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72" r:id="rId3"/>
    <p:sldId id="273" r:id="rId4"/>
    <p:sldId id="274" r:id="rId5"/>
    <p:sldId id="259" r:id="rId6"/>
    <p:sldId id="263" r:id="rId7"/>
    <p:sldId id="258" r:id="rId8"/>
    <p:sldId id="264" r:id="rId9"/>
    <p:sldId id="261" r:id="rId10"/>
    <p:sldId id="262" r:id="rId11"/>
    <p:sldId id="265" r:id="rId12"/>
    <p:sldId id="267" r:id="rId13"/>
    <p:sldId id="28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84" userDrawn="1">
          <p15:clr>
            <a:srgbClr val="A4A3A4"/>
          </p15:clr>
        </p15:guide>
        <p15:guide id="3" pos="240" userDrawn="1">
          <p15:clr>
            <a:srgbClr val="A4A3A4"/>
          </p15:clr>
        </p15:guide>
        <p15:guide id="4" pos="7464" userDrawn="1">
          <p15:clr>
            <a:srgbClr val="A4A3A4"/>
          </p15:clr>
        </p15:guide>
        <p15:guide id="5" orient="horz" pos="216" userDrawn="1">
          <p15:clr>
            <a:srgbClr val="A4A3A4"/>
          </p15:clr>
        </p15:guide>
        <p15:guide id="6" orient="horz" pos="4080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orient="horz" pos="2184" userDrawn="1">
          <p15:clr>
            <a:srgbClr val="A4A3A4"/>
          </p15:clr>
        </p15:guide>
        <p15:guide id="9" orient="horz" pos="32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2310"/>
    <a:srgbClr val="6A3620"/>
    <a:srgbClr val="F0ECEB"/>
    <a:srgbClr val="085046"/>
    <a:srgbClr val="562D1B"/>
    <a:srgbClr val="9D4F2F"/>
    <a:srgbClr val="E9875D"/>
    <a:srgbClr val="FFFFFF"/>
    <a:srgbClr val="3C9D8C"/>
    <a:srgbClr val="E68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8"/>
      </p:cViewPr>
      <p:guideLst>
        <p:guide orient="horz" pos="2784"/>
        <p:guide pos="240"/>
        <p:guide pos="7464"/>
        <p:guide orient="horz" pos="216"/>
        <p:guide orient="horz" pos="4080"/>
        <p:guide pos="3840"/>
        <p:guide orient="horz" pos="2184"/>
        <p:guide orient="horz"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6885F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1B8-4DEC-9D43-3DBC50001FE5}"/>
              </c:ext>
            </c:extLst>
          </c:dPt>
          <c:dPt>
            <c:idx val="1"/>
            <c:bubble3D val="0"/>
            <c:spPr>
              <a:solidFill>
                <a:srgbClr val="085046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1B8-4DEC-9D43-3DBC50001FE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1B8-4DEC-9D43-3DBC50001FE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1B8-4DEC-9D43-3DBC50001FE5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91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1B8-4DEC-9D43-3DBC50001F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100000">
                    <a:srgbClr val="E9875D"/>
                  </a:gs>
                  <a:gs pos="0">
                    <a:srgbClr val="975438"/>
                  </a:gs>
                </a:gsLst>
                <a:lin ang="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DE-481D-80B4-5A96AB882B40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100000">
                    <a:srgbClr val="F5C6B1"/>
                  </a:gs>
                  <a:gs pos="0">
                    <a:srgbClr val="E9875D"/>
                  </a:gs>
                </a:gsLst>
                <a:lin ang="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1DE-481D-80B4-5A96AB882B40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rgbClr val="085046"/>
                  </a:gs>
                  <a:gs pos="100000">
                    <a:srgbClr val="2F9D8D"/>
                  </a:gs>
                </a:gsLst>
                <a:lin ang="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1DE-481D-80B4-5A96AB882B4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1DE-481D-80B4-5A96AB882B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7-51DE-481D-80B4-5A96AB882B4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8-51DE-481D-80B4-5A96AB882B4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88"/>
        <c:overlap val="100"/>
        <c:axId val="1361970176"/>
        <c:axId val="1361972352"/>
      </c:barChart>
      <c:catAx>
        <c:axId val="13619701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1361972352"/>
        <c:crosses val="autoZero"/>
        <c:auto val="1"/>
        <c:lblAlgn val="ctr"/>
        <c:lblOffset val="100"/>
        <c:noMultiLvlLbl val="0"/>
      </c:catAx>
      <c:valAx>
        <c:axId val="13619723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1970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6885F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183-4CD1-9F2F-4DC94431D4F5}"/>
              </c:ext>
            </c:extLst>
          </c:dPt>
          <c:dPt>
            <c:idx val="1"/>
            <c:bubble3D val="0"/>
            <c:spPr>
              <a:solidFill>
                <a:srgbClr val="085046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183-4CD1-9F2F-4DC94431D4F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183-4CD1-9F2F-4DC94431D4F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183-4CD1-9F2F-4DC94431D4F5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183-4CD1-9F2F-4DC94431D4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6885F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DDF-4B31-AD28-9940DC9691F8}"/>
              </c:ext>
            </c:extLst>
          </c:dPt>
          <c:dPt>
            <c:idx val="1"/>
            <c:bubble3D val="0"/>
            <c:spPr>
              <a:solidFill>
                <a:srgbClr val="085046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DDF-4B31-AD28-9940DC9691F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DDF-4B31-AD28-9940DC9691F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DDF-4B31-AD28-9940DC9691F8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</c:v>
                </c:pt>
                <c:pt idx="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DDF-4B31-AD28-9940DC9691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6885F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CB2-41CF-8421-FE87527A78BD}"/>
              </c:ext>
            </c:extLst>
          </c:dPt>
          <c:dPt>
            <c:idx val="1"/>
            <c:bubble3D val="0"/>
            <c:spPr>
              <a:solidFill>
                <a:srgbClr val="085046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CB2-41CF-8421-FE87527A78B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CB2-41CF-8421-FE87527A78B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CB2-41CF-8421-FE87527A78BD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84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CB2-41CF-8421-FE87527A78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6885F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6ED-4512-84C7-F76B32A3FF41}"/>
              </c:ext>
            </c:extLst>
          </c:dPt>
          <c:dPt>
            <c:idx val="1"/>
            <c:bubble3D val="0"/>
            <c:spPr>
              <a:solidFill>
                <a:srgbClr val="085046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6ED-4512-84C7-F76B32A3FF4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6ED-4512-84C7-F76B32A3FF4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6ED-4512-84C7-F76B32A3FF41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74</c:v>
                </c:pt>
                <c:pt idx="1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6ED-4512-84C7-F76B32A3FF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6885F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F5B-4244-909F-4A6D66EC6682}"/>
              </c:ext>
            </c:extLst>
          </c:dPt>
          <c:dPt>
            <c:idx val="1"/>
            <c:bubble3D val="0"/>
            <c:spPr>
              <a:solidFill>
                <a:srgbClr val="085046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F5B-4244-909F-4A6D66EC668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F5B-4244-909F-4A6D66EC668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F5B-4244-909F-4A6D66EC6682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F5B-4244-909F-4A6D66EC66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6885F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05D-490B-80E4-2592744119A0}"/>
              </c:ext>
            </c:extLst>
          </c:dPt>
          <c:dPt>
            <c:idx val="1"/>
            <c:bubble3D val="0"/>
            <c:spPr>
              <a:solidFill>
                <a:srgbClr val="085046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05D-490B-80E4-2592744119A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05D-490B-80E4-2592744119A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05D-490B-80E4-2592744119A0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37</c:v>
                </c:pt>
                <c:pt idx="1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05D-490B-80E4-2592744119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9875D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5F0-4225-B347-DEF870A076EE}"/>
              </c:ext>
            </c:extLst>
          </c:dPt>
          <c:dPt>
            <c:idx val="1"/>
            <c:bubble3D val="0"/>
            <c:spPr>
              <a:solidFill>
                <a:srgbClr val="085046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5F0-4225-B347-DEF870A076EE}"/>
              </c:ext>
            </c:extLst>
          </c:dPt>
          <c:dPt>
            <c:idx val="2"/>
            <c:bubble3D val="0"/>
            <c:spPr>
              <a:solidFill>
                <a:srgbClr val="502310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5F0-4225-B347-DEF870A076EE}"/>
              </c:ext>
            </c:extLst>
          </c:dPt>
          <c:dPt>
            <c:idx val="3"/>
            <c:bubble3D val="0"/>
            <c:spPr>
              <a:solidFill>
                <a:srgbClr val="9D4F2F"/>
              </a:solidFill>
              <a:ln w="1905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5F0-4225-B347-DEF870A076EE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20</c:v>
                </c:pt>
                <c:pt idx="2">
                  <c:v>15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5F0-4225-B347-DEF870A076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E9875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E9875D"/>
              </a:solidFill>
              <a:ln w="9525">
                <a:noFill/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039-45E2-93AC-DDC24F32B48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08504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85046"/>
              </a:solidFill>
              <a:ln w="9525">
                <a:noFill/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039-45E2-93AC-DDC24F32B48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9D4F2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D4F2F"/>
              </a:solidFill>
              <a:ln w="9525">
                <a:noFill/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039-45E2-93AC-DDC24F32B4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8560480"/>
        <c:axId val="1008570816"/>
      </c:lineChart>
      <c:catAx>
        <c:axId val="1008560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975438"/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1008570816"/>
        <c:crosses val="autoZero"/>
        <c:auto val="1"/>
        <c:lblAlgn val="ctr"/>
        <c:lblOffset val="100"/>
        <c:noMultiLvlLbl val="0"/>
      </c:catAx>
      <c:valAx>
        <c:axId val="1008570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E9875D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975438"/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1008560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B2A33-32C7-4BD9-B346-17118B6FB4F2}" type="datetimeFigureOut">
              <a:rPr lang="id-ID" smtClean="0"/>
              <a:t>23/09/2018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2778F2-A332-4B13-B6D5-4F03718FA851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74780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46D3C-7248-4466-83D3-3CA300DE7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5886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E8EE67-7A75-494E-98A3-D8E57C5B2CB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7039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DDAD-B6F1-4FCA-9438-6FEB58C11B74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B656-4698-4606-BD1D-A828F934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958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DDAD-B6F1-4FCA-9438-6FEB58C11B74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B656-4698-4606-BD1D-A828F934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962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DDAD-B6F1-4FCA-9438-6FEB58C11B74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B656-4698-4606-BD1D-A828F934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826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F5EE7F-3DBB-469C-8B64-5324DB38E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2500-2DCA-4720-8360-6E74C26DD0EA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489D70-E202-4768-9202-B93B4CC2D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B20AB1-86F0-4A4D-AB07-3A153ECF4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72E3D-61E0-450A-AD62-EE98E486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172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DDAD-B6F1-4FCA-9438-6FEB58C11B74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B656-4698-4606-BD1D-A828F934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339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DDAD-B6F1-4FCA-9438-6FEB58C11B74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B656-4698-4606-BD1D-A828F934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959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DDAD-B6F1-4FCA-9438-6FEB58C11B74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B656-4698-4606-BD1D-A828F934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07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DDAD-B6F1-4FCA-9438-6FEB58C11B74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B656-4698-4606-BD1D-A828F934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570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DDAD-B6F1-4FCA-9438-6FEB58C11B74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B656-4698-4606-BD1D-A828F934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511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DDAD-B6F1-4FCA-9438-6FEB58C11B74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B656-4698-4606-BD1D-A828F93471B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 8"/>
          <p:cNvSpPr>
            <a:spLocks noGrp="1"/>
          </p:cNvSpPr>
          <p:nvPr>
            <p:ph type="pic" sz="quarter" idx="13"/>
          </p:nvPr>
        </p:nvSpPr>
        <p:spPr>
          <a:xfrm>
            <a:off x="4833257" y="1698171"/>
            <a:ext cx="2525486" cy="2525486"/>
          </a:xfrm>
          <a:custGeom>
            <a:avLst/>
            <a:gdLst>
              <a:gd name="connsiteX0" fmla="*/ 1262743 w 2525486"/>
              <a:gd name="connsiteY0" fmla="*/ 0 h 2525486"/>
              <a:gd name="connsiteX1" fmla="*/ 2525486 w 2525486"/>
              <a:gd name="connsiteY1" fmla="*/ 1262743 h 2525486"/>
              <a:gd name="connsiteX2" fmla="*/ 1262743 w 2525486"/>
              <a:gd name="connsiteY2" fmla="*/ 2525486 h 2525486"/>
              <a:gd name="connsiteX3" fmla="*/ 0 w 2525486"/>
              <a:gd name="connsiteY3" fmla="*/ 1262743 h 2525486"/>
              <a:gd name="connsiteX4" fmla="*/ 1262743 w 2525486"/>
              <a:gd name="connsiteY4" fmla="*/ 0 h 25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5486" h="2525486">
                <a:moveTo>
                  <a:pt x="1262743" y="0"/>
                </a:moveTo>
                <a:cubicBezTo>
                  <a:pt x="1960137" y="0"/>
                  <a:pt x="2525486" y="565349"/>
                  <a:pt x="2525486" y="1262743"/>
                </a:cubicBezTo>
                <a:cubicBezTo>
                  <a:pt x="2525486" y="1960137"/>
                  <a:pt x="1960137" y="2525486"/>
                  <a:pt x="1262743" y="2525486"/>
                </a:cubicBezTo>
                <a:cubicBezTo>
                  <a:pt x="565349" y="2525486"/>
                  <a:pt x="0" y="1960137"/>
                  <a:pt x="0" y="1262743"/>
                </a:cubicBezTo>
                <a:cubicBezTo>
                  <a:pt x="0" y="565349"/>
                  <a:pt x="565349" y="0"/>
                  <a:pt x="12627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Freeform 9"/>
          <p:cNvSpPr>
            <a:spLocks noGrp="1"/>
          </p:cNvSpPr>
          <p:nvPr>
            <p:ph type="pic" sz="quarter" idx="14"/>
          </p:nvPr>
        </p:nvSpPr>
        <p:spPr>
          <a:xfrm>
            <a:off x="1756228" y="1698171"/>
            <a:ext cx="2525486" cy="2525486"/>
          </a:xfrm>
          <a:custGeom>
            <a:avLst/>
            <a:gdLst>
              <a:gd name="connsiteX0" fmla="*/ 1262743 w 2525486"/>
              <a:gd name="connsiteY0" fmla="*/ 0 h 2525486"/>
              <a:gd name="connsiteX1" fmla="*/ 2525486 w 2525486"/>
              <a:gd name="connsiteY1" fmla="*/ 1262743 h 2525486"/>
              <a:gd name="connsiteX2" fmla="*/ 1262743 w 2525486"/>
              <a:gd name="connsiteY2" fmla="*/ 2525486 h 2525486"/>
              <a:gd name="connsiteX3" fmla="*/ 0 w 2525486"/>
              <a:gd name="connsiteY3" fmla="*/ 1262743 h 2525486"/>
              <a:gd name="connsiteX4" fmla="*/ 1262743 w 2525486"/>
              <a:gd name="connsiteY4" fmla="*/ 0 h 25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5486" h="2525486">
                <a:moveTo>
                  <a:pt x="1262743" y="0"/>
                </a:moveTo>
                <a:cubicBezTo>
                  <a:pt x="1960137" y="0"/>
                  <a:pt x="2525486" y="565349"/>
                  <a:pt x="2525486" y="1262743"/>
                </a:cubicBezTo>
                <a:cubicBezTo>
                  <a:pt x="2525486" y="1960137"/>
                  <a:pt x="1960137" y="2525486"/>
                  <a:pt x="1262743" y="2525486"/>
                </a:cubicBezTo>
                <a:cubicBezTo>
                  <a:pt x="565349" y="2525486"/>
                  <a:pt x="0" y="1960137"/>
                  <a:pt x="0" y="1262743"/>
                </a:cubicBezTo>
                <a:cubicBezTo>
                  <a:pt x="0" y="565349"/>
                  <a:pt x="565349" y="0"/>
                  <a:pt x="12627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Freeform 10"/>
          <p:cNvSpPr>
            <a:spLocks noGrp="1"/>
          </p:cNvSpPr>
          <p:nvPr>
            <p:ph type="pic" sz="quarter" idx="15"/>
          </p:nvPr>
        </p:nvSpPr>
        <p:spPr>
          <a:xfrm>
            <a:off x="7910286" y="1698171"/>
            <a:ext cx="2525486" cy="2525486"/>
          </a:xfrm>
          <a:custGeom>
            <a:avLst/>
            <a:gdLst>
              <a:gd name="connsiteX0" fmla="*/ 1262743 w 2525486"/>
              <a:gd name="connsiteY0" fmla="*/ 0 h 2525486"/>
              <a:gd name="connsiteX1" fmla="*/ 2525486 w 2525486"/>
              <a:gd name="connsiteY1" fmla="*/ 1262743 h 2525486"/>
              <a:gd name="connsiteX2" fmla="*/ 1262743 w 2525486"/>
              <a:gd name="connsiteY2" fmla="*/ 2525486 h 2525486"/>
              <a:gd name="connsiteX3" fmla="*/ 0 w 2525486"/>
              <a:gd name="connsiteY3" fmla="*/ 1262743 h 2525486"/>
              <a:gd name="connsiteX4" fmla="*/ 1262743 w 2525486"/>
              <a:gd name="connsiteY4" fmla="*/ 0 h 25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5486" h="2525486">
                <a:moveTo>
                  <a:pt x="1262743" y="0"/>
                </a:moveTo>
                <a:cubicBezTo>
                  <a:pt x="1960137" y="0"/>
                  <a:pt x="2525486" y="565349"/>
                  <a:pt x="2525486" y="1262743"/>
                </a:cubicBezTo>
                <a:cubicBezTo>
                  <a:pt x="2525486" y="1960137"/>
                  <a:pt x="1960137" y="2525486"/>
                  <a:pt x="1262743" y="2525486"/>
                </a:cubicBezTo>
                <a:cubicBezTo>
                  <a:pt x="565349" y="2525486"/>
                  <a:pt x="0" y="1960137"/>
                  <a:pt x="0" y="1262743"/>
                </a:cubicBezTo>
                <a:cubicBezTo>
                  <a:pt x="0" y="565349"/>
                  <a:pt x="565349" y="0"/>
                  <a:pt x="12627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134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DDAD-B6F1-4FCA-9438-6FEB58C11B74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B656-4698-4606-BD1D-A828F934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301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DDAD-B6F1-4FCA-9438-6FEB58C11B74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B656-4698-4606-BD1D-A828F934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615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1DDAD-B6F1-4FCA-9438-6FEB58C11B74}" type="datetimeFigureOut">
              <a:rPr lang="en-US" smtClean="0"/>
              <a:t>9/23/2018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EB656-4698-4606-BD1D-A828F9347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285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microsoft.com/office/2007/relationships/hdphoto" Target="../media/hdphoto1.wdp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12" Type="http://schemas.openxmlformats.org/officeDocument/2006/relationships/image" Target="../media/image19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11" Type="http://schemas.openxmlformats.org/officeDocument/2006/relationships/image" Target="../media/image18.emf"/><Relationship Id="rId5" Type="http://schemas.openxmlformats.org/officeDocument/2006/relationships/image" Target="../media/image12.emf"/><Relationship Id="rId15" Type="http://schemas.openxmlformats.org/officeDocument/2006/relationships/image" Target="../media/image21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13" Type="http://schemas.openxmlformats.org/officeDocument/2006/relationships/image" Target="../media/image29.emf"/><Relationship Id="rId3" Type="http://schemas.openxmlformats.org/officeDocument/2006/relationships/chart" Target="../charts/chart1.xml"/><Relationship Id="rId7" Type="http://schemas.openxmlformats.org/officeDocument/2006/relationships/chart" Target="../charts/chart4.xml"/><Relationship Id="rId12" Type="http://schemas.openxmlformats.org/officeDocument/2006/relationships/image" Target="../media/image28.e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emf"/><Relationship Id="rId11" Type="http://schemas.openxmlformats.org/officeDocument/2006/relationships/chart" Target="../charts/chart7.xml"/><Relationship Id="rId5" Type="http://schemas.openxmlformats.org/officeDocument/2006/relationships/chart" Target="../charts/chart3.xml"/><Relationship Id="rId10" Type="http://schemas.openxmlformats.org/officeDocument/2006/relationships/chart" Target="../charts/chart6.xml"/><Relationship Id="rId4" Type="http://schemas.openxmlformats.org/officeDocument/2006/relationships/chart" Target="../charts/chart2.xml"/><Relationship Id="rId9" Type="http://schemas.openxmlformats.org/officeDocument/2006/relationships/image" Target="../media/image2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emf"/><Relationship Id="rId5" Type="http://schemas.openxmlformats.org/officeDocument/2006/relationships/image" Target="../media/image26.emf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0" t="8088" r="3990" b="1427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0231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405264" y="3127326"/>
            <a:ext cx="568610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TIMELINE ROADMAP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5442044" y="2251674"/>
            <a:ext cx="1403164" cy="665388"/>
            <a:chOff x="5032375" y="2363788"/>
            <a:chExt cx="7693025" cy="3648075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5032375" y="2363788"/>
              <a:ext cx="7693025" cy="3648075"/>
            </a:xfrm>
            <a:custGeom>
              <a:avLst/>
              <a:gdLst>
                <a:gd name="T0" fmla="*/ 1831 w 2048"/>
                <a:gd name="T1" fmla="*/ 0 h 970"/>
                <a:gd name="T2" fmla="*/ 1613 w 2048"/>
                <a:gd name="T3" fmla="*/ 217 h 970"/>
                <a:gd name="T4" fmla="*/ 1648 w 2048"/>
                <a:gd name="T5" fmla="*/ 336 h 970"/>
                <a:gd name="T6" fmla="*/ 1413 w 2048"/>
                <a:gd name="T7" fmla="*/ 571 h 970"/>
                <a:gd name="T8" fmla="*/ 1295 w 2048"/>
                <a:gd name="T9" fmla="*/ 535 h 970"/>
                <a:gd name="T10" fmla="*/ 1173 w 2048"/>
                <a:gd name="T11" fmla="*/ 573 h 970"/>
                <a:gd name="T12" fmla="*/ 935 w 2048"/>
                <a:gd name="T13" fmla="*/ 336 h 970"/>
                <a:gd name="T14" fmla="*/ 971 w 2048"/>
                <a:gd name="T15" fmla="*/ 217 h 970"/>
                <a:gd name="T16" fmla="*/ 753 w 2048"/>
                <a:gd name="T17" fmla="*/ 0 h 970"/>
                <a:gd name="T18" fmla="*/ 536 w 2048"/>
                <a:gd name="T19" fmla="*/ 217 h 970"/>
                <a:gd name="T20" fmla="*/ 571 w 2048"/>
                <a:gd name="T21" fmla="*/ 336 h 970"/>
                <a:gd name="T22" fmla="*/ 336 w 2048"/>
                <a:gd name="T23" fmla="*/ 571 h 970"/>
                <a:gd name="T24" fmla="*/ 217 w 2048"/>
                <a:gd name="T25" fmla="*/ 535 h 970"/>
                <a:gd name="T26" fmla="*/ 0 w 2048"/>
                <a:gd name="T27" fmla="*/ 753 h 970"/>
                <a:gd name="T28" fmla="*/ 217 w 2048"/>
                <a:gd name="T29" fmla="*/ 970 h 970"/>
                <a:gd name="T30" fmla="*/ 435 w 2048"/>
                <a:gd name="T31" fmla="*/ 753 h 970"/>
                <a:gd name="T32" fmla="*/ 400 w 2048"/>
                <a:gd name="T33" fmla="*/ 634 h 970"/>
                <a:gd name="T34" fmla="*/ 635 w 2048"/>
                <a:gd name="T35" fmla="*/ 399 h 970"/>
                <a:gd name="T36" fmla="*/ 753 w 2048"/>
                <a:gd name="T37" fmla="*/ 435 h 970"/>
                <a:gd name="T38" fmla="*/ 872 w 2048"/>
                <a:gd name="T39" fmla="*/ 399 h 970"/>
                <a:gd name="T40" fmla="*/ 1110 w 2048"/>
                <a:gd name="T41" fmla="*/ 638 h 970"/>
                <a:gd name="T42" fmla="*/ 1077 w 2048"/>
                <a:gd name="T43" fmla="*/ 753 h 970"/>
                <a:gd name="T44" fmla="*/ 1295 w 2048"/>
                <a:gd name="T45" fmla="*/ 970 h 970"/>
                <a:gd name="T46" fmla="*/ 1512 w 2048"/>
                <a:gd name="T47" fmla="*/ 753 h 970"/>
                <a:gd name="T48" fmla="*/ 1477 w 2048"/>
                <a:gd name="T49" fmla="*/ 634 h 970"/>
                <a:gd name="T50" fmla="*/ 1712 w 2048"/>
                <a:gd name="T51" fmla="*/ 399 h 970"/>
                <a:gd name="T52" fmla="*/ 1831 w 2048"/>
                <a:gd name="T53" fmla="*/ 435 h 970"/>
                <a:gd name="T54" fmla="*/ 2048 w 2048"/>
                <a:gd name="T55" fmla="*/ 217 h 970"/>
                <a:gd name="T56" fmla="*/ 1831 w 2048"/>
                <a:gd name="T57" fmla="*/ 0 h 970"/>
                <a:gd name="T58" fmla="*/ 217 w 2048"/>
                <a:gd name="T59" fmla="*/ 880 h 970"/>
                <a:gd name="T60" fmla="*/ 90 w 2048"/>
                <a:gd name="T61" fmla="*/ 753 h 970"/>
                <a:gd name="T62" fmla="*/ 217 w 2048"/>
                <a:gd name="T63" fmla="*/ 625 h 970"/>
                <a:gd name="T64" fmla="*/ 345 w 2048"/>
                <a:gd name="T65" fmla="*/ 753 h 970"/>
                <a:gd name="T66" fmla="*/ 217 w 2048"/>
                <a:gd name="T67" fmla="*/ 880 h 970"/>
                <a:gd name="T68" fmla="*/ 753 w 2048"/>
                <a:gd name="T69" fmla="*/ 345 h 970"/>
                <a:gd name="T70" fmla="*/ 626 w 2048"/>
                <a:gd name="T71" fmla="*/ 217 h 970"/>
                <a:gd name="T72" fmla="*/ 753 w 2048"/>
                <a:gd name="T73" fmla="*/ 90 h 970"/>
                <a:gd name="T74" fmla="*/ 881 w 2048"/>
                <a:gd name="T75" fmla="*/ 217 h 970"/>
                <a:gd name="T76" fmla="*/ 753 w 2048"/>
                <a:gd name="T77" fmla="*/ 345 h 970"/>
                <a:gd name="T78" fmla="*/ 1295 w 2048"/>
                <a:gd name="T79" fmla="*/ 880 h 970"/>
                <a:gd name="T80" fmla="*/ 1167 w 2048"/>
                <a:gd name="T81" fmla="*/ 753 h 970"/>
                <a:gd name="T82" fmla="*/ 1295 w 2048"/>
                <a:gd name="T83" fmla="*/ 625 h 970"/>
                <a:gd name="T84" fmla="*/ 1422 w 2048"/>
                <a:gd name="T85" fmla="*/ 753 h 970"/>
                <a:gd name="T86" fmla="*/ 1295 w 2048"/>
                <a:gd name="T87" fmla="*/ 880 h 970"/>
                <a:gd name="T88" fmla="*/ 1831 w 2048"/>
                <a:gd name="T89" fmla="*/ 345 h 970"/>
                <a:gd name="T90" fmla="*/ 1703 w 2048"/>
                <a:gd name="T91" fmla="*/ 217 h 970"/>
                <a:gd name="T92" fmla="*/ 1831 w 2048"/>
                <a:gd name="T93" fmla="*/ 90 h 970"/>
                <a:gd name="T94" fmla="*/ 1958 w 2048"/>
                <a:gd name="T95" fmla="*/ 217 h 970"/>
                <a:gd name="T96" fmla="*/ 1831 w 2048"/>
                <a:gd name="T97" fmla="*/ 345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48" h="970">
                  <a:moveTo>
                    <a:pt x="1831" y="0"/>
                  </a:moveTo>
                  <a:cubicBezTo>
                    <a:pt x="1711" y="0"/>
                    <a:pt x="1613" y="97"/>
                    <a:pt x="1613" y="217"/>
                  </a:cubicBezTo>
                  <a:cubicBezTo>
                    <a:pt x="1613" y="261"/>
                    <a:pt x="1626" y="302"/>
                    <a:pt x="1648" y="336"/>
                  </a:cubicBezTo>
                  <a:cubicBezTo>
                    <a:pt x="1413" y="571"/>
                    <a:pt x="1413" y="571"/>
                    <a:pt x="1413" y="571"/>
                  </a:cubicBezTo>
                  <a:cubicBezTo>
                    <a:pt x="1379" y="548"/>
                    <a:pt x="1339" y="535"/>
                    <a:pt x="1295" y="535"/>
                  </a:cubicBezTo>
                  <a:cubicBezTo>
                    <a:pt x="1250" y="535"/>
                    <a:pt x="1207" y="549"/>
                    <a:pt x="1173" y="573"/>
                  </a:cubicBezTo>
                  <a:cubicBezTo>
                    <a:pt x="935" y="336"/>
                    <a:pt x="935" y="336"/>
                    <a:pt x="935" y="336"/>
                  </a:cubicBezTo>
                  <a:cubicBezTo>
                    <a:pt x="958" y="302"/>
                    <a:pt x="971" y="261"/>
                    <a:pt x="971" y="217"/>
                  </a:cubicBezTo>
                  <a:cubicBezTo>
                    <a:pt x="971" y="97"/>
                    <a:pt x="873" y="0"/>
                    <a:pt x="753" y="0"/>
                  </a:cubicBezTo>
                  <a:cubicBezTo>
                    <a:pt x="633" y="0"/>
                    <a:pt x="536" y="97"/>
                    <a:pt x="536" y="217"/>
                  </a:cubicBezTo>
                  <a:cubicBezTo>
                    <a:pt x="536" y="261"/>
                    <a:pt x="549" y="302"/>
                    <a:pt x="571" y="336"/>
                  </a:cubicBezTo>
                  <a:cubicBezTo>
                    <a:pt x="336" y="571"/>
                    <a:pt x="336" y="571"/>
                    <a:pt x="336" y="571"/>
                  </a:cubicBezTo>
                  <a:cubicBezTo>
                    <a:pt x="302" y="548"/>
                    <a:pt x="261" y="535"/>
                    <a:pt x="217" y="535"/>
                  </a:cubicBezTo>
                  <a:cubicBezTo>
                    <a:pt x="98" y="535"/>
                    <a:pt x="0" y="633"/>
                    <a:pt x="0" y="753"/>
                  </a:cubicBezTo>
                  <a:cubicBezTo>
                    <a:pt x="0" y="873"/>
                    <a:pt x="98" y="970"/>
                    <a:pt x="217" y="970"/>
                  </a:cubicBezTo>
                  <a:cubicBezTo>
                    <a:pt x="337" y="970"/>
                    <a:pt x="435" y="873"/>
                    <a:pt x="435" y="753"/>
                  </a:cubicBezTo>
                  <a:cubicBezTo>
                    <a:pt x="435" y="709"/>
                    <a:pt x="422" y="668"/>
                    <a:pt x="400" y="634"/>
                  </a:cubicBezTo>
                  <a:cubicBezTo>
                    <a:pt x="635" y="399"/>
                    <a:pt x="635" y="399"/>
                    <a:pt x="635" y="399"/>
                  </a:cubicBezTo>
                  <a:cubicBezTo>
                    <a:pt x="669" y="422"/>
                    <a:pt x="709" y="435"/>
                    <a:pt x="753" y="435"/>
                  </a:cubicBezTo>
                  <a:cubicBezTo>
                    <a:pt x="797" y="435"/>
                    <a:pt x="838" y="422"/>
                    <a:pt x="872" y="399"/>
                  </a:cubicBezTo>
                  <a:cubicBezTo>
                    <a:pt x="1110" y="638"/>
                    <a:pt x="1110" y="638"/>
                    <a:pt x="1110" y="638"/>
                  </a:cubicBezTo>
                  <a:cubicBezTo>
                    <a:pt x="1090" y="671"/>
                    <a:pt x="1077" y="711"/>
                    <a:pt x="1077" y="753"/>
                  </a:cubicBezTo>
                  <a:cubicBezTo>
                    <a:pt x="1077" y="873"/>
                    <a:pt x="1175" y="970"/>
                    <a:pt x="1295" y="970"/>
                  </a:cubicBezTo>
                  <a:cubicBezTo>
                    <a:pt x="1415" y="970"/>
                    <a:pt x="1512" y="873"/>
                    <a:pt x="1512" y="753"/>
                  </a:cubicBezTo>
                  <a:cubicBezTo>
                    <a:pt x="1512" y="709"/>
                    <a:pt x="1499" y="668"/>
                    <a:pt x="1477" y="634"/>
                  </a:cubicBezTo>
                  <a:cubicBezTo>
                    <a:pt x="1712" y="399"/>
                    <a:pt x="1712" y="399"/>
                    <a:pt x="1712" y="399"/>
                  </a:cubicBezTo>
                  <a:cubicBezTo>
                    <a:pt x="1746" y="422"/>
                    <a:pt x="1787" y="435"/>
                    <a:pt x="1831" y="435"/>
                  </a:cubicBezTo>
                  <a:cubicBezTo>
                    <a:pt x="1950" y="435"/>
                    <a:pt x="2048" y="337"/>
                    <a:pt x="2048" y="217"/>
                  </a:cubicBezTo>
                  <a:cubicBezTo>
                    <a:pt x="2048" y="97"/>
                    <a:pt x="1950" y="0"/>
                    <a:pt x="1831" y="0"/>
                  </a:cubicBezTo>
                  <a:close/>
                  <a:moveTo>
                    <a:pt x="217" y="880"/>
                  </a:moveTo>
                  <a:cubicBezTo>
                    <a:pt x="147" y="880"/>
                    <a:pt x="90" y="823"/>
                    <a:pt x="90" y="753"/>
                  </a:cubicBezTo>
                  <a:cubicBezTo>
                    <a:pt x="90" y="682"/>
                    <a:pt x="147" y="625"/>
                    <a:pt x="217" y="625"/>
                  </a:cubicBezTo>
                  <a:cubicBezTo>
                    <a:pt x="288" y="625"/>
                    <a:pt x="345" y="682"/>
                    <a:pt x="345" y="753"/>
                  </a:cubicBezTo>
                  <a:cubicBezTo>
                    <a:pt x="345" y="823"/>
                    <a:pt x="288" y="880"/>
                    <a:pt x="217" y="880"/>
                  </a:cubicBezTo>
                  <a:close/>
                  <a:moveTo>
                    <a:pt x="753" y="345"/>
                  </a:moveTo>
                  <a:cubicBezTo>
                    <a:pt x="683" y="345"/>
                    <a:pt x="626" y="288"/>
                    <a:pt x="626" y="217"/>
                  </a:cubicBezTo>
                  <a:cubicBezTo>
                    <a:pt x="626" y="147"/>
                    <a:pt x="683" y="90"/>
                    <a:pt x="753" y="90"/>
                  </a:cubicBezTo>
                  <a:cubicBezTo>
                    <a:pt x="823" y="90"/>
                    <a:pt x="881" y="147"/>
                    <a:pt x="881" y="217"/>
                  </a:cubicBezTo>
                  <a:cubicBezTo>
                    <a:pt x="881" y="288"/>
                    <a:pt x="823" y="345"/>
                    <a:pt x="753" y="345"/>
                  </a:cubicBezTo>
                  <a:close/>
                  <a:moveTo>
                    <a:pt x="1295" y="880"/>
                  </a:moveTo>
                  <a:cubicBezTo>
                    <a:pt x="1225" y="880"/>
                    <a:pt x="1167" y="823"/>
                    <a:pt x="1167" y="753"/>
                  </a:cubicBezTo>
                  <a:cubicBezTo>
                    <a:pt x="1167" y="682"/>
                    <a:pt x="1225" y="625"/>
                    <a:pt x="1295" y="625"/>
                  </a:cubicBezTo>
                  <a:cubicBezTo>
                    <a:pt x="1365" y="625"/>
                    <a:pt x="1422" y="682"/>
                    <a:pt x="1422" y="753"/>
                  </a:cubicBezTo>
                  <a:cubicBezTo>
                    <a:pt x="1422" y="823"/>
                    <a:pt x="1365" y="880"/>
                    <a:pt x="1295" y="880"/>
                  </a:cubicBezTo>
                  <a:close/>
                  <a:moveTo>
                    <a:pt x="1831" y="345"/>
                  </a:moveTo>
                  <a:cubicBezTo>
                    <a:pt x="1760" y="345"/>
                    <a:pt x="1703" y="288"/>
                    <a:pt x="1703" y="217"/>
                  </a:cubicBezTo>
                  <a:cubicBezTo>
                    <a:pt x="1703" y="147"/>
                    <a:pt x="1760" y="90"/>
                    <a:pt x="1831" y="90"/>
                  </a:cubicBezTo>
                  <a:cubicBezTo>
                    <a:pt x="1901" y="90"/>
                    <a:pt x="1958" y="147"/>
                    <a:pt x="1958" y="217"/>
                  </a:cubicBezTo>
                  <a:cubicBezTo>
                    <a:pt x="1958" y="288"/>
                    <a:pt x="1901" y="345"/>
                    <a:pt x="1831" y="3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7042150" y="4371976"/>
              <a:ext cx="712788" cy="700088"/>
            </a:xfrm>
            <a:custGeom>
              <a:avLst/>
              <a:gdLst>
                <a:gd name="T0" fmla="*/ 172 w 190"/>
                <a:gd name="T1" fmla="*/ 18 h 186"/>
                <a:gd name="T2" fmla="*/ 109 w 190"/>
                <a:gd name="T3" fmla="*/ 18 h 186"/>
                <a:gd name="T4" fmla="*/ 17 w 190"/>
                <a:gd name="T5" fmla="*/ 109 h 186"/>
                <a:gd name="T6" fmla="*/ 17 w 190"/>
                <a:gd name="T7" fmla="*/ 173 h 186"/>
                <a:gd name="T8" fmla="*/ 49 w 190"/>
                <a:gd name="T9" fmla="*/ 186 h 186"/>
                <a:gd name="T10" fmla="*/ 81 w 190"/>
                <a:gd name="T11" fmla="*/ 173 h 186"/>
                <a:gd name="T12" fmla="*/ 172 w 190"/>
                <a:gd name="T13" fmla="*/ 81 h 186"/>
                <a:gd name="T14" fmla="*/ 172 w 190"/>
                <a:gd name="T15" fmla="*/ 1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6">
                  <a:moveTo>
                    <a:pt x="172" y="18"/>
                  </a:moveTo>
                  <a:cubicBezTo>
                    <a:pt x="155" y="0"/>
                    <a:pt x="126" y="0"/>
                    <a:pt x="109" y="18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0" y="127"/>
                    <a:pt x="0" y="155"/>
                    <a:pt x="17" y="173"/>
                  </a:cubicBezTo>
                  <a:cubicBezTo>
                    <a:pt x="26" y="182"/>
                    <a:pt x="37" y="186"/>
                    <a:pt x="49" y="186"/>
                  </a:cubicBezTo>
                  <a:cubicBezTo>
                    <a:pt x="60" y="186"/>
                    <a:pt x="72" y="182"/>
                    <a:pt x="81" y="17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90" y="64"/>
                    <a:pt x="190" y="35"/>
                    <a:pt x="172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10001250" y="3292476"/>
              <a:ext cx="714375" cy="700088"/>
            </a:xfrm>
            <a:custGeom>
              <a:avLst/>
              <a:gdLst>
                <a:gd name="T0" fmla="*/ 173 w 190"/>
                <a:gd name="T1" fmla="*/ 18 h 186"/>
                <a:gd name="T2" fmla="*/ 109 w 190"/>
                <a:gd name="T3" fmla="*/ 18 h 186"/>
                <a:gd name="T4" fmla="*/ 18 w 190"/>
                <a:gd name="T5" fmla="*/ 109 h 186"/>
                <a:gd name="T6" fmla="*/ 18 w 190"/>
                <a:gd name="T7" fmla="*/ 173 h 186"/>
                <a:gd name="T8" fmla="*/ 50 w 190"/>
                <a:gd name="T9" fmla="*/ 186 h 186"/>
                <a:gd name="T10" fmla="*/ 81 w 190"/>
                <a:gd name="T11" fmla="*/ 173 h 186"/>
                <a:gd name="T12" fmla="*/ 173 w 190"/>
                <a:gd name="T13" fmla="*/ 81 h 186"/>
                <a:gd name="T14" fmla="*/ 173 w 190"/>
                <a:gd name="T15" fmla="*/ 1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6">
                  <a:moveTo>
                    <a:pt x="173" y="18"/>
                  </a:moveTo>
                  <a:cubicBezTo>
                    <a:pt x="155" y="0"/>
                    <a:pt x="127" y="0"/>
                    <a:pt x="109" y="18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0" y="127"/>
                    <a:pt x="0" y="155"/>
                    <a:pt x="18" y="173"/>
                  </a:cubicBezTo>
                  <a:cubicBezTo>
                    <a:pt x="27" y="182"/>
                    <a:pt x="38" y="186"/>
                    <a:pt x="50" y="186"/>
                  </a:cubicBezTo>
                  <a:cubicBezTo>
                    <a:pt x="61" y="186"/>
                    <a:pt x="73" y="181"/>
                    <a:pt x="81" y="173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90" y="64"/>
                    <a:pt x="190" y="35"/>
                    <a:pt x="17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985376" y="3799255"/>
            <a:ext cx="222124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3699700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502378700"/>
              </p:ext>
            </p:extLst>
          </p:nvPr>
        </p:nvGraphicFramePr>
        <p:xfrm>
          <a:off x="485662" y="1008316"/>
          <a:ext cx="11220676" cy="2564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342313" y="306156"/>
            <a:ext cx="379289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975438"/>
                </a:solidFill>
                <a:latin typeface="+mj-lt"/>
              </a:rPr>
              <a:t>TIMELINE ROADMAP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1600665" y="4226114"/>
            <a:ext cx="0" cy="2090075"/>
          </a:xfrm>
          <a:prstGeom prst="line">
            <a:avLst/>
          </a:prstGeom>
          <a:ln w="15875">
            <a:solidFill>
              <a:srgbClr val="9754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Connector 199"/>
          <p:cNvCxnSpPr/>
          <p:nvPr/>
        </p:nvCxnSpPr>
        <p:spPr>
          <a:xfrm>
            <a:off x="568114" y="4226114"/>
            <a:ext cx="0" cy="2090075"/>
          </a:xfrm>
          <a:prstGeom prst="line">
            <a:avLst/>
          </a:prstGeom>
          <a:ln w="15875">
            <a:solidFill>
              <a:srgbClr val="9754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7" name="Chart 206"/>
          <p:cNvGraphicFramePr/>
          <p:nvPr>
            <p:extLst>
              <p:ext uri="{D42A27DB-BD31-4B8C-83A1-F6EECF244321}">
                <p14:modId xmlns:p14="http://schemas.microsoft.com/office/powerpoint/2010/main" val="3642783529"/>
              </p:ext>
            </p:extLst>
          </p:nvPr>
        </p:nvGraphicFramePr>
        <p:xfrm>
          <a:off x="1015492" y="4115511"/>
          <a:ext cx="5487392" cy="236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1" name="Group 240"/>
          <p:cNvGrpSpPr/>
          <p:nvPr/>
        </p:nvGrpSpPr>
        <p:grpSpPr>
          <a:xfrm>
            <a:off x="813320" y="4328643"/>
            <a:ext cx="560394" cy="1936683"/>
            <a:chOff x="6510644" y="4328643"/>
            <a:chExt cx="556658" cy="1936683"/>
          </a:xfrm>
        </p:grpSpPr>
        <p:grpSp>
          <p:nvGrpSpPr>
            <p:cNvPr id="228" name="Group 227"/>
            <p:cNvGrpSpPr/>
            <p:nvPr/>
          </p:nvGrpSpPr>
          <p:grpSpPr>
            <a:xfrm>
              <a:off x="6510644" y="4328643"/>
              <a:ext cx="556658" cy="556658"/>
              <a:chOff x="6510644" y="4328643"/>
              <a:chExt cx="556658" cy="556658"/>
            </a:xfrm>
          </p:grpSpPr>
          <p:sp>
            <p:nvSpPr>
              <p:cNvPr id="224" name="Oval 223"/>
              <p:cNvSpPr/>
              <p:nvPr/>
            </p:nvSpPr>
            <p:spPr>
              <a:xfrm>
                <a:off x="6510644" y="4328643"/>
                <a:ext cx="556658" cy="556658"/>
              </a:xfrm>
              <a:prstGeom prst="ellipse">
                <a:avLst/>
              </a:prstGeom>
              <a:solidFill>
                <a:srgbClr val="085046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220" name="Group 219"/>
              <p:cNvGrpSpPr/>
              <p:nvPr/>
            </p:nvGrpSpPr>
            <p:grpSpPr>
              <a:xfrm>
                <a:off x="6695612" y="4478202"/>
                <a:ext cx="186723" cy="257540"/>
                <a:chOff x="6673850" y="4457700"/>
                <a:chExt cx="603250" cy="857250"/>
              </a:xfrm>
            </p:grpSpPr>
            <p:sp>
              <p:nvSpPr>
                <p:cNvPr id="221" name="Freeform 188"/>
                <p:cNvSpPr>
                  <a:spLocks noEditPoints="1"/>
                </p:cNvSpPr>
                <p:nvPr/>
              </p:nvSpPr>
              <p:spPr bwMode="auto">
                <a:xfrm>
                  <a:off x="6673850" y="4457700"/>
                  <a:ext cx="603250" cy="857250"/>
                </a:xfrm>
                <a:custGeom>
                  <a:avLst/>
                  <a:gdLst>
                    <a:gd name="T0" fmla="*/ 720 w 1440"/>
                    <a:gd name="T1" fmla="*/ 0 h 2048"/>
                    <a:gd name="T2" fmla="*/ 0 w 1440"/>
                    <a:gd name="T3" fmla="*/ 720 h 2048"/>
                    <a:gd name="T4" fmla="*/ 107 w 1440"/>
                    <a:gd name="T5" fmla="*/ 1099 h 2048"/>
                    <a:gd name="T6" fmla="*/ 679 w 1440"/>
                    <a:gd name="T7" fmla="*/ 2020 h 2048"/>
                    <a:gd name="T8" fmla="*/ 730 w 1440"/>
                    <a:gd name="T9" fmla="*/ 2048 h 2048"/>
                    <a:gd name="T10" fmla="*/ 730 w 1440"/>
                    <a:gd name="T11" fmla="*/ 2048 h 2048"/>
                    <a:gd name="T12" fmla="*/ 781 w 1440"/>
                    <a:gd name="T13" fmla="*/ 2019 h 2048"/>
                    <a:gd name="T14" fmla="*/ 1338 w 1440"/>
                    <a:gd name="T15" fmla="*/ 1089 h 2048"/>
                    <a:gd name="T16" fmla="*/ 1440 w 1440"/>
                    <a:gd name="T17" fmla="*/ 720 h 2048"/>
                    <a:gd name="T18" fmla="*/ 720 w 1440"/>
                    <a:gd name="T19" fmla="*/ 0 h 2048"/>
                    <a:gd name="T20" fmla="*/ 1235 w 1440"/>
                    <a:gd name="T21" fmla="*/ 1027 h 2048"/>
                    <a:gd name="T22" fmla="*/ 729 w 1440"/>
                    <a:gd name="T23" fmla="*/ 1873 h 2048"/>
                    <a:gd name="T24" fmla="*/ 209 w 1440"/>
                    <a:gd name="T25" fmla="*/ 1035 h 2048"/>
                    <a:gd name="T26" fmla="*/ 119 w 1440"/>
                    <a:gd name="T27" fmla="*/ 720 h 2048"/>
                    <a:gd name="T28" fmla="*/ 720 w 1440"/>
                    <a:gd name="T29" fmla="*/ 119 h 2048"/>
                    <a:gd name="T30" fmla="*/ 1320 w 1440"/>
                    <a:gd name="T31" fmla="*/ 720 h 2048"/>
                    <a:gd name="T32" fmla="*/ 1235 w 1440"/>
                    <a:gd name="T33" fmla="*/ 1027 h 2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40" h="2048">
                      <a:moveTo>
                        <a:pt x="720" y="0"/>
                      </a:moveTo>
                      <a:cubicBezTo>
                        <a:pt x="323" y="0"/>
                        <a:pt x="0" y="323"/>
                        <a:pt x="0" y="720"/>
                      </a:cubicBezTo>
                      <a:cubicBezTo>
                        <a:pt x="0" y="854"/>
                        <a:pt x="37" y="985"/>
                        <a:pt x="107" y="1099"/>
                      </a:cubicBezTo>
                      <a:cubicBezTo>
                        <a:pt x="679" y="2020"/>
                        <a:pt x="679" y="2020"/>
                        <a:pt x="679" y="2020"/>
                      </a:cubicBezTo>
                      <a:cubicBezTo>
                        <a:pt x="690" y="2037"/>
                        <a:pt x="709" y="2048"/>
                        <a:pt x="730" y="2048"/>
                      </a:cubicBezTo>
                      <a:cubicBezTo>
                        <a:pt x="730" y="2048"/>
                        <a:pt x="730" y="2048"/>
                        <a:pt x="730" y="2048"/>
                      </a:cubicBezTo>
                      <a:cubicBezTo>
                        <a:pt x="751" y="2048"/>
                        <a:pt x="771" y="2037"/>
                        <a:pt x="781" y="2019"/>
                      </a:cubicBezTo>
                      <a:cubicBezTo>
                        <a:pt x="1338" y="1089"/>
                        <a:pt x="1338" y="1089"/>
                        <a:pt x="1338" y="1089"/>
                      </a:cubicBezTo>
                      <a:cubicBezTo>
                        <a:pt x="1405" y="978"/>
                        <a:pt x="1440" y="850"/>
                        <a:pt x="1440" y="720"/>
                      </a:cubicBezTo>
                      <a:cubicBezTo>
                        <a:pt x="1440" y="323"/>
                        <a:pt x="1117" y="0"/>
                        <a:pt x="720" y="0"/>
                      </a:cubicBezTo>
                      <a:close/>
                      <a:moveTo>
                        <a:pt x="1235" y="1027"/>
                      </a:moveTo>
                      <a:cubicBezTo>
                        <a:pt x="729" y="1873"/>
                        <a:pt x="729" y="1873"/>
                        <a:pt x="729" y="1873"/>
                      </a:cubicBezTo>
                      <a:cubicBezTo>
                        <a:pt x="209" y="1035"/>
                        <a:pt x="209" y="1035"/>
                        <a:pt x="209" y="1035"/>
                      </a:cubicBezTo>
                      <a:cubicBezTo>
                        <a:pt x="151" y="941"/>
                        <a:pt x="119" y="832"/>
                        <a:pt x="119" y="720"/>
                      </a:cubicBezTo>
                      <a:cubicBezTo>
                        <a:pt x="119" y="389"/>
                        <a:pt x="389" y="119"/>
                        <a:pt x="720" y="119"/>
                      </a:cubicBezTo>
                      <a:cubicBezTo>
                        <a:pt x="1051" y="119"/>
                        <a:pt x="1320" y="389"/>
                        <a:pt x="1320" y="720"/>
                      </a:cubicBezTo>
                      <a:cubicBezTo>
                        <a:pt x="1320" y="828"/>
                        <a:pt x="1291" y="935"/>
                        <a:pt x="1235" y="10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189"/>
                <p:cNvSpPr>
                  <a:spLocks noEditPoints="1"/>
                </p:cNvSpPr>
                <p:nvPr/>
              </p:nvSpPr>
              <p:spPr bwMode="auto">
                <a:xfrm>
                  <a:off x="6824663" y="4608513"/>
                  <a:ext cx="301625" cy="301625"/>
                </a:xfrm>
                <a:custGeom>
                  <a:avLst/>
                  <a:gdLst>
                    <a:gd name="T0" fmla="*/ 360 w 720"/>
                    <a:gd name="T1" fmla="*/ 0 h 720"/>
                    <a:gd name="T2" fmla="*/ 0 w 720"/>
                    <a:gd name="T3" fmla="*/ 360 h 720"/>
                    <a:gd name="T4" fmla="*/ 360 w 720"/>
                    <a:gd name="T5" fmla="*/ 720 h 720"/>
                    <a:gd name="T6" fmla="*/ 720 w 720"/>
                    <a:gd name="T7" fmla="*/ 360 h 720"/>
                    <a:gd name="T8" fmla="*/ 360 w 720"/>
                    <a:gd name="T9" fmla="*/ 0 h 720"/>
                    <a:gd name="T10" fmla="*/ 360 w 720"/>
                    <a:gd name="T11" fmla="*/ 601 h 720"/>
                    <a:gd name="T12" fmla="*/ 119 w 720"/>
                    <a:gd name="T13" fmla="*/ 360 h 720"/>
                    <a:gd name="T14" fmla="*/ 360 w 720"/>
                    <a:gd name="T15" fmla="*/ 119 h 720"/>
                    <a:gd name="T16" fmla="*/ 600 w 720"/>
                    <a:gd name="T17" fmla="*/ 360 h 720"/>
                    <a:gd name="T18" fmla="*/ 360 w 720"/>
                    <a:gd name="T19" fmla="*/ 601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20" h="720">
                      <a:moveTo>
                        <a:pt x="360" y="0"/>
                      </a:moveTo>
                      <a:cubicBezTo>
                        <a:pt x="161" y="0"/>
                        <a:pt x="0" y="161"/>
                        <a:pt x="0" y="360"/>
                      </a:cubicBezTo>
                      <a:cubicBezTo>
                        <a:pt x="0" y="557"/>
                        <a:pt x="159" y="720"/>
                        <a:pt x="360" y="720"/>
                      </a:cubicBezTo>
                      <a:cubicBezTo>
                        <a:pt x="564" y="720"/>
                        <a:pt x="720" y="555"/>
                        <a:pt x="720" y="360"/>
                      </a:cubicBezTo>
                      <a:cubicBezTo>
                        <a:pt x="720" y="161"/>
                        <a:pt x="559" y="0"/>
                        <a:pt x="360" y="0"/>
                      </a:cubicBezTo>
                      <a:close/>
                      <a:moveTo>
                        <a:pt x="360" y="601"/>
                      </a:moveTo>
                      <a:cubicBezTo>
                        <a:pt x="227" y="601"/>
                        <a:pt x="119" y="493"/>
                        <a:pt x="119" y="360"/>
                      </a:cubicBezTo>
                      <a:cubicBezTo>
                        <a:pt x="119" y="228"/>
                        <a:pt x="228" y="119"/>
                        <a:pt x="360" y="119"/>
                      </a:cubicBezTo>
                      <a:cubicBezTo>
                        <a:pt x="492" y="119"/>
                        <a:pt x="600" y="228"/>
                        <a:pt x="600" y="360"/>
                      </a:cubicBezTo>
                      <a:cubicBezTo>
                        <a:pt x="600" y="491"/>
                        <a:pt x="495" y="601"/>
                        <a:pt x="360" y="60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30" name="Oval 229"/>
            <p:cNvSpPr/>
            <p:nvPr/>
          </p:nvSpPr>
          <p:spPr>
            <a:xfrm>
              <a:off x="6510644" y="5015161"/>
              <a:ext cx="556658" cy="556658"/>
            </a:xfrm>
            <a:prstGeom prst="ellipse">
              <a:avLst/>
            </a:prstGeom>
            <a:solidFill>
              <a:srgbClr val="E9875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31" name="Group 230"/>
            <p:cNvGrpSpPr/>
            <p:nvPr/>
          </p:nvGrpSpPr>
          <p:grpSpPr>
            <a:xfrm>
              <a:off x="6695612" y="5164720"/>
              <a:ext cx="186723" cy="257540"/>
              <a:chOff x="6673850" y="4457700"/>
              <a:chExt cx="603250" cy="857250"/>
            </a:xfrm>
          </p:grpSpPr>
          <p:sp>
            <p:nvSpPr>
              <p:cNvPr id="232" name="Freeform 188"/>
              <p:cNvSpPr>
                <a:spLocks noEditPoints="1"/>
              </p:cNvSpPr>
              <p:nvPr/>
            </p:nvSpPr>
            <p:spPr bwMode="auto">
              <a:xfrm>
                <a:off x="6673850" y="4457700"/>
                <a:ext cx="603250" cy="857250"/>
              </a:xfrm>
              <a:custGeom>
                <a:avLst/>
                <a:gdLst>
                  <a:gd name="T0" fmla="*/ 720 w 1440"/>
                  <a:gd name="T1" fmla="*/ 0 h 2048"/>
                  <a:gd name="T2" fmla="*/ 0 w 1440"/>
                  <a:gd name="T3" fmla="*/ 720 h 2048"/>
                  <a:gd name="T4" fmla="*/ 107 w 1440"/>
                  <a:gd name="T5" fmla="*/ 1099 h 2048"/>
                  <a:gd name="T6" fmla="*/ 679 w 1440"/>
                  <a:gd name="T7" fmla="*/ 2020 h 2048"/>
                  <a:gd name="T8" fmla="*/ 730 w 1440"/>
                  <a:gd name="T9" fmla="*/ 2048 h 2048"/>
                  <a:gd name="T10" fmla="*/ 730 w 1440"/>
                  <a:gd name="T11" fmla="*/ 2048 h 2048"/>
                  <a:gd name="T12" fmla="*/ 781 w 1440"/>
                  <a:gd name="T13" fmla="*/ 2019 h 2048"/>
                  <a:gd name="T14" fmla="*/ 1338 w 1440"/>
                  <a:gd name="T15" fmla="*/ 1089 h 2048"/>
                  <a:gd name="T16" fmla="*/ 1440 w 1440"/>
                  <a:gd name="T17" fmla="*/ 720 h 2048"/>
                  <a:gd name="T18" fmla="*/ 720 w 1440"/>
                  <a:gd name="T19" fmla="*/ 0 h 2048"/>
                  <a:gd name="T20" fmla="*/ 1235 w 1440"/>
                  <a:gd name="T21" fmla="*/ 1027 h 2048"/>
                  <a:gd name="T22" fmla="*/ 729 w 1440"/>
                  <a:gd name="T23" fmla="*/ 1873 h 2048"/>
                  <a:gd name="T24" fmla="*/ 209 w 1440"/>
                  <a:gd name="T25" fmla="*/ 1035 h 2048"/>
                  <a:gd name="T26" fmla="*/ 119 w 1440"/>
                  <a:gd name="T27" fmla="*/ 720 h 2048"/>
                  <a:gd name="T28" fmla="*/ 720 w 1440"/>
                  <a:gd name="T29" fmla="*/ 119 h 2048"/>
                  <a:gd name="T30" fmla="*/ 1320 w 1440"/>
                  <a:gd name="T31" fmla="*/ 720 h 2048"/>
                  <a:gd name="T32" fmla="*/ 1235 w 1440"/>
                  <a:gd name="T33" fmla="*/ 1027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40" h="2048">
                    <a:moveTo>
                      <a:pt x="720" y="0"/>
                    </a:moveTo>
                    <a:cubicBezTo>
                      <a:pt x="323" y="0"/>
                      <a:pt x="0" y="323"/>
                      <a:pt x="0" y="720"/>
                    </a:cubicBezTo>
                    <a:cubicBezTo>
                      <a:pt x="0" y="854"/>
                      <a:pt x="37" y="985"/>
                      <a:pt x="107" y="1099"/>
                    </a:cubicBezTo>
                    <a:cubicBezTo>
                      <a:pt x="679" y="2020"/>
                      <a:pt x="679" y="2020"/>
                      <a:pt x="679" y="2020"/>
                    </a:cubicBezTo>
                    <a:cubicBezTo>
                      <a:pt x="690" y="2037"/>
                      <a:pt x="709" y="2048"/>
                      <a:pt x="730" y="2048"/>
                    </a:cubicBezTo>
                    <a:cubicBezTo>
                      <a:pt x="730" y="2048"/>
                      <a:pt x="730" y="2048"/>
                      <a:pt x="730" y="2048"/>
                    </a:cubicBezTo>
                    <a:cubicBezTo>
                      <a:pt x="751" y="2048"/>
                      <a:pt x="771" y="2037"/>
                      <a:pt x="781" y="2019"/>
                    </a:cubicBezTo>
                    <a:cubicBezTo>
                      <a:pt x="1338" y="1089"/>
                      <a:pt x="1338" y="1089"/>
                      <a:pt x="1338" y="1089"/>
                    </a:cubicBezTo>
                    <a:cubicBezTo>
                      <a:pt x="1405" y="978"/>
                      <a:pt x="1440" y="850"/>
                      <a:pt x="1440" y="720"/>
                    </a:cubicBezTo>
                    <a:cubicBezTo>
                      <a:pt x="1440" y="323"/>
                      <a:pt x="1117" y="0"/>
                      <a:pt x="720" y="0"/>
                    </a:cubicBezTo>
                    <a:close/>
                    <a:moveTo>
                      <a:pt x="1235" y="1027"/>
                    </a:moveTo>
                    <a:cubicBezTo>
                      <a:pt x="729" y="1873"/>
                      <a:pt x="729" y="1873"/>
                      <a:pt x="729" y="1873"/>
                    </a:cubicBezTo>
                    <a:cubicBezTo>
                      <a:pt x="209" y="1035"/>
                      <a:pt x="209" y="1035"/>
                      <a:pt x="209" y="1035"/>
                    </a:cubicBezTo>
                    <a:cubicBezTo>
                      <a:pt x="151" y="941"/>
                      <a:pt x="119" y="832"/>
                      <a:pt x="119" y="720"/>
                    </a:cubicBezTo>
                    <a:cubicBezTo>
                      <a:pt x="119" y="389"/>
                      <a:pt x="389" y="119"/>
                      <a:pt x="720" y="119"/>
                    </a:cubicBezTo>
                    <a:cubicBezTo>
                      <a:pt x="1051" y="119"/>
                      <a:pt x="1320" y="389"/>
                      <a:pt x="1320" y="720"/>
                    </a:cubicBezTo>
                    <a:cubicBezTo>
                      <a:pt x="1320" y="828"/>
                      <a:pt x="1291" y="935"/>
                      <a:pt x="1235" y="10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Freeform 189"/>
              <p:cNvSpPr>
                <a:spLocks noEditPoints="1"/>
              </p:cNvSpPr>
              <p:nvPr/>
            </p:nvSpPr>
            <p:spPr bwMode="auto">
              <a:xfrm>
                <a:off x="6824663" y="4608513"/>
                <a:ext cx="301625" cy="301625"/>
              </a:xfrm>
              <a:custGeom>
                <a:avLst/>
                <a:gdLst>
                  <a:gd name="T0" fmla="*/ 360 w 720"/>
                  <a:gd name="T1" fmla="*/ 0 h 720"/>
                  <a:gd name="T2" fmla="*/ 0 w 720"/>
                  <a:gd name="T3" fmla="*/ 360 h 720"/>
                  <a:gd name="T4" fmla="*/ 360 w 720"/>
                  <a:gd name="T5" fmla="*/ 720 h 720"/>
                  <a:gd name="T6" fmla="*/ 720 w 720"/>
                  <a:gd name="T7" fmla="*/ 360 h 720"/>
                  <a:gd name="T8" fmla="*/ 360 w 720"/>
                  <a:gd name="T9" fmla="*/ 0 h 720"/>
                  <a:gd name="T10" fmla="*/ 360 w 720"/>
                  <a:gd name="T11" fmla="*/ 601 h 720"/>
                  <a:gd name="T12" fmla="*/ 119 w 720"/>
                  <a:gd name="T13" fmla="*/ 360 h 720"/>
                  <a:gd name="T14" fmla="*/ 360 w 720"/>
                  <a:gd name="T15" fmla="*/ 119 h 720"/>
                  <a:gd name="T16" fmla="*/ 600 w 720"/>
                  <a:gd name="T17" fmla="*/ 360 h 720"/>
                  <a:gd name="T18" fmla="*/ 360 w 720"/>
                  <a:gd name="T19" fmla="*/ 601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0" h="720">
                    <a:moveTo>
                      <a:pt x="360" y="0"/>
                    </a:moveTo>
                    <a:cubicBezTo>
                      <a:pt x="161" y="0"/>
                      <a:pt x="0" y="161"/>
                      <a:pt x="0" y="360"/>
                    </a:cubicBezTo>
                    <a:cubicBezTo>
                      <a:pt x="0" y="557"/>
                      <a:pt x="159" y="720"/>
                      <a:pt x="360" y="720"/>
                    </a:cubicBezTo>
                    <a:cubicBezTo>
                      <a:pt x="564" y="720"/>
                      <a:pt x="720" y="555"/>
                      <a:pt x="720" y="360"/>
                    </a:cubicBezTo>
                    <a:cubicBezTo>
                      <a:pt x="720" y="161"/>
                      <a:pt x="559" y="0"/>
                      <a:pt x="360" y="0"/>
                    </a:cubicBezTo>
                    <a:close/>
                    <a:moveTo>
                      <a:pt x="360" y="601"/>
                    </a:moveTo>
                    <a:cubicBezTo>
                      <a:pt x="227" y="601"/>
                      <a:pt x="119" y="493"/>
                      <a:pt x="119" y="360"/>
                    </a:cubicBezTo>
                    <a:cubicBezTo>
                      <a:pt x="119" y="228"/>
                      <a:pt x="228" y="119"/>
                      <a:pt x="360" y="119"/>
                    </a:cubicBezTo>
                    <a:cubicBezTo>
                      <a:pt x="492" y="119"/>
                      <a:pt x="600" y="228"/>
                      <a:pt x="600" y="360"/>
                    </a:cubicBezTo>
                    <a:cubicBezTo>
                      <a:pt x="600" y="491"/>
                      <a:pt x="495" y="601"/>
                      <a:pt x="360" y="6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5" name="Oval 234"/>
            <p:cNvSpPr/>
            <p:nvPr/>
          </p:nvSpPr>
          <p:spPr>
            <a:xfrm>
              <a:off x="6510644" y="5708668"/>
              <a:ext cx="556658" cy="556658"/>
            </a:xfrm>
            <a:prstGeom prst="ellipse">
              <a:avLst/>
            </a:prstGeom>
            <a:solidFill>
              <a:srgbClr val="97543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36" name="Group 235"/>
            <p:cNvGrpSpPr/>
            <p:nvPr/>
          </p:nvGrpSpPr>
          <p:grpSpPr>
            <a:xfrm>
              <a:off x="6695612" y="5858227"/>
              <a:ext cx="186723" cy="257540"/>
              <a:chOff x="6673850" y="4457700"/>
              <a:chExt cx="603250" cy="857250"/>
            </a:xfrm>
          </p:grpSpPr>
          <p:sp>
            <p:nvSpPr>
              <p:cNvPr id="237" name="Freeform 188"/>
              <p:cNvSpPr>
                <a:spLocks noEditPoints="1"/>
              </p:cNvSpPr>
              <p:nvPr/>
            </p:nvSpPr>
            <p:spPr bwMode="auto">
              <a:xfrm>
                <a:off x="6673850" y="4457700"/>
                <a:ext cx="603250" cy="857250"/>
              </a:xfrm>
              <a:custGeom>
                <a:avLst/>
                <a:gdLst>
                  <a:gd name="T0" fmla="*/ 720 w 1440"/>
                  <a:gd name="T1" fmla="*/ 0 h 2048"/>
                  <a:gd name="T2" fmla="*/ 0 w 1440"/>
                  <a:gd name="T3" fmla="*/ 720 h 2048"/>
                  <a:gd name="T4" fmla="*/ 107 w 1440"/>
                  <a:gd name="T5" fmla="*/ 1099 h 2048"/>
                  <a:gd name="T6" fmla="*/ 679 w 1440"/>
                  <a:gd name="T7" fmla="*/ 2020 h 2048"/>
                  <a:gd name="T8" fmla="*/ 730 w 1440"/>
                  <a:gd name="T9" fmla="*/ 2048 h 2048"/>
                  <a:gd name="T10" fmla="*/ 730 w 1440"/>
                  <a:gd name="T11" fmla="*/ 2048 h 2048"/>
                  <a:gd name="T12" fmla="*/ 781 w 1440"/>
                  <a:gd name="T13" fmla="*/ 2019 h 2048"/>
                  <a:gd name="T14" fmla="*/ 1338 w 1440"/>
                  <a:gd name="T15" fmla="*/ 1089 h 2048"/>
                  <a:gd name="T16" fmla="*/ 1440 w 1440"/>
                  <a:gd name="T17" fmla="*/ 720 h 2048"/>
                  <a:gd name="T18" fmla="*/ 720 w 1440"/>
                  <a:gd name="T19" fmla="*/ 0 h 2048"/>
                  <a:gd name="T20" fmla="*/ 1235 w 1440"/>
                  <a:gd name="T21" fmla="*/ 1027 h 2048"/>
                  <a:gd name="T22" fmla="*/ 729 w 1440"/>
                  <a:gd name="T23" fmla="*/ 1873 h 2048"/>
                  <a:gd name="T24" fmla="*/ 209 w 1440"/>
                  <a:gd name="T25" fmla="*/ 1035 h 2048"/>
                  <a:gd name="T26" fmla="*/ 119 w 1440"/>
                  <a:gd name="T27" fmla="*/ 720 h 2048"/>
                  <a:gd name="T28" fmla="*/ 720 w 1440"/>
                  <a:gd name="T29" fmla="*/ 119 h 2048"/>
                  <a:gd name="T30" fmla="*/ 1320 w 1440"/>
                  <a:gd name="T31" fmla="*/ 720 h 2048"/>
                  <a:gd name="T32" fmla="*/ 1235 w 1440"/>
                  <a:gd name="T33" fmla="*/ 1027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40" h="2048">
                    <a:moveTo>
                      <a:pt x="720" y="0"/>
                    </a:moveTo>
                    <a:cubicBezTo>
                      <a:pt x="323" y="0"/>
                      <a:pt x="0" y="323"/>
                      <a:pt x="0" y="720"/>
                    </a:cubicBezTo>
                    <a:cubicBezTo>
                      <a:pt x="0" y="854"/>
                      <a:pt x="37" y="985"/>
                      <a:pt x="107" y="1099"/>
                    </a:cubicBezTo>
                    <a:cubicBezTo>
                      <a:pt x="679" y="2020"/>
                      <a:pt x="679" y="2020"/>
                      <a:pt x="679" y="2020"/>
                    </a:cubicBezTo>
                    <a:cubicBezTo>
                      <a:pt x="690" y="2037"/>
                      <a:pt x="709" y="2048"/>
                      <a:pt x="730" y="2048"/>
                    </a:cubicBezTo>
                    <a:cubicBezTo>
                      <a:pt x="730" y="2048"/>
                      <a:pt x="730" y="2048"/>
                      <a:pt x="730" y="2048"/>
                    </a:cubicBezTo>
                    <a:cubicBezTo>
                      <a:pt x="751" y="2048"/>
                      <a:pt x="771" y="2037"/>
                      <a:pt x="781" y="2019"/>
                    </a:cubicBezTo>
                    <a:cubicBezTo>
                      <a:pt x="1338" y="1089"/>
                      <a:pt x="1338" y="1089"/>
                      <a:pt x="1338" y="1089"/>
                    </a:cubicBezTo>
                    <a:cubicBezTo>
                      <a:pt x="1405" y="978"/>
                      <a:pt x="1440" y="850"/>
                      <a:pt x="1440" y="720"/>
                    </a:cubicBezTo>
                    <a:cubicBezTo>
                      <a:pt x="1440" y="323"/>
                      <a:pt x="1117" y="0"/>
                      <a:pt x="720" y="0"/>
                    </a:cubicBezTo>
                    <a:close/>
                    <a:moveTo>
                      <a:pt x="1235" y="1027"/>
                    </a:moveTo>
                    <a:cubicBezTo>
                      <a:pt x="729" y="1873"/>
                      <a:pt x="729" y="1873"/>
                      <a:pt x="729" y="1873"/>
                    </a:cubicBezTo>
                    <a:cubicBezTo>
                      <a:pt x="209" y="1035"/>
                      <a:pt x="209" y="1035"/>
                      <a:pt x="209" y="1035"/>
                    </a:cubicBezTo>
                    <a:cubicBezTo>
                      <a:pt x="151" y="941"/>
                      <a:pt x="119" y="832"/>
                      <a:pt x="119" y="720"/>
                    </a:cubicBezTo>
                    <a:cubicBezTo>
                      <a:pt x="119" y="389"/>
                      <a:pt x="389" y="119"/>
                      <a:pt x="720" y="119"/>
                    </a:cubicBezTo>
                    <a:cubicBezTo>
                      <a:pt x="1051" y="119"/>
                      <a:pt x="1320" y="389"/>
                      <a:pt x="1320" y="720"/>
                    </a:cubicBezTo>
                    <a:cubicBezTo>
                      <a:pt x="1320" y="828"/>
                      <a:pt x="1291" y="935"/>
                      <a:pt x="1235" y="10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Freeform 189"/>
              <p:cNvSpPr>
                <a:spLocks noEditPoints="1"/>
              </p:cNvSpPr>
              <p:nvPr/>
            </p:nvSpPr>
            <p:spPr bwMode="auto">
              <a:xfrm>
                <a:off x="6824663" y="4608513"/>
                <a:ext cx="301625" cy="301625"/>
              </a:xfrm>
              <a:custGeom>
                <a:avLst/>
                <a:gdLst>
                  <a:gd name="T0" fmla="*/ 360 w 720"/>
                  <a:gd name="T1" fmla="*/ 0 h 720"/>
                  <a:gd name="T2" fmla="*/ 0 w 720"/>
                  <a:gd name="T3" fmla="*/ 360 h 720"/>
                  <a:gd name="T4" fmla="*/ 360 w 720"/>
                  <a:gd name="T5" fmla="*/ 720 h 720"/>
                  <a:gd name="T6" fmla="*/ 720 w 720"/>
                  <a:gd name="T7" fmla="*/ 360 h 720"/>
                  <a:gd name="T8" fmla="*/ 360 w 720"/>
                  <a:gd name="T9" fmla="*/ 0 h 720"/>
                  <a:gd name="T10" fmla="*/ 360 w 720"/>
                  <a:gd name="T11" fmla="*/ 601 h 720"/>
                  <a:gd name="T12" fmla="*/ 119 w 720"/>
                  <a:gd name="T13" fmla="*/ 360 h 720"/>
                  <a:gd name="T14" fmla="*/ 360 w 720"/>
                  <a:gd name="T15" fmla="*/ 119 h 720"/>
                  <a:gd name="T16" fmla="*/ 600 w 720"/>
                  <a:gd name="T17" fmla="*/ 360 h 720"/>
                  <a:gd name="T18" fmla="*/ 360 w 720"/>
                  <a:gd name="T19" fmla="*/ 601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0" h="720">
                    <a:moveTo>
                      <a:pt x="360" y="0"/>
                    </a:moveTo>
                    <a:cubicBezTo>
                      <a:pt x="161" y="0"/>
                      <a:pt x="0" y="161"/>
                      <a:pt x="0" y="360"/>
                    </a:cubicBezTo>
                    <a:cubicBezTo>
                      <a:pt x="0" y="557"/>
                      <a:pt x="159" y="720"/>
                      <a:pt x="360" y="720"/>
                    </a:cubicBezTo>
                    <a:cubicBezTo>
                      <a:pt x="564" y="720"/>
                      <a:pt x="720" y="555"/>
                      <a:pt x="720" y="360"/>
                    </a:cubicBezTo>
                    <a:cubicBezTo>
                      <a:pt x="720" y="161"/>
                      <a:pt x="559" y="0"/>
                      <a:pt x="360" y="0"/>
                    </a:cubicBezTo>
                    <a:close/>
                    <a:moveTo>
                      <a:pt x="360" y="601"/>
                    </a:moveTo>
                    <a:cubicBezTo>
                      <a:pt x="227" y="601"/>
                      <a:pt x="119" y="493"/>
                      <a:pt x="119" y="360"/>
                    </a:cubicBezTo>
                    <a:cubicBezTo>
                      <a:pt x="119" y="228"/>
                      <a:pt x="228" y="119"/>
                      <a:pt x="360" y="119"/>
                    </a:cubicBezTo>
                    <a:cubicBezTo>
                      <a:pt x="492" y="119"/>
                      <a:pt x="600" y="228"/>
                      <a:pt x="600" y="360"/>
                    </a:cubicBezTo>
                    <a:cubicBezTo>
                      <a:pt x="600" y="491"/>
                      <a:pt x="495" y="601"/>
                      <a:pt x="360" y="6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6" name="Freeform 15"/>
          <p:cNvSpPr>
            <a:spLocks/>
          </p:cNvSpPr>
          <p:nvPr/>
        </p:nvSpPr>
        <p:spPr bwMode="auto">
          <a:xfrm>
            <a:off x="9931750" y="5378242"/>
            <a:ext cx="143289" cy="106736"/>
          </a:xfrm>
          <a:custGeom>
            <a:avLst/>
            <a:gdLst>
              <a:gd name="T0" fmla="*/ 11 w 98"/>
              <a:gd name="T1" fmla="*/ 26 h 73"/>
              <a:gd name="T2" fmla="*/ 18 w 98"/>
              <a:gd name="T3" fmla="*/ 21 h 73"/>
              <a:gd name="T4" fmla="*/ 27 w 98"/>
              <a:gd name="T5" fmla="*/ 18 h 73"/>
              <a:gd name="T6" fmla="*/ 34 w 98"/>
              <a:gd name="T7" fmla="*/ 9 h 73"/>
              <a:gd name="T8" fmla="*/ 39 w 98"/>
              <a:gd name="T9" fmla="*/ 8 h 73"/>
              <a:gd name="T10" fmla="*/ 44 w 98"/>
              <a:gd name="T11" fmla="*/ 9 h 73"/>
              <a:gd name="T12" fmla="*/ 51 w 98"/>
              <a:gd name="T13" fmla="*/ 12 h 73"/>
              <a:gd name="T14" fmla="*/ 58 w 98"/>
              <a:gd name="T15" fmla="*/ 10 h 73"/>
              <a:gd name="T16" fmla="*/ 64 w 98"/>
              <a:gd name="T17" fmla="*/ 7 h 73"/>
              <a:gd name="T18" fmla="*/ 67 w 98"/>
              <a:gd name="T19" fmla="*/ 2 h 73"/>
              <a:gd name="T20" fmla="*/ 73 w 98"/>
              <a:gd name="T21" fmla="*/ 1 h 73"/>
              <a:gd name="T22" fmla="*/ 74 w 98"/>
              <a:gd name="T23" fmla="*/ 4 h 73"/>
              <a:gd name="T24" fmla="*/ 76 w 98"/>
              <a:gd name="T25" fmla="*/ 14 h 73"/>
              <a:gd name="T26" fmla="*/ 81 w 98"/>
              <a:gd name="T27" fmla="*/ 12 h 73"/>
              <a:gd name="T28" fmla="*/ 90 w 98"/>
              <a:gd name="T29" fmla="*/ 8 h 73"/>
              <a:gd name="T30" fmla="*/ 98 w 98"/>
              <a:gd name="T31" fmla="*/ 10 h 73"/>
              <a:gd name="T32" fmla="*/ 91 w 98"/>
              <a:gd name="T33" fmla="*/ 13 h 73"/>
              <a:gd name="T34" fmla="*/ 76 w 98"/>
              <a:gd name="T35" fmla="*/ 15 h 73"/>
              <a:gd name="T36" fmla="*/ 74 w 98"/>
              <a:gd name="T37" fmla="*/ 22 h 73"/>
              <a:gd name="T38" fmla="*/ 71 w 98"/>
              <a:gd name="T39" fmla="*/ 30 h 73"/>
              <a:gd name="T40" fmla="*/ 69 w 98"/>
              <a:gd name="T41" fmla="*/ 36 h 73"/>
              <a:gd name="T42" fmla="*/ 65 w 98"/>
              <a:gd name="T43" fmla="*/ 42 h 73"/>
              <a:gd name="T44" fmla="*/ 58 w 98"/>
              <a:gd name="T45" fmla="*/ 48 h 73"/>
              <a:gd name="T46" fmla="*/ 57 w 98"/>
              <a:gd name="T47" fmla="*/ 55 h 73"/>
              <a:gd name="T48" fmla="*/ 49 w 98"/>
              <a:gd name="T49" fmla="*/ 55 h 73"/>
              <a:gd name="T50" fmla="*/ 44 w 98"/>
              <a:gd name="T51" fmla="*/ 58 h 73"/>
              <a:gd name="T52" fmla="*/ 39 w 98"/>
              <a:gd name="T53" fmla="*/ 68 h 73"/>
              <a:gd name="T54" fmla="*/ 26 w 98"/>
              <a:gd name="T55" fmla="*/ 71 h 73"/>
              <a:gd name="T56" fmla="*/ 21 w 98"/>
              <a:gd name="T57" fmla="*/ 72 h 73"/>
              <a:gd name="T58" fmla="*/ 3 w 98"/>
              <a:gd name="T59" fmla="*/ 70 h 73"/>
              <a:gd name="T60" fmla="*/ 7 w 98"/>
              <a:gd name="T61" fmla="*/ 58 h 73"/>
              <a:gd name="T62" fmla="*/ 3 w 98"/>
              <a:gd name="T63" fmla="*/ 50 h 73"/>
              <a:gd name="T64" fmla="*/ 3 w 98"/>
              <a:gd name="T65" fmla="*/ 39 h 73"/>
              <a:gd name="T66" fmla="*/ 3 w 98"/>
              <a:gd name="T67" fmla="*/ 3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8" h="73">
                <a:moveTo>
                  <a:pt x="5" y="22"/>
                </a:moveTo>
                <a:lnTo>
                  <a:pt x="11" y="26"/>
                </a:lnTo>
                <a:lnTo>
                  <a:pt x="17" y="25"/>
                </a:lnTo>
                <a:lnTo>
                  <a:pt x="18" y="21"/>
                </a:lnTo>
                <a:lnTo>
                  <a:pt x="23" y="20"/>
                </a:lnTo>
                <a:lnTo>
                  <a:pt x="27" y="18"/>
                </a:lnTo>
                <a:lnTo>
                  <a:pt x="28" y="10"/>
                </a:lnTo>
                <a:lnTo>
                  <a:pt x="34" y="9"/>
                </a:lnTo>
                <a:lnTo>
                  <a:pt x="35" y="6"/>
                </a:lnTo>
                <a:lnTo>
                  <a:pt x="39" y="8"/>
                </a:lnTo>
                <a:lnTo>
                  <a:pt x="40" y="8"/>
                </a:lnTo>
                <a:lnTo>
                  <a:pt x="44" y="9"/>
                </a:lnTo>
                <a:lnTo>
                  <a:pt x="50" y="10"/>
                </a:lnTo>
                <a:lnTo>
                  <a:pt x="51" y="12"/>
                </a:lnTo>
                <a:lnTo>
                  <a:pt x="56" y="9"/>
                </a:lnTo>
                <a:lnTo>
                  <a:pt x="58" y="10"/>
                </a:lnTo>
                <a:lnTo>
                  <a:pt x="61" y="7"/>
                </a:lnTo>
                <a:lnTo>
                  <a:pt x="64" y="7"/>
                </a:lnTo>
                <a:lnTo>
                  <a:pt x="65" y="6"/>
                </a:lnTo>
                <a:lnTo>
                  <a:pt x="67" y="2"/>
                </a:lnTo>
                <a:lnTo>
                  <a:pt x="69" y="0"/>
                </a:lnTo>
                <a:lnTo>
                  <a:pt x="73" y="1"/>
                </a:lnTo>
                <a:lnTo>
                  <a:pt x="71" y="3"/>
                </a:lnTo>
                <a:lnTo>
                  <a:pt x="74" y="4"/>
                </a:lnTo>
                <a:lnTo>
                  <a:pt x="74" y="12"/>
                </a:lnTo>
                <a:lnTo>
                  <a:pt x="76" y="14"/>
                </a:lnTo>
                <a:lnTo>
                  <a:pt x="79" y="12"/>
                </a:lnTo>
                <a:lnTo>
                  <a:pt x="81" y="12"/>
                </a:lnTo>
                <a:lnTo>
                  <a:pt x="86" y="8"/>
                </a:lnTo>
                <a:lnTo>
                  <a:pt x="90" y="8"/>
                </a:lnTo>
                <a:lnTo>
                  <a:pt x="97" y="8"/>
                </a:lnTo>
                <a:lnTo>
                  <a:pt x="98" y="10"/>
                </a:lnTo>
                <a:lnTo>
                  <a:pt x="94" y="12"/>
                </a:lnTo>
                <a:lnTo>
                  <a:pt x="91" y="13"/>
                </a:lnTo>
                <a:lnTo>
                  <a:pt x="84" y="14"/>
                </a:lnTo>
                <a:lnTo>
                  <a:pt x="76" y="15"/>
                </a:lnTo>
                <a:lnTo>
                  <a:pt x="73" y="19"/>
                </a:lnTo>
                <a:lnTo>
                  <a:pt x="74" y="22"/>
                </a:lnTo>
                <a:lnTo>
                  <a:pt x="75" y="27"/>
                </a:lnTo>
                <a:lnTo>
                  <a:pt x="71" y="30"/>
                </a:lnTo>
                <a:lnTo>
                  <a:pt x="71" y="33"/>
                </a:lnTo>
                <a:lnTo>
                  <a:pt x="69" y="36"/>
                </a:lnTo>
                <a:lnTo>
                  <a:pt x="63" y="36"/>
                </a:lnTo>
                <a:lnTo>
                  <a:pt x="65" y="42"/>
                </a:lnTo>
                <a:lnTo>
                  <a:pt x="62" y="43"/>
                </a:lnTo>
                <a:lnTo>
                  <a:pt x="58" y="48"/>
                </a:lnTo>
                <a:lnTo>
                  <a:pt x="59" y="53"/>
                </a:lnTo>
                <a:lnTo>
                  <a:pt x="57" y="55"/>
                </a:lnTo>
                <a:lnTo>
                  <a:pt x="55" y="54"/>
                </a:lnTo>
                <a:lnTo>
                  <a:pt x="49" y="55"/>
                </a:lnTo>
                <a:lnTo>
                  <a:pt x="49" y="58"/>
                </a:lnTo>
                <a:lnTo>
                  <a:pt x="44" y="58"/>
                </a:lnTo>
                <a:lnTo>
                  <a:pt x="39" y="62"/>
                </a:lnTo>
                <a:lnTo>
                  <a:pt x="39" y="68"/>
                </a:lnTo>
                <a:lnTo>
                  <a:pt x="30" y="72"/>
                </a:lnTo>
                <a:lnTo>
                  <a:pt x="26" y="71"/>
                </a:lnTo>
                <a:lnTo>
                  <a:pt x="24" y="73"/>
                </a:lnTo>
                <a:lnTo>
                  <a:pt x="21" y="72"/>
                </a:lnTo>
                <a:lnTo>
                  <a:pt x="14" y="73"/>
                </a:lnTo>
                <a:lnTo>
                  <a:pt x="3" y="70"/>
                </a:lnTo>
                <a:lnTo>
                  <a:pt x="9" y="62"/>
                </a:lnTo>
                <a:lnTo>
                  <a:pt x="7" y="58"/>
                </a:lnTo>
                <a:lnTo>
                  <a:pt x="3" y="55"/>
                </a:lnTo>
                <a:lnTo>
                  <a:pt x="3" y="50"/>
                </a:lnTo>
                <a:lnTo>
                  <a:pt x="0" y="44"/>
                </a:lnTo>
                <a:lnTo>
                  <a:pt x="3" y="39"/>
                </a:lnTo>
                <a:lnTo>
                  <a:pt x="0" y="39"/>
                </a:lnTo>
                <a:lnTo>
                  <a:pt x="3" y="33"/>
                </a:lnTo>
                <a:lnTo>
                  <a:pt x="5" y="22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7"/>
          <p:cNvSpPr>
            <a:spLocks noEditPoints="1"/>
          </p:cNvSpPr>
          <p:nvPr/>
        </p:nvSpPr>
        <p:spPr bwMode="auto">
          <a:xfrm>
            <a:off x="10060417" y="5163309"/>
            <a:ext cx="602396" cy="440100"/>
          </a:xfrm>
          <a:custGeom>
            <a:avLst/>
            <a:gdLst>
              <a:gd name="T0" fmla="*/ 246 w 412"/>
              <a:gd name="T1" fmla="*/ 298 h 301"/>
              <a:gd name="T2" fmla="*/ 238 w 412"/>
              <a:gd name="T3" fmla="*/ 290 h 301"/>
              <a:gd name="T4" fmla="*/ 395 w 412"/>
              <a:gd name="T5" fmla="*/ 61 h 301"/>
              <a:gd name="T6" fmla="*/ 363 w 412"/>
              <a:gd name="T7" fmla="*/ 40 h 301"/>
              <a:gd name="T8" fmla="*/ 351 w 412"/>
              <a:gd name="T9" fmla="*/ 8 h 301"/>
              <a:gd name="T10" fmla="*/ 318 w 412"/>
              <a:gd name="T11" fmla="*/ 3 h 301"/>
              <a:gd name="T12" fmla="*/ 312 w 412"/>
              <a:gd name="T13" fmla="*/ 21 h 301"/>
              <a:gd name="T14" fmla="*/ 289 w 412"/>
              <a:gd name="T15" fmla="*/ 39 h 301"/>
              <a:gd name="T16" fmla="*/ 287 w 412"/>
              <a:gd name="T17" fmla="*/ 59 h 301"/>
              <a:gd name="T18" fmla="*/ 310 w 412"/>
              <a:gd name="T19" fmla="*/ 68 h 301"/>
              <a:gd name="T20" fmla="*/ 289 w 412"/>
              <a:gd name="T21" fmla="*/ 74 h 301"/>
              <a:gd name="T22" fmla="*/ 260 w 412"/>
              <a:gd name="T23" fmla="*/ 87 h 301"/>
              <a:gd name="T24" fmla="*/ 256 w 412"/>
              <a:gd name="T25" fmla="*/ 99 h 301"/>
              <a:gd name="T26" fmla="*/ 229 w 412"/>
              <a:gd name="T27" fmla="*/ 111 h 301"/>
              <a:gd name="T28" fmla="*/ 200 w 412"/>
              <a:gd name="T29" fmla="*/ 116 h 301"/>
              <a:gd name="T30" fmla="*/ 160 w 412"/>
              <a:gd name="T31" fmla="*/ 109 h 301"/>
              <a:gd name="T32" fmla="*/ 142 w 412"/>
              <a:gd name="T33" fmla="*/ 93 h 301"/>
              <a:gd name="T34" fmla="*/ 114 w 412"/>
              <a:gd name="T35" fmla="*/ 81 h 301"/>
              <a:gd name="T36" fmla="*/ 97 w 412"/>
              <a:gd name="T37" fmla="*/ 52 h 301"/>
              <a:gd name="T38" fmla="*/ 81 w 412"/>
              <a:gd name="T39" fmla="*/ 53 h 301"/>
              <a:gd name="T40" fmla="*/ 60 w 412"/>
              <a:gd name="T41" fmla="*/ 82 h 301"/>
              <a:gd name="T42" fmla="*/ 44 w 412"/>
              <a:gd name="T43" fmla="*/ 107 h 301"/>
              <a:gd name="T44" fmla="*/ 31 w 412"/>
              <a:gd name="T45" fmla="*/ 122 h 301"/>
              <a:gd name="T46" fmla="*/ 8 w 412"/>
              <a:gd name="T47" fmla="*/ 130 h 301"/>
              <a:gd name="T48" fmla="*/ 2 w 412"/>
              <a:gd name="T49" fmla="*/ 147 h 301"/>
              <a:gd name="T50" fmla="*/ 9 w 412"/>
              <a:gd name="T51" fmla="*/ 155 h 301"/>
              <a:gd name="T52" fmla="*/ 28 w 412"/>
              <a:gd name="T53" fmla="*/ 171 h 301"/>
              <a:gd name="T54" fmla="*/ 43 w 412"/>
              <a:gd name="T55" fmla="*/ 178 h 301"/>
              <a:gd name="T56" fmla="*/ 34 w 412"/>
              <a:gd name="T57" fmla="*/ 188 h 301"/>
              <a:gd name="T58" fmla="*/ 34 w 412"/>
              <a:gd name="T59" fmla="*/ 203 h 301"/>
              <a:gd name="T60" fmla="*/ 58 w 412"/>
              <a:gd name="T61" fmla="*/ 214 h 301"/>
              <a:gd name="T62" fmla="*/ 76 w 412"/>
              <a:gd name="T63" fmla="*/ 225 h 301"/>
              <a:gd name="T64" fmla="*/ 102 w 412"/>
              <a:gd name="T65" fmla="*/ 230 h 301"/>
              <a:gd name="T66" fmla="*/ 115 w 412"/>
              <a:gd name="T67" fmla="*/ 230 h 301"/>
              <a:gd name="T68" fmla="*/ 133 w 412"/>
              <a:gd name="T69" fmla="*/ 225 h 301"/>
              <a:gd name="T70" fmla="*/ 154 w 412"/>
              <a:gd name="T71" fmla="*/ 224 h 301"/>
              <a:gd name="T72" fmla="*/ 165 w 412"/>
              <a:gd name="T73" fmla="*/ 232 h 301"/>
              <a:gd name="T74" fmla="*/ 161 w 412"/>
              <a:gd name="T75" fmla="*/ 252 h 301"/>
              <a:gd name="T76" fmla="*/ 173 w 412"/>
              <a:gd name="T77" fmla="*/ 267 h 301"/>
              <a:gd name="T78" fmla="*/ 184 w 412"/>
              <a:gd name="T79" fmla="*/ 276 h 301"/>
              <a:gd name="T80" fmla="*/ 188 w 412"/>
              <a:gd name="T81" fmla="*/ 272 h 301"/>
              <a:gd name="T82" fmla="*/ 207 w 412"/>
              <a:gd name="T83" fmla="*/ 269 h 301"/>
              <a:gd name="T84" fmla="*/ 221 w 412"/>
              <a:gd name="T85" fmla="*/ 272 h 301"/>
              <a:gd name="T86" fmla="*/ 243 w 412"/>
              <a:gd name="T87" fmla="*/ 278 h 301"/>
              <a:gd name="T88" fmla="*/ 249 w 412"/>
              <a:gd name="T89" fmla="*/ 278 h 301"/>
              <a:gd name="T90" fmla="*/ 272 w 412"/>
              <a:gd name="T91" fmla="*/ 272 h 301"/>
              <a:gd name="T92" fmla="*/ 302 w 412"/>
              <a:gd name="T93" fmla="*/ 255 h 301"/>
              <a:gd name="T94" fmla="*/ 322 w 412"/>
              <a:gd name="T95" fmla="*/ 229 h 301"/>
              <a:gd name="T96" fmla="*/ 319 w 412"/>
              <a:gd name="T97" fmla="*/ 209 h 301"/>
              <a:gd name="T98" fmla="*/ 316 w 412"/>
              <a:gd name="T99" fmla="*/ 189 h 301"/>
              <a:gd name="T100" fmla="*/ 316 w 412"/>
              <a:gd name="T101" fmla="*/ 166 h 301"/>
              <a:gd name="T102" fmla="*/ 323 w 412"/>
              <a:gd name="T103" fmla="*/ 155 h 301"/>
              <a:gd name="T104" fmla="*/ 304 w 412"/>
              <a:gd name="T105" fmla="*/ 151 h 301"/>
              <a:gd name="T106" fmla="*/ 305 w 412"/>
              <a:gd name="T107" fmla="*/ 139 h 301"/>
              <a:gd name="T108" fmla="*/ 325 w 412"/>
              <a:gd name="T109" fmla="*/ 130 h 301"/>
              <a:gd name="T110" fmla="*/ 325 w 412"/>
              <a:gd name="T111" fmla="*/ 140 h 301"/>
              <a:gd name="T112" fmla="*/ 352 w 412"/>
              <a:gd name="T113" fmla="*/ 124 h 301"/>
              <a:gd name="T114" fmla="*/ 365 w 412"/>
              <a:gd name="T115" fmla="*/ 115 h 301"/>
              <a:gd name="T116" fmla="*/ 382 w 412"/>
              <a:gd name="T117" fmla="*/ 107 h 301"/>
              <a:gd name="T118" fmla="*/ 390 w 412"/>
              <a:gd name="T119" fmla="*/ 85 h 301"/>
              <a:gd name="T120" fmla="*/ 409 w 412"/>
              <a:gd name="T121" fmla="*/ 63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12" h="301">
                <a:moveTo>
                  <a:pt x="249" y="288"/>
                </a:moveTo>
                <a:lnTo>
                  <a:pt x="250" y="290"/>
                </a:lnTo>
                <a:lnTo>
                  <a:pt x="248" y="294"/>
                </a:lnTo>
                <a:lnTo>
                  <a:pt x="246" y="298"/>
                </a:lnTo>
                <a:lnTo>
                  <a:pt x="241" y="301"/>
                </a:lnTo>
                <a:lnTo>
                  <a:pt x="235" y="299"/>
                </a:lnTo>
                <a:lnTo>
                  <a:pt x="235" y="293"/>
                </a:lnTo>
                <a:lnTo>
                  <a:pt x="238" y="290"/>
                </a:lnTo>
                <a:lnTo>
                  <a:pt x="246" y="288"/>
                </a:lnTo>
                <a:lnTo>
                  <a:pt x="249" y="288"/>
                </a:lnTo>
                <a:close/>
                <a:moveTo>
                  <a:pt x="400" y="57"/>
                </a:moveTo>
                <a:lnTo>
                  <a:pt x="395" y="61"/>
                </a:lnTo>
                <a:lnTo>
                  <a:pt x="384" y="61"/>
                </a:lnTo>
                <a:lnTo>
                  <a:pt x="382" y="51"/>
                </a:lnTo>
                <a:lnTo>
                  <a:pt x="374" y="44"/>
                </a:lnTo>
                <a:lnTo>
                  <a:pt x="363" y="40"/>
                </a:lnTo>
                <a:lnTo>
                  <a:pt x="360" y="30"/>
                </a:lnTo>
                <a:lnTo>
                  <a:pt x="358" y="23"/>
                </a:lnTo>
                <a:lnTo>
                  <a:pt x="355" y="20"/>
                </a:lnTo>
                <a:lnTo>
                  <a:pt x="351" y="8"/>
                </a:lnTo>
                <a:lnTo>
                  <a:pt x="345" y="4"/>
                </a:lnTo>
                <a:lnTo>
                  <a:pt x="335" y="0"/>
                </a:lnTo>
                <a:lnTo>
                  <a:pt x="326" y="1"/>
                </a:lnTo>
                <a:lnTo>
                  <a:pt x="318" y="3"/>
                </a:lnTo>
                <a:lnTo>
                  <a:pt x="312" y="9"/>
                </a:lnTo>
                <a:lnTo>
                  <a:pt x="316" y="11"/>
                </a:lnTo>
                <a:lnTo>
                  <a:pt x="316" y="17"/>
                </a:lnTo>
                <a:lnTo>
                  <a:pt x="312" y="21"/>
                </a:lnTo>
                <a:lnTo>
                  <a:pt x="306" y="32"/>
                </a:lnTo>
                <a:lnTo>
                  <a:pt x="306" y="37"/>
                </a:lnTo>
                <a:lnTo>
                  <a:pt x="296" y="43"/>
                </a:lnTo>
                <a:lnTo>
                  <a:pt x="289" y="39"/>
                </a:lnTo>
                <a:lnTo>
                  <a:pt x="285" y="47"/>
                </a:lnTo>
                <a:lnTo>
                  <a:pt x="281" y="57"/>
                </a:lnTo>
                <a:lnTo>
                  <a:pt x="282" y="61"/>
                </a:lnTo>
                <a:lnTo>
                  <a:pt x="287" y="59"/>
                </a:lnTo>
                <a:lnTo>
                  <a:pt x="293" y="62"/>
                </a:lnTo>
                <a:lnTo>
                  <a:pt x="297" y="58"/>
                </a:lnTo>
                <a:lnTo>
                  <a:pt x="304" y="61"/>
                </a:lnTo>
                <a:lnTo>
                  <a:pt x="310" y="68"/>
                </a:lnTo>
                <a:lnTo>
                  <a:pt x="308" y="72"/>
                </a:lnTo>
                <a:lnTo>
                  <a:pt x="304" y="70"/>
                </a:lnTo>
                <a:lnTo>
                  <a:pt x="294" y="72"/>
                </a:lnTo>
                <a:lnTo>
                  <a:pt x="289" y="74"/>
                </a:lnTo>
                <a:lnTo>
                  <a:pt x="284" y="81"/>
                </a:lnTo>
                <a:lnTo>
                  <a:pt x="273" y="85"/>
                </a:lnTo>
                <a:lnTo>
                  <a:pt x="267" y="90"/>
                </a:lnTo>
                <a:lnTo>
                  <a:pt x="260" y="87"/>
                </a:lnTo>
                <a:lnTo>
                  <a:pt x="256" y="87"/>
                </a:lnTo>
                <a:lnTo>
                  <a:pt x="253" y="93"/>
                </a:lnTo>
                <a:lnTo>
                  <a:pt x="255" y="97"/>
                </a:lnTo>
                <a:lnTo>
                  <a:pt x="256" y="99"/>
                </a:lnTo>
                <a:lnTo>
                  <a:pt x="252" y="103"/>
                </a:lnTo>
                <a:lnTo>
                  <a:pt x="247" y="108"/>
                </a:lnTo>
                <a:lnTo>
                  <a:pt x="238" y="110"/>
                </a:lnTo>
                <a:lnTo>
                  <a:pt x="229" y="111"/>
                </a:lnTo>
                <a:lnTo>
                  <a:pt x="218" y="114"/>
                </a:lnTo>
                <a:lnTo>
                  <a:pt x="211" y="119"/>
                </a:lnTo>
                <a:lnTo>
                  <a:pt x="207" y="116"/>
                </a:lnTo>
                <a:lnTo>
                  <a:pt x="200" y="116"/>
                </a:lnTo>
                <a:lnTo>
                  <a:pt x="189" y="110"/>
                </a:lnTo>
                <a:lnTo>
                  <a:pt x="183" y="109"/>
                </a:lnTo>
                <a:lnTo>
                  <a:pt x="173" y="110"/>
                </a:lnTo>
                <a:lnTo>
                  <a:pt x="160" y="109"/>
                </a:lnTo>
                <a:lnTo>
                  <a:pt x="153" y="109"/>
                </a:lnTo>
                <a:lnTo>
                  <a:pt x="149" y="103"/>
                </a:lnTo>
                <a:lnTo>
                  <a:pt x="145" y="95"/>
                </a:lnTo>
                <a:lnTo>
                  <a:pt x="142" y="93"/>
                </a:lnTo>
                <a:lnTo>
                  <a:pt x="133" y="88"/>
                </a:lnTo>
                <a:lnTo>
                  <a:pt x="124" y="86"/>
                </a:lnTo>
                <a:lnTo>
                  <a:pt x="116" y="85"/>
                </a:lnTo>
                <a:lnTo>
                  <a:pt x="114" y="81"/>
                </a:lnTo>
                <a:lnTo>
                  <a:pt x="116" y="69"/>
                </a:lnTo>
                <a:lnTo>
                  <a:pt x="112" y="62"/>
                </a:lnTo>
                <a:lnTo>
                  <a:pt x="102" y="58"/>
                </a:lnTo>
                <a:lnTo>
                  <a:pt x="97" y="52"/>
                </a:lnTo>
                <a:lnTo>
                  <a:pt x="95" y="45"/>
                </a:lnTo>
                <a:lnTo>
                  <a:pt x="92" y="46"/>
                </a:lnTo>
                <a:lnTo>
                  <a:pt x="87" y="53"/>
                </a:lnTo>
                <a:lnTo>
                  <a:pt x="81" y="53"/>
                </a:lnTo>
                <a:lnTo>
                  <a:pt x="81" y="64"/>
                </a:lnTo>
                <a:lnTo>
                  <a:pt x="78" y="68"/>
                </a:lnTo>
                <a:lnTo>
                  <a:pt x="64" y="66"/>
                </a:lnTo>
                <a:lnTo>
                  <a:pt x="60" y="82"/>
                </a:lnTo>
                <a:lnTo>
                  <a:pt x="56" y="85"/>
                </a:lnTo>
                <a:lnTo>
                  <a:pt x="43" y="88"/>
                </a:lnTo>
                <a:lnTo>
                  <a:pt x="49" y="104"/>
                </a:lnTo>
                <a:lnTo>
                  <a:pt x="44" y="107"/>
                </a:lnTo>
                <a:lnTo>
                  <a:pt x="45" y="113"/>
                </a:lnTo>
                <a:lnTo>
                  <a:pt x="44" y="114"/>
                </a:lnTo>
                <a:lnTo>
                  <a:pt x="33" y="119"/>
                </a:lnTo>
                <a:lnTo>
                  <a:pt x="31" y="122"/>
                </a:lnTo>
                <a:lnTo>
                  <a:pt x="22" y="124"/>
                </a:lnTo>
                <a:lnTo>
                  <a:pt x="20" y="130"/>
                </a:lnTo>
                <a:lnTo>
                  <a:pt x="12" y="128"/>
                </a:lnTo>
                <a:lnTo>
                  <a:pt x="8" y="130"/>
                </a:lnTo>
                <a:lnTo>
                  <a:pt x="2" y="134"/>
                </a:lnTo>
                <a:lnTo>
                  <a:pt x="3" y="136"/>
                </a:lnTo>
                <a:lnTo>
                  <a:pt x="0" y="138"/>
                </a:lnTo>
                <a:lnTo>
                  <a:pt x="2" y="147"/>
                </a:lnTo>
                <a:lnTo>
                  <a:pt x="4" y="145"/>
                </a:lnTo>
                <a:lnTo>
                  <a:pt x="9" y="147"/>
                </a:lnTo>
                <a:lnTo>
                  <a:pt x="8" y="150"/>
                </a:lnTo>
                <a:lnTo>
                  <a:pt x="9" y="155"/>
                </a:lnTo>
                <a:lnTo>
                  <a:pt x="10" y="157"/>
                </a:lnTo>
                <a:lnTo>
                  <a:pt x="15" y="161"/>
                </a:lnTo>
                <a:lnTo>
                  <a:pt x="17" y="168"/>
                </a:lnTo>
                <a:lnTo>
                  <a:pt x="28" y="171"/>
                </a:lnTo>
                <a:lnTo>
                  <a:pt x="28" y="171"/>
                </a:lnTo>
                <a:lnTo>
                  <a:pt x="38" y="167"/>
                </a:lnTo>
                <a:lnTo>
                  <a:pt x="44" y="171"/>
                </a:lnTo>
                <a:lnTo>
                  <a:pt x="43" y="178"/>
                </a:lnTo>
                <a:lnTo>
                  <a:pt x="38" y="183"/>
                </a:lnTo>
                <a:lnTo>
                  <a:pt x="35" y="183"/>
                </a:lnTo>
                <a:lnTo>
                  <a:pt x="35" y="183"/>
                </a:lnTo>
                <a:lnTo>
                  <a:pt x="34" y="188"/>
                </a:lnTo>
                <a:lnTo>
                  <a:pt x="38" y="191"/>
                </a:lnTo>
                <a:lnTo>
                  <a:pt x="38" y="195"/>
                </a:lnTo>
                <a:lnTo>
                  <a:pt x="33" y="195"/>
                </a:lnTo>
                <a:lnTo>
                  <a:pt x="34" y="203"/>
                </a:lnTo>
                <a:lnTo>
                  <a:pt x="41" y="208"/>
                </a:lnTo>
                <a:lnTo>
                  <a:pt x="50" y="213"/>
                </a:lnTo>
                <a:lnTo>
                  <a:pt x="54" y="212"/>
                </a:lnTo>
                <a:lnTo>
                  <a:pt x="58" y="214"/>
                </a:lnTo>
                <a:lnTo>
                  <a:pt x="66" y="219"/>
                </a:lnTo>
                <a:lnTo>
                  <a:pt x="69" y="220"/>
                </a:lnTo>
                <a:lnTo>
                  <a:pt x="72" y="224"/>
                </a:lnTo>
                <a:lnTo>
                  <a:pt x="76" y="225"/>
                </a:lnTo>
                <a:lnTo>
                  <a:pt x="81" y="229"/>
                </a:lnTo>
                <a:lnTo>
                  <a:pt x="90" y="230"/>
                </a:lnTo>
                <a:lnTo>
                  <a:pt x="97" y="231"/>
                </a:lnTo>
                <a:lnTo>
                  <a:pt x="102" y="230"/>
                </a:lnTo>
                <a:lnTo>
                  <a:pt x="102" y="235"/>
                </a:lnTo>
                <a:lnTo>
                  <a:pt x="107" y="230"/>
                </a:lnTo>
                <a:lnTo>
                  <a:pt x="110" y="227"/>
                </a:lnTo>
                <a:lnTo>
                  <a:pt x="115" y="230"/>
                </a:lnTo>
                <a:lnTo>
                  <a:pt x="119" y="230"/>
                </a:lnTo>
                <a:lnTo>
                  <a:pt x="121" y="232"/>
                </a:lnTo>
                <a:lnTo>
                  <a:pt x="126" y="231"/>
                </a:lnTo>
                <a:lnTo>
                  <a:pt x="133" y="225"/>
                </a:lnTo>
                <a:lnTo>
                  <a:pt x="140" y="220"/>
                </a:lnTo>
                <a:lnTo>
                  <a:pt x="147" y="223"/>
                </a:lnTo>
                <a:lnTo>
                  <a:pt x="151" y="219"/>
                </a:lnTo>
                <a:lnTo>
                  <a:pt x="154" y="224"/>
                </a:lnTo>
                <a:lnTo>
                  <a:pt x="151" y="227"/>
                </a:lnTo>
                <a:lnTo>
                  <a:pt x="159" y="227"/>
                </a:lnTo>
                <a:lnTo>
                  <a:pt x="162" y="227"/>
                </a:lnTo>
                <a:lnTo>
                  <a:pt x="165" y="232"/>
                </a:lnTo>
                <a:lnTo>
                  <a:pt x="168" y="234"/>
                </a:lnTo>
                <a:lnTo>
                  <a:pt x="168" y="240"/>
                </a:lnTo>
                <a:lnTo>
                  <a:pt x="168" y="246"/>
                </a:lnTo>
                <a:lnTo>
                  <a:pt x="161" y="252"/>
                </a:lnTo>
                <a:lnTo>
                  <a:pt x="161" y="260"/>
                </a:lnTo>
                <a:lnTo>
                  <a:pt x="168" y="259"/>
                </a:lnTo>
                <a:lnTo>
                  <a:pt x="169" y="266"/>
                </a:lnTo>
                <a:lnTo>
                  <a:pt x="173" y="267"/>
                </a:lnTo>
                <a:lnTo>
                  <a:pt x="172" y="273"/>
                </a:lnTo>
                <a:lnTo>
                  <a:pt x="177" y="276"/>
                </a:lnTo>
                <a:lnTo>
                  <a:pt x="179" y="277"/>
                </a:lnTo>
                <a:lnTo>
                  <a:pt x="184" y="276"/>
                </a:lnTo>
                <a:lnTo>
                  <a:pt x="185" y="278"/>
                </a:lnTo>
                <a:lnTo>
                  <a:pt x="185" y="279"/>
                </a:lnTo>
                <a:lnTo>
                  <a:pt x="189" y="281"/>
                </a:lnTo>
                <a:lnTo>
                  <a:pt x="188" y="272"/>
                </a:lnTo>
                <a:lnTo>
                  <a:pt x="191" y="271"/>
                </a:lnTo>
                <a:lnTo>
                  <a:pt x="195" y="269"/>
                </a:lnTo>
                <a:lnTo>
                  <a:pt x="201" y="269"/>
                </a:lnTo>
                <a:lnTo>
                  <a:pt x="207" y="269"/>
                </a:lnTo>
                <a:lnTo>
                  <a:pt x="213" y="265"/>
                </a:lnTo>
                <a:lnTo>
                  <a:pt x="215" y="267"/>
                </a:lnTo>
                <a:lnTo>
                  <a:pt x="221" y="269"/>
                </a:lnTo>
                <a:lnTo>
                  <a:pt x="221" y="272"/>
                </a:lnTo>
                <a:lnTo>
                  <a:pt x="224" y="276"/>
                </a:lnTo>
                <a:lnTo>
                  <a:pt x="231" y="277"/>
                </a:lnTo>
                <a:lnTo>
                  <a:pt x="233" y="276"/>
                </a:lnTo>
                <a:lnTo>
                  <a:pt x="243" y="278"/>
                </a:lnTo>
                <a:lnTo>
                  <a:pt x="242" y="282"/>
                </a:lnTo>
                <a:lnTo>
                  <a:pt x="243" y="287"/>
                </a:lnTo>
                <a:lnTo>
                  <a:pt x="247" y="285"/>
                </a:lnTo>
                <a:lnTo>
                  <a:pt x="249" y="278"/>
                </a:lnTo>
                <a:lnTo>
                  <a:pt x="256" y="277"/>
                </a:lnTo>
                <a:lnTo>
                  <a:pt x="266" y="273"/>
                </a:lnTo>
                <a:lnTo>
                  <a:pt x="270" y="270"/>
                </a:lnTo>
                <a:lnTo>
                  <a:pt x="272" y="272"/>
                </a:lnTo>
                <a:lnTo>
                  <a:pt x="276" y="270"/>
                </a:lnTo>
                <a:lnTo>
                  <a:pt x="283" y="269"/>
                </a:lnTo>
                <a:lnTo>
                  <a:pt x="293" y="263"/>
                </a:lnTo>
                <a:lnTo>
                  <a:pt x="302" y="255"/>
                </a:lnTo>
                <a:lnTo>
                  <a:pt x="308" y="247"/>
                </a:lnTo>
                <a:lnTo>
                  <a:pt x="313" y="237"/>
                </a:lnTo>
                <a:lnTo>
                  <a:pt x="318" y="229"/>
                </a:lnTo>
                <a:lnTo>
                  <a:pt x="322" y="229"/>
                </a:lnTo>
                <a:lnTo>
                  <a:pt x="324" y="223"/>
                </a:lnTo>
                <a:lnTo>
                  <a:pt x="325" y="217"/>
                </a:lnTo>
                <a:lnTo>
                  <a:pt x="320" y="214"/>
                </a:lnTo>
                <a:lnTo>
                  <a:pt x="319" y="209"/>
                </a:lnTo>
                <a:lnTo>
                  <a:pt x="324" y="207"/>
                </a:lnTo>
                <a:lnTo>
                  <a:pt x="324" y="202"/>
                </a:lnTo>
                <a:lnTo>
                  <a:pt x="319" y="196"/>
                </a:lnTo>
                <a:lnTo>
                  <a:pt x="316" y="189"/>
                </a:lnTo>
                <a:lnTo>
                  <a:pt x="312" y="180"/>
                </a:lnTo>
                <a:lnTo>
                  <a:pt x="305" y="176"/>
                </a:lnTo>
                <a:lnTo>
                  <a:pt x="308" y="171"/>
                </a:lnTo>
                <a:lnTo>
                  <a:pt x="316" y="166"/>
                </a:lnTo>
                <a:lnTo>
                  <a:pt x="318" y="161"/>
                </a:lnTo>
                <a:lnTo>
                  <a:pt x="328" y="159"/>
                </a:lnTo>
                <a:lnTo>
                  <a:pt x="326" y="155"/>
                </a:lnTo>
                <a:lnTo>
                  <a:pt x="323" y="155"/>
                </a:lnTo>
                <a:lnTo>
                  <a:pt x="317" y="151"/>
                </a:lnTo>
                <a:lnTo>
                  <a:pt x="308" y="157"/>
                </a:lnTo>
                <a:lnTo>
                  <a:pt x="304" y="155"/>
                </a:lnTo>
                <a:lnTo>
                  <a:pt x="304" y="151"/>
                </a:lnTo>
                <a:lnTo>
                  <a:pt x="297" y="150"/>
                </a:lnTo>
                <a:lnTo>
                  <a:pt x="294" y="144"/>
                </a:lnTo>
                <a:lnTo>
                  <a:pt x="297" y="140"/>
                </a:lnTo>
                <a:lnTo>
                  <a:pt x="305" y="139"/>
                </a:lnTo>
                <a:lnTo>
                  <a:pt x="308" y="134"/>
                </a:lnTo>
                <a:lnTo>
                  <a:pt x="316" y="128"/>
                </a:lnTo>
                <a:lnTo>
                  <a:pt x="322" y="125"/>
                </a:lnTo>
                <a:lnTo>
                  <a:pt x="325" y="130"/>
                </a:lnTo>
                <a:lnTo>
                  <a:pt x="320" y="136"/>
                </a:lnTo>
                <a:lnTo>
                  <a:pt x="322" y="138"/>
                </a:lnTo>
                <a:lnTo>
                  <a:pt x="318" y="143"/>
                </a:lnTo>
                <a:lnTo>
                  <a:pt x="325" y="140"/>
                </a:lnTo>
                <a:lnTo>
                  <a:pt x="330" y="136"/>
                </a:lnTo>
                <a:lnTo>
                  <a:pt x="340" y="133"/>
                </a:lnTo>
                <a:lnTo>
                  <a:pt x="345" y="128"/>
                </a:lnTo>
                <a:lnTo>
                  <a:pt x="352" y="124"/>
                </a:lnTo>
                <a:lnTo>
                  <a:pt x="357" y="117"/>
                </a:lnTo>
                <a:lnTo>
                  <a:pt x="360" y="120"/>
                </a:lnTo>
                <a:lnTo>
                  <a:pt x="366" y="120"/>
                </a:lnTo>
                <a:lnTo>
                  <a:pt x="365" y="115"/>
                </a:lnTo>
                <a:lnTo>
                  <a:pt x="375" y="111"/>
                </a:lnTo>
                <a:lnTo>
                  <a:pt x="378" y="107"/>
                </a:lnTo>
                <a:lnTo>
                  <a:pt x="382" y="111"/>
                </a:lnTo>
                <a:lnTo>
                  <a:pt x="382" y="107"/>
                </a:lnTo>
                <a:lnTo>
                  <a:pt x="386" y="107"/>
                </a:lnTo>
                <a:lnTo>
                  <a:pt x="387" y="96"/>
                </a:lnTo>
                <a:lnTo>
                  <a:pt x="384" y="88"/>
                </a:lnTo>
                <a:lnTo>
                  <a:pt x="390" y="85"/>
                </a:lnTo>
                <a:lnTo>
                  <a:pt x="399" y="86"/>
                </a:lnTo>
                <a:lnTo>
                  <a:pt x="404" y="76"/>
                </a:lnTo>
                <a:lnTo>
                  <a:pt x="405" y="67"/>
                </a:lnTo>
                <a:lnTo>
                  <a:pt x="409" y="63"/>
                </a:lnTo>
                <a:lnTo>
                  <a:pt x="412" y="53"/>
                </a:lnTo>
                <a:lnTo>
                  <a:pt x="400" y="57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52"/>
          <p:cNvSpPr>
            <a:spLocks/>
          </p:cNvSpPr>
          <p:nvPr/>
        </p:nvSpPr>
        <p:spPr bwMode="auto">
          <a:xfrm>
            <a:off x="9247474" y="5308060"/>
            <a:ext cx="121357" cy="99424"/>
          </a:xfrm>
          <a:custGeom>
            <a:avLst/>
            <a:gdLst>
              <a:gd name="T0" fmla="*/ 2 w 83"/>
              <a:gd name="T1" fmla="*/ 17 h 68"/>
              <a:gd name="T2" fmla="*/ 2 w 83"/>
              <a:gd name="T3" fmla="*/ 11 h 68"/>
              <a:gd name="T4" fmla="*/ 0 w 83"/>
              <a:gd name="T5" fmla="*/ 6 h 68"/>
              <a:gd name="T6" fmla="*/ 9 w 83"/>
              <a:gd name="T7" fmla="*/ 0 h 68"/>
              <a:gd name="T8" fmla="*/ 17 w 83"/>
              <a:gd name="T9" fmla="*/ 2 h 68"/>
              <a:gd name="T10" fmla="*/ 26 w 83"/>
              <a:gd name="T11" fmla="*/ 2 h 68"/>
              <a:gd name="T12" fmla="*/ 33 w 83"/>
              <a:gd name="T13" fmla="*/ 4 h 68"/>
              <a:gd name="T14" fmla="*/ 38 w 83"/>
              <a:gd name="T15" fmla="*/ 3 h 68"/>
              <a:gd name="T16" fmla="*/ 49 w 83"/>
              <a:gd name="T17" fmla="*/ 3 h 68"/>
              <a:gd name="T18" fmla="*/ 53 w 83"/>
              <a:gd name="T19" fmla="*/ 6 h 68"/>
              <a:gd name="T20" fmla="*/ 65 w 83"/>
              <a:gd name="T21" fmla="*/ 11 h 68"/>
              <a:gd name="T22" fmla="*/ 67 w 83"/>
              <a:gd name="T23" fmla="*/ 9 h 68"/>
              <a:gd name="T24" fmla="*/ 75 w 83"/>
              <a:gd name="T25" fmla="*/ 14 h 68"/>
              <a:gd name="T26" fmla="*/ 83 w 83"/>
              <a:gd name="T27" fmla="*/ 12 h 68"/>
              <a:gd name="T28" fmla="*/ 83 w 83"/>
              <a:gd name="T29" fmla="*/ 17 h 68"/>
              <a:gd name="T30" fmla="*/ 77 w 83"/>
              <a:gd name="T31" fmla="*/ 23 h 68"/>
              <a:gd name="T32" fmla="*/ 67 w 83"/>
              <a:gd name="T33" fmla="*/ 25 h 68"/>
              <a:gd name="T34" fmla="*/ 67 w 83"/>
              <a:gd name="T35" fmla="*/ 28 h 68"/>
              <a:gd name="T36" fmla="*/ 64 w 83"/>
              <a:gd name="T37" fmla="*/ 33 h 68"/>
              <a:gd name="T38" fmla="*/ 60 w 83"/>
              <a:gd name="T39" fmla="*/ 40 h 68"/>
              <a:gd name="T40" fmla="*/ 64 w 83"/>
              <a:gd name="T41" fmla="*/ 45 h 68"/>
              <a:gd name="T42" fmla="*/ 59 w 83"/>
              <a:gd name="T43" fmla="*/ 49 h 68"/>
              <a:gd name="T44" fmla="*/ 58 w 83"/>
              <a:gd name="T45" fmla="*/ 55 h 68"/>
              <a:gd name="T46" fmla="*/ 53 w 83"/>
              <a:gd name="T47" fmla="*/ 56 h 68"/>
              <a:gd name="T48" fmla="*/ 48 w 83"/>
              <a:gd name="T49" fmla="*/ 62 h 68"/>
              <a:gd name="T50" fmla="*/ 40 w 83"/>
              <a:gd name="T51" fmla="*/ 62 h 68"/>
              <a:gd name="T52" fmla="*/ 33 w 83"/>
              <a:gd name="T53" fmla="*/ 62 h 68"/>
              <a:gd name="T54" fmla="*/ 29 w 83"/>
              <a:gd name="T55" fmla="*/ 66 h 68"/>
              <a:gd name="T56" fmla="*/ 26 w 83"/>
              <a:gd name="T57" fmla="*/ 68 h 68"/>
              <a:gd name="T58" fmla="*/ 23 w 83"/>
              <a:gd name="T59" fmla="*/ 68 h 68"/>
              <a:gd name="T60" fmla="*/ 20 w 83"/>
              <a:gd name="T61" fmla="*/ 64 h 68"/>
              <a:gd name="T62" fmla="*/ 19 w 83"/>
              <a:gd name="T63" fmla="*/ 60 h 68"/>
              <a:gd name="T64" fmla="*/ 13 w 83"/>
              <a:gd name="T65" fmla="*/ 58 h 68"/>
              <a:gd name="T66" fmla="*/ 12 w 83"/>
              <a:gd name="T67" fmla="*/ 56 h 68"/>
              <a:gd name="T68" fmla="*/ 14 w 83"/>
              <a:gd name="T69" fmla="*/ 52 h 68"/>
              <a:gd name="T70" fmla="*/ 15 w 83"/>
              <a:gd name="T71" fmla="*/ 51 h 68"/>
              <a:gd name="T72" fmla="*/ 13 w 83"/>
              <a:gd name="T73" fmla="*/ 48 h 68"/>
              <a:gd name="T74" fmla="*/ 15 w 83"/>
              <a:gd name="T75" fmla="*/ 43 h 68"/>
              <a:gd name="T76" fmla="*/ 12 w 83"/>
              <a:gd name="T77" fmla="*/ 37 h 68"/>
              <a:gd name="T78" fmla="*/ 15 w 83"/>
              <a:gd name="T79" fmla="*/ 37 h 68"/>
              <a:gd name="T80" fmla="*/ 15 w 83"/>
              <a:gd name="T81" fmla="*/ 32 h 68"/>
              <a:gd name="T82" fmla="*/ 17 w 83"/>
              <a:gd name="T83" fmla="*/ 31 h 68"/>
              <a:gd name="T84" fmla="*/ 17 w 83"/>
              <a:gd name="T85" fmla="*/ 25 h 68"/>
              <a:gd name="T86" fmla="*/ 19 w 83"/>
              <a:gd name="T87" fmla="*/ 22 h 68"/>
              <a:gd name="T88" fmla="*/ 18 w 83"/>
              <a:gd name="T89" fmla="*/ 17 h 68"/>
              <a:gd name="T90" fmla="*/ 14 w 83"/>
              <a:gd name="T91" fmla="*/ 17 h 68"/>
              <a:gd name="T92" fmla="*/ 13 w 83"/>
              <a:gd name="T93" fmla="*/ 18 h 68"/>
              <a:gd name="T94" fmla="*/ 8 w 83"/>
              <a:gd name="T95" fmla="*/ 18 h 68"/>
              <a:gd name="T96" fmla="*/ 7 w 83"/>
              <a:gd name="T97" fmla="*/ 14 h 68"/>
              <a:gd name="T98" fmla="*/ 4 w 83"/>
              <a:gd name="T99" fmla="*/ 15 h 68"/>
              <a:gd name="T100" fmla="*/ 2 w 83"/>
              <a:gd name="T101" fmla="*/ 1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3" h="68">
                <a:moveTo>
                  <a:pt x="2" y="17"/>
                </a:moveTo>
                <a:lnTo>
                  <a:pt x="2" y="11"/>
                </a:lnTo>
                <a:lnTo>
                  <a:pt x="0" y="6"/>
                </a:lnTo>
                <a:lnTo>
                  <a:pt x="9" y="0"/>
                </a:lnTo>
                <a:lnTo>
                  <a:pt x="17" y="2"/>
                </a:lnTo>
                <a:lnTo>
                  <a:pt x="26" y="2"/>
                </a:lnTo>
                <a:lnTo>
                  <a:pt x="33" y="4"/>
                </a:lnTo>
                <a:lnTo>
                  <a:pt x="38" y="3"/>
                </a:lnTo>
                <a:lnTo>
                  <a:pt x="49" y="3"/>
                </a:lnTo>
                <a:lnTo>
                  <a:pt x="53" y="6"/>
                </a:lnTo>
                <a:lnTo>
                  <a:pt x="65" y="11"/>
                </a:lnTo>
                <a:lnTo>
                  <a:pt x="67" y="9"/>
                </a:lnTo>
                <a:lnTo>
                  <a:pt x="75" y="14"/>
                </a:lnTo>
                <a:lnTo>
                  <a:pt x="83" y="12"/>
                </a:lnTo>
                <a:lnTo>
                  <a:pt x="83" y="17"/>
                </a:lnTo>
                <a:lnTo>
                  <a:pt x="77" y="23"/>
                </a:lnTo>
                <a:lnTo>
                  <a:pt x="67" y="25"/>
                </a:lnTo>
                <a:lnTo>
                  <a:pt x="67" y="28"/>
                </a:lnTo>
                <a:lnTo>
                  <a:pt x="64" y="33"/>
                </a:lnTo>
                <a:lnTo>
                  <a:pt x="60" y="40"/>
                </a:lnTo>
                <a:lnTo>
                  <a:pt x="64" y="45"/>
                </a:lnTo>
                <a:lnTo>
                  <a:pt x="59" y="49"/>
                </a:lnTo>
                <a:lnTo>
                  <a:pt x="58" y="55"/>
                </a:lnTo>
                <a:lnTo>
                  <a:pt x="53" y="56"/>
                </a:lnTo>
                <a:lnTo>
                  <a:pt x="48" y="62"/>
                </a:lnTo>
                <a:lnTo>
                  <a:pt x="40" y="62"/>
                </a:lnTo>
                <a:lnTo>
                  <a:pt x="33" y="62"/>
                </a:lnTo>
                <a:lnTo>
                  <a:pt x="29" y="66"/>
                </a:lnTo>
                <a:lnTo>
                  <a:pt x="26" y="68"/>
                </a:lnTo>
                <a:lnTo>
                  <a:pt x="23" y="68"/>
                </a:lnTo>
                <a:lnTo>
                  <a:pt x="20" y="64"/>
                </a:lnTo>
                <a:lnTo>
                  <a:pt x="19" y="60"/>
                </a:lnTo>
                <a:lnTo>
                  <a:pt x="13" y="58"/>
                </a:lnTo>
                <a:lnTo>
                  <a:pt x="12" y="56"/>
                </a:lnTo>
                <a:lnTo>
                  <a:pt x="14" y="52"/>
                </a:lnTo>
                <a:lnTo>
                  <a:pt x="15" y="51"/>
                </a:lnTo>
                <a:lnTo>
                  <a:pt x="13" y="48"/>
                </a:lnTo>
                <a:lnTo>
                  <a:pt x="15" y="43"/>
                </a:lnTo>
                <a:lnTo>
                  <a:pt x="12" y="37"/>
                </a:lnTo>
                <a:lnTo>
                  <a:pt x="15" y="37"/>
                </a:lnTo>
                <a:lnTo>
                  <a:pt x="15" y="32"/>
                </a:lnTo>
                <a:lnTo>
                  <a:pt x="17" y="31"/>
                </a:lnTo>
                <a:lnTo>
                  <a:pt x="17" y="25"/>
                </a:lnTo>
                <a:lnTo>
                  <a:pt x="19" y="22"/>
                </a:lnTo>
                <a:lnTo>
                  <a:pt x="18" y="17"/>
                </a:lnTo>
                <a:lnTo>
                  <a:pt x="14" y="17"/>
                </a:lnTo>
                <a:lnTo>
                  <a:pt x="13" y="18"/>
                </a:lnTo>
                <a:lnTo>
                  <a:pt x="8" y="18"/>
                </a:lnTo>
                <a:lnTo>
                  <a:pt x="7" y="14"/>
                </a:lnTo>
                <a:lnTo>
                  <a:pt x="4" y="15"/>
                </a:lnTo>
                <a:lnTo>
                  <a:pt x="2" y="17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63"/>
          <p:cNvSpPr>
            <a:spLocks/>
          </p:cNvSpPr>
          <p:nvPr/>
        </p:nvSpPr>
        <p:spPr bwMode="auto">
          <a:xfrm>
            <a:off x="8620222" y="4163215"/>
            <a:ext cx="598011" cy="884587"/>
          </a:xfrm>
          <a:custGeom>
            <a:avLst/>
            <a:gdLst>
              <a:gd name="T0" fmla="*/ 223 w 409"/>
              <a:gd name="T1" fmla="*/ 27 h 605"/>
              <a:gd name="T2" fmla="*/ 310 w 409"/>
              <a:gd name="T3" fmla="*/ 8 h 605"/>
              <a:gd name="T4" fmla="*/ 314 w 409"/>
              <a:gd name="T5" fmla="*/ 74 h 605"/>
              <a:gd name="T6" fmla="*/ 304 w 409"/>
              <a:gd name="T7" fmla="*/ 82 h 605"/>
              <a:gd name="T8" fmla="*/ 343 w 409"/>
              <a:gd name="T9" fmla="*/ 101 h 605"/>
              <a:gd name="T10" fmla="*/ 385 w 409"/>
              <a:gd name="T11" fmla="*/ 93 h 605"/>
              <a:gd name="T12" fmla="*/ 383 w 409"/>
              <a:gd name="T13" fmla="*/ 151 h 605"/>
              <a:gd name="T14" fmla="*/ 373 w 409"/>
              <a:gd name="T15" fmla="*/ 169 h 605"/>
              <a:gd name="T16" fmla="*/ 360 w 409"/>
              <a:gd name="T17" fmla="*/ 256 h 605"/>
              <a:gd name="T18" fmla="*/ 347 w 409"/>
              <a:gd name="T19" fmla="*/ 287 h 605"/>
              <a:gd name="T20" fmla="*/ 353 w 409"/>
              <a:gd name="T21" fmla="*/ 328 h 605"/>
              <a:gd name="T22" fmla="*/ 355 w 409"/>
              <a:gd name="T23" fmla="*/ 362 h 605"/>
              <a:gd name="T24" fmla="*/ 333 w 409"/>
              <a:gd name="T25" fmla="*/ 374 h 605"/>
              <a:gd name="T26" fmla="*/ 328 w 409"/>
              <a:gd name="T27" fmla="*/ 389 h 605"/>
              <a:gd name="T28" fmla="*/ 343 w 409"/>
              <a:gd name="T29" fmla="*/ 414 h 605"/>
              <a:gd name="T30" fmla="*/ 328 w 409"/>
              <a:gd name="T31" fmla="*/ 427 h 605"/>
              <a:gd name="T32" fmla="*/ 315 w 409"/>
              <a:gd name="T33" fmla="*/ 439 h 605"/>
              <a:gd name="T34" fmla="*/ 324 w 409"/>
              <a:gd name="T35" fmla="*/ 458 h 605"/>
              <a:gd name="T36" fmla="*/ 279 w 409"/>
              <a:gd name="T37" fmla="*/ 479 h 605"/>
              <a:gd name="T38" fmla="*/ 248 w 409"/>
              <a:gd name="T39" fmla="*/ 516 h 605"/>
              <a:gd name="T40" fmla="*/ 225 w 409"/>
              <a:gd name="T41" fmla="*/ 525 h 605"/>
              <a:gd name="T42" fmla="*/ 215 w 409"/>
              <a:gd name="T43" fmla="*/ 555 h 605"/>
              <a:gd name="T44" fmla="*/ 204 w 409"/>
              <a:gd name="T45" fmla="*/ 590 h 605"/>
              <a:gd name="T46" fmla="*/ 181 w 409"/>
              <a:gd name="T47" fmla="*/ 592 h 605"/>
              <a:gd name="T48" fmla="*/ 157 w 409"/>
              <a:gd name="T49" fmla="*/ 572 h 605"/>
              <a:gd name="T50" fmla="*/ 141 w 409"/>
              <a:gd name="T51" fmla="*/ 530 h 605"/>
              <a:gd name="T52" fmla="*/ 129 w 409"/>
              <a:gd name="T53" fmla="*/ 496 h 605"/>
              <a:gd name="T54" fmla="*/ 148 w 409"/>
              <a:gd name="T55" fmla="*/ 461 h 605"/>
              <a:gd name="T56" fmla="*/ 139 w 409"/>
              <a:gd name="T57" fmla="*/ 455 h 605"/>
              <a:gd name="T58" fmla="*/ 124 w 409"/>
              <a:gd name="T59" fmla="*/ 438 h 605"/>
              <a:gd name="T60" fmla="*/ 147 w 409"/>
              <a:gd name="T61" fmla="*/ 433 h 605"/>
              <a:gd name="T62" fmla="*/ 123 w 409"/>
              <a:gd name="T63" fmla="*/ 415 h 605"/>
              <a:gd name="T64" fmla="*/ 121 w 409"/>
              <a:gd name="T65" fmla="*/ 381 h 605"/>
              <a:gd name="T66" fmla="*/ 99 w 409"/>
              <a:gd name="T67" fmla="*/ 329 h 605"/>
              <a:gd name="T68" fmla="*/ 66 w 409"/>
              <a:gd name="T69" fmla="*/ 300 h 605"/>
              <a:gd name="T70" fmla="*/ 24 w 409"/>
              <a:gd name="T71" fmla="*/ 294 h 605"/>
              <a:gd name="T72" fmla="*/ 43 w 409"/>
              <a:gd name="T73" fmla="*/ 265 h 605"/>
              <a:gd name="T74" fmla="*/ 1 w 409"/>
              <a:gd name="T75" fmla="*/ 231 h 605"/>
              <a:gd name="T76" fmla="*/ 53 w 409"/>
              <a:gd name="T77" fmla="*/ 184 h 605"/>
              <a:gd name="T78" fmla="*/ 64 w 409"/>
              <a:gd name="T79" fmla="*/ 125 h 605"/>
              <a:gd name="T80" fmla="*/ 87 w 409"/>
              <a:gd name="T81" fmla="*/ 87 h 605"/>
              <a:gd name="T82" fmla="*/ 135 w 409"/>
              <a:gd name="T83" fmla="*/ 93 h 605"/>
              <a:gd name="T84" fmla="*/ 179 w 409"/>
              <a:gd name="T85" fmla="*/ 90 h 605"/>
              <a:gd name="T86" fmla="*/ 177 w 409"/>
              <a:gd name="T87" fmla="*/ 57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9" h="605">
                <a:moveTo>
                  <a:pt x="177" y="57"/>
                </a:moveTo>
                <a:lnTo>
                  <a:pt x="200" y="24"/>
                </a:lnTo>
                <a:lnTo>
                  <a:pt x="223" y="27"/>
                </a:lnTo>
                <a:lnTo>
                  <a:pt x="233" y="5"/>
                </a:lnTo>
                <a:lnTo>
                  <a:pt x="256" y="0"/>
                </a:lnTo>
                <a:lnTo>
                  <a:pt x="310" y="8"/>
                </a:lnTo>
                <a:lnTo>
                  <a:pt x="351" y="52"/>
                </a:lnTo>
                <a:lnTo>
                  <a:pt x="339" y="72"/>
                </a:lnTo>
                <a:lnTo>
                  <a:pt x="314" y="74"/>
                </a:lnTo>
                <a:lnTo>
                  <a:pt x="278" y="79"/>
                </a:lnTo>
                <a:lnTo>
                  <a:pt x="281" y="87"/>
                </a:lnTo>
                <a:lnTo>
                  <a:pt x="304" y="82"/>
                </a:lnTo>
                <a:lnTo>
                  <a:pt x="325" y="98"/>
                </a:lnTo>
                <a:lnTo>
                  <a:pt x="338" y="84"/>
                </a:lnTo>
                <a:lnTo>
                  <a:pt x="343" y="101"/>
                </a:lnTo>
                <a:lnTo>
                  <a:pt x="336" y="127"/>
                </a:lnTo>
                <a:lnTo>
                  <a:pt x="353" y="110"/>
                </a:lnTo>
                <a:lnTo>
                  <a:pt x="385" y="93"/>
                </a:lnTo>
                <a:lnTo>
                  <a:pt x="406" y="102"/>
                </a:lnTo>
                <a:lnTo>
                  <a:pt x="409" y="121"/>
                </a:lnTo>
                <a:lnTo>
                  <a:pt x="383" y="151"/>
                </a:lnTo>
                <a:lnTo>
                  <a:pt x="378" y="161"/>
                </a:lnTo>
                <a:lnTo>
                  <a:pt x="357" y="168"/>
                </a:lnTo>
                <a:lnTo>
                  <a:pt x="373" y="169"/>
                </a:lnTo>
                <a:lnTo>
                  <a:pt x="365" y="197"/>
                </a:lnTo>
                <a:lnTo>
                  <a:pt x="360" y="220"/>
                </a:lnTo>
                <a:lnTo>
                  <a:pt x="360" y="256"/>
                </a:lnTo>
                <a:lnTo>
                  <a:pt x="367" y="277"/>
                </a:lnTo>
                <a:lnTo>
                  <a:pt x="357" y="278"/>
                </a:lnTo>
                <a:lnTo>
                  <a:pt x="347" y="287"/>
                </a:lnTo>
                <a:lnTo>
                  <a:pt x="359" y="302"/>
                </a:lnTo>
                <a:lnTo>
                  <a:pt x="360" y="325"/>
                </a:lnTo>
                <a:lnTo>
                  <a:pt x="353" y="328"/>
                </a:lnTo>
                <a:lnTo>
                  <a:pt x="361" y="350"/>
                </a:lnTo>
                <a:lnTo>
                  <a:pt x="347" y="351"/>
                </a:lnTo>
                <a:lnTo>
                  <a:pt x="355" y="362"/>
                </a:lnTo>
                <a:lnTo>
                  <a:pt x="353" y="370"/>
                </a:lnTo>
                <a:lnTo>
                  <a:pt x="343" y="374"/>
                </a:lnTo>
                <a:lnTo>
                  <a:pt x="333" y="374"/>
                </a:lnTo>
                <a:lnTo>
                  <a:pt x="342" y="389"/>
                </a:lnTo>
                <a:lnTo>
                  <a:pt x="342" y="399"/>
                </a:lnTo>
                <a:lnTo>
                  <a:pt x="328" y="389"/>
                </a:lnTo>
                <a:lnTo>
                  <a:pt x="325" y="395"/>
                </a:lnTo>
                <a:lnTo>
                  <a:pt x="334" y="401"/>
                </a:lnTo>
                <a:lnTo>
                  <a:pt x="343" y="414"/>
                </a:lnTo>
                <a:lnTo>
                  <a:pt x="345" y="430"/>
                </a:lnTo>
                <a:lnTo>
                  <a:pt x="333" y="434"/>
                </a:lnTo>
                <a:lnTo>
                  <a:pt x="328" y="427"/>
                </a:lnTo>
                <a:lnTo>
                  <a:pt x="320" y="415"/>
                </a:lnTo>
                <a:lnTo>
                  <a:pt x="322" y="429"/>
                </a:lnTo>
                <a:lnTo>
                  <a:pt x="315" y="439"/>
                </a:lnTo>
                <a:lnTo>
                  <a:pt x="332" y="440"/>
                </a:lnTo>
                <a:lnTo>
                  <a:pt x="342" y="441"/>
                </a:lnTo>
                <a:lnTo>
                  <a:pt x="324" y="458"/>
                </a:lnTo>
                <a:lnTo>
                  <a:pt x="305" y="473"/>
                </a:lnTo>
                <a:lnTo>
                  <a:pt x="286" y="479"/>
                </a:lnTo>
                <a:lnTo>
                  <a:pt x="279" y="479"/>
                </a:lnTo>
                <a:lnTo>
                  <a:pt x="272" y="486"/>
                </a:lnTo>
                <a:lnTo>
                  <a:pt x="262" y="504"/>
                </a:lnTo>
                <a:lnTo>
                  <a:pt x="248" y="516"/>
                </a:lnTo>
                <a:lnTo>
                  <a:pt x="243" y="516"/>
                </a:lnTo>
                <a:lnTo>
                  <a:pt x="234" y="521"/>
                </a:lnTo>
                <a:lnTo>
                  <a:pt x="225" y="525"/>
                </a:lnTo>
                <a:lnTo>
                  <a:pt x="219" y="534"/>
                </a:lnTo>
                <a:lnTo>
                  <a:pt x="219" y="545"/>
                </a:lnTo>
                <a:lnTo>
                  <a:pt x="215" y="555"/>
                </a:lnTo>
                <a:lnTo>
                  <a:pt x="204" y="567"/>
                </a:lnTo>
                <a:lnTo>
                  <a:pt x="206" y="578"/>
                </a:lnTo>
                <a:lnTo>
                  <a:pt x="204" y="590"/>
                </a:lnTo>
                <a:lnTo>
                  <a:pt x="200" y="603"/>
                </a:lnTo>
                <a:lnTo>
                  <a:pt x="191" y="605"/>
                </a:lnTo>
                <a:lnTo>
                  <a:pt x="181" y="592"/>
                </a:lnTo>
                <a:lnTo>
                  <a:pt x="168" y="592"/>
                </a:lnTo>
                <a:lnTo>
                  <a:pt x="162" y="585"/>
                </a:lnTo>
                <a:lnTo>
                  <a:pt x="157" y="572"/>
                </a:lnTo>
                <a:lnTo>
                  <a:pt x="145" y="553"/>
                </a:lnTo>
                <a:lnTo>
                  <a:pt x="142" y="543"/>
                </a:lnTo>
                <a:lnTo>
                  <a:pt x="141" y="530"/>
                </a:lnTo>
                <a:lnTo>
                  <a:pt x="132" y="514"/>
                </a:lnTo>
                <a:lnTo>
                  <a:pt x="134" y="502"/>
                </a:lnTo>
                <a:lnTo>
                  <a:pt x="129" y="496"/>
                </a:lnTo>
                <a:lnTo>
                  <a:pt x="136" y="475"/>
                </a:lnTo>
                <a:lnTo>
                  <a:pt x="146" y="468"/>
                </a:lnTo>
                <a:lnTo>
                  <a:pt x="148" y="461"/>
                </a:lnTo>
                <a:lnTo>
                  <a:pt x="151" y="445"/>
                </a:lnTo>
                <a:lnTo>
                  <a:pt x="142" y="452"/>
                </a:lnTo>
                <a:lnTo>
                  <a:pt x="139" y="455"/>
                </a:lnTo>
                <a:lnTo>
                  <a:pt x="133" y="458"/>
                </a:lnTo>
                <a:lnTo>
                  <a:pt x="124" y="451"/>
                </a:lnTo>
                <a:lnTo>
                  <a:pt x="124" y="438"/>
                </a:lnTo>
                <a:lnTo>
                  <a:pt x="127" y="428"/>
                </a:lnTo>
                <a:lnTo>
                  <a:pt x="133" y="427"/>
                </a:lnTo>
                <a:lnTo>
                  <a:pt x="147" y="433"/>
                </a:lnTo>
                <a:lnTo>
                  <a:pt x="135" y="420"/>
                </a:lnTo>
                <a:lnTo>
                  <a:pt x="129" y="412"/>
                </a:lnTo>
                <a:lnTo>
                  <a:pt x="123" y="415"/>
                </a:lnTo>
                <a:lnTo>
                  <a:pt x="117" y="410"/>
                </a:lnTo>
                <a:lnTo>
                  <a:pt x="124" y="389"/>
                </a:lnTo>
                <a:lnTo>
                  <a:pt x="121" y="381"/>
                </a:lnTo>
                <a:lnTo>
                  <a:pt x="115" y="365"/>
                </a:lnTo>
                <a:lnTo>
                  <a:pt x="107" y="339"/>
                </a:lnTo>
                <a:lnTo>
                  <a:pt x="99" y="329"/>
                </a:lnTo>
                <a:lnTo>
                  <a:pt x="99" y="318"/>
                </a:lnTo>
                <a:lnTo>
                  <a:pt x="81" y="302"/>
                </a:lnTo>
                <a:lnTo>
                  <a:pt x="66" y="300"/>
                </a:lnTo>
                <a:lnTo>
                  <a:pt x="48" y="301"/>
                </a:lnTo>
                <a:lnTo>
                  <a:pt x="33" y="304"/>
                </a:lnTo>
                <a:lnTo>
                  <a:pt x="24" y="294"/>
                </a:lnTo>
                <a:lnTo>
                  <a:pt x="13" y="276"/>
                </a:lnTo>
                <a:lnTo>
                  <a:pt x="30" y="266"/>
                </a:lnTo>
                <a:lnTo>
                  <a:pt x="43" y="265"/>
                </a:lnTo>
                <a:lnTo>
                  <a:pt x="16" y="256"/>
                </a:lnTo>
                <a:lnTo>
                  <a:pt x="0" y="243"/>
                </a:lnTo>
                <a:lnTo>
                  <a:pt x="1" y="231"/>
                </a:lnTo>
                <a:lnTo>
                  <a:pt x="27" y="214"/>
                </a:lnTo>
                <a:lnTo>
                  <a:pt x="51" y="197"/>
                </a:lnTo>
                <a:lnTo>
                  <a:pt x="53" y="184"/>
                </a:lnTo>
                <a:lnTo>
                  <a:pt x="35" y="171"/>
                </a:lnTo>
                <a:lnTo>
                  <a:pt x="41" y="154"/>
                </a:lnTo>
                <a:lnTo>
                  <a:pt x="64" y="125"/>
                </a:lnTo>
                <a:lnTo>
                  <a:pt x="74" y="120"/>
                </a:lnTo>
                <a:lnTo>
                  <a:pt x="71" y="99"/>
                </a:lnTo>
                <a:lnTo>
                  <a:pt x="87" y="87"/>
                </a:lnTo>
                <a:lnTo>
                  <a:pt x="107" y="79"/>
                </a:lnTo>
                <a:lnTo>
                  <a:pt x="128" y="79"/>
                </a:lnTo>
                <a:lnTo>
                  <a:pt x="135" y="93"/>
                </a:lnTo>
                <a:lnTo>
                  <a:pt x="153" y="67"/>
                </a:lnTo>
                <a:lnTo>
                  <a:pt x="169" y="85"/>
                </a:lnTo>
                <a:lnTo>
                  <a:pt x="179" y="90"/>
                </a:lnTo>
                <a:lnTo>
                  <a:pt x="193" y="104"/>
                </a:lnTo>
                <a:lnTo>
                  <a:pt x="177" y="79"/>
                </a:lnTo>
                <a:lnTo>
                  <a:pt x="177" y="57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67"/>
          <p:cNvSpPr>
            <a:spLocks noEditPoints="1"/>
          </p:cNvSpPr>
          <p:nvPr/>
        </p:nvSpPr>
        <p:spPr bwMode="auto">
          <a:xfrm>
            <a:off x="9536975" y="5334378"/>
            <a:ext cx="62872" cy="86266"/>
          </a:xfrm>
          <a:custGeom>
            <a:avLst/>
            <a:gdLst>
              <a:gd name="T0" fmla="*/ 27 w 43"/>
              <a:gd name="T1" fmla="*/ 55 h 59"/>
              <a:gd name="T2" fmla="*/ 37 w 43"/>
              <a:gd name="T3" fmla="*/ 55 h 59"/>
              <a:gd name="T4" fmla="*/ 41 w 43"/>
              <a:gd name="T5" fmla="*/ 56 h 59"/>
              <a:gd name="T6" fmla="*/ 30 w 43"/>
              <a:gd name="T7" fmla="*/ 59 h 59"/>
              <a:gd name="T8" fmla="*/ 21 w 43"/>
              <a:gd name="T9" fmla="*/ 56 h 59"/>
              <a:gd name="T10" fmla="*/ 43 w 43"/>
              <a:gd name="T11" fmla="*/ 2 h 59"/>
              <a:gd name="T12" fmla="*/ 40 w 43"/>
              <a:gd name="T13" fmla="*/ 9 h 59"/>
              <a:gd name="T14" fmla="*/ 31 w 43"/>
              <a:gd name="T15" fmla="*/ 8 h 59"/>
              <a:gd name="T16" fmla="*/ 27 w 43"/>
              <a:gd name="T17" fmla="*/ 15 h 59"/>
              <a:gd name="T18" fmla="*/ 21 w 43"/>
              <a:gd name="T19" fmla="*/ 16 h 59"/>
              <a:gd name="T20" fmla="*/ 17 w 43"/>
              <a:gd name="T21" fmla="*/ 14 h 59"/>
              <a:gd name="T22" fmla="*/ 21 w 43"/>
              <a:gd name="T23" fmla="*/ 23 h 59"/>
              <a:gd name="T24" fmla="*/ 23 w 43"/>
              <a:gd name="T25" fmla="*/ 28 h 59"/>
              <a:gd name="T26" fmla="*/ 25 w 43"/>
              <a:gd name="T27" fmla="*/ 36 h 59"/>
              <a:gd name="T28" fmla="*/ 19 w 43"/>
              <a:gd name="T29" fmla="*/ 34 h 59"/>
              <a:gd name="T30" fmla="*/ 19 w 43"/>
              <a:gd name="T31" fmla="*/ 39 h 59"/>
              <a:gd name="T32" fmla="*/ 19 w 43"/>
              <a:gd name="T33" fmla="*/ 46 h 59"/>
              <a:gd name="T34" fmla="*/ 17 w 43"/>
              <a:gd name="T35" fmla="*/ 43 h 59"/>
              <a:gd name="T36" fmla="*/ 15 w 43"/>
              <a:gd name="T37" fmla="*/ 46 h 59"/>
              <a:gd name="T38" fmla="*/ 14 w 43"/>
              <a:gd name="T39" fmla="*/ 44 h 59"/>
              <a:gd name="T40" fmla="*/ 12 w 43"/>
              <a:gd name="T41" fmla="*/ 42 h 59"/>
              <a:gd name="T42" fmla="*/ 11 w 43"/>
              <a:gd name="T43" fmla="*/ 44 h 59"/>
              <a:gd name="T44" fmla="*/ 8 w 43"/>
              <a:gd name="T45" fmla="*/ 40 h 59"/>
              <a:gd name="T46" fmla="*/ 9 w 43"/>
              <a:gd name="T47" fmla="*/ 37 h 59"/>
              <a:gd name="T48" fmla="*/ 7 w 43"/>
              <a:gd name="T49" fmla="*/ 37 h 59"/>
              <a:gd name="T50" fmla="*/ 7 w 43"/>
              <a:gd name="T51" fmla="*/ 33 h 59"/>
              <a:gd name="T52" fmla="*/ 9 w 43"/>
              <a:gd name="T53" fmla="*/ 32 h 59"/>
              <a:gd name="T54" fmla="*/ 12 w 43"/>
              <a:gd name="T55" fmla="*/ 31 h 59"/>
              <a:gd name="T56" fmla="*/ 14 w 43"/>
              <a:gd name="T57" fmla="*/ 32 h 59"/>
              <a:gd name="T58" fmla="*/ 13 w 43"/>
              <a:gd name="T59" fmla="*/ 31 h 59"/>
              <a:gd name="T60" fmla="*/ 9 w 43"/>
              <a:gd name="T61" fmla="*/ 31 h 59"/>
              <a:gd name="T62" fmla="*/ 3 w 43"/>
              <a:gd name="T63" fmla="*/ 27 h 59"/>
              <a:gd name="T64" fmla="*/ 3 w 43"/>
              <a:gd name="T65" fmla="*/ 25 h 59"/>
              <a:gd name="T66" fmla="*/ 0 w 43"/>
              <a:gd name="T67" fmla="*/ 20 h 59"/>
              <a:gd name="T68" fmla="*/ 3 w 43"/>
              <a:gd name="T69" fmla="*/ 13 h 59"/>
              <a:gd name="T70" fmla="*/ 6 w 43"/>
              <a:gd name="T71" fmla="*/ 9 h 59"/>
              <a:gd name="T72" fmla="*/ 12 w 43"/>
              <a:gd name="T73" fmla="*/ 7 h 59"/>
              <a:gd name="T74" fmla="*/ 17 w 43"/>
              <a:gd name="T75" fmla="*/ 4 h 59"/>
              <a:gd name="T76" fmla="*/ 23 w 43"/>
              <a:gd name="T77" fmla="*/ 4 h 59"/>
              <a:gd name="T78" fmla="*/ 34 w 43"/>
              <a:gd name="T79" fmla="*/ 5 h 59"/>
              <a:gd name="T80" fmla="*/ 40 w 43"/>
              <a:gd name="T8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3" h="59">
                <a:moveTo>
                  <a:pt x="24" y="52"/>
                </a:moveTo>
                <a:lnTo>
                  <a:pt x="27" y="55"/>
                </a:lnTo>
                <a:lnTo>
                  <a:pt x="32" y="55"/>
                </a:lnTo>
                <a:lnTo>
                  <a:pt x="37" y="55"/>
                </a:lnTo>
                <a:lnTo>
                  <a:pt x="37" y="56"/>
                </a:lnTo>
                <a:lnTo>
                  <a:pt x="41" y="56"/>
                </a:lnTo>
                <a:lnTo>
                  <a:pt x="40" y="59"/>
                </a:lnTo>
                <a:lnTo>
                  <a:pt x="30" y="59"/>
                </a:lnTo>
                <a:lnTo>
                  <a:pt x="30" y="57"/>
                </a:lnTo>
                <a:lnTo>
                  <a:pt x="21" y="56"/>
                </a:lnTo>
                <a:lnTo>
                  <a:pt x="24" y="52"/>
                </a:lnTo>
                <a:close/>
                <a:moveTo>
                  <a:pt x="43" y="2"/>
                </a:moveTo>
                <a:lnTo>
                  <a:pt x="41" y="8"/>
                </a:lnTo>
                <a:lnTo>
                  <a:pt x="40" y="9"/>
                </a:lnTo>
                <a:lnTo>
                  <a:pt x="35" y="9"/>
                </a:lnTo>
                <a:lnTo>
                  <a:pt x="31" y="8"/>
                </a:lnTo>
                <a:lnTo>
                  <a:pt x="24" y="10"/>
                </a:lnTo>
                <a:lnTo>
                  <a:pt x="27" y="15"/>
                </a:lnTo>
                <a:lnTo>
                  <a:pt x="25" y="16"/>
                </a:lnTo>
                <a:lnTo>
                  <a:pt x="21" y="16"/>
                </a:lnTo>
                <a:lnTo>
                  <a:pt x="18" y="11"/>
                </a:lnTo>
                <a:lnTo>
                  <a:pt x="17" y="14"/>
                </a:lnTo>
                <a:lnTo>
                  <a:pt x="18" y="19"/>
                </a:lnTo>
                <a:lnTo>
                  <a:pt x="21" y="23"/>
                </a:lnTo>
                <a:lnTo>
                  <a:pt x="18" y="25"/>
                </a:lnTo>
                <a:lnTo>
                  <a:pt x="23" y="28"/>
                </a:lnTo>
                <a:lnTo>
                  <a:pt x="25" y="31"/>
                </a:lnTo>
                <a:lnTo>
                  <a:pt x="25" y="36"/>
                </a:lnTo>
                <a:lnTo>
                  <a:pt x="23" y="33"/>
                </a:lnTo>
                <a:lnTo>
                  <a:pt x="19" y="34"/>
                </a:lnTo>
                <a:lnTo>
                  <a:pt x="21" y="38"/>
                </a:lnTo>
                <a:lnTo>
                  <a:pt x="19" y="39"/>
                </a:lnTo>
                <a:lnTo>
                  <a:pt x="17" y="37"/>
                </a:lnTo>
                <a:lnTo>
                  <a:pt x="19" y="46"/>
                </a:lnTo>
                <a:lnTo>
                  <a:pt x="18" y="46"/>
                </a:lnTo>
                <a:lnTo>
                  <a:pt x="17" y="43"/>
                </a:lnTo>
                <a:lnTo>
                  <a:pt x="15" y="43"/>
                </a:lnTo>
                <a:lnTo>
                  <a:pt x="15" y="46"/>
                </a:lnTo>
                <a:lnTo>
                  <a:pt x="14" y="45"/>
                </a:lnTo>
                <a:lnTo>
                  <a:pt x="14" y="44"/>
                </a:lnTo>
                <a:lnTo>
                  <a:pt x="13" y="42"/>
                </a:lnTo>
                <a:lnTo>
                  <a:pt x="12" y="42"/>
                </a:lnTo>
                <a:lnTo>
                  <a:pt x="12" y="44"/>
                </a:lnTo>
                <a:lnTo>
                  <a:pt x="11" y="44"/>
                </a:lnTo>
                <a:lnTo>
                  <a:pt x="9" y="43"/>
                </a:lnTo>
                <a:lnTo>
                  <a:pt x="8" y="40"/>
                </a:lnTo>
                <a:lnTo>
                  <a:pt x="11" y="39"/>
                </a:lnTo>
                <a:lnTo>
                  <a:pt x="9" y="37"/>
                </a:lnTo>
                <a:lnTo>
                  <a:pt x="8" y="37"/>
                </a:lnTo>
                <a:lnTo>
                  <a:pt x="7" y="37"/>
                </a:lnTo>
                <a:lnTo>
                  <a:pt x="6" y="34"/>
                </a:lnTo>
                <a:lnTo>
                  <a:pt x="7" y="33"/>
                </a:lnTo>
                <a:lnTo>
                  <a:pt x="8" y="32"/>
                </a:lnTo>
                <a:lnTo>
                  <a:pt x="9" y="32"/>
                </a:lnTo>
                <a:lnTo>
                  <a:pt x="11" y="31"/>
                </a:lnTo>
                <a:lnTo>
                  <a:pt x="12" y="31"/>
                </a:lnTo>
                <a:lnTo>
                  <a:pt x="13" y="32"/>
                </a:lnTo>
                <a:lnTo>
                  <a:pt x="14" y="32"/>
                </a:lnTo>
                <a:lnTo>
                  <a:pt x="15" y="31"/>
                </a:lnTo>
                <a:lnTo>
                  <a:pt x="13" y="31"/>
                </a:lnTo>
                <a:lnTo>
                  <a:pt x="12" y="30"/>
                </a:lnTo>
                <a:lnTo>
                  <a:pt x="9" y="31"/>
                </a:lnTo>
                <a:lnTo>
                  <a:pt x="6" y="31"/>
                </a:lnTo>
                <a:lnTo>
                  <a:pt x="3" y="27"/>
                </a:lnTo>
                <a:lnTo>
                  <a:pt x="3" y="26"/>
                </a:lnTo>
                <a:lnTo>
                  <a:pt x="3" y="25"/>
                </a:lnTo>
                <a:lnTo>
                  <a:pt x="0" y="22"/>
                </a:lnTo>
                <a:lnTo>
                  <a:pt x="0" y="20"/>
                </a:lnTo>
                <a:lnTo>
                  <a:pt x="2" y="15"/>
                </a:lnTo>
                <a:lnTo>
                  <a:pt x="3" y="13"/>
                </a:lnTo>
                <a:lnTo>
                  <a:pt x="6" y="11"/>
                </a:lnTo>
                <a:lnTo>
                  <a:pt x="6" y="9"/>
                </a:lnTo>
                <a:lnTo>
                  <a:pt x="9" y="8"/>
                </a:lnTo>
                <a:lnTo>
                  <a:pt x="12" y="7"/>
                </a:lnTo>
                <a:lnTo>
                  <a:pt x="15" y="7"/>
                </a:lnTo>
                <a:lnTo>
                  <a:pt x="17" y="4"/>
                </a:lnTo>
                <a:lnTo>
                  <a:pt x="18" y="4"/>
                </a:lnTo>
                <a:lnTo>
                  <a:pt x="23" y="4"/>
                </a:lnTo>
                <a:lnTo>
                  <a:pt x="29" y="2"/>
                </a:lnTo>
                <a:lnTo>
                  <a:pt x="34" y="5"/>
                </a:lnTo>
                <a:lnTo>
                  <a:pt x="40" y="4"/>
                </a:lnTo>
                <a:lnTo>
                  <a:pt x="40" y="0"/>
                </a:lnTo>
                <a:lnTo>
                  <a:pt x="43" y="2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78"/>
          <p:cNvSpPr>
            <a:spLocks/>
          </p:cNvSpPr>
          <p:nvPr/>
        </p:nvSpPr>
        <p:spPr bwMode="auto">
          <a:xfrm>
            <a:off x="10006319" y="5392863"/>
            <a:ext cx="288040" cy="312895"/>
          </a:xfrm>
          <a:custGeom>
            <a:avLst/>
            <a:gdLst>
              <a:gd name="T0" fmla="*/ 188 w 197"/>
              <a:gd name="T1" fmla="*/ 69 h 214"/>
              <a:gd name="T2" fmla="*/ 184 w 197"/>
              <a:gd name="T3" fmla="*/ 66 h 214"/>
              <a:gd name="T4" fmla="*/ 163 w 197"/>
              <a:gd name="T5" fmla="*/ 74 h 214"/>
              <a:gd name="T6" fmla="*/ 161 w 197"/>
              <a:gd name="T7" fmla="*/ 81 h 214"/>
              <a:gd name="T8" fmla="*/ 145 w 197"/>
              <a:gd name="T9" fmla="*/ 83 h 214"/>
              <a:gd name="T10" fmla="*/ 139 w 197"/>
              <a:gd name="T11" fmla="*/ 73 h 214"/>
              <a:gd name="T12" fmla="*/ 134 w 197"/>
              <a:gd name="T13" fmla="*/ 81 h 214"/>
              <a:gd name="T14" fmla="*/ 121 w 197"/>
              <a:gd name="T15" fmla="*/ 84 h 214"/>
              <a:gd name="T16" fmla="*/ 101 w 197"/>
              <a:gd name="T17" fmla="*/ 78 h 214"/>
              <a:gd name="T18" fmla="*/ 81 w 197"/>
              <a:gd name="T19" fmla="*/ 67 h 214"/>
              <a:gd name="T20" fmla="*/ 78 w 197"/>
              <a:gd name="T21" fmla="*/ 51 h 214"/>
              <a:gd name="T22" fmla="*/ 74 w 197"/>
              <a:gd name="T23" fmla="*/ 38 h 214"/>
              <a:gd name="T24" fmla="*/ 72 w 197"/>
              <a:gd name="T25" fmla="*/ 26 h 214"/>
              <a:gd name="T26" fmla="*/ 80 w 197"/>
              <a:gd name="T27" fmla="*/ 21 h 214"/>
              <a:gd name="T28" fmla="*/ 65 w 197"/>
              <a:gd name="T29" fmla="*/ 14 h 214"/>
              <a:gd name="T30" fmla="*/ 54 w 197"/>
              <a:gd name="T31" fmla="*/ 11 h 214"/>
              <a:gd name="T32" fmla="*/ 43 w 197"/>
              <a:gd name="T33" fmla="*/ 2 h 214"/>
              <a:gd name="T34" fmla="*/ 36 w 197"/>
              <a:gd name="T35" fmla="*/ 4 h 214"/>
              <a:gd name="T36" fmla="*/ 33 w 197"/>
              <a:gd name="T37" fmla="*/ 12 h 214"/>
              <a:gd name="T38" fmla="*/ 36 w 197"/>
              <a:gd name="T39" fmla="*/ 34 h 214"/>
              <a:gd name="T40" fmla="*/ 42 w 197"/>
              <a:gd name="T41" fmla="*/ 37 h 214"/>
              <a:gd name="T42" fmla="*/ 42 w 197"/>
              <a:gd name="T43" fmla="*/ 50 h 214"/>
              <a:gd name="T44" fmla="*/ 24 w 197"/>
              <a:gd name="T45" fmla="*/ 74 h 214"/>
              <a:gd name="T46" fmla="*/ 13 w 197"/>
              <a:gd name="T47" fmla="*/ 84 h 214"/>
              <a:gd name="T48" fmla="*/ 19 w 197"/>
              <a:gd name="T49" fmla="*/ 99 h 214"/>
              <a:gd name="T50" fmla="*/ 8 w 197"/>
              <a:gd name="T51" fmla="*/ 112 h 214"/>
              <a:gd name="T52" fmla="*/ 16 w 197"/>
              <a:gd name="T53" fmla="*/ 125 h 214"/>
              <a:gd name="T54" fmla="*/ 31 w 197"/>
              <a:gd name="T55" fmla="*/ 128 h 214"/>
              <a:gd name="T56" fmla="*/ 36 w 197"/>
              <a:gd name="T57" fmla="*/ 160 h 214"/>
              <a:gd name="T58" fmla="*/ 46 w 197"/>
              <a:gd name="T59" fmla="*/ 182 h 214"/>
              <a:gd name="T60" fmla="*/ 54 w 197"/>
              <a:gd name="T61" fmla="*/ 199 h 214"/>
              <a:gd name="T62" fmla="*/ 66 w 197"/>
              <a:gd name="T63" fmla="*/ 212 h 214"/>
              <a:gd name="T64" fmla="*/ 72 w 197"/>
              <a:gd name="T65" fmla="*/ 203 h 214"/>
              <a:gd name="T66" fmla="*/ 78 w 197"/>
              <a:gd name="T67" fmla="*/ 186 h 214"/>
              <a:gd name="T68" fmla="*/ 80 w 197"/>
              <a:gd name="T69" fmla="*/ 166 h 214"/>
              <a:gd name="T70" fmla="*/ 91 w 197"/>
              <a:gd name="T71" fmla="*/ 157 h 214"/>
              <a:gd name="T72" fmla="*/ 101 w 197"/>
              <a:gd name="T73" fmla="*/ 148 h 214"/>
              <a:gd name="T74" fmla="*/ 123 w 197"/>
              <a:gd name="T75" fmla="*/ 131 h 214"/>
              <a:gd name="T76" fmla="*/ 135 w 197"/>
              <a:gd name="T77" fmla="*/ 119 h 214"/>
              <a:gd name="T78" fmla="*/ 139 w 197"/>
              <a:gd name="T79" fmla="*/ 110 h 214"/>
              <a:gd name="T80" fmla="*/ 134 w 197"/>
              <a:gd name="T81" fmla="*/ 99 h 214"/>
              <a:gd name="T82" fmla="*/ 135 w 197"/>
              <a:gd name="T83" fmla="*/ 90 h 214"/>
              <a:gd name="T84" fmla="*/ 146 w 197"/>
              <a:gd name="T85" fmla="*/ 89 h 214"/>
              <a:gd name="T86" fmla="*/ 159 w 197"/>
              <a:gd name="T87" fmla="*/ 95 h 214"/>
              <a:gd name="T88" fmla="*/ 157 w 197"/>
              <a:gd name="T89" fmla="*/ 102 h 214"/>
              <a:gd name="T90" fmla="*/ 159 w 197"/>
              <a:gd name="T91" fmla="*/ 106 h 214"/>
              <a:gd name="T92" fmla="*/ 168 w 197"/>
              <a:gd name="T93" fmla="*/ 115 h 214"/>
              <a:gd name="T94" fmla="*/ 169 w 197"/>
              <a:gd name="T95" fmla="*/ 102 h 214"/>
              <a:gd name="T96" fmla="*/ 177 w 197"/>
              <a:gd name="T97" fmla="*/ 95 h 214"/>
              <a:gd name="T98" fmla="*/ 190 w 197"/>
              <a:gd name="T99" fmla="*/ 79 h 214"/>
              <a:gd name="T100" fmla="*/ 197 w 197"/>
              <a:gd name="T101" fmla="*/ 7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7" h="214">
                <a:moveTo>
                  <a:pt x="197" y="74"/>
                </a:moveTo>
                <a:lnTo>
                  <a:pt x="196" y="70"/>
                </a:lnTo>
                <a:lnTo>
                  <a:pt x="188" y="69"/>
                </a:lnTo>
                <a:lnTo>
                  <a:pt x="191" y="67"/>
                </a:lnTo>
                <a:lnTo>
                  <a:pt x="188" y="62"/>
                </a:lnTo>
                <a:lnTo>
                  <a:pt x="184" y="66"/>
                </a:lnTo>
                <a:lnTo>
                  <a:pt x="177" y="63"/>
                </a:lnTo>
                <a:lnTo>
                  <a:pt x="170" y="68"/>
                </a:lnTo>
                <a:lnTo>
                  <a:pt x="163" y="74"/>
                </a:lnTo>
                <a:lnTo>
                  <a:pt x="158" y="74"/>
                </a:lnTo>
                <a:lnTo>
                  <a:pt x="161" y="77"/>
                </a:lnTo>
                <a:lnTo>
                  <a:pt x="161" y="81"/>
                </a:lnTo>
                <a:lnTo>
                  <a:pt x="155" y="81"/>
                </a:lnTo>
                <a:lnTo>
                  <a:pt x="150" y="81"/>
                </a:lnTo>
                <a:lnTo>
                  <a:pt x="145" y="83"/>
                </a:lnTo>
                <a:lnTo>
                  <a:pt x="139" y="80"/>
                </a:lnTo>
                <a:lnTo>
                  <a:pt x="139" y="78"/>
                </a:lnTo>
                <a:lnTo>
                  <a:pt x="139" y="73"/>
                </a:lnTo>
                <a:lnTo>
                  <a:pt x="134" y="74"/>
                </a:lnTo>
                <a:lnTo>
                  <a:pt x="134" y="78"/>
                </a:lnTo>
                <a:lnTo>
                  <a:pt x="134" y="81"/>
                </a:lnTo>
                <a:lnTo>
                  <a:pt x="134" y="85"/>
                </a:lnTo>
                <a:lnTo>
                  <a:pt x="128" y="85"/>
                </a:lnTo>
                <a:lnTo>
                  <a:pt x="121" y="84"/>
                </a:lnTo>
                <a:lnTo>
                  <a:pt x="115" y="83"/>
                </a:lnTo>
                <a:lnTo>
                  <a:pt x="111" y="79"/>
                </a:lnTo>
                <a:lnTo>
                  <a:pt x="101" y="78"/>
                </a:lnTo>
                <a:lnTo>
                  <a:pt x="93" y="74"/>
                </a:lnTo>
                <a:lnTo>
                  <a:pt x="87" y="69"/>
                </a:lnTo>
                <a:lnTo>
                  <a:pt x="81" y="67"/>
                </a:lnTo>
                <a:lnTo>
                  <a:pt x="83" y="60"/>
                </a:lnTo>
                <a:lnTo>
                  <a:pt x="87" y="56"/>
                </a:lnTo>
                <a:lnTo>
                  <a:pt x="78" y="51"/>
                </a:lnTo>
                <a:lnTo>
                  <a:pt x="71" y="46"/>
                </a:lnTo>
                <a:lnTo>
                  <a:pt x="70" y="38"/>
                </a:lnTo>
                <a:lnTo>
                  <a:pt x="74" y="38"/>
                </a:lnTo>
                <a:lnTo>
                  <a:pt x="75" y="34"/>
                </a:lnTo>
                <a:lnTo>
                  <a:pt x="71" y="31"/>
                </a:lnTo>
                <a:lnTo>
                  <a:pt x="72" y="26"/>
                </a:lnTo>
                <a:lnTo>
                  <a:pt x="72" y="26"/>
                </a:lnTo>
                <a:lnTo>
                  <a:pt x="75" y="26"/>
                </a:lnTo>
                <a:lnTo>
                  <a:pt x="80" y="21"/>
                </a:lnTo>
                <a:lnTo>
                  <a:pt x="81" y="14"/>
                </a:lnTo>
                <a:lnTo>
                  <a:pt x="75" y="10"/>
                </a:lnTo>
                <a:lnTo>
                  <a:pt x="65" y="14"/>
                </a:lnTo>
                <a:lnTo>
                  <a:pt x="65" y="14"/>
                </a:lnTo>
                <a:lnTo>
                  <a:pt x="65" y="14"/>
                </a:lnTo>
                <a:lnTo>
                  <a:pt x="54" y="11"/>
                </a:lnTo>
                <a:lnTo>
                  <a:pt x="52" y="4"/>
                </a:lnTo>
                <a:lnTo>
                  <a:pt x="47" y="0"/>
                </a:lnTo>
                <a:lnTo>
                  <a:pt x="43" y="2"/>
                </a:lnTo>
                <a:lnTo>
                  <a:pt x="40" y="3"/>
                </a:lnTo>
                <a:lnTo>
                  <a:pt x="37" y="3"/>
                </a:lnTo>
                <a:lnTo>
                  <a:pt x="36" y="4"/>
                </a:lnTo>
                <a:lnTo>
                  <a:pt x="29" y="9"/>
                </a:lnTo>
                <a:lnTo>
                  <a:pt x="30" y="12"/>
                </a:lnTo>
                <a:lnTo>
                  <a:pt x="33" y="12"/>
                </a:lnTo>
                <a:lnTo>
                  <a:pt x="40" y="19"/>
                </a:lnTo>
                <a:lnTo>
                  <a:pt x="35" y="22"/>
                </a:lnTo>
                <a:lnTo>
                  <a:pt x="36" y="34"/>
                </a:lnTo>
                <a:lnTo>
                  <a:pt x="42" y="37"/>
                </a:lnTo>
                <a:lnTo>
                  <a:pt x="42" y="35"/>
                </a:lnTo>
                <a:lnTo>
                  <a:pt x="42" y="37"/>
                </a:lnTo>
                <a:lnTo>
                  <a:pt x="48" y="40"/>
                </a:lnTo>
                <a:lnTo>
                  <a:pt x="42" y="45"/>
                </a:lnTo>
                <a:lnTo>
                  <a:pt x="42" y="50"/>
                </a:lnTo>
                <a:lnTo>
                  <a:pt x="36" y="58"/>
                </a:lnTo>
                <a:lnTo>
                  <a:pt x="31" y="66"/>
                </a:lnTo>
                <a:lnTo>
                  <a:pt x="24" y="74"/>
                </a:lnTo>
                <a:lnTo>
                  <a:pt x="17" y="73"/>
                </a:lnTo>
                <a:lnTo>
                  <a:pt x="10" y="81"/>
                </a:lnTo>
                <a:lnTo>
                  <a:pt x="13" y="84"/>
                </a:lnTo>
                <a:lnTo>
                  <a:pt x="14" y="90"/>
                </a:lnTo>
                <a:lnTo>
                  <a:pt x="18" y="93"/>
                </a:lnTo>
                <a:lnTo>
                  <a:pt x="19" y="99"/>
                </a:lnTo>
                <a:lnTo>
                  <a:pt x="5" y="99"/>
                </a:lnTo>
                <a:lnTo>
                  <a:pt x="0" y="106"/>
                </a:lnTo>
                <a:lnTo>
                  <a:pt x="8" y="112"/>
                </a:lnTo>
                <a:lnTo>
                  <a:pt x="11" y="114"/>
                </a:lnTo>
                <a:lnTo>
                  <a:pt x="7" y="116"/>
                </a:lnTo>
                <a:lnTo>
                  <a:pt x="16" y="125"/>
                </a:lnTo>
                <a:lnTo>
                  <a:pt x="20" y="126"/>
                </a:lnTo>
                <a:lnTo>
                  <a:pt x="30" y="121"/>
                </a:lnTo>
                <a:lnTo>
                  <a:pt x="31" y="128"/>
                </a:lnTo>
                <a:lnTo>
                  <a:pt x="31" y="137"/>
                </a:lnTo>
                <a:lnTo>
                  <a:pt x="34" y="147"/>
                </a:lnTo>
                <a:lnTo>
                  <a:pt x="36" y="160"/>
                </a:lnTo>
                <a:lnTo>
                  <a:pt x="42" y="170"/>
                </a:lnTo>
                <a:lnTo>
                  <a:pt x="43" y="173"/>
                </a:lnTo>
                <a:lnTo>
                  <a:pt x="46" y="182"/>
                </a:lnTo>
                <a:lnTo>
                  <a:pt x="49" y="189"/>
                </a:lnTo>
                <a:lnTo>
                  <a:pt x="51" y="191"/>
                </a:lnTo>
                <a:lnTo>
                  <a:pt x="54" y="199"/>
                </a:lnTo>
                <a:lnTo>
                  <a:pt x="57" y="208"/>
                </a:lnTo>
                <a:lnTo>
                  <a:pt x="63" y="214"/>
                </a:lnTo>
                <a:lnTo>
                  <a:pt x="66" y="212"/>
                </a:lnTo>
                <a:lnTo>
                  <a:pt x="69" y="208"/>
                </a:lnTo>
                <a:lnTo>
                  <a:pt x="75" y="206"/>
                </a:lnTo>
                <a:lnTo>
                  <a:pt x="72" y="203"/>
                </a:lnTo>
                <a:lnTo>
                  <a:pt x="75" y="199"/>
                </a:lnTo>
                <a:lnTo>
                  <a:pt x="78" y="199"/>
                </a:lnTo>
                <a:lnTo>
                  <a:pt x="78" y="186"/>
                </a:lnTo>
                <a:lnTo>
                  <a:pt x="82" y="180"/>
                </a:lnTo>
                <a:lnTo>
                  <a:pt x="81" y="174"/>
                </a:lnTo>
                <a:lnTo>
                  <a:pt x="80" y="166"/>
                </a:lnTo>
                <a:lnTo>
                  <a:pt x="82" y="160"/>
                </a:lnTo>
                <a:lnTo>
                  <a:pt x="84" y="160"/>
                </a:lnTo>
                <a:lnTo>
                  <a:pt x="91" y="157"/>
                </a:lnTo>
                <a:lnTo>
                  <a:pt x="94" y="155"/>
                </a:lnTo>
                <a:lnTo>
                  <a:pt x="94" y="153"/>
                </a:lnTo>
                <a:lnTo>
                  <a:pt x="101" y="148"/>
                </a:lnTo>
                <a:lnTo>
                  <a:pt x="106" y="143"/>
                </a:lnTo>
                <a:lnTo>
                  <a:pt x="113" y="136"/>
                </a:lnTo>
                <a:lnTo>
                  <a:pt x="123" y="131"/>
                </a:lnTo>
                <a:lnTo>
                  <a:pt x="127" y="126"/>
                </a:lnTo>
                <a:lnTo>
                  <a:pt x="127" y="121"/>
                </a:lnTo>
                <a:lnTo>
                  <a:pt x="135" y="119"/>
                </a:lnTo>
                <a:lnTo>
                  <a:pt x="139" y="119"/>
                </a:lnTo>
                <a:lnTo>
                  <a:pt x="140" y="116"/>
                </a:lnTo>
                <a:lnTo>
                  <a:pt x="139" y="110"/>
                </a:lnTo>
                <a:lnTo>
                  <a:pt x="136" y="106"/>
                </a:lnTo>
                <a:lnTo>
                  <a:pt x="138" y="101"/>
                </a:lnTo>
                <a:lnTo>
                  <a:pt x="134" y="99"/>
                </a:lnTo>
                <a:lnTo>
                  <a:pt x="135" y="96"/>
                </a:lnTo>
                <a:lnTo>
                  <a:pt x="140" y="93"/>
                </a:lnTo>
                <a:lnTo>
                  <a:pt x="135" y="90"/>
                </a:lnTo>
                <a:lnTo>
                  <a:pt x="138" y="85"/>
                </a:lnTo>
                <a:lnTo>
                  <a:pt x="142" y="87"/>
                </a:lnTo>
                <a:lnTo>
                  <a:pt x="146" y="89"/>
                </a:lnTo>
                <a:lnTo>
                  <a:pt x="146" y="93"/>
                </a:lnTo>
                <a:lnTo>
                  <a:pt x="152" y="95"/>
                </a:lnTo>
                <a:lnTo>
                  <a:pt x="159" y="95"/>
                </a:lnTo>
                <a:lnTo>
                  <a:pt x="163" y="96"/>
                </a:lnTo>
                <a:lnTo>
                  <a:pt x="159" y="102"/>
                </a:lnTo>
                <a:lnTo>
                  <a:pt x="157" y="102"/>
                </a:lnTo>
                <a:lnTo>
                  <a:pt x="155" y="107"/>
                </a:lnTo>
                <a:lnTo>
                  <a:pt x="158" y="110"/>
                </a:lnTo>
                <a:lnTo>
                  <a:pt x="159" y="106"/>
                </a:lnTo>
                <a:lnTo>
                  <a:pt x="161" y="106"/>
                </a:lnTo>
                <a:lnTo>
                  <a:pt x="164" y="116"/>
                </a:lnTo>
                <a:lnTo>
                  <a:pt x="168" y="115"/>
                </a:lnTo>
                <a:lnTo>
                  <a:pt x="168" y="112"/>
                </a:lnTo>
                <a:lnTo>
                  <a:pt x="169" y="109"/>
                </a:lnTo>
                <a:lnTo>
                  <a:pt x="169" y="102"/>
                </a:lnTo>
                <a:lnTo>
                  <a:pt x="174" y="104"/>
                </a:lnTo>
                <a:lnTo>
                  <a:pt x="177" y="98"/>
                </a:lnTo>
                <a:lnTo>
                  <a:pt x="177" y="95"/>
                </a:lnTo>
                <a:lnTo>
                  <a:pt x="181" y="87"/>
                </a:lnTo>
                <a:lnTo>
                  <a:pt x="181" y="84"/>
                </a:lnTo>
                <a:lnTo>
                  <a:pt x="190" y="79"/>
                </a:lnTo>
                <a:lnTo>
                  <a:pt x="194" y="80"/>
                </a:lnTo>
                <a:lnTo>
                  <a:pt x="194" y="75"/>
                </a:lnTo>
                <a:lnTo>
                  <a:pt x="197" y="74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80"/>
          <p:cNvSpPr>
            <a:spLocks/>
          </p:cNvSpPr>
          <p:nvPr/>
        </p:nvSpPr>
        <p:spPr bwMode="auto">
          <a:xfrm>
            <a:off x="9770916" y="5362159"/>
            <a:ext cx="187152" cy="169607"/>
          </a:xfrm>
          <a:custGeom>
            <a:avLst/>
            <a:gdLst>
              <a:gd name="T0" fmla="*/ 72 w 128"/>
              <a:gd name="T1" fmla="*/ 19 h 116"/>
              <a:gd name="T2" fmla="*/ 81 w 128"/>
              <a:gd name="T3" fmla="*/ 14 h 116"/>
              <a:gd name="T4" fmla="*/ 88 w 128"/>
              <a:gd name="T5" fmla="*/ 14 h 116"/>
              <a:gd name="T6" fmla="*/ 102 w 128"/>
              <a:gd name="T7" fmla="*/ 19 h 116"/>
              <a:gd name="T8" fmla="*/ 114 w 128"/>
              <a:gd name="T9" fmla="*/ 26 h 116"/>
              <a:gd name="T10" fmla="*/ 113 w 128"/>
              <a:gd name="T11" fmla="*/ 44 h 116"/>
              <a:gd name="T12" fmla="*/ 113 w 128"/>
              <a:gd name="T13" fmla="*/ 50 h 116"/>
              <a:gd name="T14" fmla="*/ 113 w 128"/>
              <a:gd name="T15" fmla="*/ 61 h 116"/>
              <a:gd name="T16" fmla="*/ 117 w 128"/>
              <a:gd name="T17" fmla="*/ 69 h 116"/>
              <a:gd name="T18" fmla="*/ 113 w 128"/>
              <a:gd name="T19" fmla="*/ 81 h 116"/>
              <a:gd name="T20" fmla="*/ 119 w 128"/>
              <a:gd name="T21" fmla="*/ 89 h 116"/>
              <a:gd name="T22" fmla="*/ 125 w 128"/>
              <a:gd name="T23" fmla="*/ 99 h 116"/>
              <a:gd name="T24" fmla="*/ 128 w 128"/>
              <a:gd name="T25" fmla="*/ 104 h 116"/>
              <a:gd name="T26" fmla="*/ 116 w 128"/>
              <a:gd name="T27" fmla="*/ 116 h 116"/>
              <a:gd name="T28" fmla="*/ 97 w 128"/>
              <a:gd name="T29" fmla="*/ 112 h 116"/>
              <a:gd name="T30" fmla="*/ 86 w 128"/>
              <a:gd name="T31" fmla="*/ 102 h 116"/>
              <a:gd name="T32" fmla="*/ 78 w 128"/>
              <a:gd name="T33" fmla="*/ 102 h 116"/>
              <a:gd name="T34" fmla="*/ 63 w 128"/>
              <a:gd name="T35" fmla="*/ 102 h 116"/>
              <a:gd name="T36" fmla="*/ 50 w 128"/>
              <a:gd name="T37" fmla="*/ 95 h 116"/>
              <a:gd name="T38" fmla="*/ 40 w 128"/>
              <a:gd name="T39" fmla="*/ 77 h 116"/>
              <a:gd name="T40" fmla="*/ 33 w 128"/>
              <a:gd name="T41" fmla="*/ 76 h 116"/>
              <a:gd name="T42" fmla="*/ 27 w 128"/>
              <a:gd name="T43" fmla="*/ 76 h 116"/>
              <a:gd name="T44" fmla="*/ 24 w 128"/>
              <a:gd name="T45" fmla="*/ 71 h 116"/>
              <a:gd name="T46" fmla="*/ 22 w 128"/>
              <a:gd name="T47" fmla="*/ 59 h 116"/>
              <a:gd name="T48" fmla="*/ 9 w 128"/>
              <a:gd name="T49" fmla="*/ 48 h 116"/>
              <a:gd name="T50" fmla="*/ 14 w 128"/>
              <a:gd name="T51" fmla="*/ 38 h 116"/>
              <a:gd name="T52" fmla="*/ 9 w 128"/>
              <a:gd name="T53" fmla="*/ 31 h 116"/>
              <a:gd name="T54" fmla="*/ 0 w 128"/>
              <a:gd name="T55" fmla="*/ 14 h 116"/>
              <a:gd name="T56" fmla="*/ 0 w 128"/>
              <a:gd name="T57" fmla="*/ 2 h 116"/>
              <a:gd name="T58" fmla="*/ 5 w 128"/>
              <a:gd name="T59" fmla="*/ 3 h 116"/>
              <a:gd name="T60" fmla="*/ 14 w 128"/>
              <a:gd name="T61" fmla="*/ 8 h 116"/>
              <a:gd name="T62" fmla="*/ 24 w 128"/>
              <a:gd name="T63" fmla="*/ 1 h 116"/>
              <a:gd name="T64" fmla="*/ 28 w 128"/>
              <a:gd name="T65" fmla="*/ 3 h 116"/>
              <a:gd name="T66" fmla="*/ 31 w 128"/>
              <a:gd name="T67" fmla="*/ 12 h 116"/>
              <a:gd name="T68" fmla="*/ 34 w 128"/>
              <a:gd name="T69" fmla="*/ 18 h 116"/>
              <a:gd name="T70" fmla="*/ 45 w 128"/>
              <a:gd name="T71" fmla="*/ 24 h 116"/>
              <a:gd name="T72" fmla="*/ 66 w 128"/>
              <a:gd name="T73" fmla="*/ 23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16">
                <a:moveTo>
                  <a:pt x="66" y="21"/>
                </a:moveTo>
                <a:lnTo>
                  <a:pt x="72" y="19"/>
                </a:lnTo>
                <a:lnTo>
                  <a:pt x="76" y="14"/>
                </a:lnTo>
                <a:lnTo>
                  <a:pt x="81" y="14"/>
                </a:lnTo>
                <a:lnTo>
                  <a:pt x="84" y="13"/>
                </a:lnTo>
                <a:lnTo>
                  <a:pt x="88" y="14"/>
                </a:lnTo>
                <a:lnTo>
                  <a:pt x="96" y="18"/>
                </a:lnTo>
                <a:lnTo>
                  <a:pt x="102" y="19"/>
                </a:lnTo>
                <a:lnTo>
                  <a:pt x="109" y="26"/>
                </a:lnTo>
                <a:lnTo>
                  <a:pt x="114" y="26"/>
                </a:lnTo>
                <a:lnTo>
                  <a:pt x="115" y="33"/>
                </a:lnTo>
                <a:lnTo>
                  <a:pt x="113" y="44"/>
                </a:lnTo>
                <a:lnTo>
                  <a:pt x="110" y="50"/>
                </a:lnTo>
                <a:lnTo>
                  <a:pt x="113" y="50"/>
                </a:lnTo>
                <a:lnTo>
                  <a:pt x="110" y="55"/>
                </a:lnTo>
                <a:lnTo>
                  <a:pt x="113" y="61"/>
                </a:lnTo>
                <a:lnTo>
                  <a:pt x="113" y="66"/>
                </a:lnTo>
                <a:lnTo>
                  <a:pt x="117" y="69"/>
                </a:lnTo>
                <a:lnTo>
                  <a:pt x="119" y="73"/>
                </a:lnTo>
                <a:lnTo>
                  <a:pt x="113" y="81"/>
                </a:lnTo>
                <a:lnTo>
                  <a:pt x="116" y="84"/>
                </a:lnTo>
                <a:lnTo>
                  <a:pt x="119" y="89"/>
                </a:lnTo>
                <a:lnTo>
                  <a:pt x="125" y="91"/>
                </a:lnTo>
                <a:lnTo>
                  <a:pt x="125" y="99"/>
                </a:lnTo>
                <a:lnTo>
                  <a:pt x="128" y="100"/>
                </a:lnTo>
                <a:lnTo>
                  <a:pt x="128" y="104"/>
                </a:lnTo>
                <a:lnTo>
                  <a:pt x="119" y="107"/>
                </a:lnTo>
                <a:lnTo>
                  <a:pt x="116" y="116"/>
                </a:lnTo>
                <a:lnTo>
                  <a:pt x="104" y="113"/>
                </a:lnTo>
                <a:lnTo>
                  <a:pt x="97" y="112"/>
                </a:lnTo>
                <a:lnTo>
                  <a:pt x="90" y="111"/>
                </a:lnTo>
                <a:lnTo>
                  <a:pt x="86" y="102"/>
                </a:lnTo>
                <a:lnTo>
                  <a:pt x="84" y="100"/>
                </a:lnTo>
                <a:lnTo>
                  <a:pt x="78" y="102"/>
                </a:lnTo>
                <a:lnTo>
                  <a:pt x="72" y="105"/>
                </a:lnTo>
                <a:lnTo>
                  <a:pt x="63" y="102"/>
                </a:lnTo>
                <a:lnTo>
                  <a:pt x="56" y="98"/>
                </a:lnTo>
                <a:lnTo>
                  <a:pt x="50" y="95"/>
                </a:lnTo>
                <a:lnTo>
                  <a:pt x="45" y="88"/>
                </a:lnTo>
                <a:lnTo>
                  <a:pt x="40" y="77"/>
                </a:lnTo>
                <a:lnTo>
                  <a:pt x="37" y="79"/>
                </a:lnTo>
                <a:lnTo>
                  <a:pt x="33" y="76"/>
                </a:lnTo>
                <a:lnTo>
                  <a:pt x="31" y="79"/>
                </a:lnTo>
                <a:lnTo>
                  <a:pt x="27" y="76"/>
                </a:lnTo>
                <a:lnTo>
                  <a:pt x="26" y="71"/>
                </a:lnTo>
                <a:lnTo>
                  <a:pt x="24" y="71"/>
                </a:lnTo>
                <a:lnTo>
                  <a:pt x="26" y="65"/>
                </a:lnTo>
                <a:lnTo>
                  <a:pt x="22" y="59"/>
                </a:lnTo>
                <a:lnTo>
                  <a:pt x="14" y="55"/>
                </a:lnTo>
                <a:lnTo>
                  <a:pt x="9" y="48"/>
                </a:lnTo>
                <a:lnTo>
                  <a:pt x="10" y="41"/>
                </a:lnTo>
                <a:lnTo>
                  <a:pt x="14" y="38"/>
                </a:lnTo>
                <a:lnTo>
                  <a:pt x="14" y="33"/>
                </a:lnTo>
                <a:lnTo>
                  <a:pt x="9" y="31"/>
                </a:lnTo>
                <a:lnTo>
                  <a:pt x="5" y="21"/>
                </a:lnTo>
                <a:lnTo>
                  <a:pt x="0" y="14"/>
                </a:lnTo>
                <a:lnTo>
                  <a:pt x="3" y="12"/>
                </a:lnTo>
                <a:lnTo>
                  <a:pt x="0" y="2"/>
                </a:lnTo>
                <a:lnTo>
                  <a:pt x="5" y="0"/>
                </a:lnTo>
                <a:lnTo>
                  <a:pt x="5" y="3"/>
                </a:lnTo>
                <a:lnTo>
                  <a:pt x="9" y="7"/>
                </a:lnTo>
                <a:lnTo>
                  <a:pt x="14" y="8"/>
                </a:lnTo>
                <a:lnTo>
                  <a:pt x="16" y="8"/>
                </a:lnTo>
                <a:lnTo>
                  <a:pt x="24" y="1"/>
                </a:lnTo>
                <a:lnTo>
                  <a:pt x="27" y="1"/>
                </a:lnTo>
                <a:lnTo>
                  <a:pt x="28" y="3"/>
                </a:lnTo>
                <a:lnTo>
                  <a:pt x="26" y="7"/>
                </a:lnTo>
                <a:lnTo>
                  <a:pt x="31" y="12"/>
                </a:lnTo>
                <a:lnTo>
                  <a:pt x="32" y="12"/>
                </a:lnTo>
                <a:lnTo>
                  <a:pt x="34" y="18"/>
                </a:lnTo>
                <a:lnTo>
                  <a:pt x="40" y="19"/>
                </a:lnTo>
                <a:lnTo>
                  <a:pt x="45" y="24"/>
                </a:lnTo>
                <a:lnTo>
                  <a:pt x="55" y="25"/>
                </a:lnTo>
                <a:lnTo>
                  <a:pt x="66" y="23"/>
                </a:lnTo>
                <a:lnTo>
                  <a:pt x="66" y="21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81"/>
          <p:cNvSpPr>
            <a:spLocks/>
          </p:cNvSpPr>
          <p:nvPr/>
        </p:nvSpPr>
        <p:spPr bwMode="auto">
          <a:xfrm>
            <a:off x="9099800" y="4904512"/>
            <a:ext cx="105273" cy="70182"/>
          </a:xfrm>
          <a:custGeom>
            <a:avLst/>
            <a:gdLst>
              <a:gd name="T0" fmla="*/ 66 w 72"/>
              <a:gd name="T1" fmla="*/ 1 h 48"/>
              <a:gd name="T2" fmla="*/ 64 w 72"/>
              <a:gd name="T3" fmla="*/ 12 h 48"/>
              <a:gd name="T4" fmla="*/ 72 w 72"/>
              <a:gd name="T5" fmla="*/ 23 h 48"/>
              <a:gd name="T6" fmla="*/ 63 w 72"/>
              <a:gd name="T7" fmla="*/ 35 h 48"/>
              <a:gd name="T8" fmla="*/ 44 w 72"/>
              <a:gd name="T9" fmla="*/ 46 h 48"/>
              <a:gd name="T10" fmla="*/ 38 w 72"/>
              <a:gd name="T11" fmla="*/ 48 h 48"/>
              <a:gd name="T12" fmla="*/ 29 w 72"/>
              <a:gd name="T13" fmla="*/ 46 h 48"/>
              <a:gd name="T14" fmla="*/ 11 w 72"/>
              <a:gd name="T15" fmla="*/ 41 h 48"/>
              <a:gd name="T16" fmla="*/ 17 w 72"/>
              <a:gd name="T17" fmla="*/ 35 h 48"/>
              <a:gd name="T18" fmla="*/ 3 w 72"/>
              <a:gd name="T19" fmla="*/ 26 h 48"/>
              <a:gd name="T20" fmla="*/ 15 w 72"/>
              <a:gd name="T21" fmla="*/ 24 h 48"/>
              <a:gd name="T22" fmla="*/ 15 w 72"/>
              <a:gd name="T23" fmla="*/ 19 h 48"/>
              <a:gd name="T24" fmla="*/ 0 w 72"/>
              <a:gd name="T25" fmla="*/ 15 h 48"/>
              <a:gd name="T26" fmla="*/ 5 w 72"/>
              <a:gd name="T27" fmla="*/ 4 h 48"/>
              <a:gd name="T28" fmla="*/ 15 w 72"/>
              <a:gd name="T29" fmla="*/ 2 h 48"/>
              <a:gd name="T30" fmla="*/ 26 w 72"/>
              <a:gd name="T31" fmla="*/ 13 h 48"/>
              <a:gd name="T32" fmla="*/ 35 w 72"/>
              <a:gd name="T33" fmla="*/ 4 h 48"/>
              <a:gd name="T34" fmla="*/ 44 w 72"/>
              <a:gd name="T35" fmla="*/ 9 h 48"/>
              <a:gd name="T36" fmla="*/ 55 w 72"/>
              <a:gd name="T37" fmla="*/ 0 h 48"/>
              <a:gd name="T38" fmla="*/ 66 w 72"/>
              <a:gd name="T39" fmla="*/ 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48">
                <a:moveTo>
                  <a:pt x="66" y="1"/>
                </a:moveTo>
                <a:lnTo>
                  <a:pt x="64" y="12"/>
                </a:lnTo>
                <a:lnTo>
                  <a:pt x="72" y="23"/>
                </a:lnTo>
                <a:lnTo>
                  <a:pt x="63" y="35"/>
                </a:lnTo>
                <a:lnTo>
                  <a:pt x="44" y="46"/>
                </a:lnTo>
                <a:lnTo>
                  <a:pt x="38" y="48"/>
                </a:lnTo>
                <a:lnTo>
                  <a:pt x="29" y="46"/>
                </a:lnTo>
                <a:lnTo>
                  <a:pt x="11" y="41"/>
                </a:lnTo>
                <a:lnTo>
                  <a:pt x="17" y="35"/>
                </a:lnTo>
                <a:lnTo>
                  <a:pt x="3" y="26"/>
                </a:lnTo>
                <a:lnTo>
                  <a:pt x="15" y="24"/>
                </a:lnTo>
                <a:lnTo>
                  <a:pt x="15" y="19"/>
                </a:lnTo>
                <a:lnTo>
                  <a:pt x="0" y="15"/>
                </a:lnTo>
                <a:lnTo>
                  <a:pt x="5" y="4"/>
                </a:lnTo>
                <a:lnTo>
                  <a:pt x="15" y="2"/>
                </a:lnTo>
                <a:lnTo>
                  <a:pt x="26" y="13"/>
                </a:lnTo>
                <a:lnTo>
                  <a:pt x="35" y="4"/>
                </a:lnTo>
                <a:lnTo>
                  <a:pt x="44" y="9"/>
                </a:lnTo>
                <a:lnTo>
                  <a:pt x="55" y="0"/>
                </a:lnTo>
                <a:lnTo>
                  <a:pt x="66" y="1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82"/>
          <p:cNvSpPr>
            <a:spLocks noEditPoints="1"/>
          </p:cNvSpPr>
          <p:nvPr/>
        </p:nvSpPr>
        <p:spPr bwMode="auto">
          <a:xfrm>
            <a:off x="9403922" y="5261271"/>
            <a:ext cx="116970" cy="138902"/>
          </a:xfrm>
          <a:custGeom>
            <a:avLst/>
            <a:gdLst>
              <a:gd name="T0" fmla="*/ 57 w 80"/>
              <a:gd name="T1" fmla="*/ 88 h 95"/>
              <a:gd name="T2" fmla="*/ 57 w 80"/>
              <a:gd name="T3" fmla="*/ 95 h 95"/>
              <a:gd name="T4" fmla="*/ 48 w 80"/>
              <a:gd name="T5" fmla="*/ 90 h 95"/>
              <a:gd name="T6" fmla="*/ 40 w 80"/>
              <a:gd name="T7" fmla="*/ 82 h 95"/>
              <a:gd name="T8" fmla="*/ 54 w 80"/>
              <a:gd name="T9" fmla="*/ 82 h 95"/>
              <a:gd name="T10" fmla="*/ 17 w 80"/>
              <a:gd name="T11" fmla="*/ 55 h 95"/>
              <a:gd name="T12" fmla="*/ 21 w 80"/>
              <a:gd name="T13" fmla="*/ 73 h 95"/>
              <a:gd name="T14" fmla="*/ 15 w 80"/>
              <a:gd name="T15" fmla="*/ 76 h 95"/>
              <a:gd name="T16" fmla="*/ 12 w 80"/>
              <a:gd name="T17" fmla="*/ 63 h 95"/>
              <a:gd name="T18" fmla="*/ 13 w 80"/>
              <a:gd name="T19" fmla="*/ 58 h 95"/>
              <a:gd name="T20" fmla="*/ 39 w 80"/>
              <a:gd name="T21" fmla="*/ 3 h 95"/>
              <a:gd name="T22" fmla="*/ 47 w 80"/>
              <a:gd name="T23" fmla="*/ 11 h 95"/>
              <a:gd name="T24" fmla="*/ 44 w 80"/>
              <a:gd name="T25" fmla="*/ 13 h 95"/>
              <a:gd name="T26" fmla="*/ 39 w 80"/>
              <a:gd name="T27" fmla="*/ 21 h 95"/>
              <a:gd name="T28" fmla="*/ 40 w 80"/>
              <a:gd name="T29" fmla="*/ 29 h 95"/>
              <a:gd name="T30" fmla="*/ 50 w 80"/>
              <a:gd name="T31" fmla="*/ 41 h 95"/>
              <a:gd name="T32" fmla="*/ 62 w 80"/>
              <a:gd name="T33" fmla="*/ 48 h 95"/>
              <a:gd name="T34" fmla="*/ 62 w 80"/>
              <a:gd name="T35" fmla="*/ 53 h 95"/>
              <a:gd name="T36" fmla="*/ 73 w 80"/>
              <a:gd name="T37" fmla="*/ 58 h 95"/>
              <a:gd name="T38" fmla="*/ 80 w 80"/>
              <a:gd name="T39" fmla="*/ 65 h 95"/>
              <a:gd name="T40" fmla="*/ 74 w 80"/>
              <a:gd name="T41" fmla="*/ 64 h 95"/>
              <a:gd name="T42" fmla="*/ 65 w 80"/>
              <a:gd name="T43" fmla="*/ 67 h 95"/>
              <a:gd name="T44" fmla="*/ 70 w 80"/>
              <a:gd name="T45" fmla="*/ 76 h 95"/>
              <a:gd name="T46" fmla="*/ 63 w 80"/>
              <a:gd name="T47" fmla="*/ 83 h 95"/>
              <a:gd name="T48" fmla="*/ 61 w 80"/>
              <a:gd name="T49" fmla="*/ 82 h 95"/>
              <a:gd name="T50" fmla="*/ 63 w 80"/>
              <a:gd name="T51" fmla="*/ 75 h 95"/>
              <a:gd name="T52" fmla="*/ 59 w 80"/>
              <a:gd name="T53" fmla="*/ 66 h 95"/>
              <a:gd name="T54" fmla="*/ 54 w 80"/>
              <a:gd name="T55" fmla="*/ 60 h 95"/>
              <a:gd name="T56" fmla="*/ 47 w 80"/>
              <a:gd name="T57" fmla="*/ 55 h 95"/>
              <a:gd name="T58" fmla="*/ 36 w 80"/>
              <a:gd name="T59" fmla="*/ 50 h 95"/>
              <a:gd name="T60" fmla="*/ 26 w 80"/>
              <a:gd name="T61" fmla="*/ 40 h 95"/>
              <a:gd name="T62" fmla="*/ 21 w 80"/>
              <a:gd name="T63" fmla="*/ 30 h 95"/>
              <a:gd name="T64" fmla="*/ 12 w 80"/>
              <a:gd name="T65" fmla="*/ 28 h 95"/>
              <a:gd name="T66" fmla="*/ 5 w 80"/>
              <a:gd name="T67" fmla="*/ 32 h 95"/>
              <a:gd name="T68" fmla="*/ 3 w 80"/>
              <a:gd name="T69" fmla="*/ 28 h 95"/>
              <a:gd name="T70" fmla="*/ 3 w 80"/>
              <a:gd name="T71" fmla="*/ 18 h 95"/>
              <a:gd name="T72" fmla="*/ 1 w 80"/>
              <a:gd name="T73" fmla="*/ 11 h 95"/>
              <a:gd name="T74" fmla="*/ 7 w 80"/>
              <a:gd name="T75" fmla="*/ 13 h 95"/>
              <a:gd name="T76" fmla="*/ 12 w 80"/>
              <a:gd name="T77" fmla="*/ 11 h 95"/>
              <a:gd name="T78" fmla="*/ 17 w 80"/>
              <a:gd name="T79" fmla="*/ 7 h 95"/>
              <a:gd name="T80" fmla="*/ 26 w 80"/>
              <a:gd name="T81" fmla="*/ 7 h 95"/>
              <a:gd name="T82" fmla="*/ 29 w 80"/>
              <a:gd name="T83" fmla="*/ 3 h 95"/>
              <a:gd name="T84" fmla="*/ 36 w 80"/>
              <a:gd name="T85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95">
                <a:moveTo>
                  <a:pt x="59" y="81"/>
                </a:moveTo>
                <a:lnTo>
                  <a:pt x="57" y="88"/>
                </a:lnTo>
                <a:lnTo>
                  <a:pt x="58" y="90"/>
                </a:lnTo>
                <a:lnTo>
                  <a:pt x="57" y="95"/>
                </a:lnTo>
                <a:lnTo>
                  <a:pt x="52" y="92"/>
                </a:lnTo>
                <a:lnTo>
                  <a:pt x="48" y="90"/>
                </a:lnTo>
                <a:lnTo>
                  <a:pt x="39" y="87"/>
                </a:lnTo>
                <a:lnTo>
                  <a:pt x="40" y="82"/>
                </a:lnTo>
                <a:lnTo>
                  <a:pt x="47" y="83"/>
                </a:lnTo>
                <a:lnTo>
                  <a:pt x="54" y="82"/>
                </a:lnTo>
                <a:lnTo>
                  <a:pt x="59" y="81"/>
                </a:lnTo>
                <a:close/>
                <a:moveTo>
                  <a:pt x="17" y="55"/>
                </a:moveTo>
                <a:lnTo>
                  <a:pt x="21" y="61"/>
                </a:lnTo>
                <a:lnTo>
                  <a:pt x="21" y="73"/>
                </a:lnTo>
                <a:lnTo>
                  <a:pt x="17" y="72"/>
                </a:lnTo>
                <a:lnTo>
                  <a:pt x="15" y="76"/>
                </a:lnTo>
                <a:lnTo>
                  <a:pt x="12" y="73"/>
                </a:lnTo>
                <a:lnTo>
                  <a:pt x="12" y="63"/>
                </a:lnTo>
                <a:lnTo>
                  <a:pt x="10" y="58"/>
                </a:lnTo>
                <a:lnTo>
                  <a:pt x="13" y="58"/>
                </a:lnTo>
                <a:lnTo>
                  <a:pt x="17" y="55"/>
                </a:lnTo>
                <a:close/>
                <a:moveTo>
                  <a:pt x="39" y="3"/>
                </a:moveTo>
                <a:lnTo>
                  <a:pt x="48" y="6"/>
                </a:lnTo>
                <a:lnTo>
                  <a:pt x="47" y="11"/>
                </a:lnTo>
                <a:lnTo>
                  <a:pt x="48" y="15"/>
                </a:lnTo>
                <a:lnTo>
                  <a:pt x="44" y="13"/>
                </a:lnTo>
                <a:lnTo>
                  <a:pt x="38" y="17"/>
                </a:lnTo>
                <a:lnTo>
                  <a:pt x="39" y="21"/>
                </a:lnTo>
                <a:lnTo>
                  <a:pt x="38" y="24"/>
                </a:lnTo>
                <a:lnTo>
                  <a:pt x="40" y="29"/>
                </a:lnTo>
                <a:lnTo>
                  <a:pt x="46" y="34"/>
                </a:lnTo>
                <a:lnTo>
                  <a:pt x="50" y="41"/>
                </a:lnTo>
                <a:lnTo>
                  <a:pt x="57" y="49"/>
                </a:lnTo>
                <a:lnTo>
                  <a:pt x="62" y="48"/>
                </a:lnTo>
                <a:lnTo>
                  <a:pt x="64" y="50"/>
                </a:lnTo>
                <a:lnTo>
                  <a:pt x="62" y="53"/>
                </a:lnTo>
                <a:lnTo>
                  <a:pt x="68" y="55"/>
                </a:lnTo>
                <a:lnTo>
                  <a:pt x="73" y="58"/>
                </a:lnTo>
                <a:lnTo>
                  <a:pt x="79" y="63"/>
                </a:lnTo>
                <a:lnTo>
                  <a:pt x="80" y="65"/>
                </a:lnTo>
                <a:lnTo>
                  <a:pt x="79" y="67"/>
                </a:lnTo>
                <a:lnTo>
                  <a:pt x="74" y="64"/>
                </a:lnTo>
                <a:lnTo>
                  <a:pt x="69" y="63"/>
                </a:lnTo>
                <a:lnTo>
                  <a:pt x="65" y="67"/>
                </a:lnTo>
                <a:lnTo>
                  <a:pt x="70" y="71"/>
                </a:lnTo>
                <a:lnTo>
                  <a:pt x="70" y="76"/>
                </a:lnTo>
                <a:lnTo>
                  <a:pt x="67" y="76"/>
                </a:lnTo>
                <a:lnTo>
                  <a:pt x="63" y="83"/>
                </a:lnTo>
                <a:lnTo>
                  <a:pt x="61" y="84"/>
                </a:lnTo>
                <a:lnTo>
                  <a:pt x="61" y="82"/>
                </a:lnTo>
                <a:lnTo>
                  <a:pt x="62" y="77"/>
                </a:lnTo>
                <a:lnTo>
                  <a:pt x="63" y="75"/>
                </a:lnTo>
                <a:lnTo>
                  <a:pt x="61" y="70"/>
                </a:lnTo>
                <a:lnTo>
                  <a:pt x="59" y="66"/>
                </a:lnTo>
                <a:lnTo>
                  <a:pt x="56" y="65"/>
                </a:lnTo>
                <a:lnTo>
                  <a:pt x="54" y="60"/>
                </a:lnTo>
                <a:lnTo>
                  <a:pt x="50" y="59"/>
                </a:lnTo>
                <a:lnTo>
                  <a:pt x="47" y="55"/>
                </a:lnTo>
                <a:lnTo>
                  <a:pt x="42" y="55"/>
                </a:lnTo>
                <a:lnTo>
                  <a:pt x="36" y="50"/>
                </a:lnTo>
                <a:lnTo>
                  <a:pt x="30" y="46"/>
                </a:lnTo>
                <a:lnTo>
                  <a:pt x="26" y="40"/>
                </a:lnTo>
                <a:lnTo>
                  <a:pt x="24" y="31"/>
                </a:lnTo>
                <a:lnTo>
                  <a:pt x="21" y="30"/>
                </a:lnTo>
                <a:lnTo>
                  <a:pt x="15" y="26"/>
                </a:lnTo>
                <a:lnTo>
                  <a:pt x="12" y="28"/>
                </a:lnTo>
                <a:lnTo>
                  <a:pt x="9" y="32"/>
                </a:lnTo>
                <a:lnTo>
                  <a:pt x="5" y="32"/>
                </a:lnTo>
                <a:lnTo>
                  <a:pt x="6" y="29"/>
                </a:lnTo>
                <a:lnTo>
                  <a:pt x="3" y="28"/>
                </a:lnTo>
                <a:lnTo>
                  <a:pt x="0" y="20"/>
                </a:lnTo>
                <a:lnTo>
                  <a:pt x="3" y="18"/>
                </a:lnTo>
                <a:lnTo>
                  <a:pt x="1" y="14"/>
                </a:lnTo>
                <a:lnTo>
                  <a:pt x="1" y="11"/>
                </a:lnTo>
                <a:lnTo>
                  <a:pt x="4" y="13"/>
                </a:lnTo>
                <a:lnTo>
                  <a:pt x="7" y="13"/>
                </a:lnTo>
                <a:lnTo>
                  <a:pt x="11" y="9"/>
                </a:lnTo>
                <a:lnTo>
                  <a:pt x="12" y="11"/>
                </a:lnTo>
                <a:lnTo>
                  <a:pt x="16" y="11"/>
                </a:lnTo>
                <a:lnTo>
                  <a:pt x="17" y="7"/>
                </a:lnTo>
                <a:lnTo>
                  <a:pt x="22" y="8"/>
                </a:lnTo>
                <a:lnTo>
                  <a:pt x="26" y="7"/>
                </a:lnTo>
                <a:lnTo>
                  <a:pt x="26" y="2"/>
                </a:lnTo>
                <a:lnTo>
                  <a:pt x="29" y="3"/>
                </a:lnTo>
                <a:lnTo>
                  <a:pt x="30" y="2"/>
                </a:lnTo>
                <a:lnTo>
                  <a:pt x="36" y="0"/>
                </a:lnTo>
                <a:lnTo>
                  <a:pt x="39" y="3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85"/>
          <p:cNvSpPr>
            <a:spLocks noEditPoints="1"/>
          </p:cNvSpPr>
          <p:nvPr/>
        </p:nvSpPr>
        <p:spPr bwMode="auto">
          <a:xfrm>
            <a:off x="10607252" y="5283204"/>
            <a:ext cx="157909" cy="182767"/>
          </a:xfrm>
          <a:custGeom>
            <a:avLst/>
            <a:gdLst>
              <a:gd name="T0" fmla="*/ 36 w 108"/>
              <a:gd name="T1" fmla="*/ 103 h 125"/>
              <a:gd name="T2" fmla="*/ 30 w 108"/>
              <a:gd name="T3" fmla="*/ 106 h 125"/>
              <a:gd name="T4" fmla="*/ 24 w 108"/>
              <a:gd name="T5" fmla="*/ 112 h 125"/>
              <a:gd name="T6" fmla="*/ 20 w 108"/>
              <a:gd name="T7" fmla="*/ 106 h 125"/>
              <a:gd name="T8" fmla="*/ 27 w 108"/>
              <a:gd name="T9" fmla="*/ 102 h 125"/>
              <a:gd name="T10" fmla="*/ 35 w 108"/>
              <a:gd name="T11" fmla="*/ 100 h 125"/>
              <a:gd name="T12" fmla="*/ 74 w 108"/>
              <a:gd name="T13" fmla="*/ 83 h 125"/>
              <a:gd name="T14" fmla="*/ 73 w 108"/>
              <a:gd name="T15" fmla="*/ 92 h 125"/>
              <a:gd name="T16" fmla="*/ 53 w 108"/>
              <a:gd name="T17" fmla="*/ 96 h 125"/>
              <a:gd name="T18" fmla="*/ 38 w 108"/>
              <a:gd name="T19" fmla="*/ 102 h 125"/>
              <a:gd name="T20" fmla="*/ 26 w 108"/>
              <a:gd name="T21" fmla="*/ 98 h 125"/>
              <a:gd name="T22" fmla="*/ 10 w 108"/>
              <a:gd name="T23" fmla="*/ 102 h 125"/>
              <a:gd name="T24" fmla="*/ 13 w 108"/>
              <a:gd name="T25" fmla="*/ 121 h 125"/>
              <a:gd name="T26" fmla="*/ 6 w 108"/>
              <a:gd name="T27" fmla="*/ 121 h 125"/>
              <a:gd name="T28" fmla="*/ 3 w 108"/>
              <a:gd name="T29" fmla="*/ 113 h 125"/>
              <a:gd name="T30" fmla="*/ 7 w 108"/>
              <a:gd name="T31" fmla="*/ 104 h 125"/>
              <a:gd name="T32" fmla="*/ 16 w 108"/>
              <a:gd name="T33" fmla="*/ 95 h 125"/>
              <a:gd name="T34" fmla="*/ 35 w 108"/>
              <a:gd name="T35" fmla="*/ 87 h 125"/>
              <a:gd name="T36" fmla="*/ 49 w 108"/>
              <a:gd name="T37" fmla="*/ 74 h 125"/>
              <a:gd name="T38" fmla="*/ 64 w 108"/>
              <a:gd name="T39" fmla="*/ 69 h 125"/>
              <a:gd name="T40" fmla="*/ 71 w 108"/>
              <a:gd name="T41" fmla="*/ 56 h 125"/>
              <a:gd name="T42" fmla="*/ 73 w 108"/>
              <a:gd name="T43" fmla="*/ 40 h 125"/>
              <a:gd name="T44" fmla="*/ 84 w 108"/>
              <a:gd name="T45" fmla="*/ 51 h 125"/>
              <a:gd name="T46" fmla="*/ 77 w 108"/>
              <a:gd name="T47" fmla="*/ 67 h 125"/>
              <a:gd name="T48" fmla="*/ 97 w 108"/>
              <a:gd name="T49" fmla="*/ 14 h 125"/>
              <a:gd name="T50" fmla="*/ 107 w 108"/>
              <a:gd name="T51" fmla="*/ 11 h 125"/>
              <a:gd name="T52" fmla="*/ 99 w 108"/>
              <a:gd name="T53" fmla="*/ 25 h 125"/>
              <a:gd name="T54" fmla="*/ 82 w 108"/>
              <a:gd name="T55" fmla="*/ 27 h 125"/>
              <a:gd name="T56" fmla="*/ 71 w 108"/>
              <a:gd name="T57" fmla="*/ 37 h 125"/>
              <a:gd name="T58" fmla="*/ 73 w 108"/>
              <a:gd name="T59" fmla="*/ 21 h 125"/>
              <a:gd name="T60" fmla="*/ 82 w 108"/>
              <a:gd name="T61" fmla="*/ 8 h 125"/>
              <a:gd name="T62" fmla="*/ 93 w 108"/>
              <a:gd name="T63" fmla="*/ 1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8" h="125">
                <a:moveTo>
                  <a:pt x="35" y="100"/>
                </a:moveTo>
                <a:lnTo>
                  <a:pt x="36" y="103"/>
                </a:lnTo>
                <a:lnTo>
                  <a:pt x="32" y="108"/>
                </a:lnTo>
                <a:lnTo>
                  <a:pt x="30" y="106"/>
                </a:lnTo>
                <a:lnTo>
                  <a:pt x="26" y="107"/>
                </a:lnTo>
                <a:lnTo>
                  <a:pt x="24" y="112"/>
                </a:lnTo>
                <a:lnTo>
                  <a:pt x="20" y="109"/>
                </a:lnTo>
                <a:lnTo>
                  <a:pt x="20" y="106"/>
                </a:lnTo>
                <a:lnTo>
                  <a:pt x="24" y="101"/>
                </a:lnTo>
                <a:lnTo>
                  <a:pt x="27" y="102"/>
                </a:lnTo>
                <a:lnTo>
                  <a:pt x="30" y="98"/>
                </a:lnTo>
                <a:lnTo>
                  <a:pt x="35" y="100"/>
                </a:lnTo>
                <a:close/>
                <a:moveTo>
                  <a:pt x="78" y="75"/>
                </a:moveTo>
                <a:lnTo>
                  <a:pt x="74" y="83"/>
                </a:lnTo>
                <a:lnTo>
                  <a:pt x="76" y="86"/>
                </a:lnTo>
                <a:lnTo>
                  <a:pt x="73" y="92"/>
                </a:lnTo>
                <a:lnTo>
                  <a:pt x="64" y="96"/>
                </a:lnTo>
                <a:lnTo>
                  <a:pt x="53" y="96"/>
                </a:lnTo>
                <a:lnTo>
                  <a:pt x="43" y="106"/>
                </a:lnTo>
                <a:lnTo>
                  <a:pt x="38" y="102"/>
                </a:lnTo>
                <a:lnTo>
                  <a:pt x="38" y="96"/>
                </a:lnTo>
                <a:lnTo>
                  <a:pt x="26" y="98"/>
                </a:lnTo>
                <a:lnTo>
                  <a:pt x="19" y="102"/>
                </a:lnTo>
                <a:lnTo>
                  <a:pt x="10" y="102"/>
                </a:lnTo>
                <a:lnTo>
                  <a:pt x="18" y="108"/>
                </a:lnTo>
                <a:lnTo>
                  <a:pt x="13" y="121"/>
                </a:lnTo>
                <a:lnTo>
                  <a:pt x="8" y="125"/>
                </a:lnTo>
                <a:lnTo>
                  <a:pt x="6" y="121"/>
                </a:lnTo>
                <a:lnTo>
                  <a:pt x="7" y="114"/>
                </a:lnTo>
                <a:lnTo>
                  <a:pt x="3" y="113"/>
                </a:lnTo>
                <a:lnTo>
                  <a:pt x="0" y="107"/>
                </a:lnTo>
                <a:lnTo>
                  <a:pt x="7" y="104"/>
                </a:lnTo>
                <a:lnTo>
                  <a:pt x="10" y="100"/>
                </a:lnTo>
                <a:lnTo>
                  <a:pt x="16" y="95"/>
                </a:lnTo>
                <a:lnTo>
                  <a:pt x="21" y="90"/>
                </a:lnTo>
                <a:lnTo>
                  <a:pt x="35" y="87"/>
                </a:lnTo>
                <a:lnTo>
                  <a:pt x="42" y="89"/>
                </a:lnTo>
                <a:lnTo>
                  <a:pt x="49" y="74"/>
                </a:lnTo>
                <a:lnTo>
                  <a:pt x="54" y="78"/>
                </a:lnTo>
                <a:lnTo>
                  <a:pt x="64" y="69"/>
                </a:lnTo>
                <a:lnTo>
                  <a:pt x="67" y="67"/>
                </a:lnTo>
                <a:lnTo>
                  <a:pt x="71" y="56"/>
                </a:lnTo>
                <a:lnTo>
                  <a:pt x="70" y="46"/>
                </a:lnTo>
                <a:lnTo>
                  <a:pt x="73" y="40"/>
                </a:lnTo>
                <a:lnTo>
                  <a:pt x="80" y="39"/>
                </a:lnTo>
                <a:lnTo>
                  <a:pt x="84" y="51"/>
                </a:lnTo>
                <a:lnTo>
                  <a:pt x="84" y="58"/>
                </a:lnTo>
                <a:lnTo>
                  <a:pt x="77" y="67"/>
                </a:lnTo>
                <a:lnTo>
                  <a:pt x="78" y="75"/>
                </a:lnTo>
                <a:close/>
                <a:moveTo>
                  <a:pt x="97" y="14"/>
                </a:moveTo>
                <a:lnTo>
                  <a:pt x="102" y="15"/>
                </a:lnTo>
                <a:lnTo>
                  <a:pt x="107" y="11"/>
                </a:lnTo>
                <a:lnTo>
                  <a:pt x="108" y="22"/>
                </a:lnTo>
                <a:lnTo>
                  <a:pt x="99" y="25"/>
                </a:lnTo>
                <a:lnTo>
                  <a:pt x="93" y="33"/>
                </a:lnTo>
                <a:lnTo>
                  <a:pt x="82" y="27"/>
                </a:lnTo>
                <a:lnTo>
                  <a:pt x="78" y="37"/>
                </a:lnTo>
                <a:lnTo>
                  <a:pt x="71" y="37"/>
                </a:lnTo>
                <a:lnTo>
                  <a:pt x="70" y="28"/>
                </a:lnTo>
                <a:lnTo>
                  <a:pt x="73" y="21"/>
                </a:lnTo>
                <a:lnTo>
                  <a:pt x="80" y="21"/>
                </a:lnTo>
                <a:lnTo>
                  <a:pt x="82" y="8"/>
                </a:lnTo>
                <a:lnTo>
                  <a:pt x="84" y="0"/>
                </a:lnTo>
                <a:lnTo>
                  <a:pt x="93" y="10"/>
                </a:lnTo>
                <a:lnTo>
                  <a:pt x="97" y="14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10"/>
          <p:cNvSpPr>
            <a:spLocks/>
          </p:cNvSpPr>
          <p:nvPr/>
        </p:nvSpPr>
        <p:spPr bwMode="auto">
          <a:xfrm>
            <a:off x="10199319" y="5186704"/>
            <a:ext cx="314358" cy="150600"/>
          </a:xfrm>
          <a:custGeom>
            <a:avLst/>
            <a:gdLst>
              <a:gd name="T0" fmla="*/ 7 w 215"/>
              <a:gd name="T1" fmla="*/ 28 h 103"/>
              <a:gd name="T2" fmla="*/ 30 w 215"/>
              <a:gd name="T3" fmla="*/ 13 h 103"/>
              <a:gd name="T4" fmla="*/ 43 w 215"/>
              <a:gd name="T5" fmla="*/ 17 h 103"/>
              <a:gd name="T6" fmla="*/ 54 w 215"/>
              <a:gd name="T7" fmla="*/ 22 h 103"/>
              <a:gd name="T8" fmla="*/ 70 w 215"/>
              <a:gd name="T9" fmla="*/ 18 h 103"/>
              <a:gd name="T10" fmla="*/ 74 w 215"/>
              <a:gd name="T11" fmla="*/ 0 h 103"/>
              <a:gd name="T12" fmla="*/ 88 w 215"/>
              <a:gd name="T13" fmla="*/ 6 h 103"/>
              <a:gd name="T14" fmla="*/ 97 w 215"/>
              <a:gd name="T15" fmla="*/ 17 h 103"/>
              <a:gd name="T16" fmla="*/ 113 w 215"/>
              <a:gd name="T17" fmla="*/ 19 h 103"/>
              <a:gd name="T18" fmla="*/ 128 w 215"/>
              <a:gd name="T19" fmla="*/ 19 h 103"/>
              <a:gd name="T20" fmla="*/ 138 w 215"/>
              <a:gd name="T21" fmla="*/ 29 h 103"/>
              <a:gd name="T22" fmla="*/ 153 w 215"/>
              <a:gd name="T23" fmla="*/ 31 h 103"/>
              <a:gd name="T24" fmla="*/ 169 w 215"/>
              <a:gd name="T25" fmla="*/ 27 h 103"/>
              <a:gd name="T26" fmla="*/ 182 w 215"/>
              <a:gd name="T27" fmla="*/ 21 h 103"/>
              <a:gd name="T28" fmla="*/ 194 w 215"/>
              <a:gd name="T29" fmla="*/ 23 h 103"/>
              <a:gd name="T30" fmla="*/ 186 w 215"/>
              <a:gd name="T31" fmla="*/ 41 h 103"/>
              <a:gd name="T32" fmla="*/ 192 w 215"/>
              <a:gd name="T33" fmla="*/ 43 h 103"/>
              <a:gd name="T34" fmla="*/ 202 w 215"/>
              <a:gd name="T35" fmla="*/ 42 h 103"/>
              <a:gd name="T36" fmla="*/ 215 w 215"/>
              <a:gd name="T37" fmla="*/ 52 h 103"/>
              <a:gd name="T38" fmla="*/ 209 w 215"/>
              <a:gd name="T39" fmla="*/ 54 h 103"/>
              <a:gd name="T40" fmla="*/ 194 w 215"/>
              <a:gd name="T41" fmla="*/ 58 h 103"/>
              <a:gd name="T42" fmla="*/ 178 w 215"/>
              <a:gd name="T43" fmla="*/ 69 h 103"/>
              <a:gd name="T44" fmla="*/ 165 w 215"/>
              <a:gd name="T45" fmla="*/ 71 h 103"/>
              <a:gd name="T46" fmla="*/ 158 w 215"/>
              <a:gd name="T47" fmla="*/ 76 h 103"/>
              <a:gd name="T48" fmla="*/ 161 w 215"/>
              <a:gd name="T49" fmla="*/ 83 h 103"/>
              <a:gd name="T50" fmla="*/ 152 w 215"/>
              <a:gd name="T51" fmla="*/ 92 h 103"/>
              <a:gd name="T52" fmla="*/ 134 w 215"/>
              <a:gd name="T53" fmla="*/ 95 h 103"/>
              <a:gd name="T54" fmla="*/ 116 w 215"/>
              <a:gd name="T55" fmla="*/ 103 h 103"/>
              <a:gd name="T56" fmla="*/ 103 w 215"/>
              <a:gd name="T57" fmla="*/ 100 h 103"/>
              <a:gd name="T58" fmla="*/ 88 w 215"/>
              <a:gd name="T59" fmla="*/ 93 h 103"/>
              <a:gd name="T60" fmla="*/ 65 w 215"/>
              <a:gd name="T61" fmla="*/ 93 h 103"/>
              <a:gd name="T62" fmla="*/ 54 w 215"/>
              <a:gd name="T63" fmla="*/ 87 h 103"/>
              <a:gd name="T64" fmla="*/ 47 w 215"/>
              <a:gd name="T65" fmla="*/ 77 h 103"/>
              <a:gd name="T66" fmla="*/ 29 w 215"/>
              <a:gd name="T67" fmla="*/ 70 h 103"/>
              <a:gd name="T68" fmla="*/ 19 w 215"/>
              <a:gd name="T69" fmla="*/ 65 h 103"/>
              <a:gd name="T70" fmla="*/ 17 w 215"/>
              <a:gd name="T71" fmla="*/ 46 h 103"/>
              <a:gd name="T72" fmla="*/ 2 w 215"/>
              <a:gd name="T73" fmla="*/ 3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5" h="103">
                <a:moveTo>
                  <a:pt x="0" y="29"/>
                </a:moveTo>
                <a:lnTo>
                  <a:pt x="7" y="28"/>
                </a:lnTo>
                <a:lnTo>
                  <a:pt x="20" y="18"/>
                </a:lnTo>
                <a:lnTo>
                  <a:pt x="30" y="13"/>
                </a:lnTo>
                <a:lnTo>
                  <a:pt x="36" y="17"/>
                </a:lnTo>
                <a:lnTo>
                  <a:pt x="43" y="17"/>
                </a:lnTo>
                <a:lnTo>
                  <a:pt x="47" y="22"/>
                </a:lnTo>
                <a:lnTo>
                  <a:pt x="54" y="22"/>
                </a:lnTo>
                <a:lnTo>
                  <a:pt x="64" y="25"/>
                </a:lnTo>
                <a:lnTo>
                  <a:pt x="70" y="18"/>
                </a:lnTo>
                <a:lnTo>
                  <a:pt x="67" y="11"/>
                </a:lnTo>
                <a:lnTo>
                  <a:pt x="74" y="0"/>
                </a:lnTo>
                <a:lnTo>
                  <a:pt x="82" y="5"/>
                </a:lnTo>
                <a:lnTo>
                  <a:pt x="88" y="6"/>
                </a:lnTo>
                <a:lnTo>
                  <a:pt x="96" y="8"/>
                </a:lnTo>
                <a:lnTo>
                  <a:pt x="97" y="17"/>
                </a:lnTo>
                <a:lnTo>
                  <a:pt x="107" y="21"/>
                </a:lnTo>
                <a:lnTo>
                  <a:pt x="113" y="19"/>
                </a:lnTo>
                <a:lnTo>
                  <a:pt x="122" y="18"/>
                </a:lnTo>
                <a:lnTo>
                  <a:pt x="128" y="19"/>
                </a:lnTo>
                <a:lnTo>
                  <a:pt x="135" y="24"/>
                </a:lnTo>
                <a:lnTo>
                  <a:pt x="138" y="29"/>
                </a:lnTo>
                <a:lnTo>
                  <a:pt x="145" y="29"/>
                </a:lnTo>
                <a:lnTo>
                  <a:pt x="153" y="31"/>
                </a:lnTo>
                <a:lnTo>
                  <a:pt x="159" y="29"/>
                </a:lnTo>
                <a:lnTo>
                  <a:pt x="169" y="27"/>
                </a:lnTo>
                <a:lnTo>
                  <a:pt x="178" y="19"/>
                </a:lnTo>
                <a:lnTo>
                  <a:pt x="182" y="21"/>
                </a:lnTo>
                <a:lnTo>
                  <a:pt x="186" y="24"/>
                </a:lnTo>
                <a:lnTo>
                  <a:pt x="194" y="23"/>
                </a:lnTo>
                <a:lnTo>
                  <a:pt x="190" y="31"/>
                </a:lnTo>
                <a:lnTo>
                  <a:pt x="186" y="41"/>
                </a:lnTo>
                <a:lnTo>
                  <a:pt x="187" y="45"/>
                </a:lnTo>
                <a:lnTo>
                  <a:pt x="192" y="43"/>
                </a:lnTo>
                <a:lnTo>
                  <a:pt x="198" y="46"/>
                </a:lnTo>
                <a:lnTo>
                  <a:pt x="202" y="42"/>
                </a:lnTo>
                <a:lnTo>
                  <a:pt x="209" y="45"/>
                </a:lnTo>
                <a:lnTo>
                  <a:pt x="215" y="52"/>
                </a:lnTo>
                <a:lnTo>
                  <a:pt x="213" y="56"/>
                </a:lnTo>
                <a:lnTo>
                  <a:pt x="209" y="54"/>
                </a:lnTo>
                <a:lnTo>
                  <a:pt x="199" y="56"/>
                </a:lnTo>
                <a:lnTo>
                  <a:pt x="194" y="58"/>
                </a:lnTo>
                <a:lnTo>
                  <a:pt x="189" y="65"/>
                </a:lnTo>
                <a:lnTo>
                  <a:pt x="178" y="69"/>
                </a:lnTo>
                <a:lnTo>
                  <a:pt x="172" y="74"/>
                </a:lnTo>
                <a:lnTo>
                  <a:pt x="165" y="71"/>
                </a:lnTo>
                <a:lnTo>
                  <a:pt x="161" y="70"/>
                </a:lnTo>
                <a:lnTo>
                  <a:pt x="158" y="76"/>
                </a:lnTo>
                <a:lnTo>
                  <a:pt x="160" y="80"/>
                </a:lnTo>
                <a:lnTo>
                  <a:pt x="161" y="83"/>
                </a:lnTo>
                <a:lnTo>
                  <a:pt x="157" y="87"/>
                </a:lnTo>
                <a:lnTo>
                  <a:pt x="152" y="92"/>
                </a:lnTo>
                <a:lnTo>
                  <a:pt x="143" y="94"/>
                </a:lnTo>
                <a:lnTo>
                  <a:pt x="134" y="95"/>
                </a:lnTo>
                <a:lnTo>
                  <a:pt x="123" y="98"/>
                </a:lnTo>
                <a:lnTo>
                  <a:pt x="116" y="103"/>
                </a:lnTo>
                <a:lnTo>
                  <a:pt x="112" y="100"/>
                </a:lnTo>
                <a:lnTo>
                  <a:pt x="103" y="100"/>
                </a:lnTo>
                <a:lnTo>
                  <a:pt x="94" y="94"/>
                </a:lnTo>
                <a:lnTo>
                  <a:pt x="88" y="93"/>
                </a:lnTo>
                <a:lnTo>
                  <a:pt x="78" y="94"/>
                </a:lnTo>
                <a:lnTo>
                  <a:pt x="65" y="93"/>
                </a:lnTo>
                <a:lnTo>
                  <a:pt x="58" y="93"/>
                </a:lnTo>
                <a:lnTo>
                  <a:pt x="54" y="87"/>
                </a:lnTo>
                <a:lnTo>
                  <a:pt x="50" y="79"/>
                </a:lnTo>
                <a:lnTo>
                  <a:pt x="47" y="77"/>
                </a:lnTo>
                <a:lnTo>
                  <a:pt x="38" y="71"/>
                </a:lnTo>
                <a:lnTo>
                  <a:pt x="29" y="70"/>
                </a:lnTo>
                <a:lnTo>
                  <a:pt x="21" y="69"/>
                </a:lnTo>
                <a:lnTo>
                  <a:pt x="19" y="65"/>
                </a:lnTo>
                <a:lnTo>
                  <a:pt x="21" y="53"/>
                </a:lnTo>
                <a:lnTo>
                  <a:pt x="17" y="46"/>
                </a:lnTo>
                <a:lnTo>
                  <a:pt x="7" y="42"/>
                </a:lnTo>
                <a:lnTo>
                  <a:pt x="2" y="36"/>
                </a:lnTo>
                <a:lnTo>
                  <a:pt x="0" y="29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25"/>
          <p:cNvSpPr>
            <a:spLocks noEditPoints="1"/>
          </p:cNvSpPr>
          <p:nvPr/>
        </p:nvSpPr>
        <p:spPr bwMode="auto">
          <a:xfrm>
            <a:off x="9848408" y="5517144"/>
            <a:ext cx="76030" cy="102349"/>
          </a:xfrm>
          <a:custGeom>
            <a:avLst/>
            <a:gdLst>
              <a:gd name="T0" fmla="*/ 46 w 52"/>
              <a:gd name="T1" fmla="*/ 39 h 70"/>
              <a:gd name="T2" fmla="*/ 44 w 52"/>
              <a:gd name="T3" fmla="*/ 43 h 70"/>
              <a:gd name="T4" fmla="*/ 40 w 52"/>
              <a:gd name="T5" fmla="*/ 43 h 70"/>
              <a:gd name="T6" fmla="*/ 39 w 52"/>
              <a:gd name="T7" fmla="*/ 45 h 70"/>
              <a:gd name="T8" fmla="*/ 38 w 52"/>
              <a:gd name="T9" fmla="*/ 48 h 70"/>
              <a:gd name="T10" fmla="*/ 39 w 52"/>
              <a:gd name="T11" fmla="*/ 53 h 70"/>
              <a:gd name="T12" fmla="*/ 38 w 52"/>
              <a:gd name="T13" fmla="*/ 54 h 70"/>
              <a:gd name="T14" fmla="*/ 35 w 52"/>
              <a:gd name="T15" fmla="*/ 54 h 70"/>
              <a:gd name="T16" fmla="*/ 31 w 52"/>
              <a:gd name="T17" fmla="*/ 57 h 70"/>
              <a:gd name="T18" fmla="*/ 31 w 52"/>
              <a:gd name="T19" fmla="*/ 60 h 70"/>
              <a:gd name="T20" fmla="*/ 28 w 52"/>
              <a:gd name="T21" fmla="*/ 62 h 70"/>
              <a:gd name="T22" fmla="*/ 25 w 52"/>
              <a:gd name="T23" fmla="*/ 62 h 70"/>
              <a:gd name="T24" fmla="*/ 22 w 52"/>
              <a:gd name="T25" fmla="*/ 63 h 70"/>
              <a:gd name="T26" fmla="*/ 22 w 52"/>
              <a:gd name="T27" fmla="*/ 66 h 70"/>
              <a:gd name="T28" fmla="*/ 19 w 52"/>
              <a:gd name="T29" fmla="*/ 68 h 70"/>
              <a:gd name="T30" fmla="*/ 15 w 52"/>
              <a:gd name="T31" fmla="*/ 68 h 70"/>
              <a:gd name="T32" fmla="*/ 10 w 52"/>
              <a:gd name="T33" fmla="*/ 70 h 70"/>
              <a:gd name="T34" fmla="*/ 8 w 52"/>
              <a:gd name="T35" fmla="*/ 70 h 70"/>
              <a:gd name="T36" fmla="*/ 5 w 52"/>
              <a:gd name="T37" fmla="*/ 65 h 70"/>
              <a:gd name="T38" fmla="*/ 0 w 52"/>
              <a:gd name="T39" fmla="*/ 53 h 70"/>
              <a:gd name="T40" fmla="*/ 20 w 52"/>
              <a:gd name="T41" fmla="*/ 46 h 70"/>
              <a:gd name="T42" fmla="*/ 25 w 52"/>
              <a:gd name="T43" fmla="*/ 33 h 70"/>
              <a:gd name="T44" fmla="*/ 21 w 52"/>
              <a:gd name="T45" fmla="*/ 27 h 70"/>
              <a:gd name="T46" fmla="*/ 22 w 52"/>
              <a:gd name="T47" fmla="*/ 24 h 70"/>
              <a:gd name="T48" fmla="*/ 23 w 52"/>
              <a:gd name="T49" fmla="*/ 21 h 70"/>
              <a:gd name="T50" fmla="*/ 23 w 52"/>
              <a:gd name="T51" fmla="*/ 18 h 70"/>
              <a:gd name="T52" fmla="*/ 27 w 52"/>
              <a:gd name="T53" fmla="*/ 17 h 70"/>
              <a:gd name="T54" fmla="*/ 26 w 52"/>
              <a:gd name="T55" fmla="*/ 16 h 70"/>
              <a:gd name="T56" fmla="*/ 26 w 52"/>
              <a:gd name="T57" fmla="*/ 11 h 70"/>
              <a:gd name="T58" fmla="*/ 29 w 52"/>
              <a:gd name="T59" fmla="*/ 11 h 70"/>
              <a:gd name="T60" fmla="*/ 32 w 52"/>
              <a:gd name="T61" fmla="*/ 16 h 70"/>
              <a:gd name="T62" fmla="*/ 37 w 52"/>
              <a:gd name="T63" fmla="*/ 18 h 70"/>
              <a:gd name="T64" fmla="*/ 42 w 52"/>
              <a:gd name="T65" fmla="*/ 19 h 70"/>
              <a:gd name="T66" fmla="*/ 45 w 52"/>
              <a:gd name="T67" fmla="*/ 21 h 70"/>
              <a:gd name="T68" fmla="*/ 48 w 52"/>
              <a:gd name="T69" fmla="*/ 25 h 70"/>
              <a:gd name="T70" fmla="*/ 50 w 52"/>
              <a:gd name="T71" fmla="*/ 28 h 70"/>
              <a:gd name="T72" fmla="*/ 52 w 52"/>
              <a:gd name="T73" fmla="*/ 28 h 70"/>
              <a:gd name="T74" fmla="*/ 52 w 52"/>
              <a:gd name="T75" fmla="*/ 30 h 70"/>
              <a:gd name="T76" fmla="*/ 50 w 52"/>
              <a:gd name="T77" fmla="*/ 34 h 70"/>
              <a:gd name="T78" fmla="*/ 49 w 52"/>
              <a:gd name="T79" fmla="*/ 36 h 70"/>
              <a:gd name="T80" fmla="*/ 46 w 52"/>
              <a:gd name="T81" fmla="*/ 39 h 70"/>
              <a:gd name="T82" fmla="*/ 29 w 52"/>
              <a:gd name="T83" fmla="*/ 4 h 70"/>
              <a:gd name="T84" fmla="*/ 28 w 52"/>
              <a:gd name="T85" fmla="*/ 5 h 70"/>
              <a:gd name="T86" fmla="*/ 27 w 52"/>
              <a:gd name="T87" fmla="*/ 2 h 70"/>
              <a:gd name="T88" fmla="*/ 29 w 52"/>
              <a:gd name="T89" fmla="*/ 0 h 70"/>
              <a:gd name="T90" fmla="*/ 31 w 52"/>
              <a:gd name="T91" fmla="*/ 1 h 70"/>
              <a:gd name="T92" fmla="*/ 29 w 52"/>
              <a:gd name="T93" fmla="*/ 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2" h="70">
                <a:moveTo>
                  <a:pt x="46" y="39"/>
                </a:moveTo>
                <a:lnTo>
                  <a:pt x="44" y="43"/>
                </a:lnTo>
                <a:lnTo>
                  <a:pt x="40" y="43"/>
                </a:lnTo>
                <a:lnTo>
                  <a:pt x="39" y="45"/>
                </a:lnTo>
                <a:lnTo>
                  <a:pt x="38" y="48"/>
                </a:lnTo>
                <a:lnTo>
                  <a:pt x="39" y="53"/>
                </a:lnTo>
                <a:lnTo>
                  <a:pt x="38" y="54"/>
                </a:lnTo>
                <a:lnTo>
                  <a:pt x="35" y="54"/>
                </a:lnTo>
                <a:lnTo>
                  <a:pt x="31" y="57"/>
                </a:lnTo>
                <a:lnTo>
                  <a:pt x="31" y="60"/>
                </a:lnTo>
                <a:lnTo>
                  <a:pt x="28" y="62"/>
                </a:lnTo>
                <a:lnTo>
                  <a:pt x="25" y="62"/>
                </a:lnTo>
                <a:lnTo>
                  <a:pt x="22" y="63"/>
                </a:lnTo>
                <a:lnTo>
                  <a:pt x="22" y="66"/>
                </a:lnTo>
                <a:lnTo>
                  <a:pt x="19" y="68"/>
                </a:lnTo>
                <a:lnTo>
                  <a:pt x="15" y="68"/>
                </a:lnTo>
                <a:lnTo>
                  <a:pt x="10" y="70"/>
                </a:lnTo>
                <a:lnTo>
                  <a:pt x="8" y="70"/>
                </a:lnTo>
                <a:lnTo>
                  <a:pt x="5" y="65"/>
                </a:lnTo>
                <a:lnTo>
                  <a:pt x="0" y="53"/>
                </a:lnTo>
                <a:lnTo>
                  <a:pt x="20" y="46"/>
                </a:lnTo>
                <a:lnTo>
                  <a:pt x="25" y="33"/>
                </a:lnTo>
                <a:lnTo>
                  <a:pt x="21" y="27"/>
                </a:lnTo>
                <a:lnTo>
                  <a:pt x="22" y="24"/>
                </a:lnTo>
                <a:lnTo>
                  <a:pt x="23" y="21"/>
                </a:lnTo>
                <a:lnTo>
                  <a:pt x="23" y="18"/>
                </a:lnTo>
                <a:lnTo>
                  <a:pt x="27" y="17"/>
                </a:lnTo>
                <a:lnTo>
                  <a:pt x="26" y="16"/>
                </a:lnTo>
                <a:lnTo>
                  <a:pt x="26" y="11"/>
                </a:lnTo>
                <a:lnTo>
                  <a:pt x="29" y="11"/>
                </a:lnTo>
                <a:lnTo>
                  <a:pt x="32" y="16"/>
                </a:lnTo>
                <a:lnTo>
                  <a:pt x="37" y="18"/>
                </a:lnTo>
                <a:lnTo>
                  <a:pt x="42" y="19"/>
                </a:lnTo>
                <a:lnTo>
                  <a:pt x="45" y="21"/>
                </a:lnTo>
                <a:lnTo>
                  <a:pt x="48" y="25"/>
                </a:lnTo>
                <a:lnTo>
                  <a:pt x="50" y="28"/>
                </a:lnTo>
                <a:lnTo>
                  <a:pt x="52" y="28"/>
                </a:lnTo>
                <a:lnTo>
                  <a:pt x="52" y="30"/>
                </a:lnTo>
                <a:lnTo>
                  <a:pt x="50" y="34"/>
                </a:lnTo>
                <a:lnTo>
                  <a:pt x="49" y="36"/>
                </a:lnTo>
                <a:lnTo>
                  <a:pt x="46" y="39"/>
                </a:lnTo>
                <a:close/>
                <a:moveTo>
                  <a:pt x="29" y="4"/>
                </a:moveTo>
                <a:lnTo>
                  <a:pt x="28" y="5"/>
                </a:lnTo>
                <a:lnTo>
                  <a:pt x="27" y="2"/>
                </a:lnTo>
                <a:lnTo>
                  <a:pt x="29" y="0"/>
                </a:lnTo>
                <a:lnTo>
                  <a:pt x="31" y="1"/>
                </a:lnTo>
                <a:lnTo>
                  <a:pt x="29" y="4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30"/>
          <p:cNvSpPr>
            <a:spLocks/>
          </p:cNvSpPr>
          <p:nvPr/>
        </p:nvSpPr>
        <p:spPr bwMode="auto">
          <a:xfrm>
            <a:off x="9936136" y="5397250"/>
            <a:ext cx="140364" cy="150600"/>
          </a:xfrm>
          <a:custGeom>
            <a:avLst/>
            <a:gdLst>
              <a:gd name="T0" fmla="*/ 83 w 96"/>
              <a:gd name="T1" fmla="*/ 19 h 103"/>
              <a:gd name="T2" fmla="*/ 81 w 96"/>
              <a:gd name="T3" fmla="*/ 9 h 103"/>
              <a:gd name="T4" fmla="*/ 77 w 96"/>
              <a:gd name="T5" fmla="*/ 6 h 103"/>
              <a:gd name="T6" fmla="*/ 85 w 96"/>
              <a:gd name="T7" fmla="*/ 0 h 103"/>
              <a:gd name="T8" fmla="*/ 73 w 96"/>
              <a:gd name="T9" fmla="*/ 2 h 103"/>
              <a:gd name="T10" fmla="*/ 71 w 96"/>
              <a:gd name="T11" fmla="*/ 9 h 103"/>
              <a:gd name="T12" fmla="*/ 68 w 96"/>
              <a:gd name="T13" fmla="*/ 17 h 103"/>
              <a:gd name="T14" fmla="*/ 66 w 96"/>
              <a:gd name="T15" fmla="*/ 23 h 103"/>
              <a:gd name="T16" fmla="*/ 62 w 96"/>
              <a:gd name="T17" fmla="*/ 29 h 103"/>
              <a:gd name="T18" fmla="*/ 55 w 96"/>
              <a:gd name="T19" fmla="*/ 35 h 103"/>
              <a:gd name="T20" fmla="*/ 54 w 96"/>
              <a:gd name="T21" fmla="*/ 42 h 103"/>
              <a:gd name="T22" fmla="*/ 46 w 96"/>
              <a:gd name="T23" fmla="*/ 42 h 103"/>
              <a:gd name="T24" fmla="*/ 41 w 96"/>
              <a:gd name="T25" fmla="*/ 45 h 103"/>
              <a:gd name="T26" fmla="*/ 36 w 96"/>
              <a:gd name="T27" fmla="*/ 55 h 103"/>
              <a:gd name="T28" fmla="*/ 23 w 96"/>
              <a:gd name="T29" fmla="*/ 58 h 103"/>
              <a:gd name="T30" fmla="*/ 18 w 96"/>
              <a:gd name="T31" fmla="*/ 59 h 103"/>
              <a:gd name="T32" fmla="*/ 0 w 96"/>
              <a:gd name="T33" fmla="*/ 57 h 103"/>
              <a:gd name="T34" fmla="*/ 6 w 96"/>
              <a:gd name="T35" fmla="*/ 65 h 103"/>
              <a:gd name="T36" fmla="*/ 12 w 96"/>
              <a:gd name="T37" fmla="*/ 75 h 103"/>
              <a:gd name="T38" fmla="*/ 15 w 96"/>
              <a:gd name="T39" fmla="*/ 80 h 103"/>
              <a:gd name="T40" fmla="*/ 3 w 96"/>
              <a:gd name="T41" fmla="*/ 92 h 103"/>
              <a:gd name="T42" fmla="*/ 24 w 96"/>
              <a:gd name="T43" fmla="*/ 90 h 103"/>
              <a:gd name="T44" fmla="*/ 42 w 96"/>
              <a:gd name="T45" fmla="*/ 95 h 103"/>
              <a:gd name="T46" fmla="*/ 48 w 96"/>
              <a:gd name="T47" fmla="*/ 103 h 103"/>
              <a:gd name="T48" fmla="*/ 67 w 96"/>
              <a:gd name="T49" fmla="*/ 96 h 103"/>
              <a:gd name="T50" fmla="*/ 62 w 96"/>
              <a:gd name="T51" fmla="*/ 87 h 103"/>
              <a:gd name="T52" fmla="*/ 58 w 96"/>
              <a:gd name="T53" fmla="*/ 78 h 103"/>
              <a:gd name="T54" fmla="*/ 72 w 96"/>
              <a:gd name="T55" fmla="*/ 71 h 103"/>
              <a:gd name="T56" fmla="*/ 84 w 96"/>
              <a:gd name="T57" fmla="*/ 55 h 103"/>
              <a:gd name="T58" fmla="*/ 90 w 96"/>
              <a:gd name="T59" fmla="*/ 42 h 103"/>
              <a:gd name="T60" fmla="*/ 90 w 96"/>
              <a:gd name="T61" fmla="*/ 34 h 103"/>
              <a:gd name="T62" fmla="*/ 90 w 96"/>
              <a:gd name="T63" fmla="*/ 3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" h="103">
                <a:moveTo>
                  <a:pt x="84" y="31"/>
                </a:moveTo>
                <a:lnTo>
                  <a:pt x="83" y="19"/>
                </a:lnTo>
                <a:lnTo>
                  <a:pt x="88" y="16"/>
                </a:lnTo>
                <a:lnTo>
                  <a:pt x="81" y="9"/>
                </a:lnTo>
                <a:lnTo>
                  <a:pt x="78" y="9"/>
                </a:lnTo>
                <a:lnTo>
                  <a:pt x="77" y="6"/>
                </a:lnTo>
                <a:lnTo>
                  <a:pt x="84" y="1"/>
                </a:lnTo>
                <a:lnTo>
                  <a:pt x="85" y="0"/>
                </a:lnTo>
                <a:lnTo>
                  <a:pt x="81" y="1"/>
                </a:lnTo>
                <a:lnTo>
                  <a:pt x="73" y="2"/>
                </a:lnTo>
                <a:lnTo>
                  <a:pt x="70" y="6"/>
                </a:lnTo>
                <a:lnTo>
                  <a:pt x="71" y="9"/>
                </a:lnTo>
                <a:lnTo>
                  <a:pt x="72" y="14"/>
                </a:lnTo>
                <a:lnTo>
                  <a:pt x="68" y="17"/>
                </a:lnTo>
                <a:lnTo>
                  <a:pt x="68" y="20"/>
                </a:lnTo>
                <a:lnTo>
                  <a:pt x="66" y="23"/>
                </a:lnTo>
                <a:lnTo>
                  <a:pt x="60" y="23"/>
                </a:lnTo>
                <a:lnTo>
                  <a:pt x="62" y="29"/>
                </a:lnTo>
                <a:lnTo>
                  <a:pt x="59" y="30"/>
                </a:lnTo>
                <a:lnTo>
                  <a:pt x="55" y="35"/>
                </a:lnTo>
                <a:lnTo>
                  <a:pt x="56" y="40"/>
                </a:lnTo>
                <a:lnTo>
                  <a:pt x="54" y="42"/>
                </a:lnTo>
                <a:lnTo>
                  <a:pt x="52" y="41"/>
                </a:lnTo>
                <a:lnTo>
                  <a:pt x="46" y="42"/>
                </a:lnTo>
                <a:lnTo>
                  <a:pt x="46" y="45"/>
                </a:lnTo>
                <a:lnTo>
                  <a:pt x="41" y="45"/>
                </a:lnTo>
                <a:lnTo>
                  <a:pt x="36" y="49"/>
                </a:lnTo>
                <a:lnTo>
                  <a:pt x="36" y="55"/>
                </a:lnTo>
                <a:lnTo>
                  <a:pt x="27" y="59"/>
                </a:lnTo>
                <a:lnTo>
                  <a:pt x="23" y="58"/>
                </a:lnTo>
                <a:lnTo>
                  <a:pt x="21" y="60"/>
                </a:lnTo>
                <a:lnTo>
                  <a:pt x="18" y="59"/>
                </a:lnTo>
                <a:lnTo>
                  <a:pt x="11" y="60"/>
                </a:lnTo>
                <a:lnTo>
                  <a:pt x="0" y="57"/>
                </a:lnTo>
                <a:lnTo>
                  <a:pt x="3" y="60"/>
                </a:lnTo>
                <a:lnTo>
                  <a:pt x="6" y="65"/>
                </a:lnTo>
                <a:lnTo>
                  <a:pt x="12" y="67"/>
                </a:lnTo>
                <a:lnTo>
                  <a:pt x="12" y="75"/>
                </a:lnTo>
                <a:lnTo>
                  <a:pt x="15" y="76"/>
                </a:lnTo>
                <a:lnTo>
                  <a:pt x="15" y="80"/>
                </a:lnTo>
                <a:lnTo>
                  <a:pt x="6" y="83"/>
                </a:lnTo>
                <a:lnTo>
                  <a:pt x="3" y="92"/>
                </a:lnTo>
                <a:lnTo>
                  <a:pt x="13" y="90"/>
                </a:lnTo>
                <a:lnTo>
                  <a:pt x="24" y="90"/>
                </a:lnTo>
                <a:lnTo>
                  <a:pt x="36" y="89"/>
                </a:lnTo>
                <a:lnTo>
                  <a:pt x="42" y="95"/>
                </a:lnTo>
                <a:lnTo>
                  <a:pt x="43" y="100"/>
                </a:lnTo>
                <a:lnTo>
                  <a:pt x="48" y="103"/>
                </a:lnTo>
                <a:lnTo>
                  <a:pt x="53" y="96"/>
                </a:lnTo>
                <a:lnTo>
                  <a:pt x="67" y="96"/>
                </a:lnTo>
                <a:lnTo>
                  <a:pt x="66" y="90"/>
                </a:lnTo>
                <a:lnTo>
                  <a:pt x="62" y="87"/>
                </a:lnTo>
                <a:lnTo>
                  <a:pt x="61" y="81"/>
                </a:lnTo>
                <a:lnTo>
                  <a:pt x="58" y="78"/>
                </a:lnTo>
                <a:lnTo>
                  <a:pt x="65" y="70"/>
                </a:lnTo>
                <a:lnTo>
                  <a:pt x="72" y="71"/>
                </a:lnTo>
                <a:lnTo>
                  <a:pt x="79" y="63"/>
                </a:lnTo>
                <a:lnTo>
                  <a:pt x="84" y="55"/>
                </a:lnTo>
                <a:lnTo>
                  <a:pt x="90" y="47"/>
                </a:lnTo>
                <a:lnTo>
                  <a:pt x="90" y="42"/>
                </a:lnTo>
                <a:lnTo>
                  <a:pt x="96" y="37"/>
                </a:lnTo>
                <a:lnTo>
                  <a:pt x="90" y="34"/>
                </a:lnTo>
                <a:lnTo>
                  <a:pt x="90" y="32"/>
                </a:lnTo>
                <a:lnTo>
                  <a:pt x="90" y="34"/>
                </a:lnTo>
                <a:lnTo>
                  <a:pt x="84" y="31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34"/>
          <p:cNvSpPr>
            <a:spLocks/>
          </p:cNvSpPr>
          <p:nvPr/>
        </p:nvSpPr>
        <p:spPr bwMode="auto">
          <a:xfrm>
            <a:off x="9244550" y="5328530"/>
            <a:ext cx="30705" cy="68721"/>
          </a:xfrm>
          <a:custGeom>
            <a:avLst/>
            <a:gdLst>
              <a:gd name="T0" fmla="*/ 4 w 21"/>
              <a:gd name="T1" fmla="*/ 3 h 47"/>
              <a:gd name="T2" fmla="*/ 6 w 21"/>
              <a:gd name="T3" fmla="*/ 1 h 47"/>
              <a:gd name="T4" fmla="*/ 9 w 21"/>
              <a:gd name="T5" fmla="*/ 0 h 47"/>
              <a:gd name="T6" fmla="*/ 10 w 21"/>
              <a:gd name="T7" fmla="*/ 4 h 47"/>
              <a:gd name="T8" fmla="*/ 15 w 21"/>
              <a:gd name="T9" fmla="*/ 4 h 47"/>
              <a:gd name="T10" fmla="*/ 16 w 21"/>
              <a:gd name="T11" fmla="*/ 3 h 47"/>
              <a:gd name="T12" fmla="*/ 20 w 21"/>
              <a:gd name="T13" fmla="*/ 3 h 47"/>
              <a:gd name="T14" fmla="*/ 21 w 21"/>
              <a:gd name="T15" fmla="*/ 8 h 47"/>
              <a:gd name="T16" fmla="*/ 19 w 21"/>
              <a:gd name="T17" fmla="*/ 11 h 47"/>
              <a:gd name="T18" fmla="*/ 19 w 21"/>
              <a:gd name="T19" fmla="*/ 17 h 47"/>
              <a:gd name="T20" fmla="*/ 17 w 21"/>
              <a:gd name="T21" fmla="*/ 18 h 47"/>
              <a:gd name="T22" fmla="*/ 17 w 21"/>
              <a:gd name="T23" fmla="*/ 23 h 47"/>
              <a:gd name="T24" fmla="*/ 14 w 21"/>
              <a:gd name="T25" fmla="*/ 23 h 47"/>
              <a:gd name="T26" fmla="*/ 17 w 21"/>
              <a:gd name="T27" fmla="*/ 29 h 47"/>
              <a:gd name="T28" fmla="*/ 15 w 21"/>
              <a:gd name="T29" fmla="*/ 34 h 47"/>
              <a:gd name="T30" fmla="*/ 17 w 21"/>
              <a:gd name="T31" fmla="*/ 37 h 47"/>
              <a:gd name="T32" fmla="*/ 16 w 21"/>
              <a:gd name="T33" fmla="*/ 38 h 47"/>
              <a:gd name="T34" fmla="*/ 14 w 21"/>
              <a:gd name="T35" fmla="*/ 42 h 47"/>
              <a:gd name="T36" fmla="*/ 15 w 21"/>
              <a:gd name="T37" fmla="*/ 44 h 47"/>
              <a:gd name="T38" fmla="*/ 11 w 21"/>
              <a:gd name="T39" fmla="*/ 47 h 47"/>
              <a:gd name="T40" fmla="*/ 8 w 21"/>
              <a:gd name="T41" fmla="*/ 46 h 47"/>
              <a:gd name="T42" fmla="*/ 5 w 21"/>
              <a:gd name="T43" fmla="*/ 47 h 47"/>
              <a:gd name="T44" fmla="*/ 5 w 21"/>
              <a:gd name="T45" fmla="*/ 40 h 47"/>
              <a:gd name="T46" fmla="*/ 5 w 21"/>
              <a:gd name="T47" fmla="*/ 35 h 47"/>
              <a:gd name="T48" fmla="*/ 2 w 21"/>
              <a:gd name="T49" fmla="*/ 35 h 47"/>
              <a:gd name="T50" fmla="*/ 0 w 21"/>
              <a:gd name="T51" fmla="*/ 31 h 47"/>
              <a:gd name="T52" fmla="*/ 2 w 21"/>
              <a:gd name="T53" fmla="*/ 25 h 47"/>
              <a:gd name="T54" fmla="*/ 4 w 21"/>
              <a:gd name="T55" fmla="*/ 23 h 47"/>
              <a:gd name="T56" fmla="*/ 4 w 21"/>
              <a:gd name="T57" fmla="*/ 19 h 47"/>
              <a:gd name="T58" fmla="*/ 5 w 21"/>
              <a:gd name="T59" fmla="*/ 13 h 47"/>
              <a:gd name="T60" fmla="*/ 5 w 21"/>
              <a:gd name="T61" fmla="*/ 9 h 47"/>
              <a:gd name="T62" fmla="*/ 4 w 21"/>
              <a:gd name="T63" fmla="*/ 7 h 47"/>
              <a:gd name="T64" fmla="*/ 4 w 21"/>
              <a:gd name="T65" fmla="*/ 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" h="47">
                <a:moveTo>
                  <a:pt x="4" y="3"/>
                </a:moveTo>
                <a:lnTo>
                  <a:pt x="6" y="1"/>
                </a:lnTo>
                <a:lnTo>
                  <a:pt x="9" y="0"/>
                </a:lnTo>
                <a:lnTo>
                  <a:pt x="10" y="4"/>
                </a:lnTo>
                <a:lnTo>
                  <a:pt x="15" y="4"/>
                </a:lnTo>
                <a:lnTo>
                  <a:pt x="16" y="3"/>
                </a:lnTo>
                <a:lnTo>
                  <a:pt x="20" y="3"/>
                </a:lnTo>
                <a:lnTo>
                  <a:pt x="21" y="8"/>
                </a:lnTo>
                <a:lnTo>
                  <a:pt x="19" y="11"/>
                </a:lnTo>
                <a:lnTo>
                  <a:pt x="19" y="17"/>
                </a:lnTo>
                <a:lnTo>
                  <a:pt x="17" y="18"/>
                </a:lnTo>
                <a:lnTo>
                  <a:pt x="17" y="23"/>
                </a:lnTo>
                <a:lnTo>
                  <a:pt x="14" y="23"/>
                </a:lnTo>
                <a:lnTo>
                  <a:pt x="17" y="29"/>
                </a:lnTo>
                <a:lnTo>
                  <a:pt x="15" y="34"/>
                </a:lnTo>
                <a:lnTo>
                  <a:pt x="17" y="37"/>
                </a:lnTo>
                <a:lnTo>
                  <a:pt x="16" y="38"/>
                </a:lnTo>
                <a:lnTo>
                  <a:pt x="14" y="42"/>
                </a:lnTo>
                <a:lnTo>
                  <a:pt x="15" y="44"/>
                </a:lnTo>
                <a:lnTo>
                  <a:pt x="11" y="47"/>
                </a:lnTo>
                <a:lnTo>
                  <a:pt x="8" y="46"/>
                </a:lnTo>
                <a:lnTo>
                  <a:pt x="5" y="47"/>
                </a:lnTo>
                <a:lnTo>
                  <a:pt x="5" y="40"/>
                </a:lnTo>
                <a:lnTo>
                  <a:pt x="5" y="35"/>
                </a:lnTo>
                <a:lnTo>
                  <a:pt x="2" y="35"/>
                </a:lnTo>
                <a:lnTo>
                  <a:pt x="0" y="31"/>
                </a:lnTo>
                <a:lnTo>
                  <a:pt x="2" y="25"/>
                </a:lnTo>
                <a:lnTo>
                  <a:pt x="4" y="23"/>
                </a:lnTo>
                <a:lnTo>
                  <a:pt x="4" y="19"/>
                </a:lnTo>
                <a:lnTo>
                  <a:pt x="5" y="13"/>
                </a:lnTo>
                <a:lnTo>
                  <a:pt x="5" y="9"/>
                </a:lnTo>
                <a:lnTo>
                  <a:pt x="4" y="7"/>
                </a:lnTo>
                <a:lnTo>
                  <a:pt x="4" y="3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140"/>
          <p:cNvSpPr>
            <a:spLocks noEditPoints="1"/>
          </p:cNvSpPr>
          <p:nvPr/>
        </p:nvSpPr>
        <p:spPr bwMode="auto">
          <a:xfrm>
            <a:off x="9887885" y="4344518"/>
            <a:ext cx="1314453" cy="984011"/>
          </a:xfrm>
          <a:custGeom>
            <a:avLst/>
            <a:gdLst>
              <a:gd name="T0" fmla="*/ 569 w 899"/>
              <a:gd name="T1" fmla="*/ 239 h 673"/>
              <a:gd name="T2" fmla="*/ 291 w 899"/>
              <a:gd name="T3" fmla="*/ 124 h 673"/>
              <a:gd name="T4" fmla="*/ 616 w 899"/>
              <a:gd name="T5" fmla="*/ 213 h 673"/>
              <a:gd name="T6" fmla="*/ 832 w 899"/>
              <a:gd name="T7" fmla="*/ 288 h 673"/>
              <a:gd name="T8" fmla="*/ 597 w 899"/>
              <a:gd name="T9" fmla="*/ 193 h 673"/>
              <a:gd name="T10" fmla="*/ 250 w 899"/>
              <a:gd name="T11" fmla="*/ 72 h 673"/>
              <a:gd name="T12" fmla="*/ 254 w 899"/>
              <a:gd name="T13" fmla="*/ 9 h 673"/>
              <a:gd name="T14" fmla="*/ 865 w 899"/>
              <a:gd name="T15" fmla="*/ 381 h 673"/>
              <a:gd name="T16" fmla="*/ 767 w 899"/>
              <a:gd name="T17" fmla="*/ 319 h 673"/>
              <a:gd name="T18" fmla="*/ 713 w 899"/>
              <a:gd name="T19" fmla="*/ 327 h 673"/>
              <a:gd name="T20" fmla="*/ 633 w 899"/>
              <a:gd name="T21" fmla="*/ 287 h 673"/>
              <a:gd name="T22" fmla="*/ 534 w 899"/>
              <a:gd name="T23" fmla="*/ 286 h 673"/>
              <a:gd name="T24" fmla="*/ 487 w 899"/>
              <a:gd name="T25" fmla="*/ 256 h 673"/>
              <a:gd name="T26" fmla="*/ 400 w 899"/>
              <a:gd name="T27" fmla="*/ 239 h 673"/>
              <a:gd name="T28" fmla="*/ 364 w 899"/>
              <a:gd name="T29" fmla="*/ 221 h 673"/>
              <a:gd name="T30" fmla="*/ 343 w 899"/>
              <a:gd name="T31" fmla="*/ 168 h 673"/>
              <a:gd name="T32" fmla="*/ 300 w 899"/>
              <a:gd name="T33" fmla="*/ 169 h 673"/>
              <a:gd name="T34" fmla="*/ 216 w 899"/>
              <a:gd name="T35" fmla="*/ 204 h 673"/>
              <a:gd name="T36" fmla="*/ 165 w 899"/>
              <a:gd name="T37" fmla="*/ 265 h 673"/>
              <a:gd name="T38" fmla="*/ 132 w 899"/>
              <a:gd name="T39" fmla="*/ 273 h 673"/>
              <a:gd name="T40" fmla="*/ 120 w 899"/>
              <a:gd name="T41" fmla="*/ 338 h 673"/>
              <a:gd name="T42" fmla="*/ 110 w 899"/>
              <a:gd name="T43" fmla="*/ 389 h 673"/>
              <a:gd name="T44" fmla="*/ 106 w 899"/>
              <a:gd name="T45" fmla="*/ 291 h 673"/>
              <a:gd name="T46" fmla="*/ 71 w 899"/>
              <a:gd name="T47" fmla="*/ 305 h 673"/>
              <a:gd name="T48" fmla="*/ 80 w 899"/>
              <a:gd name="T49" fmla="*/ 352 h 673"/>
              <a:gd name="T50" fmla="*/ 30 w 899"/>
              <a:gd name="T51" fmla="*/ 467 h 673"/>
              <a:gd name="T52" fmla="*/ 18 w 899"/>
              <a:gd name="T53" fmla="*/ 530 h 673"/>
              <a:gd name="T54" fmla="*/ 16 w 899"/>
              <a:gd name="T55" fmla="*/ 551 h 673"/>
              <a:gd name="T56" fmla="*/ 25 w 899"/>
              <a:gd name="T57" fmla="*/ 571 h 673"/>
              <a:gd name="T58" fmla="*/ 36 w 899"/>
              <a:gd name="T59" fmla="*/ 554 h 673"/>
              <a:gd name="T60" fmla="*/ 109 w 899"/>
              <a:gd name="T61" fmla="*/ 551 h 673"/>
              <a:gd name="T62" fmla="*/ 161 w 899"/>
              <a:gd name="T63" fmla="*/ 589 h 673"/>
              <a:gd name="T64" fmla="*/ 198 w 899"/>
              <a:gd name="T65" fmla="*/ 601 h 673"/>
              <a:gd name="T66" fmla="*/ 249 w 899"/>
              <a:gd name="T67" fmla="*/ 593 h 673"/>
              <a:gd name="T68" fmla="*/ 287 w 899"/>
              <a:gd name="T69" fmla="*/ 576 h 673"/>
              <a:gd name="T70" fmla="*/ 335 w 899"/>
              <a:gd name="T71" fmla="*/ 594 h 673"/>
              <a:gd name="T72" fmla="*/ 382 w 899"/>
              <a:gd name="T73" fmla="*/ 603 h 673"/>
              <a:gd name="T74" fmla="*/ 424 w 899"/>
              <a:gd name="T75" fmla="*/ 592 h 673"/>
              <a:gd name="T76" fmla="*/ 453 w 899"/>
              <a:gd name="T77" fmla="*/ 560 h 673"/>
              <a:gd name="T78" fmla="*/ 492 w 899"/>
              <a:gd name="T79" fmla="*/ 604 h 673"/>
              <a:gd name="T80" fmla="*/ 524 w 899"/>
              <a:gd name="T81" fmla="*/ 627 h 673"/>
              <a:gd name="T82" fmla="*/ 500 w 899"/>
              <a:gd name="T83" fmla="*/ 667 h 673"/>
              <a:gd name="T84" fmla="*/ 529 w 899"/>
              <a:gd name="T85" fmla="*/ 663 h 673"/>
              <a:gd name="T86" fmla="*/ 568 w 899"/>
              <a:gd name="T87" fmla="*/ 584 h 673"/>
              <a:gd name="T88" fmla="*/ 541 w 899"/>
              <a:gd name="T89" fmla="*/ 548 h 673"/>
              <a:gd name="T90" fmla="*/ 639 w 899"/>
              <a:gd name="T91" fmla="*/ 488 h 673"/>
              <a:gd name="T92" fmla="*/ 698 w 899"/>
              <a:gd name="T93" fmla="*/ 473 h 673"/>
              <a:gd name="T94" fmla="*/ 686 w 899"/>
              <a:gd name="T95" fmla="*/ 506 h 673"/>
              <a:gd name="T96" fmla="*/ 675 w 899"/>
              <a:gd name="T97" fmla="*/ 587 h 673"/>
              <a:gd name="T98" fmla="*/ 711 w 899"/>
              <a:gd name="T99" fmla="*/ 530 h 673"/>
              <a:gd name="T100" fmla="*/ 729 w 899"/>
              <a:gd name="T101" fmla="*/ 484 h 673"/>
              <a:gd name="T102" fmla="*/ 789 w 899"/>
              <a:gd name="T103" fmla="*/ 458 h 673"/>
              <a:gd name="T104" fmla="*/ 820 w 899"/>
              <a:gd name="T105" fmla="*/ 423 h 673"/>
              <a:gd name="T106" fmla="*/ 841 w 899"/>
              <a:gd name="T107" fmla="*/ 390 h 673"/>
              <a:gd name="T108" fmla="*/ 872 w 899"/>
              <a:gd name="T109" fmla="*/ 419 h 673"/>
              <a:gd name="T110" fmla="*/ 594 w 899"/>
              <a:gd name="T111" fmla="*/ 609 h 673"/>
              <a:gd name="T112" fmla="*/ 581 w 899"/>
              <a:gd name="T113" fmla="*/ 557 h 673"/>
              <a:gd name="T114" fmla="*/ 576 w 899"/>
              <a:gd name="T115" fmla="*/ 630 h 673"/>
              <a:gd name="T116" fmla="*/ 594 w 899"/>
              <a:gd name="T117" fmla="*/ 609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99" h="673">
                <a:moveTo>
                  <a:pt x="577" y="236"/>
                </a:moveTo>
                <a:lnTo>
                  <a:pt x="586" y="245"/>
                </a:lnTo>
                <a:lnTo>
                  <a:pt x="587" y="251"/>
                </a:lnTo>
                <a:lnTo>
                  <a:pt x="577" y="252"/>
                </a:lnTo>
                <a:lnTo>
                  <a:pt x="563" y="248"/>
                </a:lnTo>
                <a:lnTo>
                  <a:pt x="562" y="247"/>
                </a:lnTo>
                <a:lnTo>
                  <a:pt x="569" y="239"/>
                </a:lnTo>
                <a:lnTo>
                  <a:pt x="577" y="236"/>
                </a:lnTo>
                <a:close/>
                <a:moveTo>
                  <a:pt x="329" y="111"/>
                </a:moveTo>
                <a:lnTo>
                  <a:pt x="331" y="97"/>
                </a:lnTo>
                <a:lnTo>
                  <a:pt x="314" y="77"/>
                </a:lnTo>
                <a:lnTo>
                  <a:pt x="309" y="76"/>
                </a:lnTo>
                <a:lnTo>
                  <a:pt x="303" y="79"/>
                </a:lnTo>
                <a:lnTo>
                  <a:pt x="291" y="124"/>
                </a:lnTo>
                <a:lnTo>
                  <a:pt x="329" y="111"/>
                </a:lnTo>
                <a:close/>
                <a:moveTo>
                  <a:pt x="627" y="216"/>
                </a:moveTo>
                <a:lnTo>
                  <a:pt x="635" y="205"/>
                </a:lnTo>
                <a:lnTo>
                  <a:pt x="618" y="199"/>
                </a:lnTo>
                <a:lnTo>
                  <a:pt x="605" y="194"/>
                </a:lnTo>
                <a:lnTo>
                  <a:pt x="604" y="203"/>
                </a:lnTo>
                <a:lnTo>
                  <a:pt x="616" y="213"/>
                </a:lnTo>
                <a:lnTo>
                  <a:pt x="627" y="216"/>
                </a:lnTo>
                <a:close/>
                <a:moveTo>
                  <a:pt x="831" y="303"/>
                </a:moveTo>
                <a:lnTo>
                  <a:pt x="839" y="302"/>
                </a:lnTo>
                <a:lnTo>
                  <a:pt x="847" y="297"/>
                </a:lnTo>
                <a:lnTo>
                  <a:pt x="848" y="294"/>
                </a:lnTo>
                <a:lnTo>
                  <a:pt x="838" y="288"/>
                </a:lnTo>
                <a:lnTo>
                  <a:pt x="832" y="288"/>
                </a:lnTo>
                <a:lnTo>
                  <a:pt x="831" y="290"/>
                </a:lnTo>
                <a:lnTo>
                  <a:pt x="822" y="298"/>
                </a:lnTo>
                <a:lnTo>
                  <a:pt x="824" y="304"/>
                </a:lnTo>
                <a:lnTo>
                  <a:pt x="831" y="303"/>
                </a:lnTo>
                <a:close/>
                <a:moveTo>
                  <a:pt x="568" y="211"/>
                </a:moveTo>
                <a:lnTo>
                  <a:pt x="592" y="212"/>
                </a:lnTo>
                <a:lnTo>
                  <a:pt x="597" y="193"/>
                </a:lnTo>
                <a:lnTo>
                  <a:pt x="572" y="178"/>
                </a:lnTo>
                <a:lnTo>
                  <a:pt x="556" y="177"/>
                </a:lnTo>
                <a:lnTo>
                  <a:pt x="546" y="182"/>
                </a:lnTo>
                <a:lnTo>
                  <a:pt x="542" y="201"/>
                </a:lnTo>
                <a:lnTo>
                  <a:pt x="556" y="217"/>
                </a:lnTo>
                <a:lnTo>
                  <a:pt x="568" y="211"/>
                </a:lnTo>
                <a:close/>
                <a:moveTo>
                  <a:pt x="250" y="72"/>
                </a:moveTo>
                <a:lnTo>
                  <a:pt x="261" y="85"/>
                </a:lnTo>
                <a:lnTo>
                  <a:pt x="280" y="96"/>
                </a:lnTo>
                <a:lnTo>
                  <a:pt x="295" y="91"/>
                </a:lnTo>
                <a:lnTo>
                  <a:pt x="296" y="59"/>
                </a:lnTo>
                <a:lnTo>
                  <a:pt x="280" y="20"/>
                </a:lnTo>
                <a:lnTo>
                  <a:pt x="268" y="0"/>
                </a:lnTo>
                <a:lnTo>
                  <a:pt x="254" y="9"/>
                </a:lnTo>
                <a:lnTo>
                  <a:pt x="236" y="37"/>
                </a:lnTo>
                <a:lnTo>
                  <a:pt x="245" y="45"/>
                </a:lnTo>
                <a:lnTo>
                  <a:pt x="250" y="72"/>
                </a:lnTo>
                <a:close/>
                <a:moveTo>
                  <a:pt x="885" y="377"/>
                </a:moveTo>
                <a:lnTo>
                  <a:pt x="867" y="374"/>
                </a:lnTo>
                <a:lnTo>
                  <a:pt x="870" y="386"/>
                </a:lnTo>
                <a:lnTo>
                  <a:pt x="865" y="381"/>
                </a:lnTo>
                <a:lnTo>
                  <a:pt x="865" y="372"/>
                </a:lnTo>
                <a:lnTo>
                  <a:pt x="848" y="354"/>
                </a:lnTo>
                <a:lnTo>
                  <a:pt x="831" y="340"/>
                </a:lnTo>
                <a:lnTo>
                  <a:pt x="821" y="332"/>
                </a:lnTo>
                <a:lnTo>
                  <a:pt x="802" y="322"/>
                </a:lnTo>
                <a:lnTo>
                  <a:pt x="789" y="323"/>
                </a:lnTo>
                <a:lnTo>
                  <a:pt x="767" y="319"/>
                </a:lnTo>
                <a:lnTo>
                  <a:pt x="765" y="327"/>
                </a:lnTo>
                <a:lnTo>
                  <a:pt x="769" y="339"/>
                </a:lnTo>
                <a:lnTo>
                  <a:pt x="761" y="345"/>
                </a:lnTo>
                <a:lnTo>
                  <a:pt x="750" y="328"/>
                </a:lnTo>
                <a:lnTo>
                  <a:pt x="737" y="331"/>
                </a:lnTo>
                <a:lnTo>
                  <a:pt x="725" y="326"/>
                </a:lnTo>
                <a:lnTo>
                  <a:pt x="713" y="327"/>
                </a:lnTo>
                <a:lnTo>
                  <a:pt x="703" y="331"/>
                </a:lnTo>
                <a:lnTo>
                  <a:pt x="696" y="326"/>
                </a:lnTo>
                <a:lnTo>
                  <a:pt x="696" y="311"/>
                </a:lnTo>
                <a:lnTo>
                  <a:pt x="691" y="303"/>
                </a:lnTo>
                <a:lnTo>
                  <a:pt x="678" y="299"/>
                </a:lnTo>
                <a:lnTo>
                  <a:pt x="650" y="303"/>
                </a:lnTo>
                <a:lnTo>
                  <a:pt x="633" y="287"/>
                </a:lnTo>
                <a:lnTo>
                  <a:pt x="627" y="274"/>
                </a:lnTo>
                <a:lnTo>
                  <a:pt x="566" y="259"/>
                </a:lnTo>
                <a:lnTo>
                  <a:pt x="558" y="269"/>
                </a:lnTo>
                <a:lnTo>
                  <a:pt x="563" y="290"/>
                </a:lnTo>
                <a:lnTo>
                  <a:pt x="551" y="287"/>
                </a:lnTo>
                <a:lnTo>
                  <a:pt x="546" y="293"/>
                </a:lnTo>
                <a:lnTo>
                  <a:pt x="534" y="286"/>
                </a:lnTo>
                <a:lnTo>
                  <a:pt x="522" y="292"/>
                </a:lnTo>
                <a:lnTo>
                  <a:pt x="511" y="282"/>
                </a:lnTo>
                <a:lnTo>
                  <a:pt x="505" y="304"/>
                </a:lnTo>
                <a:lnTo>
                  <a:pt x="494" y="296"/>
                </a:lnTo>
                <a:lnTo>
                  <a:pt x="486" y="279"/>
                </a:lnTo>
                <a:lnTo>
                  <a:pt x="489" y="270"/>
                </a:lnTo>
                <a:lnTo>
                  <a:pt x="487" y="256"/>
                </a:lnTo>
                <a:lnTo>
                  <a:pt x="476" y="244"/>
                </a:lnTo>
                <a:lnTo>
                  <a:pt x="465" y="244"/>
                </a:lnTo>
                <a:lnTo>
                  <a:pt x="451" y="239"/>
                </a:lnTo>
                <a:lnTo>
                  <a:pt x="451" y="257"/>
                </a:lnTo>
                <a:lnTo>
                  <a:pt x="423" y="253"/>
                </a:lnTo>
                <a:lnTo>
                  <a:pt x="420" y="242"/>
                </a:lnTo>
                <a:lnTo>
                  <a:pt x="400" y="239"/>
                </a:lnTo>
                <a:lnTo>
                  <a:pt x="389" y="242"/>
                </a:lnTo>
                <a:lnTo>
                  <a:pt x="385" y="248"/>
                </a:lnTo>
                <a:lnTo>
                  <a:pt x="382" y="233"/>
                </a:lnTo>
                <a:lnTo>
                  <a:pt x="376" y="238"/>
                </a:lnTo>
                <a:lnTo>
                  <a:pt x="366" y="232"/>
                </a:lnTo>
                <a:lnTo>
                  <a:pt x="358" y="228"/>
                </a:lnTo>
                <a:lnTo>
                  <a:pt x="364" y="221"/>
                </a:lnTo>
                <a:lnTo>
                  <a:pt x="380" y="207"/>
                </a:lnTo>
                <a:lnTo>
                  <a:pt x="388" y="199"/>
                </a:lnTo>
                <a:lnTo>
                  <a:pt x="390" y="186"/>
                </a:lnTo>
                <a:lnTo>
                  <a:pt x="384" y="175"/>
                </a:lnTo>
                <a:lnTo>
                  <a:pt x="370" y="160"/>
                </a:lnTo>
                <a:lnTo>
                  <a:pt x="349" y="160"/>
                </a:lnTo>
                <a:lnTo>
                  <a:pt x="343" y="168"/>
                </a:lnTo>
                <a:lnTo>
                  <a:pt x="342" y="153"/>
                </a:lnTo>
                <a:lnTo>
                  <a:pt x="326" y="148"/>
                </a:lnTo>
                <a:lnTo>
                  <a:pt x="336" y="141"/>
                </a:lnTo>
                <a:lnTo>
                  <a:pt x="324" y="131"/>
                </a:lnTo>
                <a:lnTo>
                  <a:pt x="308" y="143"/>
                </a:lnTo>
                <a:lnTo>
                  <a:pt x="302" y="157"/>
                </a:lnTo>
                <a:lnTo>
                  <a:pt x="300" y="169"/>
                </a:lnTo>
                <a:lnTo>
                  <a:pt x="287" y="169"/>
                </a:lnTo>
                <a:lnTo>
                  <a:pt x="273" y="183"/>
                </a:lnTo>
                <a:lnTo>
                  <a:pt x="267" y="177"/>
                </a:lnTo>
                <a:lnTo>
                  <a:pt x="250" y="180"/>
                </a:lnTo>
                <a:lnTo>
                  <a:pt x="248" y="187"/>
                </a:lnTo>
                <a:lnTo>
                  <a:pt x="230" y="190"/>
                </a:lnTo>
                <a:lnTo>
                  <a:pt x="216" y="204"/>
                </a:lnTo>
                <a:lnTo>
                  <a:pt x="209" y="205"/>
                </a:lnTo>
                <a:lnTo>
                  <a:pt x="202" y="222"/>
                </a:lnTo>
                <a:lnTo>
                  <a:pt x="207" y="234"/>
                </a:lnTo>
                <a:lnTo>
                  <a:pt x="192" y="238"/>
                </a:lnTo>
                <a:lnTo>
                  <a:pt x="176" y="236"/>
                </a:lnTo>
                <a:lnTo>
                  <a:pt x="164" y="241"/>
                </a:lnTo>
                <a:lnTo>
                  <a:pt x="165" y="265"/>
                </a:lnTo>
                <a:lnTo>
                  <a:pt x="170" y="284"/>
                </a:lnTo>
                <a:lnTo>
                  <a:pt x="158" y="271"/>
                </a:lnTo>
                <a:lnTo>
                  <a:pt x="145" y="273"/>
                </a:lnTo>
                <a:lnTo>
                  <a:pt x="133" y="281"/>
                </a:lnTo>
                <a:lnTo>
                  <a:pt x="137" y="297"/>
                </a:lnTo>
                <a:lnTo>
                  <a:pt x="129" y="293"/>
                </a:lnTo>
                <a:lnTo>
                  <a:pt x="132" y="273"/>
                </a:lnTo>
                <a:lnTo>
                  <a:pt x="128" y="259"/>
                </a:lnTo>
                <a:lnTo>
                  <a:pt x="126" y="261"/>
                </a:lnTo>
                <a:lnTo>
                  <a:pt x="127" y="276"/>
                </a:lnTo>
                <a:lnTo>
                  <a:pt x="115" y="291"/>
                </a:lnTo>
                <a:lnTo>
                  <a:pt x="123" y="308"/>
                </a:lnTo>
                <a:lnTo>
                  <a:pt x="118" y="327"/>
                </a:lnTo>
                <a:lnTo>
                  <a:pt x="120" y="338"/>
                </a:lnTo>
                <a:lnTo>
                  <a:pt x="127" y="339"/>
                </a:lnTo>
                <a:lnTo>
                  <a:pt x="123" y="351"/>
                </a:lnTo>
                <a:lnTo>
                  <a:pt x="128" y="362"/>
                </a:lnTo>
                <a:lnTo>
                  <a:pt x="122" y="369"/>
                </a:lnTo>
                <a:lnTo>
                  <a:pt x="120" y="379"/>
                </a:lnTo>
                <a:lnTo>
                  <a:pt x="112" y="383"/>
                </a:lnTo>
                <a:lnTo>
                  <a:pt x="110" y="389"/>
                </a:lnTo>
                <a:lnTo>
                  <a:pt x="103" y="386"/>
                </a:lnTo>
                <a:lnTo>
                  <a:pt x="116" y="362"/>
                </a:lnTo>
                <a:lnTo>
                  <a:pt x="118" y="350"/>
                </a:lnTo>
                <a:lnTo>
                  <a:pt x="111" y="339"/>
                </a:lnTo>
                <a:lnTo>
                  <a:pt x="112" y="313"/>
                </a:lnTo>
                <a:lnTo>
                  <a:pt x="110" y="298"/>
                </a:lnTo>
                <a:lnTo>
                  <a:pt x="106" y="291"/>
                </a:lnTo>
                <a:lnTo>
                  <a:pt x="112" y="274"/>
                </a:lnTo>
                <a:lnTo>
                  <a:pt x="111" y="262"/>
                </a:lnTo>
                <a:lnTo>
                  <a:pt x="93" y="256"/>
                </a:lnTo>
                <a:lnTo>
                  <a:pt x="88" y="259"/>
                </a:lnTo>
                <a:lnTo>
                  <a:pt x="85" y="280"/>
                </a:lnTo>
                <a:lnTo>
                  <a:pt x="71" y="299"/>
                </a:lnTo>
                <a:lnTo>
                  <a:pt x="71" y="305"/>
                </a:lnTo>
                <a:lnTo>
                  <a:pt x="75" y="321"/>
                </a:lnTo>
                <a:lnTo>
                  <a:pt x="74" y="331"/>
                </a:lnTo>
                <a:lnTo>
                  <a:pt x="81" y="332"/>
                </a:lnTo>
                <a:lnTo>
                  <a:pt x="81" y="337"/>
                </a:lnTo>
                <a:lnTo>
                  <a:pt x="88" y="346"/>
                </a:lnTo>
                <a:lnTo>
                  <a:pt x="83" y="356"/>
                </a:lnTo>
                <a:lnTo>
                  <a:pt x="80" y="352"/>
                </a:lnTo>
                <a:lnTo>
                  <a:pt x="82" y="369"/>
                </a:lnTo>
                <a:lnTo>
                  <a:pt x="77" y="379"/>
                </a:lnTo>
                <a:lnTo>
                  <a:pt x="69" y="389"/>
                </a:lnTo>
                <a:lnTo>
                  <a:pt x="59" y="396"/>
                </a:lnTo>
                <a:lnTo>
                  <a:pt x="47" y="409"/>
                </a:lnTo>
                <a:lnTo>
                  <a:pt x="35" y="419"/>
                </a:lnTo>
                <a:lnTo>
                  <a:pt x="30" y="467"/>
                </a:lnTo>
                <a:lnTo>
                  <a:pt x="28" y="488"/>
                </a:lnTo>
                <a:lnTo>
                  <a:pt x="23" y="500"/>
                </a:lnTo>
                <a:lnTo>
                  <a:pt x="18" y="508"/>
                </a:lnTo>
                <a:lnTo>
                  <a:pt x="13" y="514"/>
                </a:lnTo>
                <a:lnTo>
                  <a:pt x="12" y="520"/>
                </a:lnTo>
                <a:lnTo>
                  <a:pt x="17" y="525"/>
                </a:lnTo>
                <a:lnTo>
                  <a:pt x="18" y="530"/>
                </a:lnTo>
                <a:lnTo>
                  <a:pt x="15" y="536"/>
                </a:lnTo>
                <a:lnTo>
                  <a:pt x="7" y="539"/>
                </a:lnTo>
                <a:lnTo>
                  <a:pt x="0" y="539"/>
                </a:lnTo>
                <a:lnTo>
                  <a:pt x="4" y="545"/>
                </a:lnTo>
                <a:lnTo>
                  <a:pt x="6" y="549"/>
                </a:lnTo>
                <a:lnTo>
                  <a:pt x="11" y="554"/>
                </a:lnTo>
                <a:lnTo>
                  <a:pt x="16" y="551"/>
                </a:lnTo>
                <a:lnTo>
                  <a:pt x="19" y="548"/>
                </a:lnTo>
                <a:lnTo>
                  <a:pt x="24" y="551"/>
                </a:lnTo>
                <a:lnTo>
                  <a:pt x="25" y="555"/>
                </a:lnTo>
                <a:lnTo>
                  <a:pt x="23" y="559"/>
                </a:lnTo>
                <a:lnTo>
                  <a:pt x="21" y="564"/>
                </a:lnTo>
                <a:lnTo>
                  <a:pt x="21" y="570"/>
                </a:lnTo>
                <a:lnTo>
                  <a:pt x="25" y="571"/>
                </a:lnTo>
                <a:lnTo>
                  <a:pt x="27" y="576"/>
                </a:lnTo>
                <a:lnTo>
                  <a:pt x="28" y="576"/>
                </a:lnTo>
                <a:lnTo>
                  <a:pt x="33" y="572"/>
                </a:lnTo>
                <a:lnTo>
                  <a:pt x="31" y="569"/>
                </a:lnTo>
                <a:lnTo>
                  <a:pt x="39" y="566"/>
                </a:lnTo>
                <a:lnTo>
                  <a:pt x="34" y="558"/>
                </a:lnTo>
                <a:lnTo>
                  <a:pt x="36" y="554"/>
                </a:lnTo>
                <a:lnTo>
                  <a:pt x="62" y="551"/>
                </a:lnTo>
                <a:lnTo>
                  <a:pt x="65" y="548"/>
                </a:lnTo>
                <a:lnTo>
                  <a:pt x="82" y="543"/>
                </a:lnTo>
                <a:lnTo>
                  <a:pt x="87" y="539"/>
                </a:lnTo>
                <a:lnTo>
                  <a:pt x="99" y="541"/>
                </a:lnTo>
                <a:lnTo>
                  <a:pt x="101" y="553"/>
                </a:lnTo>
                <a:lnTo>
                  <a:pt x="109" y="551"/>
                </a:lnTo>
                <a:lnTo>
                  <a:pt x="117" y="554"/>
                </a:lnTo>
                <a:lnTo>
                  <a:pt x="117" y="560"/>
                </a:lnTo>
                <a:lnTo>
                  <a:pt x="123" y="559"/>
                </a:lnTo>
                <a:lnTo>
                  <a:pt x="140" y="549"/>
                </a:lnTo>
                <a:lnTo>
                  <a:pt x="138" y="553"/>
                </a:lnTo>
                <a:lnTo>
                  <a:pt x="146" y="561"/>
                </a:lnTo>
                <a:lnTo>
                  <a:pt x="161" y="589"/>
                </a:lnTo>
                <a:lnTo>
                  <a:pt x="164" y="583"/>
                </a:lnTo>
                <a:lnTo>
                  <a:pt x="174" y="589"/>
                </a:lnTo>
                <a:lnTo>
                  <a:pt x="184" y="587"/>
                </a:lnTo>
                <a:lnTo>
                  <a:pt x="187" y="589"/>
                </a:lnTo>
                <a:lnTo>
                  <a:pt x="191" y="595"/>
                </a:lnTo>
                <a:lnTo>
                  <a:pt x="196" y="597"/>
                </a:lnTo>
                <a:lnTo>
                  <a:pt x="198" y="601"/>
                </a:lnTo>
                <a:lnTo>
                  <a:pt x="207" y="600"/>
                </a:lnTo>
                <a:lnTo>
                  <a:pt x="210" y="606"/>
                </a:lnTo>
                <a:lnTo>
                  <a:pt x="213" y="605"/>
                </a:lnTo>
                <a:lnTo>
                  <a:pt x="220" y="604"/>
                </a:lnTo>
                <a:lnTo>
                  <a:pt x="233" y="594"/>
                </a:lnTo>
                <a:lnTo>
                  <a:pt x="243" y="589"/>
                </a:lnTo>
                <a:lnTo>
                  <a:pt x="249" y="593"/>
                </a:lnTo>
                <a:lnTo>
                  <a:pt x="256" y="593"/>
                </a:lnTo>
                <a:lnTo>
                  <a:pt x="260" y="598"/>
                </a:lnTo>
                <a:lnTo>
                  <a:pt x="267" y="598"/>
                </a:lnTo>
                <a:lnTo>
                  <a:pt x="277" y="601"/>
                </a:lnTo>
                <a:lnTo>
                  <a:pt x="283" y="594"/>
                </a:lnTo>
                <a:lnTo>
                  <a:pt x="280" y="587"/>
                </a:lnTo>
                <a:lnTo>
                  <a:pt x="287" y="576"/>
                </a:lnTo>
                <a:lnTo>
                  <a:pt x="295" y="581"/>
                </a:lnTo>
                <a:lnTo>
                  <a:pt x="301" y="582"/>
                </a:lnTo>
                <a:lnTo>
                  <a:pt x="309" y="584"/>
                </a:lnTo>
                <a:lnTo>
                  <a:pt x="310" y="593"/>
                </a:lnTo>
                <a:lnTo>
                  <a:pt x="320" y="597"/>
                </a:lnTo>
                <a:lnTo>
                  <a:pt x="326" y="595"/>
                </a:lnTo>
                <a:lnTo>
                  <a:pt x="335" y="594"/>
                </a:lnTo>
                <a:lnTo>
                  <a:pt x="341" y="595"/>
                </a:lnTo>
                <a:lnTo>
                  <a:pt x="348" y="600"/>
                </a:lnTo>
                <a:lnTo>
                  <a:pt x="351" y="605"/>
                </a:lnTo>
                <a:lnTo>
                  <a:pt x="358" y="605"/>
                </a:lnTo>
                <a:lnTo>
                  <a:pt x="366" y="607"/>
                </a:lnTo>
                <a:lnTo>
                  <a:pt x="372" y="605"/>
                </a:lnTo>
                <a:lnTo>
                  <a:pt x="382" y="603"/>
                </a:lnTo>
                <a:lnTo>
                  <a:pt x="391" y="595"/>
                </a:lnTo>
                <a:lnTo>
                  <a:pt x="395" y="597"/>
                </a:lnTo>
                <a:lnTo>
                  <a:pt x="399" y="600"/>
                </a:lnTo>
                <a:lnTo>
                  <a:pt x="407" y="599"/>
                </a:lnTo>
                <a:lnTo>
                  <a:pt x="414" y="603"/>
                </a:lnTo>
                <a:lnTo>
                  <a:pt x="424" y="597"/>
                </a:lnTo>
                <a:lnTo>
                  <a:pt x="424" y="592"/>
                </a:lnTo>
                <a:lnTo>
                  <a:pt x="430" y="581"/>
                </a:lnTo>
                <a:lnTo>
                  <a:pt x="434" y="577"/>
                </a:lnTo>
                <a:lnTo>
                  <a:pt x="434" y="571"/>
                </a:lnTo>
                <a:lnTo>
                  <a:pt x="430" y="569"/>
                </a:lnTo>
                <a:lnTo>
                  <a:pt x="436" y="563"/>
                </a:lnTo>
                <a:lnTo>
                  <a:pt x="444" y="561"/>
                </a:lnTo>
                <a:lnTo>
                  <a:pt x="453" y="560"/>
                </a:lnTo>
                <a:lnTo>
                  <a:pt x="463" y="564"/>
                </a:lnTo>
                <a:lnTo>
                  <a:pt x="469" y="568"/>
                </a:lnTo>
                <a:lnTo>
                  <a:pt x="473" y="580"/>
                </a:lnTo>
                <a:lnTo>
                  <a:pt x="476" y="583"/>
                </a:lnTo>
                <a:lnTo>
                  <a:pt x="478" y="590"/>
                </a:lnTo>
                <a:lnTo>
                  <a:pt x="481" y="600"/>
                </a:lnTo>
                <a:lnTo>
                  <a:pt x="492" y="604"/>
                </a:lnTo>
                <a:lnTo>
                  <a:pt x="500" y="611"/>
                </a:lnTo>
                <a:lnTo>
                  <a:pt x="502" y="621"/>
                </a:lnTo>
                <a:lnTo>
                  <a:pt x="513" y="621"/>
                </a:lnTo>
                <a:lnTo>
                  <a:pt x="518" y="617"/>
                </a:lnTo>
                <a:lnTo>
                  <a:pt x="530" y="613"/>
                </a:lnTo>
                <a:lnTo>
                  <a:pt x="527" y="623"/>
                </a:lnTo>
                <a:lnTo>
                  <a:pt x="524" y="627"/>
                </a:lnTo>
                <a:lnTo>
                  <a:pt x="522" y="636"/>
                </a:lnTo>
                <a:lnTo>
                  <a:pt x="517" y="646"/>
                </a:lnTo>
                <a:lnTo>
                  <a:pt x="508" y="645"/>
                </a:lnTo>
                <a:lnTo>
                  <a:pt x="502" y="648"/>
                </a:lnTo>
                <a:lnTo>
                  <a:pt x="505" y="656"/>
                </a:lnTo>
                <a:lnTo>
                  <a:pt x="504" y="667"/>
                </a:lnTo>
                <a:lnTo>
                  <a:pt x="500" y="667"/>
                </a:lnTo>
                <a:lnTo>
                  <a:pt x="500" y="671"/>
                </a:lnTo>
                <a:lnTo>
                  <a:pt x="501" y="673"/>
                </a:lnTo>
                <a:lnTo>
                  <a:pt x="502" y="670"/>
                </a:lnTo>
                <a:lnTo>
                  <a:pt x="511" y="663"/>
                </a:lnTo>
                <a:lnTo>
                  <a:pt x="516" y="668"/>
                </a:lnTo>
                <a:lnTo>
                  <a:pt x="519" y="668"/>
                </a:lnTo>
                <a:lnTo>
                  <a:pt x="529" y="663"/>
                </a:lnTo>
                <a:lnTo>
                  <a:pt x="533" y="657"/>
                </a:lnTo>
                <a:lnTo>
                  <a:pt x="542" y="646"/>
                </a:lnTo>
                <a:lnTo>
                  <a:pt x="551" y="635"/>
                </a:lnTo>
                <a:lnTo>
                  <a:pt x="553" y="628"/>
                </a:lnTo>
                <a:lnTo>
                  <a:pt x="564" y="613"/>
                </a:lnTo>
                <a:lnTo>
                  <a:pt x="566" y="598"/>
                </a:lnTo>
                <a:lnTo>
                  <a:pt x="568" y="584"/>
                </a:lnTo>
                <a:lnTo>
                  <a:pt x="572" y="574"/>
                </a:lnTo>
                <a:lnTo>
                  <a:pt x="572" y="565"/>
                </a:lnTo>
                <a:lnTo>
                  <a:pt x="563" y="552"/>
                </a:lnTo>
                <a:lnTo>
                  <a:pt x="556" y="552"/>
                </a:lnTo>
                <a:lnTo>
                  <a:pt x="551" y="558"/>
                </a:lnTo>
                <a:lnTo>
                  <a:pt x="545" y="554"/>
                </a:lnTo>
                <a:lnTo>
                  <a:pt x="541" y="548"/>
                </a:lnTo>
                <a:lnTo>
                  <a:pt x="530" y="546"/>
                </a:lnTo>
                <a:lnTo>
                  <a:pt x="557" y="518"/>
                </a:lnTo>
                <a:lnTo>
                  <a:pt x="577" y="494"/>
                </a:lnTo>
                <a:lnTo>
                  <a:pt x="600" y="489"/>
                </a:lnTo>
                <a:lnTo>
                  <a:pt x="621" y="491"/>
                </a:lnTo>
                <a:lnTo>
                  <a:pt x="629" y="485"/>
                </a:lnTo>
                <a:lnTo>
                  <a:pt x="639" y="488"/>
                </a:lnTo>
                <a:lnTo>
                  <a:pt x="639" y="496"/>
                </a:lnTo>
                <a:lnTo>
                  <a:pt x="649" y="495"/>
                </a:lnTo>
                <a:lnTo>
                  <a:pt x="664" y="491"/>
                </a:lnTo>
                <a:lnTo>
                  <a:pt x="658" y="484"/>
                </a:lnTo>
                <a:lnTo>
                  <a:pt x="675" y="461"/>
                </a:lnTo>
                <a:lnTo>
                  <a:pt x="692" y="456"/>
                </a:lnTo>
                <a:lnTo>
                  <a:pt x="698" y="473"/>
                </a:lnTo>
                <a:lnTo>
                  <a:pt x="715" y="458"/>
                </a:lnTo>
                <a:lnTo>
                  <a:pt x="719" y="447"/>
                </a:lnTo>
                <a:lnTo>
                  <a:pt x="727" y="445"/>
                </a:lnTo>
                <a:lnTo>
                  <a:pt x="722" y="465"/>
                </a:lnTo>
                <a:lnTo>
                  <a:pt x="710" y="476"/>
                </a:lnTo>
                <a:lnTo>
                  <a:pt x="698" y="490"/>
                </a:lnTo>
                <a:lnTo>
                  <a:pt x="686" y="506"/>
                </a:lnTo>
                <a:lnTo>
                  <a:pt x="676" y="508"/>
                </a:lnTo>
                <a:lnTo>
                  <a:pt x="675" y="514"/>
                </a:lnTo>
                <a:lnTo>
                  <a:pt x="670" y="522"/>
                </a:lnTo>
                <a:lnTo>
                  <a:pt x="667" y="539"/>
                </a:lnTo>
                <a:lnTo>
                  <a:pt x="670" y="564"/>
                </a:lnTo>
                <a:lnTo>
                  <a:pt x="673" y="580"/>
                </a:lnTo>
                <a:lnTo>
                  <a:pt x="675" y="587"/>
                </a:lnTo>
                <a:lnTo>
                  <a:pt x="685" y="577"/>
                </a:lnTo>
                <a:lnTo>
                  <a:pt x="687" y="566"/>
                </a:lnTo>
                <a:lnTo>
                  <a:pt x="697" y="564"/>
                </a:lnTo>
                <a:lnTo>
                  <a:pt x="699" y="551"/>
                </a:lnTo>
                <a:lnTo>
                  <a:pt x="711" y="545"/>
                </a:lnTo>
                <a:lnTo>
                  <a:pt x="709" y="540"/>
                </a:lnTo>
                <a:lnTo>
                  <a:pt x="711" y="530"/>
                </a:lnTo>
                <a:lnTo>
                  <a:pt x="717" y="529"/>
                </a:lnTo>
                <a:lnTo>
                  <a:pt x="719" y="512"/>
                </a:lnTo>
                <a:lnTo>
                  <a:pt x="711" y="508"/>
                </a:lnTo>
                <a:lnTo>
                  <a:pt x="710" y="503"/>
                </a:lnTo>
                <a:lnTo>
                  <a:pt x="719" y="491"/>
                </a:lnTo>
                <a:lnTo>
                  <a:pt x="721" y="483"/>
                </a:lnTo>
                <a:lnTo>
                  <a:pt x="729" y="484"/>
                </a:lnTo>
                <a:lnTo>
                  <a:pt x="737" y="478"/>
                </a:lnTo>
                <a:lnTo>
                  <a:pt x="739" y="483"/>
                </a:lnTo>
                <a:lnTo>
                  <a:pt x="757" y="473"/>
                </a:lnTo>
                <a:lnTo>
                  <a:pt x="767" y="482"/>
                </a:lnTo>
                <a:lnTo>
                  <a:pt x="769" y="476"/>
                </a:lnTo>
                <a:lnTo>
                  <a:pt x="779" y="467"/>
                </a:lnTo>
                <a:lnTo>
                  <a:pt x="789" y="458"/>
                </a:lnTo>
                <a:lnTo>
                  <a:pt x="795" y="456"/>
                </a:lnTo>
                <a:lnTo>
                  <a:pt x="814" y="445"/>
                </a:lnTo>
                <a:lnTo>
                  <a:pt x="826" y="449"/>
                </a:lnTo>
                <a:lnTo>
                  <a:pt x="827" y="444"/>
                </a:lnTo>
                <a:lnTo>
                  <a:pt x="827" y="438"/>
                </a:lnTo>
                <a:lnTo>
                  <a:pt x="824" y="435"/>
                </a:lnTo>
                <a:lnTo>
                  <a:pt x="820" y="423"/>
                </a:lnTo>
                <a:lnTo>
                  <a:pt x="814" y="414"/>
                </a:lnTo>
                <a:lnTo>
                  <a:pt x="822" y="415"/>
                </a:lnTo>
                <a:lnTo>
                  <a:pt x="831" y="408"/>
                </a:lnTo>
                <a:lnTo>
                  <a:pt x="831" y="408"/>
                </a:lnTo>
                <a:lnTo>
                  <a:pt x="835" y="402"/>
                </a:lnTo>
                <a:lnTo>
                  <a:pt x="832" y="394"/>
                </a:lnTo>
                <a:lnTo>
                  <a:pt x="841" y="390"/>
                </a:lnTo>
                <a:lnTo>
                  <a:pt x="838" y="396"/>
                </a:lnTo>
                <a:lnTo>
                  <a:pt x="842" y="402"/>
                </a:lnTo>
                <a:lnTo>
                  <a:pt x="850" y="400"/>
                </a:lnTo>
                <a:lnTo>
                  <a:pt x="856" y="402"/>
                </a:lnTo>
                <a:lnTo>
                  <a:pt x="859" y="409"/>
                </a:lnTo>
                <a:lnTo>
                  <a:pt x="867" y="414"/>
                </a:lnTo>
                <a:lnTo>
                  <a:pt x="872" y="419"/>
                </a:lnTo>
                <a:lnTo>
                  <a:pt x="878" y="420"/>
                </a:lnTo>
                <a:lnTo>
                  <a:pt x="882" y="416"/>
                </a:lnTo>
                <a:lnTo>
                  <a:pt x="882" y="401"/>
                </a:lnTo>
                <a:lnTo>
                  <a:pt x="893" y="400"/>
                </a:lnTo>
                <a:lnTo>
                  <a:pt x="899" y="392"/>
                </a:lnTo>
                <a:lnTo>
                  <a:pt x="885" y="377"/>
                </a:lnTo>
                <a:close/>
                <a:moveTo>
                  <a:pt x="594" y="609"/>
                </a:moveTo>
                <a:lnTo>
                  <a:pt x="587" y="590"/>
                </a:lnTo>
                <a:lnTo>
                  <a:pt x="585" y="580"/>
                </a:lnTo>
                <a:lnTo>
                  <a:pt x="585" y="569"/>
                </a:lnTo>
                <a:lnTo>
                  <a:pt x="582" y="558"/>
                </a:lnTo>
                <a:lnTo>
                  <a:pt x="581" y="551"/>
                </a:lnTo>
                <a:lnTo>
                  <a:pt x="577" y="552"/>
                </a:lnTo>
                <a:lnTo>
                  <a:pt x="581" y="557"/>
                </a:lnTo>
                <a:lnTo>
                  <a:pt x="574" y="563"/>
                </a:lnTo>
                <a:lnTo>
                  <a:pt x="574" y="577"/>
                </a:lnTo>
                <a:lnTo>
                  <a:pt x="577" y="588"/>
                </a:lnTo>
                <a:lnTo>
                  <a:pt x="577" y="603"/>
                </a:lnTo>
                <a:lnTo>
                  <a:pt x="576" y="610"/>
                </a:lnTo>
                <a:lnTo>
                  <a:pt x="576" y="621"/>
                </a:lnTo>
                <a:lnTo>
                  <a:pt x="576" y="630"/>
                </a:lnTo>
                <a:lnTo>
                  <a:pt x="577" y="639"/>
                </a:lnTo>
                <a:lnTo>
                  <a:pt x="581" y="630"/>
                </a:lnTo>
                <a:lnTo>
                  <a:pt x="587" y="636"/>
                </a:lnTo>
                <a:lnTo>
                  <a:pt x="587" y="630"/>
                </a:lnTo>
                <a:lnTo>
                  <a:pt x="580" y="619"/>
                </a:lnTo>
                <a:lnTo>
                  <a:pt x="585" y="605"/>
                </a:lnTo>
                <a:lnTo>
                  <a:pt x="594" y="609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61"/>
          <p:cNvSpPr>
            <a:spLocks/>
          </p:cNvSpPr>
          <p:nvPr/>
        </p:nvSpPr>
        <p:spPr bwMode="auto">
          <a:xfrm>
            <a:off x="9999007" y="5346075"/>
            <a:ext cx="74569" cy="52636"/>
          </a:xfrm>
          <a:custGeom>
            <a:avLst/>
            <a:gdLst>
              <a:gd name="T0" fmla="*/ 24 w 51"/>
              <a:gd name="T1" fmla="*/ 6 h 36"/>
              <a:gd name="T2" fmla="*/ 22 w 51"/>
              <a:gd name="T3" fmla="*/ 8 h 36"/>
              <a:gd name="T4" fmla="*/ 15 w 51"/>
              <a:gd name="T5" fmla="*/ 7 h 36"/>
              <a:gd name="T6" fmla="*/ 15 w 51"/>
              <a:gd name="T7" fmla="*/ 12 h 36"/>
              <a:gd name="T8" fmla="*/ 22 w 51"/>
              <a:gd name="T9" fmla="*/ 12 h 36"/>
              <a:gd name="T10" fmla="*/ 29 w 51"/>
              <a:gd name="T11" fmla="*/ 14 h 36"/>
              <a:gd name="T12" fmla="*/ 42 w 51"/>
              <a:gd name="T13" fmla="*/ 13 h 36"/>
              <a:gd name="T14" fmla="*/ 44 w 51"/>
              <a:gd name="T15" fmla="*/ 20 h 36"/>
              <a:gd name="T16" fmla="*/ 46 w 51"/>
              <a:gd name="T17" fmla="*/ 20 h 36"/>
              <a:gd name="T18" fmla="*/ 51 w 51"/>
              <a:gd name="T19" fmla="*/ 22 h 36"/>
              <a:gd name="T20" fmla="*/ 50 w 51"/>
              <a:gd name="T21" fmla="*/ 25 h 36"/>
              <a:gd name="T22" fmla="*/ 51 w 51"/>
              <a:gd name="T23" fmla="*/ 30 h 36"/>
              <a:gd name="T24" fmla="*/ 44 w 51"/>
              <a:gd name="T25" fmla="*/ 30 h 36"/>
              <a:gd name="T26" fmla="*/ 40 w 51"/>
              <a:gd name="T27" fmla="*/ 30 h 36"/>
              <a:gd name="T28" fmla="*/ 35 w 51"/>
              <a:gd name="T29" fmla="*/ 34 h 36"/>
              <a:gd name="T30" fmla="*/ 33 w 51"/>
              <a:gd name="T31" fmla="*/ 34 h 36"/>
              <a:gd name="T32" fmla="*/ 30 w 51"/>
              <a:gd name="T33" fmla="*/ 36 h 36"/>
              <a:gd name="T34" fmla="*/ 28 w 51"/>
              <a:gd name="T35" fmla="*/ 34 h 36"/>
              <a:gd name="T36" fmla="*/ 28 w 51"/>
              <a:gd name="T37" fmla="*/ 26 h 36"/>
              <a:gd name="T38" fmla="*/ 25 w 51"/>
              <a:gd name="T39" fmla="*/ 25 h 36"/>
              <a:gd name="T40" fmla="*/ 27 w 51"/>
              <a:gd name="T41" fmla="*/ 23 h 36"/>
              <a:gd name="T42" fmla="*/ 23 w 51"/>
              <a:gd name="T43" fmla="*/ 22 h 36"/>
              <a:gd name="T44" fmla="*/ 21 w 51"/>
              <a:gd name="T45" fmla="*/ 24 h 36"/>
              <a:gd name="T46" fmla="*/ 19 w 51"/>
              <a:gd name="T47" fmla="*/ 28 h 36"/>
              <a:gd name="T48" fmla="*/ 18 w 51"/>
              <a:gd name="T49" fmla="*/ 29 h 36"/>
              <a:gd name="T50" fmla="*/ 15 w 51"/>
              <a:gd name="T51" fmla="*/ 29 h 36"/>
              <a:gd name="T52" fmla="*/ 12 w 51"/>
              <a:gd name="T53" fmla="*/ 32 h 36"/>
              <a:gd name="T54" fmla="*/ 10 w 51"/>
              <a:gd name="T55" fmla="*/ 31 h 36"/>
              <a:gd name="T56" fmla="*/ 5 w 51"/>
              <a:gd name="T57" fmla="*/ 34 h 36"/>
              <a:gd name="T58" fmla="*/ 4 w 51"/>
              <a:gd name="T59" fmla="*/ 32 h 36"/>
              <a:gd name="T60" fmla="*/ 7 w 51"/>
              <a:gd name="T61" fmla="*/ 24 h 36"/>
              <a:gd name="T62" fmla="*/ 5 w 51"/>
              <a:gd name="T63" fmla="*/ 18 h 36"/>
              <a:gd name="T64" fmla="*/ 0 w 51"/>
              <a:gd name="T65" fmla="*/ 15 h 36"/>
              <a:gd name="T66" fmla="*/ 3 w 51"/>
              <a:gd name="T67" fmla="*/ 12 h 36"/>
              <a:gd name="T68" fmla="*/ 7 w 51"/>
              <a:gd name="T69" fmla="*/ 12 h 36"/>
              <a:gd name="T70" fmla="*/ 11 w 51"/>
              <a:gd name="T71" fmla="*/ 7 h 36"/>
              <a:gd name="T72" fmla="*/ 13 w 51"/>
              <a:gd name="T73" fmla="*/ 2 h 36"/>
              <a:gd name="T74" fmla="*/ 22 w 51"/>
              <a:gd name="T75" fmla="*/ 0 h 36"/>
              <a:gd name="T76" fmla="*/ 21 w 51"/>
              <a:gd name="T77" fmla="*/ 3 h 36"/>
              <a:gd name="T78" fmla="*/ 22 w 51"/>
              <a:gd name="T79" fmla="*/ 6 h 36"/>
              <a:gd name="T80" fmla="*/ 24 w 51"/>
              <a:gd name="T81" fmla="*/ 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1" h="36">
                <a:moveTo>
                  <a:pt x="24" y="6"/>
                </a:moveTo>
                <a:lnTo>
                  <a:pt x="22" y="8"/>
                </a:lnTo>
                <a:lnTo>
                  <a:pt x="15" y="7"/>
                </a:lnTo>
                <a:lnTo>
                  <a:pt x="15" y="12"/>
                </a:lnTo>
                <a:lnTo>
                  <a:pt x="22" y="12"/>
                </a:lnTo>
                <a:lnTo>
                  <a:pt x="29" y="14"/>
                </a:lnTo>
                <a:lnTo>
                  <a:pt x="42" y="13"/>
                </a:lnTo>
                <a:lnTo>
                  <a:pt x="44" y="20"/>
                </a:lnTo>
                <a:lnTo>
                  <a:pt x="46" y="20"/>
                </a:lnTo>
                <a:lnTo>
                  <a:pt x="51" y="22"/>
                </a:lnTo>
                <a:lnTo>
                  <a:pt x="50" y="25"/>
                </a:lnTo>
                <a:lnTo>
                  <a:pt x="51" y="30"/>
                </a:lnTo>
                <a:lnTo>
                  <a:pt x="44" y="30"/>
                </a:lnTo>
                <a:lnTo>
                  <a:pt x="40" y="30"/>
                </a:lnTo>
                <a:lnTo>
                  <a:pt x="35" y="34"/>
                </a:lnTo>
                <a:lnTo>
                  <a:pt x="33" y="34"/>
                </a:lnTo>
                <a:lnTo>
                  <a:pt x="30" y="36"/>
                </a:lnTo>
                <a:lnTo>
                  <a:pt x="28" y="34"/>
                </a:lnTo>
                <a:lnTo>
                  <a:pt x="28" y="26"/>
                </a:lnTo>
                <a:lnTo>
                  <a:pt x="25" y="25"/>
                </a:lnTo>
                <a:lnTo>
                  <a:pt x="27" y="23"/>
                </a:lnTo>
                <a:lnTo>
                  <a:pt x="23" y="22"/>
                </a:lnTo>
                <a:lnTo>
                  <a:pt x="21" y="24"/>
                </a:lnTo>
                <a:lnTo>
                  <a:pt x="19" y="28"/>
                </a:lnTo>
                <a:lnTo>
                  <a:pt x="18" y="29"/>
                </a:lnTo>
                <a:lnTo>
                  <a:pt x="15" y="29"/>
                </a:lnTo>
                <a:lnTo>
                  <a:pt x="12" y="32"/>
                </a:lnTo>
                <a:lnTo>
                  <a:pt x="10" y="31"/>
                </a:lnTo>
                <a:lnTo>
                  <a:pt x="5" y="34"/>
                </a:lnTo>
                <a:lnTo>
                  <a:pt x="4" y="32"/>
                </a:lnTo>
                <a:lnTo>
                  <a:pt x="7" y="24"/>
                </a:lnTo>
                <a:lnTo>
                  <a:pt x="5" y="18"/>
                </a:lnTo>
                <a:lnTo>
                  <a:pt x="0" y="15"/>
                </a:lnTo>
                <a:lnTo>
                  <a:pt x="3" y="12"/>
                </a:lnTo>
                <a:lnTo>
                  <a:pt x="7" y="12"/>
                </a:lnTo>
                <a:lnTo>
                  <a:pt x="11" y="7"/>
                </a:lnTo>
                <a:lnTo>
                  <a:pt x="13" y="2"/>
                </a:lnTo>
                <a:lnTo>
                  <a:pt x="22" y="0"/>
                </a:lnTo>
                <a:lnTo>
                  <a:pt x="21" y="3"/>
                </a:lnTo>
                <a:lnTo>
                  <a:pt x="22" y="6"/>
                </a:lnTo>
                <a:lnTo>
                  <a:pt x="24" y="6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63"/>
          <p:cNvSpPr>
            <a:spLocks/>
          </p:cNvSpPr>
          <p:nvPr/>
        </p:nvSpPr>
        <p:spPr bwMode="auto">
          <a:xfrm>
            <a:off x="9852795" y="5322681"/>
            <a:ext cx="137440" cy="93577"/>
          </a:xfrm>
          <a:custGeom>
            <a:avLst/>
            <a:gdLst>
              <a:gd name="T0" fmla="*/ 59 w 94"/>
              <a:gd name="T1" fmla="*/ 60 h 64"/>
              <a:gd name="T2" fmla="*/ 58 w 94"/>
              <a:gd name="T3" fmla="*/ 53 h 64"/>
              <a:gd name="T4" fmla="*/ 53 w 94"/>
              <a:gd name="T5" fmla="*/ 53 h 64"/>
              <a:gd name="T6" fmla="*/ 46 w 94"/>
              <a:gd name="T7" fmla="*/ 46 h 64"/>
              <a:gd name="T8" fmla="*/ 40 w 94"/>
              <a:gd name="T9" fmla="*/ 45 h 64"/>
              <a:gd name="T10" fmla="*/ 32 w 94"/>
              <a:gd name="T11" fmla="*/ 41 h 64"/>
              <a:gd name="T12" fmla="*/ 28 w 94"/>
              <a:gd name="T13" fmla="*/ 40 h 64"/>
              <a:gd name="T14" fmla="*/ 25 w 94"/>
              <a:gd name="T15" fmla="*/ 41 h 64"/>
              <a:gd name="T16" fmla="*/ 20 w 94"/>
              <a:gd name="T17" fmla="*/ 41 h 64"/>
              <a:gd name="T18" fmla="*/ 16 w 94"/>
              <a:gd name="T19" fmla="*/ 46 h 64"/>
              <a:gd name="T20" fmla="*/ 10 w 94"/>
              <a:gd name="T21" fmla="*/ 48 h 64"/>
              <a:gd name="T22" fmla="*/ 8 w 94"/>
              <a:gd name="T23" fmla="*/ 42 h 64"/>
              <a:gd name="T24" fmla="*/ 10 w 94"/>
              <a:gd name="T25" fmla="*/ 33 h 64"/>
              <a:gd name="T26" fmla="*/ 5 w 94"/>
              <a:gd name="T27" fmla="*/ 30 h 64"/>
              <a:gd name="T28" fmla="*/ 6 w 94"/>
              <a:gd name="T29" fmla="*/ 24 h 64"/>
              <a:gd name="T30" fmla="*/ 1 w 94"/>
              <a:gd name="T31" fmla="*/ 24 h 64"/>
              <a:gd name="T32" fmla="*/ 4 w 94"/>
              <a:gd name="T33" fmla="*/ 16 h 64"/>
              <a:gd name="T34" fmla="*/ 10 w 94"/>
              <a:gd name="T35" fmla="*/ 18 h 64"/>
              <a:gd name="T36" fmla="*/ 16 w 94"/>
              <a:gd name="T37" fmla="*/ 16 h 64"/>
              <a:gd name="T38" fmla="*/ 11 w 94"/>
              <a:gd name="T39" fmla="*/ 10 h 64"/>
              <a:gd name="T40" fmla="*/ 8 w 94"/>
              <a:gd name="T41" fmla="*/ 5 h 64"/>
              <a:gd name="T42" fmla="*/ 4 w 94"/>
              <a:gd name="T43" fmla="*/ 7 h 64"/>
              <a:gd name="T44" fmla="*/ 2 w 94"/>
              <a:gd name="T45" fmla="*/ 15 h 64"/>
              <a:gd name="T46" fmla="*/ 0 w 94"/>
              <a:gd name="T47" fmla="*/ 8 h 64"/>
              <a:gd name="T48" fmla="*/ 4 w 94"/>
              <a:gd name="T49" fmla="*/ 5 h 64"/>
              <a:gd name="T50" fmla="*/ 11 w 94"/>
              <a:gd name="T51" fmla="*/ 4 h 64"/>
              <a:gd name="T52" fmla="*/ 16 w 94"/>
              <a:gd name="T53" fmla="*/ 6 h 64"/>
              <a:gd name="T54" fmla="*/ 20 w 94"/>
              <a:gd name="T55" fmla="*/ 13 h 64"/>
              <a:gd name="T56" fmla="*/ 24 w 94"/>
              <a:gd name="T57" fmla="*/ 12 h 64"/>
              <a:gd name="T58" fmla="*/ 31 w 94"/>
              <a:gd name="T59" fmla="*/ 12 h 64"/>
              <a:gd name="T60" fmla="*/ 30 w 94"/>
              <a:gd name="T61" fmla="*/ 7 h 64"/>
              <a:gd name="T62" fmla="*/ 36 w 94"/>
              <a:gd name="T63" fmla="*/ 5 h 64"/>
              <a:gd name="T64" fmla="*/ 41 w 94"/>
              <a:gd name="T65" fmla="*/ 0 h 64"/>
              <a:gd name="T66" fmla="*/ 51 w 94"/>
              <a:gd name="T67" fmla="*/ 4 h 64"/>
              <a:gd name="T68" fmla="*/ 52 w 94"/>
              <a:gd name="T69" fmla="*/ 11 h 64"/>
              <a:gd name="T70" fmla="*/ 54 w 94"/>
              <a:gd name="T71" fmla="*/ 13 h 64"/>
              <a:gd name="T72" fmla="*/ 61 w 94"/>
              <a:gd name="T73" fmla="*/ 13 h 64"/>
              <a:gd name="T74" fmla="*/ 63 w 94"/>
              <a:gd name="T75" fmla="*/ 15 h 64"/>
              <a:gd name="T76" fmla="*/ 66 w 94"/>
              <a:gd name="T77" fmla="*/ 23 h 64"/>
              <a:gd name="T78" fmla="*/ 75 w 94"/>
              <a:gd name="T79" fmla="*/ 29 h 64"/>
              <a:gd name="T80" fmla="*/ 78 w 94"/>
              <a:gd name="T81" fmla="*/ 34 h 64"/>
              <a:gd name="T82" fmla="*/ 86 w 94"/>
              <a:gd name="T83" fmla="*/ 38 h 64"/>
              <a:gd name="T84" fmla="*/ 94 w 94"/>
              <a:gd name="T85" fmla="*/ 41 h 64"/>
              <a:gd name="T86" fmla="*/ 94 w 94"/>
              <a:gd name="T87" fmla="*/ 46 h 64"/>
              <a:gd name="T88" fmla="*/ 93 w 94"/>
              <a:gd name="T89" fmla="*/ 46 h 64"/>
              <a:gd name="T90" fmla="*/ 89 w 94"/>
              <a:gd name="T91" fmla="*/ 44 h 64"/>
              <a:gd name="T92" fmla="*/ 88 w 94"/>
              <a:gd name="T93" fmla="*/ 47 h 64"/>
              <a:gd name="T94" fmla="*/ 82 w 94"/>
              <a:gd name="T95" fmla="*/ 48 h 64"/>
              <a:gd name="T96" fmla="*/ 81 w 94"/>
              <a:gd name="T97" fmla="*/ 56 h 64"/>
              <a:gd name="T98" fmla="*/ 77 w 94"/>
              <a:gd name="T99" fmla="*/ 58 h 64"/>
              <a:gd name="T100" fmla="*/ 72 w 94"/>
              <a:gd name="T101" fmla="*/ 59 h 64"/>
              <a:gd name="T102" fmla="*/ 71 w 94"/>
              <a:gd name="T103" fmla="*/ 63 h 64"/>
              <a:gd name="T104" fmla="*/ 65 w 94"/>
              <a:gd name="T105" fmla="*/ 64 h 64"/>
              <a:gd name="T106" fmla="*/ 59 w 94"/>
              <a:gd name="T107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4" h="64">
                <a:moveTo>
                  <a:pt x="59" y="60"/>
                </a:moveTo>
                <a:lnTo>
                  <a:pt x="58" y="53"/>
                </a:lnTo>
                <a:lnTo>
                  <a:pt x="53" y="53"/>
                </a:lnTo>
                <a:lnTo>
                  <a:pt x="46" y="46"/>
                </a:lnTo>
                <a:lnTo>
                  <a:pt x="40" y="45"/>
                </a:lnTo>
                <a:lnTo>
                  <a:pt x="32" y="41"/>
                </a:lnTo>
                <a:lnTo>
                  <a:pt x="28" y="40"/>
                </a:lnTo>
                <a:lnTo>
                  <a:pt x="25" y="41"/>
                </a:lnTo>
                <a:lnTo>
                  <a:pt x="20" y="41"/>
                </a:lnTo>
                <a:lnTo>
                  <a:pt x="16" y="46"/>
                </a:lnTo>
                <a:lnTo>
                  <a:pt x="10" y="48"/>
                </a:lnTo>
                <a:lnTo>
                  <a:pt x="8" y="42"/>
                </a:lnTo>
                <a:lnTo>
                  <a:pt x="10" y="33"/>
                </a:lnTo>
                <a:lnTo>
                  <a:pt x="5" y="30"/>
                </a:lnTo>
                <a:lnTo>
                  <a:pt x="6" y="24"/>
                </a:lnTo>
                <a:lnTo>
                  <a:pt x="1" y="24"/>
                </a:lnTo>
                <a:lnTo>
                  <a:pt x="4" y="16"/>
                </a:lnTo>
                <a:lnTo>
                  <a:pt x="10" y="18"/>
                </a:lnTo>
                <a:lnTo>
                  <a:pt x="16" y="16"/>
                </a:lnTo>
                <a:lnTo>
                  <a:pt x="11" y="10"/>
                </a:lnTo>
                <a:lnTo>
                  <a:pt x="8" y="5"/>
                </a:lnTo>
                <a:lnTo>
                  <a:pt x="4" y="7"/>
                </a:lnTo>
                <a:lnTo>
                  <a:pt x="2" y="15"/>
                </a:lnTo>
                <a:lnTo>
                  <a:pt x="0" y="8"/>
                </a:lnTo>
                <a:lnTo>
                  <a:pt x="4" y="5"/>
                </a:lnTo>
                <a:lnTo>
                  <a:pt x="11" y="4"/>
                </a:lnTo>
                <a:lnTo>
                  <a:pt x="16" y="6"/>
                </a:lnTo>
                <a:lnTo>
                  <a:pt x="20" y="13"/>
                </a:lnTo>
                <a:lnTo>
                  <a:pt x="24" y="12"/>
                </a:lnTo>
                <a:lnTo>
                  <a:pt x="31" y="12"/>
                </a:lnTo>
                <a:lnTo>
                  <a:pt x="30" y="7"/>
                </a:lnTo>
                <a:lnTo>
                  <a:pt x="36" y="5"/>
                </a:lnTo>
                <a:lnTo>
                  <a:pt x="41" y="0"/>
                </a:lnTo>
                <a:lnTo>
                  <a:pt x="51" y="4"/>
                </a:lnTo>
                <a:lnTo>
                  <a:pt x="52" y="11"/>
                </a:lnTo>
                <a:lnTo>
                  <a:pt x="54" y="13"/>
                </a:lnTo>
                <a:lnTo>
                  <a:pt x="61" y="13"/>
                </a:lnTo>
                <a:lnTo>
                  <a:pt x="63" y="15"/>
                </a:lnTo>
                <a:lnTo>
                  <a:pt x="66" y="23"/>
                </a:lnTo>
                <a:lnTo>
                  <a:pt x="75" y="29"/>
                </a:lnTo>
                <a:lnTo>
                  <a:pt x="78" y="34"/>
                </a:lnTo>
                <a:lnTo>
                  <a:pt x="86" y="38"/>
                </a:lnTo>
                <a:lnTo>
                  <a:pt x="94" y="41"/>
                </a:lnTo>
                <a:lnTo>
                  <a:pt x="94" y="46"/>
                </a:lnTo>
                <a:lnTo>
                  <a:pt x="93" y="46"/>
                </a:lnTo>
                <a:lnTo>
                  <a:pt x="89" y="44"/>
                </a:lnTo>
                <a:lnTo>
                  <a:pt x="88" y="47"/>
                </a:lnTo>
                <a:lnTo>
                  <a:pt x="82" y="48"/>
                </a:lnTo>
                <a:lnTo>
                  <a:pt x="81" y="56"/>
                </a:lnTo>
                <a:lnTo>
                  <a:pt x="77" y="58"/>
                </a:lnTo>
                <a:lnTo>
                  <a:pt x="72" y="59"/>
                </a:lnTo>
                <a:lnTo>
                  <a:pt x="71" y="63"/>
                </a:lnTo>
                <a:lnTo>
                  <a:pt x="65" y="64"/>
                </a:lnTo>
                <a:lnTo>
                  <a:pt x="59" y="60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65"/>
          <p:cNvSpPr>
            <a:spLocks noEditPoints="1"/>
          </p:cNvSpPr>
          <p:nvPr/>
        </p:nvSpPr>
        <p:spPr bwMode="auto">
          <a:xfrm>
            <a:off x="9595460" y="5329992"/>
            <a:ext cx="182767" cy="78955"/>
          </a:xfrm>
          <a:custGeom>
            <a:avLst/>
            <a:gdLst>
              <a:gd name="T0" fmla="*/ 82 w 125"/>
              <a:gd name="T1" fmla="*/ 11 h 54"/>
              <a:gd name="T2" fmla="*/ 95 w 125"/>
              <a:gd name="T3" fmla="*/ 10 h 54"/>
              <a:gd name="T4" fmla="*/ 111 w 125"/>
              <a:gd name="T5" fmla="*/ 5 h 54"/>
              <a:gd name="T6" fmla="*/ 118 w 125"/>
              <a:gd name="T7" fmla="*/ 12 h 54"/>
              <a:gd name="T8" fmla="*/ 122 w 125"/>
              <a:gd name="T9" fmla="*/ 19 h 54"/>
              <a:gd name="T10" fmla="*/ 120 w 125"/>
              <a:gd name="T11" fmla="*/ 24 h 54"/>
              <a:gd name="T12" fmla="*/ 120 w 125"/>
              <a:gd name="T13" fmla="*/ 36 h 54"/>
              <a:gd name="T14" fmla="*/ 122 w 125"/>
              <a:gd name="T15" fmla="*/ 45 h 54"/>
              <a:gd name="T16" fmla="*/ 111 w 125"/>
              <a:gd name="T17" fmla="*/ 41 h 54"/>
              <a:gd name="T18" fmla="*/ 101 w 125"/>
              <a:gd name="T19" fmla="*/ 43 h 54"/>
              <a:gd name="T20" fmla="*/ 89 w 125"/>
              <a:gd name="T21" fmla="*/ 47 h 54"/>
              <a:gd name="T22" fmla="*/ 80 w 125"/>
              <a:gd name="T23" fmla="*/ 46 h 54"/>
              <a:gd name="T24" fmla="*/ 71 w 125"/>
              <a:gd name="T25" fmla="*/ 46 h 54"/>
              <a:gd name="T26" fmla="*/ 68 w 125"/>
              <a:gd name="T27" fmla="*/ 53 h 54"/>
              <a:gd name="T28" fmla="*/ 65 w 125"/>
              <a:gd name="T29" fmla="*/ 51 h 54"/>
              <a:gd name="T30" fmla="*/ 62 w 125"/>
              <a:gd name="T31" fmla="*/ 48 h 54"/>
              <a:gd name="T32" fmla="*/ 53 w 125"/>
              <a:gd name="T33" fmla="*/ 51 h 54"/>
              <a:gd name="T34" fmla="*/ 37 w 125"/>
              <a:gd name="T35" fmla="*/ 47 h 54"/>
              <a:gd name="T36" fmla="*/ 29 w 125"/>
              <a:gd name="T37" fmla="*/ 51 h 54"/>
              <a:gd name="T38" fmla="*/ 16 w 125"/>
              <a:gd name="T39" fmla="*/ 47 h 54"/>
              <a:gd name="T40" fmla="*/ 6 w 125"/>
              <a:gd name="T41" fmla="*/ 39 h 54"/>
              <a:gd name="T42" fmla="*/ 4 w 125"/>
              <a:gd name="T43" fmla="*/ 28 h 54"/>
              <a:gd name="T44" fmla="*/ 7 w 125"/>
              <a:gd name="T45" fmla="*/ 16 h 54"/>
              <a:gd name="T46" fmla="*/ 20 w 125"/>
              <a:gd name="T47" fmla="*/ 8 h 54"/>
              <a:gd name="T48" fmla="*/ 41 w 125"/>
              <a:gd name="T49" fmla="*/ 3 h 54"/>
              <a:gd name="T50" fmla="*/ 60 w 125"/>
              <a:gd name="T51" fmla="*/ 1 h 54"/>
              <a:gd name="T52" fmla="*/ 7 w 125"/>
              <a:gd name="T53" fmla="*/ 13 h 54"/>
              <a:gd name="T54" fmla="*/ 0 w 125"/>
              <a:gd name="T55" fmla="*/ 13 h 54"/>
              <a:gd name="T56" fmla="*/ 1 w 125"/>
              <a:gd name="T57" fmla="*/ 11 h 54"/>
              <a:gd name="T58" fmla="*/ 0 w 125"/>
              <a:gd name="T59" fmla="*/ 2 h 54"/>
              <a:gd name="T60" fmla="*/ 12 w 125"/>
              <a:gd name="T61" fmla="*/ 1 h 54"/>
              <a:gd name="T62" fmla="*/ 19 w 125"/>
              <a:gd name="T63" fmla="*/ 7 h 54"/>
              <a:gd name="T64" fmla="*/ 9 w 125"/>
              <a:gd name="T65" fmla="*/ 1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54">
                <a:moveTo>
                  <a:pt x="72" y="7"/>
                </a:moveTo>
                <a:lnTo>
                  <a:pt x="82" y="11"/>
                </a:lnTo>
                <a:lnTo>
                  <a:pt x="89" y="10"/>
                </a:lnTo>
                <a:lnTo>
                  <a:pt x="95" y="10"/>
                </a:lnTo>
                <a:lnTo>
                  <a:pt x="103" y="6"/>
                </a:lnTo>
                <a:lnTo>
                  <a:pt x="111" y="5"/>
                </a:lnTo>
                <a:lnTo>
                  <a:pt x="117" y="10"/>
                </a:lnTo>
                <a:lnTo>
                  <a:pt x="118" y="12"/>
                </a:lnTo>
                <a:lnTo>
                  <a:pt x="117" y="17"/>
                </a:lnTo>
                <a:lnTo>
                  <a:pt x="122" y="19"/>
                </a:lnTo>
                <a:lnTo>
                  <a:pt x="125" y="22"/>
                </a:lnTo>
                <a:lnTo>
                  <a:pt x="120" y="24"/>
                </a:lnTo>
                <a:lnTo>
                  <a:pt x="123" y="34"/>
                </a:lnTo>
                <a:lnTo>
                  <a:pt x="120" y="36"/>
                </a:lnTo>
                <a:lnTo>
                  <a:pt x="124" y="43"/>
                </a:lnTo>
                <a:lnTo>
                  <a:pt x="122" y="45"/>
                </a:lnTo>
                <a:lnTo>
                  <a:pt x="119" y="42"/>
                </a:lnTo>
                <a:lnTo>
                  <a:pt x="111" y="41"/>
                </a:lnTo>
                <a:lnTo>
                  <a:pt x="108" y="42"/>
                </a:lnTo>
                <a:lnTo>
                  <a:pt x="101" y="43"/>
                </a:lnTo>
                <a:lnTo>
                  <a:pt x="97" y="43"/>
                </a:lnTo>
                <a:lnTo>
                  <a:pt x="89" y="47"/>
                </a:lnTo>
                <a:lnTo>
                  <a:pt x="84" y="47"/>
                </a:lnTo>
                <a:lnTo>
                  <a:pt x="80" y="46"/>
                </a:lnTo>
                <a:lnTo>
                  <a:pt x="73" y="48"/>
                </a:lnTo>
                <a:lnTo>
                  <a:pt x="71" y="46"/>
                </a:lnTo>
                <a:lnTo>
                  <a:pt x="71" y="51"/>
                </a:lnTo>
                <a:lnTo>
                  <a:pt x="68" y="53"/>
                </a:lnTo>
                <a:lnTo>
                  <a:pt x="67" y="54"/>
                </a:lnTo>
                <a:lnTo>
                  <a:pt x="65" y="51"/>
                </a:lnTo>
                <a:lnTo>
                  <a:pt x="67" y="47"/>
                </a:lnTo>
                <a:lnTo>
                  <a:pt x="62" y="48"/>
                </a:lnTo>
                <a:lnTo>
                  <a:pt x="58" y="46"/>
                </a:lnTo>
                <a:lnTo>
                  <a:pt x="53" y="51"/>
                </a:lnTo>
                <a:lnTo>
                  <a:pt x="42" y="52"/>
                </a:lnTo>
                <a:lnTo>
                  <a:pt x="37" y="47"/>
                </a:lnTo>
                <a:lnTo>
                  <a:pt x="30" y="47"/>
                </a:lnTo>
                <a:lnTo>
                  <a:pt x="29" y="51"/>
                </a:lnTo>
                <a:lnTo>
                  <a:pt x="24" y="52"/>
                </a:lnTo>
                <a:lnTo>
                  <a:pt x="16" y="47"/>
                </a:lnTo>
                <a:lnTo>
                  <a:pt x="9" y="47"/>
                </a:lnTo>
                <a:lnTo>
                  <a:pt x="6" y="39"/>
                </a:lnTo>
                <a:lnTo>
                  <a:pt x="1" y="35"/>
                </a:lnTo>
                <a:lnTo>
                  <a:pt x="4" y="28"/>
                </a:lnTo>
                <a:lnTo>
                  <a:pt x="0" y="24"/>
                </a:lnTo>
                <a:lnTo>
                  <a:pt x="7" y="16"/>
                </a:lnTo>
                <a:lnTo>
                  <a:pt x="18" y="14"/>
                </a:lnTo>
                <a:lnTo>
                  <a:pt x="20" y="8"/>
                </a:lnTo>
                <a:lnTo>
                  <a:pt x="33" y="10"/>
                </a:lnTo>
                <a:lnTo>
                  <a:pt x="41" y="3"/>
                </a:lnTo>
                <a:lnTo>
                  <a:pt x="49" y="1"/>
                </a:lnTo>
                <a:lnTo>
                  <a:pt x="60" y="1"/>
                </a:lnTo>
                <a:lnTo>
                  <a:pt x="72" y="7"/>
                </a:lnTo>
                <a:close/>
                <a:moveTo>
                  <a:pt x="7" y="13"/>
                </a:moveTo>
                <a:lnTo>
                  <a:pt x="1" y="18"/>
                </a:lnTo>
                <a:lnTo>
                  <a:pt x="0" y="13"/>
                </a:lnTo>
                <a:lnTo>
                  <a:pt x="0" y="12"/>
                </a:lnTo>
                <a:lnTo>
                  <a:pt x="1" y="11"/>
                </a:lnTo>
                <a:lnTo>
                  <a:pt x="3" y="5"/>
                </a:lnTo>
                <a:lnTo>
                  <a:pt x="0" y="2"/>
                </a:lnTo>
                <a:lnTo>
                  <a:pt x="7" y="0"/>
                </a:lnTo>
                <a:lnTo>
                  <a:pt x="12" y="1"/>
                </a:lnTo>
                <a:lnTo>
                  <a:pt x="13" y="5"/>
                </a:lnTo>
                <a:lnTo>
                  <a:pt x="19" y="7"/>
                </a:lnTo>
                <a:lnTo>
                  <a:pt x="18" y="10"/>
                </a:lnTo>
                <a:lnTo>
                  <a:pt x="9" y="11"/>
                </a:lnTo>
                <a:lnTo>
                  <a:pt x="7" y="13"/>
                </a:lnTo>
                <a:close/>
              </a:path>
            </a:pathLst>
          </a:custGeom>
          <a:solidFill>
            <a:srgbClr val="CCCCCC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7677150" y="4198306"/>
            <a:ext cx="1146308" cy="1443120"/>
            <a:chOff x="1136650" y="4046538"/>
            <a:chExt cx="1244601" cy="1566863"/>
          </a:xfrm>
          <a:solidFill>
            <a:srgbClr val="085046"/>
          </a:solidFill>
        </p:grpSpPr>
        <p:sp>
          <p:nvSpPr>
            <p:cNvPr id="195" name="Freeform 29"/>
            <p:cNvSpPr>
              <a:spLocks noEditPoints="1"/>
            </p:cNvSpPr>
            <p:nvPr/>
          </p:nvSpPr>
          <p:spPr bwMode="auto">
            <a:xfrm>
              <a:off x="1439863" y="4046538"/>
              <a:ext cx="941388" cy="1230313"/>
            </a:xfrm>
            <a:custGeom>
              <a:avLst/>
              <a:gdLst>
                <a:gd name="T0" fmla="*/ 299 w 593"/>
                <a:gd name="T1" fmla="*/ 226 h 775"/>
                <a:gd name="T2" fmla="*/ 403 w 593"/>
                <a:gd name="T3" fmla="*/ 340 h 775"/>
                <a:gd name="T4" fmla="*/ 309 w 593"/>
                <a:gd name="T5" fmla="*/ 174 h 775"/>
                <a:gd name="T6" fmla="*/ 326 w 593"/>
                <a:gd name="T7" fmla="*/ 98 h 775"/>
                <a:gd name="T8" fmla="*/ 193 w 593"/>
                <a:gd name="T9" fmla="*/ 322 h 775"/>
                <a:gd name="T10" fmla="*/ 191 w 593"/>
                <a:gd name="T11" fmla="*/ 277 h 775"/>
                <a:gd name="T12" fmla="*/ 199 w 593"/>
                <a:gd name="T13" fmla="*/ 217 h 775"/>
                <a:gd name="T14" fmla="*/ 258 w 593"/>
                <a:gd name="T15" fmla="*/ 271 h 775"/>
                <a:gd name="T16" fmla="*/ 223 w 593"/>
                <a:gd name="T17" fmla="*/ 377 h 775"/>
                <a:gd name="T18" fmla="*/ 167 w 593"/>
                <a:gd name="T19" fmla="*/ 393 h 775"/>
                <a:gd name="T20" fmla="*/ 186 w 593"/>
                <a:gd name="T21" fmla="*/ 448 h 775"/>
                <a:gd name="T22" fmla="*/ 276 w 593"/>
                <a:gd name="T23" fmla="*/ 432 h 775"/>
                <a:gd name="T24" fmla="*/ 239 w 593"/>
                <a:gd name="T25" fmla="*/ 362 h 775"/>
                <a:gd name="T26" fmla="*/ 355 w 593"/>
                <a:gd name="T27" fmla="*/ 323 h 775"/>
                <a:gd name="T28" fmla="*/ 343 w 593"/>
                <a:gd name="T29" fmla="*/ 286 h 775"/>
                <a:gd name="T30" fmla="*/ 344 w 593"/>
                <a:gd name="T31" fmla="*/ 319 h 775"/>
                <a:gd name="T32" fmla="*/ 314 w 593"/>
                <a:gd name="T33" fmla="*/ 318 h 775"/>
                <a:gd name="T34" fmla="*/ 272 w 593"/>
                <a:gd name="T35" fmla="*/ 363 h 775"/>
                <a:gd name="T36" fmla="*/ 105 w 593"/>
                <a:gd name="T37" fmla="*/ 699 h 775"/>
                <a:gd name="T38" fmla="*/ 408 w 593"/>
                <a:gd name="T39" fmla="*/ 527 h 775"/>
                <a:gd name="T40" fmla="*/ 369 w 593"/>
                <a:gd name="T41" fmla="*/ 529 h 775"/>
                <a:gd name="T42" fmla="*/ 164 w 593"/>
                <a:gd name="T43" fmla="*/ 335 h 775"/>
                <a:gd name="T44" fmla="*/ 442 w 593"/>
                <a:gd name="T45" fmla="*/ 457 h 775"/>
                <a:gd name="T46" fmla="*/ 511 w 593"/>
                <a:gd name="T47" fmla="*/ 460 h 775"/>
                <a:gd name="T48" fmla="*/ 404 w 593"/>
                <a:gd name="T49" fmla="*/ 377 h 775"/>
                <a:gd name="T50" fmla="*/ 351 w 593"/>
                <a:gd name="T51" fmla="*/ 411 h 775"/>
                <a:gd name="T52" fmla="*/ 459 w 593"/>
                <a:gd name="T53" fmla="*/ 471 h 775"/>
                <a:gd name="T54" fmla="*/ 470 w 593"/>
                <a:gd name="T55" fmla="*/ 539 h 775"/>
                <a:gd name="T56" fmla="*/ 489 w 593"/>
                <a:gd name="T57" fmla="*/ 487 h 775"/>
                <a:gd name="T58" fmla="*/ 361 w 593"/>
                <a:gd name="T59" fmla="*/ 196 h 775"/>
                <a:gd name="T60" fmla="*/ 424 w 593"/>
                <a:gd name="T61" fmla="*/ 259 h 775"/>
                <a:gd name="T62" fmla="*/ 468 w 593"/>
                <a:gd name="T63" fmla="*/ 159 h 775"/>
                <a:gd name="T64" fmla="*/ 458 w 593"/>
                <a:gd name="T65" fmla="*/ 0 h 775"/>
                <a:gd name="T66" fmla="*/ 333 w 593"/>
                <a:gd name="T67" fmla="*/ 85 h 775"/>
                <a:gd name="T68" fmla="*/ 389 w 593"/>
                <a:gd name="T69" fmla="*/ 550 h 775"/>
                <a:gd name="T70" fmla="*/ 590 w 593"/>
                <a:gd name="T71" fmla="*/ 717 h 775"/>
                <a:gd name="T72" fmla="*/ 571 w 593"/>
                <a:gd name="T73" fmla="*/ 681 h 775"/>
                <a:gd name="T74" fmla="*/ 582 w 593"/>
                <a:gd name="T75" fmla="*/ 721 h 775"/>
                <a:gd name="T76" fmla="*/ 516 w 593"/>
                <a:gd name="T77" fmla="*/ 711 h 775"/>
                <a:gd name="T78" fmla="*/ 543 w 593"/>
                <a:gd name="T79" fmla="*/ 695 h 775"/>
                <a:gd name="T80" fmla="*/ 534 w 593"/>
                <a:gd name="T81" fmla="*/ 619 h 775"/>
                <a:gd name="T82" fmla="*/ 456 w 593"/>
                <a:gd name="T83" fmla="*/ 552 h 775"/>
                <a:gd name="T84" fmla="*/ 421 w 593"/>
                <a:gd name="T85" fmla="*/ 641 h 775"/>
                <a:gd name="T86" fmla="*/ 360 w 593"/>
                <a:gd name="T87" fmla="*/ 631 h 775"/>
                <a:gd name="T88" fmla="*/ 338 w 593"/>
                <a:gd name="T89" fmla="*/ 530 h 775"/>
                <a:gd name="T90" fmla="*/ 401 w 593"/>
                <a:gd name="T91" fmla="*/ 435 h 775"/>
                <a:gd name="T92" fmla="*/ 332 w 593"/>
                <a:gd name="T93" fmla="*/ 416 h 775"/>
                <a:gd name="T94" fmla="*/ 285 w 593"/>
                <a:gd name="T95" fmla="*/ 450 h 775"/>
                <a:gd name="T96" fmla="*/ 209 w 593"/>
                <a:gd name="T97" fmla="*/ 457 h 775"/>
                <a:gd name="T98" fmla="*/ 111 w 593"/>
                <a:gd name="T99" fmla="*/ 416 h 775"/>
                <a:gd name="T100" fmla="*/ 13 w 593"/>
                <a:gd name="T101" fmla="*/ 431 h 775"/>
                <a:gd name="T102" fmla="*/ 55 w 593"/>
                <a:gd name="T103" fmla="*/ 611 h 775"/>
                <a:gd name="T104" fmla="*/ 121 w 593"/>
                <a:gd name="T105" fmla="*/ 709 h 775"/>
                <a:gd name="T106" fmla="*/ 310 w 593"/>
                <a:gd name="T107" fmla="*/ 704 h 775"/>
                <a:gd name="T108" fmla="*/ 366 w 593"/>
                <a:gd name="T109" fmla="*/ 711 h 775"/>
                <a:gd name="T110" fmla="*/ 392 w 593"/>
                <a:gd name="T111" fmla="*/ 736 h 775"/>
                <a:gd name="T112" fmla="*/ 390 w 593"/>
                <a:gd name="T113" fmla="*/ 771 h 775"/>
                <a:gd name="T114" fmla="*/ 415 w 593"/>
                <a:gd name="T115" fmla="*/ 764 h 775"/>
                <a:gd name="T116" fmla="*/ 443 w 593"/>
                <a:gd name="T117" fmla="*/ 747 h 775"/>
                <a:gd name="T118" fmla="*/ 495 w 593"/>
                <a:gd name="T119" fmla="*/ 746 h 775"/>
                <a:gd name="T120" fmla="*/ 414 w 593"/>
                <a:gd name="T121" fmla="*/ 55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93" h="775">
                  <a:moveTo>
                    <a:pt x="285" y="206"/>
                  </a:moveTo>
                  <a:lnTo>
                    <a:pt x="284" y="191"/>
                  </a:lnTo>
                  <a:lnTo>
                    <a:pt x="293" y="194"/>
                  </a:lnTo>
                  <a:lnTo>
                    <a:pt x="297" y="196"/>
                  </a:lnTo>
                  <a:lnTo>
                    <a:pt x="304" y="207"/>
                  </a:lnTo>
                  <a:lnTo>
                    <a:pt x="303" y="219"/>
                  </a:lnTo>
                  <a:lnTo>
                    <a:pt x="293" y="226"/>
                  </a:lnTo>
                  <a:lnTo>
                    <a:pt x="287" y="218"/>
                  </a:lnTo>
                  <a:lnTo>
                    <a:pt x="285" y="206"/>
                  </a:lnTo>
                  <a:close/>
                  <a:moveTo>
                    <a:pt x="316" y="236"/>
                  </a:moveTo>
                  <a:lnTo>
                    <a:pt x="317" y="232"/>
                  </a:lnTo>
                  <a:lnTo>
                    <a:pt x="313" y="226"/>
                  </a:lnTo>
                  <a:lnTo>
                    <a:pt x="299" y="226"/>
                  </a:lnTo>
                  <a:lnTo>
                    <a:pt x="301" y="235"/>
                  </a:lnTo>
                  <a:lnTo>
                    <a:pt x="313" y="237"/>
                  </a:lnTo>
                  <a:lnTo>
                    <a:pt x="316" y="236"/>
                  </a:lnTo>
                  <a:close/>
                  <a:moveTo>
                    <a:pt x="403" y="348"/>
                  </a:moveTo>
                  <a:lnTo>
                    <a:pt x="410" y="361"/>
                  </a:lnTo>
                  <a:lnTo>
                    <a:pt x="413" y="362"/>
                  </a:lnTo>
                  <a:lnTo>
                    <a:pt x="420" y="359"/>
                  </a:lnTo>
                  <a:lnTo>
                    <a:pt x="427" y="359"/>
                  </a:lnTo>
                  <a:lnTo>
                    <a:pt x="435" y="361"/>
                  </a:lnTo>
                  <a:lnTo>
                    <a:pt x="433" y="355"/>
                  </a:lnTo>
                  <a:lnTo>
                    <a:pt x="423" y="341"/>
                  </a:lnTo>
                  <a:lnTo>
                    <a:pt x="407" y="339"/>
                  </a:lnTo>
                  <a:lnTo>
                    <a:pt x="403" y="340"/>
                  </a:lnTo>
                  <a:lnTo>
                    <a:pt x="403" y="348"/>
                  </a:lnTo>
                  <a:close/>
                  <a:moveTo>
                    <a:pt x="246" y="199"/>
                  </a:moveTo>
                  <a:lnTo>
                    <a:pt x="240" y="208"/>
                  </a:lnTo>
                  <a:lnTo>
                    <a:pt x="255" y="210"/>
                  </a:lnTo>
                  <a:lnTo>
                    <a:pt x="267" y="220"/>
                  </a:lnTo>
                  <a:lnTo>
                    <a:pt x="278" y="224"/>
                  </a:lnTo>
                  <a:lnTo>
                    <a:pt x="274" y="211"/>
                  </a:lnTo>
                  <a:lnTo>
                    <a:pt x="269" y="195"/>
                  </a:lnTo>
                  <a:lnTo>
                    <a:pt x="251" y="182"/>
                  </a:lnTo>
                  <a:lnTo>
                    <a:pt x="238" y="177"/>
                  </a:lnTo>
                  <a:lnTo>
                    <a:pt x="239" y="190"/>
                  </a:lnTo>
                  <a:lnTo>
                    <a:pt x="246" y="199"/>
                  </a:lnTo>
                  <a:close/>
                  <a:moveTo>
                    <a:pt x="309" y="174"/>
                  </a:moveTo>
                  <a:lnTo>
                    <a:pt x="321" y="174"/>
                  </a:lnTo>
                  <a:lnTo>
                    <a:pt x="315" y="183"/>
                  </a:lnTo>
                  <a:lnTo>
                    <a:pt x="315" y="196"/>
                  </a:lnTo>
                  <a:lnTo>
                    <a:pt x="322" y="210"/>
                  </a:lnTo>
                  <a:lnTo>
                    <a:pt x="337" y="214"/>
                  </a:lnTo>
                  <a:lnTo>
                    <a:pt x="349" y="212"/>
                  </a:lnTo>
                  <a:lnTo>
                    <a:pt x="361" y="187"/>
                  </a:lnTo>
                  <a:lnTo>
                    <a:pt x="371" y="176"/>
                  </a:lnTo>
                  <a:lnTo>
                    <a:pt x="362" y="164"/>
                  </a:lnTo>
                  <a:lnTo>
                    <a:pt x="356" y="138"/>
                  </a:lnTo>
                  <a:lnTo>
                    <a:pt x="345" y="131"/>
                  </a:lnTo>
                  <a:lnTo>
                    <a:pt x="334" y="121"/>
                  </a:lnTo>
                  <a:lnTo>
                    <a:pt x="326" y="98"/>
                  </a:lnTo>
                  <a:lnTo>
                    <a:pt x="310" y="101"/>
                  </a:lnTo>
                  <a:lnTo>
                    <a:pt x="313" y="110"/>
                  </a:lnTo>
                  <a:lnTo>
                    <a:pt x="307" y="114"/>
                  </a:lnTo>
                  <a:lnTo>
                    <a:pt x="302" y="126"/>
                  </a:lnTo>
                  <a:lnTo>
                    <a:pt x="297" y="144"/>
                  </a:lnTo>
                  <a:lnTo>
                    <a:pt x="302" y="162"/>
                  </a:lnTo>
                  <a:lnTo>
                    <a:pt x="309" y="174"/>
                  </a:lnTo>
                  <a:close/>
                  <a:moveTo>
                    <a:pt x="157" y="301"/>
                  </a:moveTo>
                  <a:lnTo>
                    <a:pt x="165" y="306"/>
                  </a:lnTo>
                  <a:lnTo>
                    <a:pt x="195" y="304"/>
                  </a:lnTo>
                  <a:lnTo>
                    <a:pt x="182" y="315"/>
                  </a:lnTo>
                  <a:lnTo>
                    <a:pt x="183" y="323"/>
                  </a:lnTo>
                  <a:lnTo>
                    <a:pt x="193" y="322"/>
                  </a:lnTo>
                  <a:lnTo>
                    <a:pt x="210" y="311"/>
                  </a:lnTo>
                  <a:lnTo>
                    <a:pt x="233" y="307"/>
                  </a:lnTo>
                  <a:lnTo>
                    <a:pt x="237" y="295"/>
                  </a:lnTo>
                  <a:lnTo>
                    <a:pt x="235" y="282"/>
                  </a:lnTo>
                  <a:lnTo>
                    <a:pt x="228" y="281"/>
                  </a:lnTo>
                  <a:lnTo>
                    <a:pt x="222" y="286"/>
                  </a:lnTo>
                  <a:lnTo>
                    <a:pt x="220" y="275"/>
                  </a:lnTo>
                  <a:lnTo>
                    <a:pt x="217" y="261"/>
                  </a:lnTo>
                  <a:lnTo>
                    <a:pt x="211" y="258"/>
                  </a:lnTo>
                  <a:lnTo>
                    <a:pt x="205" y="269"/>
                  </a:lnTo>
                  <a:lnTo>
                    <a:pt x="214" y="295"/>
                  </a:lnTo>
                  <a:lnTo>
                    <a:pt x="203" y="293"/>
                  </a:lnTo>
                  <a:lnTo>
                    <a:pt x="191" y="277"/>
                  </a:lnTo>
                  <a:lnTo>
                    <a:pt x="171" y="268"/>
                  </a:lnTo>
                  <a:lnTo>
                    <a:pt x="165" y="275"/>
                  </a:lnTo>
                  <a:lnTo>
                    <a:pt x="157" y="301"/>
                  </a:lnTo>
                  <a:close/>
                  <a:moveTo>
                    <a:pt x="210" y="201"/>
                  </a:moveTo>
                  <a:lnTo>
                    <a:pt x="202" y="194"/>
                  </a:lnTo>
                  <a:lnTo>
                    <a:pt x="198" y="193"/>
                  </a:lnTo>
                  <a:lnTo>
                    <a:pt x="191" y="203"/>
                  </a:lnTo>
                  <a:lnTo>
                    <a:pt x="191" y="208"/>
                  </a:lnTo>
                  <a:lnTo>
                    <a:pt x="202" y="208"/>
                  </a:lnTo>
                  <a:lnTo>
                    <a:pt x="210" y="201"/>
                  </a:lnTo>
                  <a:close/>
                  <a:moveTo>
                    <a:pt x="206" y="231"/>
                  </a:moveTo>
                  <a:lnTo>
                    <a:pt x="209" y="222"/>
                  </a:lnTo>
                  <a:lnTo>
                    <a:pt x="199" y="217"/>
                  </a:lnTo>
                  <a:lnTo>
                    <a:pt x="189" y="219"/>
                  </a:lnTo>
                  <a:lnTo>
                    <a:pt x="185" y="230"/>
                  </a:lnTo>
                  <a:lnTo>
                    <a:pt x="194" y="240"/>
                  </a:lnTo>
                  <a:lnTo>
                    <a:pt x="206" y="231"/>
                  </a:lnTo>
                  <a:close/>
                  <a:moveTo>
                    <a:pt x="276" y="310"/>
                  </a:moveTo>
                  <a:lnTo>
                    <a:pt x="287" y="307"/>
                  </a:lnTo>
                  <a:lnTo>
                    <a:pt x="291" y="288"/>
                  </a:lnTo>
                  <a:lnTo>
                    <a:pt x="290" y="274"/>
                  </a:lnTo>
                  <a:lnTo>
                    <a:pt x="285" y="260"/>
                  </a:lnTo>
                  <a:lnTo>
                    <a:pt x="285" y="264"/>
                  </a:lnTo>
                  <a:lnTo>
                    <a:pt x="275" y="263"/>
                  </a:lnTo>
                  <a:lnTo>
                    <a:pt x="266" y="272"/>
                  </a:lnTo>
                  <a:lnTo>
                    <a:pt x="258" y="271"/>
                  </a:lnTo>
                  <a:lnTo>
                    <a:pt x="258" y="293"/>
                  </a:lnTo>
                  <a:lnTo>
                    <a:pt x="269" y="290"/>
                  </a:lnTo>
                  <a:lnTo>
                    <a:pt x="269" y="306"/>
                  </a:lnTo>
                  <a:lnTo>
                    <a:pt x="276" y="310"/>
                  </a:lnTo>
                  <a:close/>
                  <a:moveTo>
                    <a:pt x="268" y="420"/>
                  </a:moveTo>
                  <a:lnTo>
                    <a:pt x="256" y="410"/>
                  </a:lnTo>
                  <a:lnTo>
                    <a:pt x="245" y="400"/>
                  </a:lnTo>
                  <a:lnTo>
                    <a:pt x="243" y="385"/>
                  </a:lnTo>
                  <a:lnTo>
                    <a:pt x="239" y="364"/>
                  </a:lnTo>
                  <a:lnTo>
                    <a:pt x="232" y="355"/>
                  </a:lnTo>
                  <a:lnTo>
                    <a:pt x="224" y="351"/>
                  </a:lnTo>
                  <a:lnTo>
                    <a:pt x="218" y="355"/>
                  </a:lnTo>
                  <a:lnTo>
                    <a:pt x="223" y="377"/>
                  </a:lnTo>
                  <a:lnTo>
                    <a:pt x="220" y="386"/>
                  </a:lnTo>
                  <a:lnTo>
                    <a:pt x="215" y="364"/>
                  </a:lnTo>
                  <a:lnTo>
                    <a:pt x="209" y="357"/>
                  </a:lnTo>
                  <a:lnTo>
                    <a:pt x="200" y="369"/>
                  </a:lnTo>
                  <a:lnTo>
                    <a:pt x="192" y="357"/>
                  </a:lnTo>
                  <a:lnTo>
                    <a:pt x="176" y="364"/>
                  </a:lnTo>
                  <a:lnTo>
                    <a:pt x="180" y="353"/>
                  </a:lnTo>
                  <a:lnTo>
                    <a:pt x="173" y="350"/>
                  </a:lnTo>
                  <a:lnTo>
                    <a:pt x="156" y="363"/>
                  </a:lnTo>
                  <a:lnTo>
                    <a:pt x="151" y="371"/>
                  </a:lnTo>
                  <a:lnTo>
                    <a:pt x="145" y="388"/>
                  </a:lnTo>
                  <a:lnTo>
                    <a:pt x="157" y="393"/>
                  </a:lnTo>
                  <a:lnTo>
                    <a:pt x="167" y="393"/>
                  </a:lnTo>
                  <a:lnTo>
                    <a:pt x="152" y="402"/>
                  </a:lnTo>
                  <a:lnTo>
                    <a:pt x="154" y="409"/>
                  </a:lnTo>
                  <a:lnTo>
                    <a:pt x="164" y="410"/>
                  </a:lnTo>
                  <a:lnTo>
                    <a:pt x="179" y="408"/>
                  </a:lnTo>
                  <a:lnTo>
                    <a:pt x="192" y="413"/>
                  </a:lnTo>
                  <a:lnTo>
                    <a:pt x="183" y="416"/>
                  </a:lnTo>
                  <a:lnTo>
                    <a:pt x="174" y="415"/>
                  </a:lnTo>
                  <a:lnTo>
                    <a:pt x="163" y="419"/>
                  </a:lnTo>
                  <a:lnTo>
                    <a:pt x="159" y="421"/>
                  </a:lnTo>
                  <a:lnTo>
                    <a:pt x="167" y="435"/>
                  </a:lnTo>
                  <a:lnTo>
                    <a:pt x="173" y="434"/>
                  </a:lnTo>
                  <a:lnTo>
                    <a:pt x="182" y="439"/>
                  </a:lnTo>
                  <a:lnTo>
                    <a:pt x="186" y="448"/>
                  </a:lnTo>
                  <a:lnTo>
                    <a:pt x="198" y="446"/>
                  </a:lnTo>
                  <a:lnTo>
                    <a:pt x="215" y="443"/>
                  </a:lnTo>
                  <a:lnTo>
                    <a:pt x="227" y="437"/>
                  </a:lnTo>
                  <a:lnTo>
                    <a:pt x="235" y="435"/>
                  </a:lnTo>
                  <a:lnTo>
                    <a:pt x="246" y="440"/>
                  </a:lnTo>
                  <a:lnTo>
                    <a:pt x="258" y="444"/>
                  </a:lnTo>
                  <a:lnTo>
                    <a:pt x="261" y="437"/>
                  </a:lnTo>
                  <a:lnTo>
                    <a:pt x="257" y="429"/>
                  </a:lnTo>
                  <a:lnTo>
                    <a:pt x="268" y="428"/>
                  </a:lnTo>
                  <a:lnTo>
                    <a:pt x="268" y="420"/>
                  </a:lnTo>
                  <a:close/>
                  <a:moveTo>
                    <a:pt x="287" y="417"/>
                  </a:moveTo>
                  <a:lnTo>
                    <a:pt x="282" y="426"/>
                  </a:lnTo>
                  <a:lnTo>
                    <a:pt x="276" y="432"/>
                  </a:lnTo>
                  <a:lnTo>
                    <a:pt x="286" y="440"/>
                  </a:lnTo>
                  <a:lnTo>
                    <a:pt x="291" y="438"/>
                  </a:lnTo>
                  <a:lnTo>
                    <a:pt x="301" y="444"/>
                  </a:lnTo>
                  <a:lnTo>
                    <a:pt x="304" y="437"/>
                  </a:lnTo>
                  <a:lnTo>
                    <a:pt x="301" y="429"/>
                  </a:lnTo>
                  <a:lnTo>
                    <a:pt x="298" y="426"/>
                  </a:lnTo>
                  <a:lnTo>
                    <a:pt x="295" y="422"/>
                  </a:lnTo>
                  <a:lnTo>
                    <a:pt x="287" y="417"/>
                  </a:lnTo>
                  <a:close/>
                  <a:moveTo>
                    <a:pt x="245" y="346"/>
                  </a:moveTo>
                  <a:lnTo>
                    <a:pt x="240" y="341"/>
                  </a:lnTo>
                  <a:lnTo>
                    <a:pt x="231" y="342"/>
                  </a:lnTo>
                  <a:lnTo>
                    <a:pt x="228" y="346"/>
                  </a:lnTo>
                  <a:lnTo>
                    <a:pt x="239" y="362"/>
                  </a:lnTo>
                  <a:lnTo>
                    <a:pt x="245" y="346"/>
                  </a:lnTo>
                  <a:close/>
                  <a:moveTo>
                    <a:pt x="314" y="379"/>
                  </a:moveTo>
                  <a:lnTo>
                    <a:pt x="321" y="362"/>
                  </a:lnTo>
                  <a:lnTo>
                    <a:pt x="328" y="357"/>
                  </a:lnTo>
                  <a:lnTo>
                    <a:pt x="339" y="336"/>
                  </a:lnTo>
                  <a:lnTo>
                    <a:pt x="326" y="330"/>
                  </a:lnTo>
                  <a:lnTo>
                    <a:pt x="311" y="329"/>
                  </a:lnTo>
                  <a:lnTo>
                    <a:pt x="305" y="336"/>
                  </a:lnTo>
                  <a:lnTo>
                    <a:pt x="302" y="346"/>
                  </a:lnTo>
                  <a:lnTo>
                    <a:pt x="302" y="358"/>
                  </a:lnTo>
                  <a:lnTo>
                    <a:pt x="305" y="377"/>
                  </a:lnTo>
                  <a:lnTo>
                    <a:pt x="314" y="379"/>
                  </a:lnTo>
                  <a:close/>
                  <a:moveTo>
                    <a:pt x="355" y="323"/>
                  </a:moveTo>
                  <a:lnTo>
                    <a:pt x="368" y="323"/>
                  </a:lnTo>
                  <a:lnTo>
                    <a:pt x="388" y="318"/>
                  </a:lnTo>
                  <a:lnTo>
                    <a:pt x="396" y="322"/>
                  </a:lnTo>
                  <a:lnTo>
                    <a:pt x="406" y="317"/>
                  </a:lnTo>
                  <a:lnTo>
                    <a:pt x="410" y="310"/>
                  </a:lnTo>
                  <a:lnTo>
                    <a:pt x="409" y="299"/>
                  </a:lnTo>
                  <a:lnTo>
                    <a:pt x="402" y="289"/>
                  </a:lnTo>
                  <a:lnTo>
                    <a:pt x="391" y="287"/>
                  </a:lnTo>
                  <a:lnTo>
                    <a:pt x="377" y="289"/>
                  </a:lnTo>
                  <a:lnTo>
                    <a:pt x="366" y="295"/>
                  </a:lnTo>
                  <a:lnTo>
                    <a:pt x="356" y="293"/>
                  </a:lnTo>
                  <a:lnTo>
                    <a:pt x="348" y="292"/>
                  </a:lnTo>
                  <a:lnTo>
                    <a:pt x="343" y="286"/>
                  </a:lnTo>
                  <a:lnTo>
                    <a:pt x="336" y="278"/>
                  </a:lnTo>
                  <a:lnTo>
                    <a:pt x="337" y="269"/>
                  </a:lnTo>
                  <a:lnTo>
                    <a:pt x="331" y="259"/>
                  </a:lnTo>
                  <a:lnTo>
                    <a:pt x="317" y="259"/>
                  </a:lnTo>
                  <a:lnTo>
                    <a:pt x="310" y="249"/>
                  </a:lnTo>
                  <a:lnTo>
                    <a:pt x="297" y="247"/>
                  </a:lnTo>
                  <a:lnTo>
                    <a:pt x="295" y="259"/>
                  </a:lnTo>
                  <a:lnTo>
                    <a:pt x="302" y="269"/>
                  </a:lnTo>
                  <a:lnTo>
                    <a:pt x="316" y="272"/>
                  </a:lnTo>
                  <a:lnTo>
                    <a:pt x="322" y="284"/>
                  </a:lnTo>
                  <a:lnTo>
                    <a:pt x="324" y="298"/>
                  </a:lnTo>
                  <a:lnTo>
                    <a:pt x="326" y="312"/>
                  </a:lnTo>
                  <a:lnTo>
                    <a:pt x="344" y="319"/>
                  </a:lnTo>
                  <a:lnTo>
                    <a:pt x="355" y="323"/>
                  </a:lnTo>
                  <a:close/>
                  <a:moveTo>
                    <a:pt x="141" y="280"/>
                  </a:moveTo>
                  <a:lnTo>
                    <a:pt x="154" y="268"/>
                  </a:lnTo>
                  <a:lnTo>
                    <a:pt x="160" y="266"/>
                  </a:lnTo>
                  <a:lnTo>
                    <a:pt x="165" y="255"/>
                  </a:lnTo>
                  <a:lnTo>
                    <a:pt x="167" y="232"/>
                  </a:lnTo>
                  <a:lnTo>
                    <a:pt x="157" y="237"/>
                  </a:lnTo>
                  <a:lnTo>
                    <a:pt x="147" y="236"/>
                  </a:lnTo>
                  <a:lnTo>
                    <a:pt x="133" y="257"/>
                  </a:lnTo>
                  <a:lnTo>
                    <a:pt x="122" y="277"/>
                  </a:lnTo>
                  <a:lnTo>
                    <a:pt x="130" y="283"/>
                  </a:lnTo>
                  <a:lnTo>
                    <a:pt x="141" y="280"/>
                  </a:lnTo>
                  <a:close/>
                  <a:moveTo>
                    <a:pt x="314" y="318"/>
                  </a:moveTo>
                  <a:lnTo>
                    <a:pt x="317" y="309"/>
                  </a:lnTo>
                  <a:lnTo>
                    <a:pt x="315" y="300"/>
                  </a:lnTo>
                  <a:lnTo>
                    <a:pt x="309" y="290"/>
                  </a:lnTo>
                  <a:lnTo>
                    <a:pt x="299" y="298"/>
                  </a:lnTo>
                  <a:lnTo>
                    <a:pt x="296" y="310"/>
                  </a:lnTo>
                  <a:lnTo>
                    <a:pt x="304" y="316"/>
                  </a:lnTo>
                  <a:lnTo>
                    <a:pt x="314" y="318"/>
                  </a:lnTo>
                  <a:close/>
                  <a:moveTo>
                    <a:pt x="295" y="346"/>
                  </a:moveTo>
                  <a:lnTo>
                    <a:pt x="292" y="339"/>
                  </a:lnTo>
                  <a:lnTo>
                    <a:pt x="280" y="341"/>
                  </a:lnTo>
                  <a:lnTo>
                    <a:pt x="273" y="336"/>
                  </a:lnTo>
                  <a:lnTo>
                    <a:pt x="264" y="348"/>
                  </a:lnTo>
                  <a:lnTo>
                    <a:pt x="272" y="363"/>
                  </a:lnTo>
                  <a:lnTo>
                    <a:pt x="258" y="361"/>
                  </a:lnTo>
                  <a:lnTo>
                    <a:pt x="258" y="368"/>
                  </a:lnTo>
                  <a:lnTo>
                    <a:pt x="275" y="385"/>
                  </a:lnTo>
                  <a:lnTo>
                    <a:pt x="280" y="392"/>
                  </a:lnTo>
                  <a:lnTo>
                    <a:pt x="286" y="394"/>
                  </a:lnTo>
                  <a:lnTo>
                    <a:pt x="297" y="386"/>
                  </a:lnTo>
                  <a:lnTo>
                    <a:pt x="298" y="367"/>
                  </a:lnTo>
                  <a:lnTo>
                    <a:pt x="288" y="357"/>
                  </a:lnTo>
                  <a:lnTo>
                    <a:pt x="295" y="346"/>
                  </a:lnTo>
                  <a:close/>
                  <a:moveTo>
                    <a:pt x="117" y="713"/>
                  </a:moveTo>
                  <a:lnTo>
                    <a:pt x="115" y="707"/>
                  </a:lnTo>
                  <a:lnTo>
                    <a:pt x="107" y="704"/>
                  </a:lnTo>
                  <a:lnTo>
                    <a:pt x="105" y="699"/>
                  </a:lnTo>
                  <a:lnTo>
                    <a:pt x="102" y="695"/>
                  </a:lnTo>
                  <a:lnTo>
                    <a:pt x="96" y="694"/>
                  </a:lnTo>
                  <a:lnTo>
                    <a:pt x="92" y="692"/>
                  </a:lnTo>
                  <a:lnTo>
                    <a:pt x="84" y="690"/>
                  </a:lnTo>
                  <a:lnTo>
                    <a:pt x="84" y="693"/>
                  </a:lnTo>
                  <a:lnTo>
                    <a:pt x="87" y="698"/>
                  </a:lnTo>
                  <a:lnTo>
                    <a:pt x="94" y="700"/>
                  </a:lnTo>
                  <a:lnTo>
                    <a:pt x="95" y="703"/>
                  </a:lnTo>
                  <a:lnTo>
                    <a:pt x="101" y="706"/>
                  </a:lnTo>
                  <a:lnTo>
                    <a:pt x="102" y="710"/>
                  </a:lnTo>
                  <a:lnTo>
                    <a:pt x="113" y="715"/>
                  </a:lnTo>
                  <a:lnTo>
                    <a:pt x="117" y="713"/>
                  </a:lnTo>
                  <a:close/>
                  <a:moveTo>
                    <a:pt x="408" y="527"/>
                  </a:moveTo>
                  <a:lnTo>
                    <a:pt x="403" y="523"/>
                  </a:lnTo>
                  <a:lnTo>
                    <a:pt x="398" y="524"/>
                  </a:lnTo>
                  <a:lnTo>
                    <a:pt x="398" y="516"/>
                  </a:lnTo>
                  <a:lnTo>
                    <a:pt x="390" y="512"/>
                  </a:lnTo>
                  <a:lnTo>
                    <a:pt x="383" y="506"/>
                  </a:lnTo>
                  <a:lnTo>
                    <a:pt x="379" y="502"/>
                  </a:lnTo>
                  <a:lnTo>
                    <a:pt x="375" y="504"/>
                  </a:lnTo>
                  <a:lnTo>
                    <a:pt x="374" y="497"/>
                  </a:lnTo>
                  <a:lnTo>
                    <a:pt x="369" y="496"/>
                  </a:lnTo>
                  <a:lnTo>
                    <a:pt x="367" y="510"/>
                  </a:lnTo>
                  <a:lnTo>
                    <a:pt x="367" y="523"/>
                  </a:lnTo>
                  <a:lnTo>
                    <a:pt x="361" y="531"/>
                  </a:lnTo>
                  <a:lnTo>
                    <a:pt x="369" y="529"/>
                  </a:lnTo>
                  <a:lnTo>
                    <a:pt x="372" y="538"/>
                  </a:lnTo>
                  <a:lnTo>
                    <a:pt x="381" y="530"/>
                  </a:lnTo>
                  <a:lnTo>
                    <a:pt x="389" y="521"/>
                  </a:lnTo>
                  <a:lnTo>
                    <a:pt x="392" y="529"/>
                  </a:lnTo>
                  <a:lnTo>
                    <a:pt x="402" y="532"/>
                  </a:lnTo>
                  <a:lnTo>
                    <a:pt x="408" y="527"/>
                  </a:lnTo>
                  <a:close/>
                  <a:moveTo>
                    <a:pt x="121" y="402"/>
                  </a:moveTo>
                  <a:lnTo>
                    <a:pt x="138" y="392"/>
                  </a:lnTo>
                  <a:lnTo>
                    <a:pt x="138" y="382"/>
                  </a:lnTo>
                  <a:lnTo>
                    <a:pt x="146" y="368"/>
                  </a:lnTo>
                  <a:lnTo>
                    <a:pt x="163" y="351"/>
                  </a:lnTo>
                  <a:lnTo>
                    <a:pt x="171" y="345"/>
                  </a:lnTo>
                  <a:lnTo>
                    <a:pt x="164" y="335"/>
                  </a:lnTo>
                  <a:lnTo>
                    <a:pt x="157" y="328"/>
                  </a:lnTo>
                  <a:lnTo>
                    <a:pt x="140" y="327"/>
                  </a:lnTo>
                  <a:lnTo>
                    <a:pt x="130" y="322"/>
                  </a:lnTo>
                  <a:lnTo>
                    <a:pt x="109" y="326"/>
                  </a:lnTo>
                  <a:lnTo>
                    <a:pt x="115" y="340"/>
                  </a:lnTo>
                  <a:lnTo>
                    <a:pt x="109" y="356"/>
                  </a:lnTo>
                  <a:lnTo>
                    <a:pt x="104" y="373"/>
                  </a:lnTo>
                  <a:lnTo>
                    <a:pt x="101" y="381"/>
                  </a:lnTo>
                  <a:lnTo>
                    <a:pt x="117" y="393"/>
                  </a:lnTo>
                  <a:lnTo>
                    <a:pt x="121" y="402"/>
                  </a:lnTo>
                  <a:close/>
                  <a:moveTo>
                    <a:pt x="441" y="467"/>
                  </a:moveTo>
                  <a:lnTo>
                    <a:pt x="442" y="465"/>
                  </a:lnTo>
                  <a:lnTo>
                    <a:pt x="442" y="457"/>
                  </a:lnTo>
                  <a:lnTo>
                    <a:pt x="437" y="452"/>
                  </a:lnTo>
                  <a:lnTo>
                    <a:pt x="431" y="455"/>
                  </a:lnTo>
                  <a:lnTo>
                    <a:pt x="427" y="465"/>
                  </a:lnTo>
                  <a:lnTo>
                    <a:pt x="430" y="473"/>
                  </a:lnTo>
                  <a:lnTo>
                    <a:pt x="437" y="472"/>
                  </a:lnTo>
                  <a:lnTo>
                    <a:pt x="441" y="467"/>
                  </a:lnTo>
                  <a:close/>
                  <a:moveTo>
                    <a:pt x="499" y="485"/>
                  </a:moveTo>
                  <a:lnTo>
                    <a:pt x="508" y="501"/>
                  </a:lnTo>
                  <a:lnTo>
                    <a:pt x="517" y="508"/>
                  </a:lnTo>
                  <a:lnTo>
                    <a:pt x="529" y="489"/>
                  </a:lnTo>
                  <a:lnTo>
                    <a:pt x="531" y="478"/>
                  </a:lnTo>
                  <a:lnTo>
                    <a:pt x="520" y="477"/>
                  </a:lnTo>
                  <a:lnTo>
                    <a:pt x="511" y="460"/>
                  </a:lnTo>
                  <a:lnTo>
                    <a:pt x="500" y="456"/>
                  </a:lnTo>
                  <a:lnTo>
                    <a:pt x="484" y="444"/>
                  </a:lnTo>
                  <a:lnTo>
                    <a:pt x="496" y="435"/>
                  </a:lnTo>
                  <a:lnTo>
                    <a:pt x="490" y="417"/>
                  </a:lnTo>
                  <a:lnTo>
                    <a:pt x="484" y="409"/>
                  </a:lnTo>
                  <a:lnTo>
                    <a:pt x="468" y="402"/>
                  </a:lnTo>
                  <a:lnTo>
                    <a:pt x="461" y="388"/>
                  </a:lnTo>
                  <a:lnTo>
                    <a:pt x="449" y="393"/>
                  </a:lnTo>
                  <a:lnTo>
                    <a:pt x="448" y="384"/>
                  </a:lnTo>
                  <a:lnTo>
                    <a:pt x="438" y="374"/>
                  </a:lnTo>
                  <a:lnTo>
                    <a:pt x="424" y="362"/>
                  </a:lnTo>
                  <a:lnTo>
                    <a:pt x="418" y="371"/>
                  </a:lnTo>
                  <a:lnTo>
                    <a:pt x="404" y="377"/>
                  </a:lnTo>
                  <a:lnTo>
                    <a:pt x="406" y="363"/>
                  </a:lnTo>
                  <a:lnTo>
                    <a:pt x="394" y="339"/>
                  </a:lnTo>
                  <a:lnTo>
                    <a:pt x="377" y="348"/>
                  </a:lnTo>
                  <a:lnTo>
                    <a:pt x="371" y="367"/>
                  </a:lnTo>
                  <a:lnTo>
                    <a:pt x="365" y="353"/>
                  </a:lnTo>
                  <a:lnTo>
                    <a:pt x="371" y="338"/>
                  </a:lnTo>
                  <a:lnTo>
                    <a:pt x="352" y="344"/>
                  </a:lnTo>
                  <a:lnTo>
                    <a:pt x="345" y="353"/>
                  </a:lnTo>
                  <a:lnTo>
                    <a:pt x="340" y="374"/>
                  </a:lnTo>
                  <a:lnTo>
                    <a:pt x="343" y="396"/>
                  </a:lnTo>
                  <a:lnTo>
                    <a:pt x="352" y="396"/>
                  </a:lnTo>
                  <a:lnTo>
                    <a:pt x="345" y="405"/>
                  </a:lnTo>
                  <a:lnTo>
                    <a:pt x="351" y="411"/>
                  </a:lnTo>
                  <a:lnTo>
                    <a:pt x="362" y="415"/>
                  </a:lnTo>
                  <a:lnTo>
                    <a:pt x="375" y="421"/>
                  </a:lnTo>
                  <a:lnTo>
                    <a:pt x="401" y="425"/>
                  </a:lnTo>
                  <a:lnTo>
                    <a:pt x="413" y="422"/>
                  </a:lnTo>
                  <a:lnTo>
                    <a:pt x="416" y="416"/>
                  </a:lnTo>
                  <a:lnTo>
                    <a:pt x="421" y="423"/>
                  </a:lnTo>
                  <a:lnTo>
                    <a:pt x="427" y="425"/>
                  </a:lnTo>
                  <a:lnTo>
                    <a:pt x="435" y="437"/>
                  </a:lnTo>
                  <a:lnTo>
                    <a:pt x="430" y="442"/>
                  </a:lnTo>
                  <a:lnTo>
                    <a:pt x="443" y="448"/>
                  </a:lnTo>
                  <a:lnTo>
                    <a:pt x="454" y="456"/>
                  </a:lnTo>
                  <a:lnTo>
                    <a:pt x="456" y="462"/>
                  </a:lnTo>
                  <a:lnTo>
                    <a:pt x="459" y="471"/>
                  </a:lnTo>
                  <a:lnTo>
                    <a:pt x="449" y="486"/>
                  </a:lnTo>
                  <a:lnTo>
                    <a:pt x="448" y="495"/>
                  </a:lnTo>
                  <a:lnTo>
                    <a:pt x="449" y="501"/>
                  </a:lnTo>
                  <a:lnTo>
                    <a:pt x="436" y="503"/>
                  </a:lnTo>
                  <a:lnTo>
                    <a:pt x="424" y="503"/>
                  </a:lnTo>
                  <a:lnTo>
                    <a:pt x="419" y="514"/>
                  </a:lnTo>
                  <a:lnTo>
                    <a:pt x="425" y="520"/>
                  </a:lnTo>
                  <a:lnTo>
                    <a:pt x="444" y="518"/>
                  </a:lnTo>
                  <a:lnTo>
                    <a:pt x="444" y="513"/>
                  </a:lnTo>
                  <a:lnTo>
                    <a:pt x="454" y="520"/>
                  </a:lnTo>
                  <a:lnTo>
                    <a:pt x="464" y="529"/>
                  </a:lnTo>
                  <a:lnTo>
                    <a:pt x="461" y="532"/>
                  </a:lnTo>
                  <a:lnTo>
                    <a:pt x="470" y="539"/>
                  </a:lnTo>
                  <a:lnTo>
                    <a:pt x="484" y="548"/>
                  </a:lnTo>
                  <a:lnTo>
                    <a:pt x="502" y="554"/>
                  </a:lnTo>
                  <a:lnTo>
                    <a:pt x="501" y="549"/>
                  </a:lnTo>
                  <a:lnTo>
                    <a:pt x="494" y="541"/>
                  </a:lnTo>
                  <a:lnTo>
                    <a:pt x="484" y="527"/>
                  </a:lnTo>
                  <a:lnTo>
                    <a:pt x="501" y="539"/>
                  </a:lnTo>
                  <a:lnTo>
                    <a:pt x="509" y="543"/>
                  </a:lnTo>
                  <a:lnTo>
                    <a:pt x="512" y="532"/>
                  </a:lnTo>
                  <a:lnTo>
                    <a:pt x="507" y="518"/>
                  </a:lnTo>
                  <a:lnTo>
                    <a:pt x="505" y="513"/>
                  </a:lnTo>
                  <a:lnTo>
                    <a:pt x="496" y="506"/>
                  </a:lnTo>
                  <a:lnTo>
                    <a:pt x="489" y="497"/>
                  </a:lnTo>
                  <a:lnTo>
                    <a:pt x="489" y="487"/>
                  </a:lnTo>
                  <a:lnTo>
                    <a:pt x="499" y="485"/>
                  </a:lnTo>
                  <a:close/>
                  <a:moveTo>
                    <a:pt x="340" y="98"/>
                  </a:moveTo>
                  <a:lnTo>
                    <a:pt x="346" y="116"/>
                  </a:lnTo>
                  <a:lnTo>
                    <a:pt x="359" y="130"/>
                  </a:lnTo>
                  <a:lnTo>
                    <a:pt x="381" y="127"/>
                  </a:lnTo>
                  <a:lnTo>
                    <a:pt x="397" y="132"/>
                  </a:lnTo>
                  <a:lnTo>
                    <a:pt x="386" y="147"/>
                  </a:lnTo>
                  <a:lnTo>
                    <a:pt x="381" y="143"/>
                  </a:lnTo>
                  <a:lnTo>
                    <a:pt x="362" y="141"/>
                  </a:lnTo>
                  <a:lnTo>
                    <a:pt x="366" y="161"/>
                  </a:lnTo>
                  <a:lnTo>
                    <a:pt x="375" y="176"/>
                  </a:lnTo>
                  <a:lnTo>
                    <a:pt x="373" y="188"/>
                  </a:lnTo>
                  <a:lnTo>
                    <a:pt x="361" y="196"/>
                  </a:lnTo>
                  <a:lnTo>
                    <a:pt x="356" y="210"/>
                  </a:lnTo>
                  <a:lnTo>
                    <a:pt x="367" y="216"/>
                  </a:lnTo>
                  <a:lnTo>
                    <a:pt x="375" y="236"/>
                  </a:lnTo>
                  <a:lnTo>
                    <a:pt x="357" y="222"/>
                  </a:lnTo>
                  <a:lnTo>
                    <a:pt x="354" y="224"/>
                  </a:lnTo>
                  <a:lnTo>
                    <a:pt x="357" y="247"/>
                  </a:lnTo>
                  <a:lnTo>
                    <a:pt x="344" y="253"/>
                  </a:lnTo>
                  <a:lnTo>
                    <a:pt x="345" y="268"/>
                  </a:lnTo>
                  <a:lnTo>
                    <a:pt x="359" y="269"/>
                  </a:lnTo>
                  <a:lnTo>
                    <a:pt x="368" y="272"/>
                  </a:lnTo>
                  <a:lnTo>
                    <a:pt x="388" y="268"/>
                  </a:lnTo>
                  <a:lnTo>
                    <a:pt x="406" y="276"/>
                  </a:lnTo>
                  <a:lnTo>
                    <a:pt x="424" y="259"/>
                  </a:lnTo>
                  <a:lnTo>
                    <a:pt x="423" y="252"/>
                  </a:lnTo>
                  <a:lnTo>
                    <a:pt x="412" y="253"/>
                  </a:lnTo>
                  <a:lnTo>
                    <a:pt x="410" y="246"/>
                  </a:lnTo>
                  <a:lnTo>
                    <a:pt x="420" y="236"/>
                  </a:lnTo>
                  <a:lnTo>
                    <a:pt x="424" y="224"/>
                  </a:lnTo>
                  <a:lnTo>
                    <a:pt x="433" y="216"/>
                  </a:lnTo>
                  <a:lnTo>
                    <a:pt x="439" y="203"/>
                  </a:lnTo>
                  <a:lnTo>
                    <a:pt x="435" y="187"/>
                  </a:lnTo>
                  <a:lnTo>
                    <a:pt x="439" y="181"/>
                  </a:lnTo>
                  <a:lnTo>
                    <a:pt x="430" y="176"/>
                  </a:lnTo>
                  <a:lnTo>
                    <a:pt x="450" y="172"/>
                  </a:lnTo>
                  <a:lnTo>
                    <a:pt x="454" y="165"/>
                  </a:lnTo>
                  <a:lnTo>
                    <a:pt x="468" y="159"/>
                  </a:lnTo>
                  <a:lnTo>
                    <a:pt x="479" y="126"/>
                  </a:lnTo>
                  <a:lnTo>
                    <a:pt x="490" y="114"/>
                  </a:lnTo>
                  <a:lnTo>
                    <a:pt x="506" y="87"/>
                  </a:lnTo>
                  <a:lnTo>
                    <a:pt x="491" y="87"/>
                  </a:lnTo>
                  <a:lnTo>
                    <a:pt x="497" y="78"/>
                  </a:lnTo>
                  <a:lnTo>
                    <a:pt x="514" y="68"/>
                  </a:lnTo>
                  <a:lnTo>
                    <a:pt x="530" y="46"/>
                  </a:lnTo>
                  <a:lnTo>
                    <a:pt x="531" y="33"/>
                  </a:lnTo>
                  <a:lnTo>
                    <a:pt x="518" y="19"/>
                  </a:lnTo>
                  <a:lnTo>
                    <a:pt x="505" y="11"/>
                  </a:lnTo>
                  <a:lnTo>
                    <a:pt x="487" y="8"/>
                  </a:lnTo>
                  <a:lnTo>
                    <a:pt x="472" y="4"/>
                  </a:lnTo>
                  <a:lnTo>
                    <a:pt x="458" y="0"/>
                  </a:lnTo>
                  <a:lnTo>
                    <a:pt x="438" y="10"/>
                  </a:lnTo>
                  <a:lnTo>
                    <a:pt x="435" y="4"/>
                  </a:lnTo>
                  <a:lnTo>
                    <a:pt x="414" y="6"/>
                  </a:lnTo>
                  <a:lnTo>
                    <a:pt x="402" y="13"/>
                  </a:lnTo>
                  <a:lnTo>
                    <a:pt x="392" y="21"/>
                  </a:lnTo>
                  <a:lnTo>
                    <a:pt x="388" y="49"/>
                  </a:lnTo>
                  <a:lnTo>
                    <a:pt x="380" y="34"/>
                  </a:lnTo>
                  <a:lnTo>
                    <a:pt x="372" y="32"/>
                  </a:lnTo>
                  <a:lnTo>
                    <a:pt x="362" y="51"/>
                  </a:lnTo>
                  <a:lnTo>
                    <a:pt x="349" y="58"/>
                  </a:lnTo>
                  <a:lnTo>
                    <a:pt x="342" y="61"/>
                  </a:lnTo>
                  <a:lnTo>
                    <a:pt x="332" y="69"/>
                  </a:lnTo>
                  <a:lnTo>
                    <a:pt x="333" y="85"/>
                  </a:lnTo>
                  <a:lnTo>
                    <a:pt x="340" y="98"/>
                  </a:lnTo>
                  <a:close/>
                  <a:moveTo>
                    <a:pt x="519" y="733"/>
                  </a:moveTo>
                  <a:lnTo>
                    <a:pt x="517" y="728"/>
                  </a:lnTo>
                  <a:lnTo>
                    <a:pt x="513" y="732"/>
                  </a:lnTo>
                  <a:lnTo>
                    <a:pt x="516" y="734"/>
                  </a:lnTo>
                  <a:lnTo>
                    <a:pt x="524" y="739"/>
                  </a:lnTo>
                  <a:lnTo>
                    <a:pt x="526" y="738"/>
                  </a:lnTo>
                  <a:lnTo>
                    <a:pt x="530" y="734"/>
                  </a:lnTo>
                  <a:lnTo>
                    <a:pt x="524" y="734"/>
                  </a:lnTo>
                  <a:lnTo>
                    <a:pt x="519" y="733"/>
                  </a:lnTo>
                  <a:close/>
                  <a:moveTo>
                    <a:pt x="383" y="547"/>
                  </a:moveTo>
                  <a:lnTo>
                    <a:pt x="384" y="550"/>
                  </a:lnTo>
                  <a:lnTo>
                    <a:pt x="389" y="550"/>
                  </a:lnTo>
                  <a:lnTo>
                    <a:pt x="396" y="543"/>
                  </a:lnTo>
                  <a:lnTo>
                    <a:pt x="396" y="539"/>
                  </a:lnTo>
                  <a:lnTo>
                    <a:pt x="388" y="539"/>
                  </a:lnTo>
                  <a:lnTo>
                    <a:pt x="383" y="547"/>
                  </a:lnTo>
                  <a:close/>
                  <a:moveTo>
                    <a:pt x="531" y="705"/>
                  </a:moveTo>
                  <a:lnTo>
                    <a:pt x="524" y="701"/>
                  </a:lnTo>
                  <a:lnTo>
                    <a:pt x="516" y="699"/>
                  </a:lnTo>
                  <a:lnTo>
                    <a:pt x="513" y="699"/>
                  </a:lnTo>
                  <a:lnTo>
                    <a:pt x="519" y="704"/>
                  </a:lnTo>
                  <a:lnTo>
                    <a:pt x="528" y="707"/>
                  </a:lnTo>
                  <a:lnTo>
                    <a:pt x="531" y="707"/>
                  </a:lnTo>
                  <a:lnTo>
                    <a:pt x="531" y="705"/>
                  </a:lnTo>
                  <a:close/>
                  <a:moveTo>
                    <a:pt x="590" y="717"/>
                  </a:moveTo>
                  <a:lnTo>
                    <a:pt x="589" y="711"/>
                  </a:lnTo>
                  <a:lnTo>
                    <a:pt x="584" y="713"/>
                  </a:lnTo>
                  <a:lnTo>
                    <a:pt x="587" y="706"/>
                  </a:lnTo>
                  <a:lnTo>
                    <a:pt x="581" y="703"/>
                  </a:lnTo>
                  <a:lnTo>
                    <a:pt x="577" y="705"/>
                  </a:lnTo>
                  <a:lnTo>
                    <a:pt x="571" y="703"/>
                  </a:lnTo>
                  <a:lnTo>
                    <a:pt x="573" y="699"/>
                  </a:lnTo>
                  <a:lnTo>
                    <a:pt x="569" y="697"/>
                  </a:lnTo>
                  <a:lnTo>
                    <a:pt x="565" y="700"/>
                  </a:lnTo>
                  <a:lnTo>
                    <a:pt x="569" y="690"/>
                  </a:lnTo>
                  <a:lnTo>
                    <a:pt x="572" y="684"/>
                  </a:lnTo>
                  <a:lnTo>
                    <a:pt x="573" y="681"/>
                  </a:lnTo>
                  <a:lnTo>
                    <a:pt x="571" y="681"/>
                  </a:lnTo>
                  <a:lnTo>
                    <a:pt x="565" y="684"/>
                  </a:lnTo>
                  <a:lnTo>
                    <a:pt x="561" y="690"/>
                  </a:lnTo>
                  <a:lnTo>
                    <a:pt x="554" y="707"/>
                  </a:lnTo>
                  <a:lnTo>
                    <a:pt x="548" y="713"/>
                  </a:lnTo>
                  <a:lnTo>
                    <a:pt x="552" y="716"/>
                  </a:lnTo>
                  <a:lnTo>
                    <a:pt x="547" y="719"/>
                  </a:lnTo>
                  <a:lnTo>
                    <a:pt x="548" y="722"/>
                  </a:lnTo>
                  <a:lnTo>
                    <a:pt x="561" y="723"/>
                  </a:lnTo>
                  <a:lnTo>
                    <a:pt x="569" y="722"/>
                  </a:lnTo>
                  <a:lnTo>
                    <a:pt x="575" y="724"/>
                  </a:lnTo>
                  <a:lnTo>
                    <a:pt x="570" y="729"/>
                  </a:lnTo>
                  <a:lnTo>
                    <a:pt x="573" y="729"/>
                  </a:lnTo>
                  <a:lnTo>
                    <a:pt x="582" y="721"/>
                  </a:lnTo>
                  <a:lnTo>
                    <a:pt x="583" y="722"/>
                  </a:lnTo>
                  <a:lnTo>
                    <a:pt x="582" y="730"/>
                  </a:lnTo>
                  <a:lnTo>
                    <a:pt x="587" y="732"/>
                  </a:lnTo>
                  <a:lnTo>
                    <a:pt x="589" y="732"/>
                  </a:lnTo>
                  <a:lnTo>
                    <a:pt x="593" y="723"/>
                  </a:lnTo>
                  <a:lnTo>
                    <a:pt x="590" y="717"/>
                  </a:lnTo>
                  <a:close/>
                  <a:moveTo>
                    <a:pt x="540" y="728"/>
                  </a:moveTo>
                  <a:lnTo>
                    <a:pt x="532" y="739"/>
                  </a:lnTo>
                  <a:lnTo>
                    <a:pt x="522" y="740"/>
                  </a:lnTo>
                  <a:lnTo>
                    <a:pt x="513" y="735"/>
                  </a:lnTo>
                  <a:lnTo>
                    <a:pt x="511" y="728"/>
                  </a:lnTo>
                  <a:lnTo>
                    <a:pt x="508" y="718"/>
                  </a:lnTo>
                  <a:lnTo>
                    <a:pt x="516" y="711"/>
                  </a:lnTo>
                  <a:lnTo>
                    <a:pt x="509" y="706"/>
                  </a:lnTo>
                  <a:lnTo>
                    <a:pt x="500" y="707"/>
                  </a:lnTo>
                  <a:lnTo>
                    <a:pt x="485" y="716"/>
                  </a:lnTo>
                  <a:lnTo>
                    <a:pt x="474" y="728"/>
                  </a:lnTo>
                  <a:lnTo>
                    <a:pt x="468" y="730"/>
                  </a:lnTo>
                  <a:lnTo>
                    <a:pt x="477" y="721"/>
                  </a:lnTo>
                  <a:lnTo>
                    <a:pt x="487" y="707"/>
                  </a:lnTo>
                  <a:lnTo>
                    <a:pt x="495" y="703"/>
                  </a:lnTo>
                  <a:lnTo>
                    <a:pt x="500" y="695"/>
                  </a:lnTo>
                  <a:lnTo>
                    <a:pt x="507" y="695"/>
                  </a:lnTo>
                  <a:lnTo>
                    <a:pt x="517" y="695"/>
                  </a:lnTo>
                  <a:lnTo>
                    <a:pt x="531" y="698"/>
                  </a:lnTo>
                  <a:lnTo>
                    <a:pt x="543" y="695"/>
                  </a:lnTo>
                  <a:lnTo>
                    <a:pt x="552" y="687"/>
                  </a:lnTo>
                  <a:lnTo>
                    <a:pt x="563" y="683"/>
                  </a:lnTo>
                  <a:lnTo>
                    <a:pt x="567" y="680"/>
                  </a:lnTo>
                  <a:lnTo>
                    <a:pt x="572" y="675"/>
                  </a:lnTo>
                  <a:lnTo>
                    <a:pt x="571" y="663"/>
                  </a:lnTo>
                  <a:lnTo>
                    <a:pt x="569" y="659"/>
                  </a:lnTo>
                  <a:lnTo>
                    <a:pt x="564" y="657"/>
                  </a:lnTo>
                  <a:lnTo>
                    <a:pt x="561" y="647"/>
                  </a:lnTo>
                  <a:lnTo>
                    <a:pt x="557" y="643"/>
                  </a:lnTo>
                  <a:lnTo>
                    <a:pt x="546" y="641"/>
                  </a:lnTo>
                  <a:lnTo>
                    <a:pt x="540" y="634"/>
                  </a:lnTo>
                  <a:lnTo>
                    <a:pt x="531" y="628"/>
                  </a:lnTo>
                  <a:lnTo>
                    <a:pt x="534" y="619"/>
                  </a:lnTo>
                  <a:lnTo>
                    <a:pt x="526" y="605"/>
                  </a:lnTo>
                  <a:lnTo>
                    <a:pt x="518" y="588"/>
                  </a:lnTo>
                  <a:lnTo>
                    <a:pt x="512" y="576"/>
                  </a:lnTo>
                  <a:lnTo>
                    <a:pt x="508" y="582"/>
                  </a:lnTo>
                  <a:lnTo>
                    <a:pt x="501" y="596"/>
                  </a:lnTo>
                  <a:lnTo>
                    <a:pt x="491" y="603"/>
                  </a:lnTo>
                  <a:lnTo>
                    <a:pt x="487" y="596"/>
                  </a:lnTo>
                  <a:lnTo>
                    <a:pt x="481" y="594"/>
                  </a:lnTo>
                  <a:lnTo>
                    <a:pt x="479" y="578"/>
                  </a:lnTo>
                  <a:lnTo>
                    <a:pt x="479" y="566"/>
                  </a:lnTo>
                  <a:lnTo>
                    <a:pt x="467" y="565"/>
                  </a:lnTo>
                  <a:lnTo>
                    <a:pt x="465" y="560"/>
                  </a:lnTo>
                  <a:lnTo>
                    <a:pt x="456" y="552"/>
                  </a:lnTo>
                  <a:lnTo>
                    <a:pt x="450" y="547"/>
                  </a:lnTo>
                  <a:lnTo>
                    <a:pt x="445" y="550"/>
                  </a:lnTo>
                  <a:lnTo>
                    <a:pt x="438" y="549"/>
                  </a:lnTo>
                  <a:lnTo>
                    <a:pt x="426" y="545"/>
                  </a:lnTo>
                  <a:lnTo>
                    <a:pt x="421" y="548"/>
                  </a:lnTo>
                  <a:lnTo>
                    <a:pt x="424" y="570"/>
                  </a:lnTo>
                  <a:lnTo>
                    <a:pt x="427" y="583"/>
                  </a:lnTo>
                  <a:lnTo>
                    <a:pt x="419" y="596"/>
                  </a:lnTo>
                  <a:lnTo>
                    <a:pt x="427" y="606"/>
                  </a:lnTo>
                  <a:lnTo>
                    <a:pt x="432" y="617"/>
                  </a:lnTo>
                  <a:lnTo>
                    <a:pt x="432" y="625"/>
                  </a:lnTo>
                  <a:lnTo>
                    <a:pt x="429" y="632"/>
                  </a:lnTo>
                  <a:lnTo>
                    <a:pt x="421" y="641"/>
                  </a:lnTo>
                  <a:lnTo>
                    <a:pt x="410" y="647"/>
                  </a:lnTo>
                  <a:lnTo>
                    <a:pt x="415" y="653"/>
                  </a:lnTo>
                  <a:lnTo>
                    <a:pt x="419" y="670"/>
                  </a:lnTo>
                  <a:lnTo>
                    <a:pt x="415" y="682"/>
                  </a:lnTo>
                  <a:lnTo>
                    <a:pt x="409" y="686"/>
                  </a:lnTo>
                  <a:lnTo>
                    <a:pt x="400" y="675"/>
                  </a:lnTo>
                  <a:lnTo>
                    <a:pt x="395" y="663"/>
                  </a:lnTo>
                  <a:lnTo>
                    <a:pt x="392" y="652"/>
                  </a:lnTo>
                  <a:lnTo>
                    <a:pt x="394" y="641"/>
                  </a:lnTo>
                  <a:lnTo>
                    <a:pt x="386" y="640"/>
                  </a:lnTo>
                  <a:lnTo>
                    <a:pt x="375" y="640"/>
                  </a:lnTo>
                  <a:lnTo>
                    <a:pt x="368" y="635"/>
                  </a:lnTo>
                  <a:lnTo>
                    <a:pt x="360" y="631"/>
                  </a:lnTo>
                  <a:lnTo>
                    <a:pt x="355" y="625"/>
                  </a:lnTo>
                  <a:lnTo>
                    <a:pt x="349" y="620"/>
                  </a:lnTo>
                  <a:lnTo>
                    <a:pt x="336" y="616"/>
                  </a:lnTo>
                  <a:lnTo>
                    <a:pt x="327" y="618"/>
                  </a:lnTo>
                  <a:lnTo>
                    <a:pt x="324" y="608"/>
                  </a:lnTo>
                  <a:lnTo>
                    <a:pt x="321" y="596"/>
                  </a:lnTo>
                  <a:lnTo>
                    <a:pt x="310" y="594"/>
                  </a:lnTo>
                  <a:lnTo>
                    <a:pt x="311" y="579"/>
                  </a:lnTo>
                  <a:lnTo>
                    <a:pt x="314" y="568"/>
                  </a:lnTo>
                  <a:lnTo>
                    <a:pt x="321" y="553"/>
                  </a:lnTo>
                  <a:lnTo>
                    <a:pt x="330" y="541"/>
                  </a:lnTo>
                  <a:lnTo>
                    <a:pt x="337" y="539"/>
                  </a:lnTo>
                  <a:lnTo>
                    <a:pt x="338" y="530"/>
                  </a:lnTo>
                  <a:lnTo>
                    <a:pt x="343" y="523"/>
                  </a:lnTo>
                  <a:lnTo>
                    <a:pt x="352" y="521"/>
                  </a:lnTo>
                  <a:lnTo>
                    <a:pt x="360" y="512"/>
                  </a:lnTo>
                  <a:lnTo>
                    <a:pt x="362" y="504"/>
                  </a:lnTo>
                  <a:lnTo>
                    <a:pt x="368" y="491"/>
                  </a:lnTo>
                  <a:lnTo>
                    <a:pt x="371" y="483"/>
                  </a:lnTo>
                  <a:lnTo>
                    <a:pt x="378" y="487"/>
                  </a:lnTo>
                  <a:lnTo>
                    <a:pt x="386" y="485"/>
                  </a:lnTo>
                  <a:lnTo>
                    <a:pt x="400" y="473"/>
                  </a:lnTo>
                  <a:lnTo>
                    <a:pt x="401" y="465"/>
                  </a:lnTo>
                  <a:lnTo>
                    <a:pt x="396" y="455"/>
                  </a:lnTo>
                  <a:lnTo>
                    <a:pt x="401" y="445"/>
                  </a:lnTo>
                  <a:lnTo>
                    <a:pt x="401" y="435"/>
                  </a:lnTo>
                  <a:lnTo>
                    <a:pt x="391" y="427"/>
                  </a:lnTo>
                  <a:lnTo>
                    <a:pt x="381" y="423"/>
                  </a:lnTo>
                  <a:lnTo>
                    <a:pt x="372" y="422"/>
                  </a:lnTo>
                  <a:lnTo>
                    <a:pt x="372" y="443"/>
                  </a:lnTo>
                  <a:lnTo>
                    <a:pt x="367" y="458"/>
                  </a:lnTo>
                  <a:lnTo>
                    <a:pt x="360" y="472"/>
                  </a:lnTo>
                  <a:lnTo>
                    <a:pt x="354" y="460"/>
                  </a:lnTo>
                  <a:lnTo>
                    <a:pt x="355" y="446"/>
                  </a:lnTo>
                  <a:lnTo>
                    <a:pt x="348" y="434"/>
                  </a:lnTo>
                  <a:lnTo>
                    <a:pt x="338" y="449"/>
                  </a:lnTo>
                  <a:lnTo>
                    <a:pt x="338" y="429"/>
                  </a:lnTo>
                  <a:lnTo>
                    <a:pt x="326" y="426"/>
                  </a:lnTo>
                  <a:lnTo>
                    <a:pt x="332" y="416"/>
                  </a:lnTo>
                  <a:lnTo>
                    <a:pt x="324" y="393"/>
                  </a:lnTo>
                  <a:lnTo>
                    <a:pt x="316" y="384"/>
                  </a:lnTo>
                  <a:lnTo>
                    <a:pt x="308" y="380"/>
                  </a:lnTo>
                  <a:lnTo>
                    <a:pt x="299" y="396"/>
                  </a:lnTo>
                  <a:lnTo>
                    <a:pt x="299" y="419"/>
                  </a:lnTo>
                  <a:lnTo>
                    <a:pt x="307" y="426"/>
                  </a:lnTo>
                  <a:lnTo>
                    <a:pt x="314" y="438"/>
                  </a:lnTo>
                  <a:lnTo>
                    <a:pt x="310" y="456"/>
                  </a:lnTo>
                  <a:lnTo>
                    <a:pt x="305" y="456"/>
                  </a:lnTo>
                  <a:lnTo>
                    <a:pt x="301" y="469"/>
                  </a:lnTo>
                  <a:lnTo>
                    <a:pt x="301" y="452"/>
                  </a:lnTo>
                  <a:lnTo>
                    <a:pt x="291" y="446"/>
                  </a:lnTo>
                  <a:lnTo>
                    <a:pt x="285" y="450"/>
                  </a:lnTo>
                  <a:lnTo>
                    <a:pt x="286" y="461"/>
                  </a:lnTo>
                  <a:lnTo>
                    <a:pt x="275" y="461"/>
                  </a:lnTo>
                  <a:lnTo>
                    <a:pt x="266" y="463"/>
                  </a:lnTo>
                  <a:lnTo>
                    <a:pt x="253" y="456"/>
                  </a:lnTo>
                  <a:lnTo>
                    <a:pt x="246" y="457"/>
                  </a:lnTo>
                  <a:lnTo>
                    <a:pt x="239" y="448"/>
                  </a:lnTo>
                  <a:lnTo>
                    <a:pt x="234" y="443"/>
                  </a:lnTo>
                  <a:lnTo>
                    <a:pt x="228" y="444"/>
                  </a:lnTo>
                  <a:lnTo>
                    <a:pt x="221" y="445"/>
                  </a:lnTo>
                  <a:lnTo>
                    <a:pt x="216" y="451"/>
                  </a:lnTo>
                  <a:lnTo>
                    <a:pt x="223" y="460"/>
                  </a:lnTo>
                  <a:lnTo>
                    <a:pt x="216" y="468"/>
                  </a:lnTo>
                  <a:lnTo>
                    <a:pt x="209" y="457"/>
                  </a:lnTo>
                  <a:lnTo>
                    <a:pt x="203" y="461"/>
                  </a:lnTo>
                  <a:lnTo>
                    <a:pt x="185" y="463"/>
                  </a:lnTo>
                  <a:lnTo>
                    <a:pt x="173" y="458"/>
                  </a:lnTo>
                  <a:lnTo>
                    <a:pt x="182" y="450"/>
                  </a:lnTo>
                  <a:lnTo>
                    <a:pt x="173" y="440"/>
                  </a:lnTo>
                  <a:lnTo>
                    <a:pt x="167" y="442"/>
                  </a:lnTo>
                  <a:lnTo>
                    <a:pt x="157" y="439"/>
                  </a:lnTo>
                  <a:lnTo>
                    <a:pt x="141" y="432"/>
                  </a:lnTo>
                  <a:lnTo>
                    <a:pt x="131" y="423"/>
                  </a:lnTo>
                  <a:lnTo>
                    <a:pt x="123" y="422"/>
                  </a:lnTo>
                  <a:lnTo>
                    <a:pt x="121" y="428"/>
                  </a:lnTo>
                  <a:lnTo>
                    <a:pt x="112" y="432"/>
                  </a:lnTo>
                  <a:lnTo>
                    <a:pt x="111" y="416"/>
                  </a:lnTo>
                  <a:lnTo>
                    <a:pt x="102" y="429"/>
                  </a:lnTo>
                  <a:lnTo>
                    <a:pt x="92" y="413"/>
                  </a:lnTo>
                  <a:lnTo>
                    <a:pt x="87" y="410"/>
                  </a:lnTo>
                  <a:lnTo>
                    <a:pt x="86" y="420"/>
                  </a:lnTo>
                  <a:lnTo>
                    <a:pt x="80" y="425"/>
                  </a:lnTo>
                  <a:lnTo>
                    <a:pt x="76" y="416"/>
                  </a:lnTo>
                  <a:lnTo>
                    <a:pt x="64" y="421"/>
                  </a:lnTo>
                  <a:lnTo>
                    <a:pt x="54" y="429"/>
                  </a:lnTo>
                  <a:lnTo>
                    <a:pt x="45" y="427"/>
                  </a:lnTo>
                  <a:lnTo>
                    <a:pt x="36" y="433"/>
                  </a:lnTo>
                  <a:lnTo>
                    <a:pt x="30" y="440"/>
                  </a:lnTo>
                  <a:lnTo>
                    <a:pt x="23" y="439"/>
                  </a:lnTo>
                  <a:lnTo>
                    <a:pt x="13" y="431"/>
                  </a:lnTo>
                  <a:lnTo>
                    <a:pt x="0" y="426"/>
                  </a:lnTo>
                  <a:lnTo>
                    <a:pt x="0" y="491"/>
                  </a:lnTo>
                  <a:lnTo>
                    <a:pt x="0" y="577"/>
                  </a:lnTo>
                  <a:lnTo>
                    <a:pt x="7" y="577"/>
                  </a:lnTo>
                  <a:lnTo>
                    <a:pt x="13" y="581"/>
                  </a:lnTo>
                  <a:lnTo>
                    <a:pt x="18" y="587"/>
                  </a:lnTo>
                  <a:lnTo>
                    <a:pt x="24" y="595"/>
                  </a:lnTo>
                  <a:lnTo>
                    <a:pt x="30" y="588"/>
                  </a:lnTo>
                  <a:lnTo>
                    <a:pt x="37" y="583"/>
                  </a:lnTo>
                  <a:lnTo>
                    <a:pt x="41" y="590"/>
                  </a:lnTo>
                  <a:lnTo>
                    <a:pt x="46" y="595"/>
                  </a:lnTo>
                  <a:lnTo>
                    <a:pt x="52" y="601"/>
                  </a:lnTo>
                  <a:lnTo>
                    <a:pt x="55" y="611"/>
                  </a:lnTo>
                  <a:lnTo>
                    <a:pt x="63" y="624"/>
                  </a:lnTo>
                  <a:lnTo>
                    <a:pt x="74" y="632"/>
                  </a:lnTo>
                  <a:lnTo>
                    <a:pt x="75" y="640"/>
                  </a:lnTo>
                  <a:lnTo>
                    <a:pt x="70" y="646"/>
                  </a:lnTo>
                  <a:lnTo>
                    <a:pt x="71" y="651"/>
                  </a:lnTo>
                  <a:lnTo>
                    <a:pt x="78" y="659"/>
                  </a:lnTo>
                  <a:lnTo>
                    <a:pt x="80" y="669"/>
                  </a:lnTo>
                  <a:lnTo>
                    <a:pt x="88" y="674"/>
                  </a:lnTo>
                  <a:lnTo>
                    <a:pt x="88" y="680"/>
                  </a:lnTo>
                  <a:lnTo>
                    <a:pt x="92" y="689"/>
                  </a:lnTo>
                  <a:lnTo>
                    <a:pt x="104" y="694"/>
                  </a:lnTo>
                  <a:lnTo>
                    <a:pt x="109" y="698"/>
                  </a:lnTo>
                  <a:lnTo>
                    <a:pt x="121" y="709"/>
                  </a:lnTo>
                  <a:lnTo>
                    <a:pt x="122" y="709"/>
                  </a:lnTo>
                  <a:lnTo>
                    <a:pt x="141" y="709"/>
                  </a:lnTo>
                  <a:lnTo>
                    <a:pt x="160" y="709"/>
                  </a:lnTo>
                  <a:lnTo>
                    <a:pt x="168" y="709"/>
                  </a:lnTo>
                  <a:lnTo>
                    <a:pt x="188" y="709"/>
                  </a:lnTo>
                  <a:lnTo>
                    <a:pt x="208" y="709"/>
                  </a:lnTo>
                  <a:lnTo>
                    <a:pt x="228" y="709"/>
                  </a:lnTo>
                  <a:lnTo>
                    <a:pt x="247" y="709"/>
                  </a:lnTo>
                  <a:lnTo>
                    <a:pt x="270" y="709"/>
                  </a:lnTo>
                  <a:lnTo>
                    <a:pt x="293" y="709"/>
                  </a:lnTo>
                  <a:lnTo>
                    <a:pt x="308" y="709"/>
                  </a:lnTo>
                  <a:lnTo>
                    <a:pt x="308" y="704"/>
                  </a:lnTo>
                  <a:lnTo>
                    <a:pt x="310" y="704"/>
                  </a:lnTo>
                  <a:lnTo>
                    <a:pt x="311" y="710"/>
                  </a:lnTo>
                  <a:lnTo>
                    <a:pt x="313" y="711"/>
                  </a:lnTo>
                  <a:lnTo>
                    <a:pt x="317" y="712"/>
                  </a:lnTo>
                  <a:lnTo>
                    <a:pt x="325" y="713"/>
                  </a:lnTo>
                  <a:lnTo>
                    <a:pt x="331" y="717"/>
                  </a:lnTo>
                  <a:lnTo>
                    <a:pt x="337" y="716"/>
                  </a:lnTo>
                  <a:lnTo>
                    <a:pt x="345" y="718"/>
                  </a:lnTo>
                  <a:lnTo>
                    <a:pt x="348" y="715"/>
                  </a:lnTo>
                  <a:lnTo>
                    <a:pt x="351" y="712"/>
                  </a:lnTo>
                  <a:lnTo>
                    <a:pt x="352" y="710"/>
                  </a:lnTo>
                  <a:lnTo>
                    <a:pt x="355" y="709"/>
                  </a:lnTo>
                  <a:lnTo>
                    <a:pt x="361" y="711"/>
                  </a:lnTo>
                  <a:lnTo>
                    <a:pt x="366" y="711"/>
                  </a:lnTo>
                  <a:lnTo>
                    <a:pt x="367" y="712"/>
                  </a:lnTo>
                  <a:lnTo>
                    <a:pt x="369" y="718"/>
                  </a:lnTo>
                  <a:lnTo>
                    <a:pt x="377" y="719"/>
                  </a:lnTo>
                  <a:lnTo>
                    <a:pt x="375" y="723"/>
                  </a:lnTo>
                  <a:lnTo>
                    <a:pt x="378" y="726"/>
                  </a:lnTo>
                  <a:lnTo>
                    <a:pt x="377" y="729"/>
                  </a:lnTo>
                  <a:lnTo>
                    <a:pt x="380" y="730"/>
                  </a:lnTo>
                  <a:lnTo>
                    <a:pt x="378" y="734"/>
                  </a:lnTo>
                  <a:lnTo>
                    <a:pt x="380" y="734"/>
                  </a:lnTo>
                  <a:lnTo>
                    <a:pt x="381" y="733"/>
                  </a:lnTo>
                  <a:lnTo>
                    <a:pt x="383" y="735"/>
                  </a:lnTo>
                  <a:lnTo>
                    <a:pt x="388" y="736"/>
                  </a:lnTo>
                  <a:lnTo>
                    <a:pt x="392" y="736"/>
                  </a:lnTo>
                  <a:lnTo>
                    <a:pt x="398" y="738"/>
                  </a:lnTo>
                  <a:lnTo>
                    <a:pt x="404" y="739"/>
                  </a:lnTo>
                  <a:lnTo>
                    <a:pt x="407" y="742"/>
                  </a:lnTo>
                  <a:lnTo>
                    <a:pt x="410" y="750"/>
                  </a:lnTo>
                  <a:lnTo>
                    <a:pt x="409" y="752"/>
                  </a:lnTo>
                  <a:lnTo>
                    <a:pt x="403" y="751"/>
                  </a:lnTo>
                  <a:lnTo>
                    <a:pt x="400" y="745"/>
                  </a:lnTo>
                  <a:lnTo>
                    <a:pt x="401" y="751"/>
                  </a:lnTo>
                  <a:lnTo>
                    <a:pt x="397" y="756"/>
                  </a:lnTo>
                  <a:lnTo>
                    <a:pt x="398" y="761"/>
                  </a:lnTo>
                  <a:lnTo>
                    <a:pt x="397" y="763"/>
                  </a:lnTo>
                  <a:lnTo>
                    <a:pt x="394" y="767"/>
                  </a:lnTo>
                  <a:lnTo>
                    <a:pt x="390" y="771"/>
                  </a:lnTo>
                  <a:lnTo>
                    <a:pt x="389" y="775"/>
                  </a:lnTo>
                  <a:lnTo>
                    <a:pt x="392" y="775"/>
                  </a:lnTo>
                  <a:lnTo>
                    <a:pt x="397" y="773"/>
                  </a:lnTo>
                  <a:lnTo>
                    <a:pt x="400" y="770"/>
                  </a:lnTo>
                  <a:lnTo>
                    <a:pt x="402" y="769"/>
                  </a:lnTo>
                  <a:lnTo>
                    <a:pt x="406" y="770"/>
                  </a:lnTo>
                  <a:lnTo>
                    <a:pt x="407" y="769"/>
                  </a:lnTo>
                  <a:lnTo>
                    <a:pt x="410" y="768"/>
                  </a:lnTo>
                  <a:lnTo>
                    <a:pt x="416" y="767"/>
                  </a:lnTo>
                  <a:lnTo>
                    <a:pt x="416" y="767"/>
                  </a:lnTo>
                  <a:lnTo>
                    <a:pt x="416" y="767"/>
                  </a:lnTo>
                  <a:lnTo>
                    <a:pt x="416" y="764"/>
                  </a:lnTo>
                  <a:lnTo>
                    <a:pt x="415" y="764"/>
                  </a:lnTo>
                  <a:lnTo>
                    <a:pt x="414" y="764"/>
                  </a:lnTo>
                  <a:lnTo>
                    <a:pt x="410" y="763"/>
                  </a:lnTo>
                  <a:lnTo>
                    <a:pt x="413" y="761"/>
                  </a:lnTo>
                  <a:lnTo>
                    <a:pt x="415" y="759"/>
                  </a:lnTo>
                  <a:lnTo>
                    <a:pt x="420" y="758"/>
                  </a:lnTo>
                  <a:lnTo>
                    <a:pt x="425" y="757"/>
                  </a:lnTo>
                  <a:lnTo>
                    <a:pt x="429" y="758"/>
                  </a:lnTo>
                  <a:lnTo>
                    <a:pt x="430" y="756"/>
                  </a:lnTo>
                  <a:lnTo>
                    <a:pt x="432" y="755"/>
                  </a:lnTo>
                  <a:lnTo>
                    <a:pt x="433" y="756"/>
                  </a:lnTo>
                  <a:lnTo>
                    <a:pt x="433" y="756"/>
                  </a:lnTo>
                  <a:lnTo>
                    <a:pt x="441" y="750"/>
                  </a:lnTo>
                  <a:lnTo>
                    <a:pt x="443" y="747"/>
                  </a:lnTo>
                  <a:lnTo>
                    <a:pt x="454" y="747"/>
                  </a:lnTo>
                  <a:lnTo>
                    <a:pt x="466" y="747"/>
                  </a:lnTo>
                  <a:lnTo>
                    <a:pt x="467" y="745"/>
                  </a:lnTo>
                  <a:lnTo>
                    <a:pt x="468" y="745"/>
                  </a:lnTo>
                  <a:lnTo>
                    <a:pt x="472" y="744"/>
                  </a:lnTo>
                  <a:lnTo>
                    <a:pt x="474" y="739"/>
                  </a:lnTo>
                  <a:lnTo>
                    <a:pt x="477" y="732"/>
                  </a:lnTo>
                  <a:lnTo>
                    <a:pt x="482" y="724"/>
                  </a:lnTo>
                  <a:lnTo>
                    <a:pt x="484" y="727"/>
                  </a:lnTo>
                  <a:lnTo>
                    <a:pt x="488" y="724"/>
                  </a:lnTo>
                  <a:lnTo>
                    <a:pt x="491" y="728"/>
                  </a:lnTo>
                  <a:lnTo>
                    <a:pt x="491" y="741"/>
                  </a:lnTo>
                  <a:lnTo>
                    <a:pt x="495" y="746"/>
                  </a:lnTo>
                  <a:lnTo>
                    <a:pt x="503" y="745"/>
                  </a:lnTo>
                  <a:lnTo>
                    <a:pt x="513" y="745"/>
                  </a:lnTo>
                  <a:lnTo>
                    <a:pt x="502" y="752"/>
                  </a:lnTo>
                  <a:lnTo>
                    <a:pt x="502" y="761"/>
                  </a:lnTo>
                  <a:lnTo>
                    <a:pt x="507" y="761"/>
                  </a:lnTo>
                  <a:lnTo>
                    <a:pt x="514" y="755"/>
                  </a:lnTo>
                  <a:lnTo>
                    <a:pt x="522" y="751"/>
                  </a:lnTo>
                  <a:lnTo>
                    <a:pt x="536" y="745"/>
                  </a:lnTo>
                  <a:lnTo>
                    <a:pt x="545" y="739"/>
                  </a:lnTo>
                  <a:lnTo>
                    <a:pt x="541" y="735"/>
                  </a:lnTo>
                  <a:lnTo>
                    <a:pt x="540" y="728"/>
                  </a:lnTo>
                  <a:close/>
                  <a:moveTo>
                    <a:pt x="412" y="558"/>
                  </a:moveTo>
                  <a:lnTo>
                    <a:pt x="414" y="550"/>
                  </a:lnTo>
                  <a:lnTo>
                    <a:pt x="413" y="548"/>
                  </a:lnTo>
                  <a:lnTo>
                    <a:pt x="409" y="548"/>
                  </a:lnTo>
                  <a:lnTo>
                    <a:pt x="407" y="552"/>
                  </a:lnTo>
                  <a:lnTo>
                    <a:pt x="407" y="553"/>
                  </a:lnTo>
                  <a:lnTo>
                    <a:pt x="408" y="556"/>
                  </a:lnTo>
                  <a:lnTo>
                    <a:pt x="412" y="558"/>
                  </a:lnTo>
                  <a:close/>
                  <a:moveTo>
                    <a:pt x="70" y="646"/>
                  </a:moveTo>
                  <a:lnTo>
                    <a:pt x="70" y="646"/>
                  </a:lnTo>
                  <a:lnTo>
                    <a:pt x="74" y="640"/>
                  </a:lnTo>
                  <a:lnTo>
                    <a:pt x="70" y="64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96" name="Group 195"/>
            <p:cNvGrpSpPr/>
            <p:nvPr/>
          </p:nvGrpSpPr>
          <p:grpSpPr>
            <a:xfrm>
              <a:off x="1136650" y="4668838"/>
              <a:ext cx="1090613" cy="944563"/>
              <a:chOff x="1136650" y="4668838"/>
              <a:chExt cx="1090613" cy="944563"/>
            </a:xfrm>
            <a:grpFill/>
          </p:grpSpPr>
          <p:sp>
            <p:nvSpPr>
              <p:cNvPr id="197" name="Freeform 24"/>
              <p:cNvSpPr>
                <a:spLocks noEditPoints="1"/>
              </p:cNvSpPr>
              <p:nvPr/>
            </p:nvSpPr>
            <p:spPr bwMode="auto">
              <a:xfrm>
                <a:off x="2100263" y="5470525"/>
                <a:ext cx="22225" cy="38100"/>
              </a:xfrm>
              <a:custGeom>
                <a:avLst/>
                <a:gdLst>
                  <a:gd name="T0" fmla="*/ 10 w 14"/>
                  <a:gd name="T1" fmla="*/ 24 h 24"/>
                  <a:gd name="T2" fmla="*/ 8 w 14"/>
                  <a:gd name="T3" fmla="*/ 24 h 24"/>
                  <a:gd name="T4" fmla="*/ 7 w 14"/>
                  <a:gd name="T5" fmla="*/ 21 h 24"/>
                  <a:gd name="T6" fmla="*/ 4 w 14"/>
                  <a:gd name="T7" fmla="*/ 18 h 24"/>
                  <a:gd name="T8" fmla="*/ 5 w 14"/>
                  <a:gd name="T9" fmla="*/ 13 h 24"/>
                  <a:gd name="T10" fmla="*/ 8 w 14"/>
                  <a:gd name="T11" fmla="*/ 15 h 24"/>
                  <a:gd name="T12" fmla="*/ 9 w 14"/>
                  <a:gd name="T13" fmla="*/ 21 h 24"/>
                  <a:gd name="T14" fmla="*/ 10 w 14"/>
                  <a:gd name="T15" fmla="*/ 24 h 24"/>
                  <a:gd name="T16" fmla="*/ 8 w 14"/>
                  <a:gd name="T17" fmla="*/ 4 h 24"/>
                  <a:gd name="T18" fmla="*/ 0 w 14"/>
                  <a:gd name="T19" fmla="*/ 5 h 24"/>
                  <a:gd name="T20" fmla="*/ 0 w 14"/>
                  <a:gd name="T21" fmla="*/ 3 h 24"/>
                  <a:gd name="T22" fmla="*/ 3 w 14"/>
                  <a:gd name="T23" fmla="*/ 1 h 24"/>
                  <a:gd name="T24" fmla="*/ 8 w 14"/>
                  <a:gd name="T25" fmla="*/ 1 h 24"/>
                  <a:gd name="T26" fmla="*/ 8 w 14"/>
                  <a:gd name="T27" fmla="*/ 4 h 24"/>
                  <a:gd name="T28" fmla="*/ 14 w 14"/>
                  <a:gd name="T29" fmla="*/ 4 h 24"/>
                  <a:gd name="T30" fmla="*/ 13 w 14"/>
                  <a:gd name="T31" fmla="*/ 9 h 24"/>
                  <a:gd name="T32" fmla="*/ 11 w 14"/>
                  <a:gd name="T33" fmla="*/ 7 h 24"/>
                  <a:gd name="T34" fmla="*/ 11 w 14"/>
                  <a:gd name="T35" fmla="*/ 4 h 24"/>
                  <a:gd name="T36" fmla="*/ 8 w 14"/>
                  <a:gd name="T37" fmla="*/ 1 h 24"/>
                  <a:gd name="T38" fmla="*/ 8 w 14"/>
                  <a:gd name="T39" fmla="*/ 0 h 24"/>
                  <a:gd name="T40" fmla="*/ 14 w 14"/>
                  <a:gd name="T41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">
                    <a:moveTo>
                      <a:pt x="10" y="24"/>
                    </a:moveTo>
                    <a:lnTo>
                      <a:pt x="8" y="24"/>
                    </a:lnTo>
                    <a:lnTo>
                      <a:pt x="7" y="21"/>
                    </a:lnTo>
                    <a:lnTo>
                      <a:pt x="4" y="18"/>
                    </a:lnTo>
                    <a:lnTo>
                      <a:pt x="5" y="13"/>
                    </a:lnTo>
                    <a:lnTo>
                      <a:pt x="8" y="15"/>
                    </a:lnTo>
                    <a:lnTo>
                      <a:pt x="9" y="21"/>
                    </a:lnTo>
                    <a:lnTo>
                      <a:pt x="10" y="24"/>
                    </a:lnTo>
                    <a:close/>
                    <a:moveTo>
                      <a:pt x="8" y="4"/>
                    </a:moveTo>
                    <a:lnTo>
                      <a:pt x="0" y="5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8" y="1"/>
                    </a:lnTo>
                    <a:lnTo>
                      <a:pt x="8" y="4"/>
                    </a:lnTo>
                    <a:close/>
                    <a:moveTo>
                      <a:pt x="14" y="4"/>
                    </a:moveTo>
                    <a:lnTo>
                      <a:pt x="13" y="9"/>
                    </a:lnTo>
                    <a:lnTo>
                      <a:pt x="11" y="7"/>
                    </a:lnTo>
                    <a:lnTo>
                      <a:pt x="11" y="4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14" y="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113"/>
              <p:cNvSpPr>
                <a:spLocks/>
              </p:cNvSpPr>
              <p:nvPr/>
            </p:nvSpPr>
            <p:spPr bwMode="auto">
              <a:xfrm>
                <a:off x="1693863" y="5402263"/>
                <a:ext cx="322263" cy="211138"/>
              </a:xfrm>
              <a:custGeom>
                <a:avLst/>
                <a:gdLst>
                  <a:gd name="T0" fmla="*/ 131 w 203"/>
                  <a:gd name="T1" fmla="*/ 64 h 133"/>
                  <a:gd name="T2" fmla="*/ 131 w 203"/>
                  <a:gd name="T3" fmla="*/ 81 h 133"/>
                  <a:gd name="T4" fmla="*/ 138 w 203"/>
                  <a:gd name="T5" fmla="*/ 95 h 133"/>
                  <a:gd name="T6" fmla="*/ 149 w 203"/>
                  <a:gd name="T7" fmla="*/ 105 h 133"/>
                  <a:gd name="T8" fmla="*/ 164 w 203"/>
                  <a:gd name="T9" fmla="*/ 105 h 133"/>
                  <a:gd name="T10" fmla="*/ 177 w 203"/>
                  <a:gd name="T11" fmla="*/ 100 h 133"/>
                  <a:gd name="T12" fmla="*/ 180 w 203"/>
                  <a:gd name="T13" fmla="*/ 88 h 133"/>
                  <a:gd name="T14" fmla="*/ 197 w 203"/>
                  <a:gd name="T15" fmla="*/ 84 h 133"/>
                  <a:gd name="T16" fmla="*/ 203 w 203"/>
                  <a:gd name="T17" fmla="*/ 88 h 133"/>
                  <a:gd name="T18" fmla="*/ 200 w 203"/>
                  <a:gd name="T19" fmla="*/ 99 h 133"/>
                  <a:gd name="T20" fmla="*/ 195 w 203"/>
                  <a:gd name="T21" fmla="*/ 105 h 133"/>
                  <a:gd name="T22" fmla="*/ 190 w 203"/>
                  <a:gd name="T23" fmla="*/ 110 h 133"/>
                  <a:gd name="T24" fmla="*/ 188 w 203"/>
                  <a:gd name="T25" fmla="*/ 110 h 133"/>
                  <a:gd name="T26" fmla="*/ 176 w 203"/>
                  <a:gd name="T27" fmla="*/ 113 h 133"/>
                  <a:gd name="T28" fmla="*/ 177 w 203"/>
                  <a:gd name="T29" fmla="*/ 118 h 133"/>
                  <a:gd name="T30" fmla="*/ 179 w 203"/>
                  <a:gd name="T31" fmla="*/ 122 h 133"/>
                  <a:gd name="T32" fmla="*/ 168 w 203"/>
                  <a:gd name="T33" fmla="*/ 129 h 133"/>
                  <a:gd name="T34" fmla="*/ 160 w 203"/>
                  <a:gd name="T35" fmla="*/ 125 h 133"/>
                  <a:gd name="T36" fmla="*/ 147 w 203"/>
                  <a:gd name="T37" fmla="*/ 122 h 133"/>
                  <a:gd name="T38" fmla="*/ 133 w 203"/>
                  <a:gd name="T39" fmla="*/ 123 h 133"/>
                  <a:gd name="T40" fmla="*/ 118 w 203"/>
                  <a:gd name="T41" fmla="*/ 118 h 133"/>
                  <a:gd name="T42" fmla="*/ 102 w 203"/>
                  <a:gd name="T43" fmla="*/ 110 h 133"/>
                  <a:gd name="T44" fmla="*/ 89 w 203"/>
                  <a:gd name="T45" fmla="*/ 104 h 133"/>
                  <a:gd name="T46" fmla="*/ 77 w 203"/>
                  <a:gd name="T47" fmla="*/ 91 h 133"/>
                  <a:gd name="T48" fmla="*/ 80 w 203"/>
                  <a:gd name="T49" fmla="*/ 87 h 133"/>
                  <a:gd name="T50" fmla="*/ 77 w 203"/>
                  <a:gd name="T51" fmla="*/ 78 h 133"/>
                  <a:gd name="T52" fmla="*/ 62 w 203"/>
                  <a:gd name="T53" fmla="*/ 61 h 133"/>
                  <a:gd name="T54" fmla="*/ 51 w 203"/>
                  <a:gd name="T55" fmla="*/ 53 h 133"/>
                  <a:gd name="T56" fmla="*/ 45 w 203"/>
                  <a:gd name="T57" fmla="*/ 42 h 133"/>
                  <a:gd name="T58" fmla="*/ 37 w 203"/>
                  <a:gd name="T59" fmla="*/ 32 h 133"/>
                  <a:gd name="T60" fmla="*/ 29 w 203"/>
                  <a:gd name="T61" fmla="*/ 20 h 133"/>
                  <a:gd name="T62" fmla="*/ 22 w 203"/>
                  <a:gd name="T63" fmla="*/ 8 h 133"/>
                  <a:gd name="T64" fmla="*/ 15 w 203"/>
                  <a:gd name="T65" fmla="*/ 9 h 133"/>
                  <a:gd name="T66" fmla="*/ 19 w 203"/>
                  <a:gd name="T67" fmla="*/ 23 h 133"/>
                  <a:gd name="T68" fmla="*/ 26 w 203"/>
                  <a:gd name="T69" fmla="*/ 30 h 133"/>
                  <a:gd name="T70" fmla="*/ 29 w 203"/>
                  <a:gd name="T71" fmla="*/ 37 h 133"/>
                  <a:gd name="T72" fmla="*/ 37 w 203"/>
                  <a:gd name="T73" fmla="*/ 46 h 133"/>
                  <a:gd name="T74" fmla="*/ 43 w 203"/>
                  <a:gd name="T75" fmla="*/ 60 h 133"/>
                  <a:gd name="T76" fmla="*/ 50 w 203"/>
                  <a:gd name="T77" fmla="*/ 67 h 133"/>
                  <a:gd name="T78" fmla="*/ 49 w 203"/>
                  <a:gd name="T79" fmla="*/ 75 h 133"/>
                  <a:gd name="T80" fmla="*/ 42 w 203"/>
                  <a:gd name="T81" fmla="*/ 66 h 133"/>
                  <a:gd name="T82" fmla="*/ 33 w 203"/>
                  <a:gd name="T83" fmla="*/ 55 h 133"/>
                  <a:gd name="T84" fmla="*/ 25 w 203"/>
                  <a:gd name="T85" fmla="*/ 46 h 133"/>
                  <a:gd name="T86" fmla="*/ 19 w 203"/>
                  <a:gd name="T87" fmla="*/ 42 h 133"/>
                  <a:gd name="T88" fmla="*/ 17 w 203"/>
                  <a:gd name="T89" fmla="*/ 38 h 133"/>
                  <a:gd name="T90" fmla="*/ 15 w 203"/>
                  <a:gd name="T91" fmla="*/ 26 h 133"/>
                  <a:gd name="T92" fmla="*/ 7 w 203"/>
                  <a:gd name="T93" fmla="*/ 14 h 133"/>
                  <a:gd name="T94" fmla="*/ 8 w 203"/>
                  <a:gd name="T95" fmla="*/ 1 h 133"/>
                  <a:gd name="T96" fmla="*/ 26 w 203"/>
                  <a:gd name="T97" fmla="*/ 4 h 133"/>
                  <a:gd name="T98" fmla="*/ 60 w 203"/>
                  <a:gd name="T99" fmla="*/ 11 h 133"/>
                  <a:gd name="T100" fmla="*/ 74 w 203"/>
                  <a:gd name="T101" fmla="*/ 9 h 133"/>
                  <a:gd name="T102" fmla="*/ 84 w 203"/>
                  <a:gd name="T103" fmla="*/ 20 h 133"/>
                  <a:gd name="T104" fmla="*/ 95 w 203"/>
                  <a:gd name="T105" fmla="*/ 29 h 133"/>
                  <a:gd name="T106" fmla="*/ 108 w 203"/>
                  <a:gd name="T107" fmla="*/ 25 h 133"/>
                  <a:gd name="T108" fmla="*/ 118 w 203"/>
                  <a:gd name="T109" fmla="*/ 40 h 133"/>
                  <a:gd name="T110" fmla="*/ 127 w 203"/>
                  <a:gd name="T111" fmla="*/ 5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3" h="133">
                    <a:moveTo>
                      <a:pt x="135" y="52"/>
                    </a:moveTo>
                    <a:lnTo>
                      <a:pt x="132" y="59"/>
                    </a:lnTo>
                    <a:lnTo>
                      <a:pt x="131" y="64"/>
                    </a:lnTo>
                    <a:lnTo>
                      <a:pt x="130" y="73"/>
                    </a:lnTo>
                    <a:lnTo>
                      <a:pt x="130" y="77"/>
                    </a:lnTo>
                    <a:lnTo>
                      <a:pt x="131" y="81"/>
                    </a:lnTo>
                    <a:lnTo>
                      <a:pt x="132" y="84"/>
                    </a:lnTo>
                    <a:lnTo>
                      <a:pt x="133" y="90"/>
                    </a:lnTo>
                    <a:lnTo>
                      <a:pt x="138" y="95"/>
                    </a:lnTo>
                    <a:lnTo>
                      <a:pt x="139" y="99"/>
                    </a:lnTo>
                    <a:lnTo>
                      <a:pt x="143" y="102"/>
                    </a:lnTo>
                    <a:lnTo>
                      <a:pt x="149" y="105"/>
                    </a:lnTo>
                    <a:lnTo>
                      <a:pt x="153" y="107"/>
                    </a:lnTo>
                    <a:lnTo>
                      <a:pt x="159" y="106"/>
                    </a:lnTo>
                    <a:lnTo>
                      <a:pt x="164" y="105"/>
                    </a:lnTo>
                    <a:lnTo>
                      <a:pt x="168" y="104"/>
                    </a:lnTo>
                    <a:lnTo>
                      <a:pt x="173" y="102"/>
                    </a:lnTo>
                    <a:lnTo>
                      <a:pt x="177" y="100"/>
                    </a:lnTo>
                    <a:lnTo>
                      <a:pt x="178" y="95"/>
                    </a:lnTo>
                    <a:lnTo>
                      <a:pt x="179" y="89"/>
                    </a:lnTo>
                    <a:lnTo>
                      <a:pt x="180" y="88"/>
                    </a:lnTo>
                    <a:lnTo>
                      <a:pt x="185" y="85"/>
                    </a:lnTo>
                    <a:lnTo>
                      <a:pt x="191" y="84"/>
                    </a:lnTo>
                    <a:lnTo>
                      <a:pt x="197" y="84"/>
                    </a:lnTo>
                    <a:lnTo>
                      <a:pt x="202" y="83"/>
                    </a:lnTo>
                    <a:lnTo>
                      <a:pt x="203" y="85"/>
                    </a:lnTo>
                    <a:lnTo>
                      <a:pt x="203" y="88"/>
                    </a:lnTo>
                    <a:lnTo>
                      <a:pt x="200" y="93"/>
                    </a:lnTo>
                    <a:lnTo>
                      <a:pt x="199" y="98"/>
                    </a:lnTo>
                    <a:lnTo>
                      <a:pt x="200" y="99"/>
                    </a:lnTo>
                    <a:lnTo>
                      <a:pt x="199" y="101"/>
                    </a:lnTo>
                    <a:lnTo>
                      <a:pt x="196" y="107"/>
                    </a:lnTo>
                    <a:lnTo>
                      <a:pt x="195" y="105"/>
                    </a:lnTo>
                    <a:lnTo>
                      <a:pt x="194" y="105"/>
                    </a:lnTo>
                    <a:lnTo>
                      <a:pt x="192" y="105"/>
                    </a:lnTo>
                    <a:lnTo>
                      <a:pt x="190" y="110"/>
                    </a:lnTo>
                    <a:lnTo>
                      <a:pt x="189" y="108"/>
                    </a:lnTo>
                    <a:lnTo>
                      <a:pt x="188" y="108"/>
                    </a:lnTo>
                    <a:lnTo>
                      <a:pt x="188" y="110"/>
                    </a:lnTo>
                    <a:lnTo>
                      <a:pt x="182" y="110"/>
                    </a:lnTo>
                    <a:lnTo>
                      <a:pt x="176" y="110"/>
                    </a:lnTo>
                    <a:lnTo>
                      <a:pt x="176" y="113"/>
                    </a:lnTo>
                    <a:lnTo>
                      <a:pt x="172" y="113"/>
                    </a:lnTo>
                    <a:lnTo>
                      <a:pt x="174" y="116"/>
                    </a:lnTo>
                    <a:lnTo>
                      <a:pt x="177" y="118"/>
                    </a:lnTo>
                    <a:lnTo>
                      <a:pt x="178" y="119"/>
                    </a:lnTo>
                    <a:lnTo>
                      <a:pt x="179" y="119"/>
                    </a:lnTo>
                    <a:lnTo>
                      <a:pt x="179" y="122"/>
                    </a:lnTo>
                    <a:lnTo>
                      <a:pt x="171" y="122"/>
                    </a:lnTo>
                    <a:lnTo>
                      <a:pt x="167" y="128"/>
                    </a:lnTo>
                    <a:lnTo>
                      <a:pt x="168" y="129"/>
                    </a:lnTo>
                    <a:lnTo>
                      <a:pt x="167" y="130"/>
                    </a:lnTo>
                    <a:lnTo>
                      <a:pt x="167" y="133"/>
                    </a:lnTo>
                    <a:lnTo>
                      <a:pt x="160" y="125"/>
                    </a:lnTo>
                    <a:lnTo>
                      <a:pt x="156" y="123"/>
                    </a:lnTo>
                    <a:lnTo>
                      <a:pt x="150" y="122"/>
                    </a:lnTo>
                    <a:lnTo>
                      <a:pt x="147" y="122"/>
                    </a:lnTo>
                    <a:lnTo>
                      <a:pt x="142" y="124"/>
                    </a:lnTo>
                    <a:lnTo>
                      <a:pt x="138" y="125"/>
                    </a:lnTo>
                    <a:lnTo>
                      <a:pt x="133" y="123"/>
                    </a:lnTo>
                    <a:lnTo>
                      <a:pt x="128" y="122"/>
                    </a:lnTo>
                    <a:lnTo>
                      <a:pt x="122" y="118"/>
                    </a:lnTo>
                    <a:lnTo>
                      <a:pt x="118" y="118"/>
                    </a:lnTo>
                    <a:lnTo>
                      <a:pt x="109" y="114"/>
                    </a:lnTo>
                    <a:lnTo>
                      <a:pt x="104" y="111"/>
                    </a:lnTo>
                    <a:lnTo>
                      <a:pt x="102" y="110"/>
                    </a:lnTo>
                    <a:lnTo>
                      <a:pt x="98" y="108"/>
                    </a:lnTo>
                    <a:lnTo>
                      <a:pt x="91" y="106"/>
                    </a:lnTo>
                    <a:lnTo>
                      <a:pt x="89" y="104"/>
                    </a:lnTo>
                    <a:lnTo>
                      <a:pt x="81" y="99"/>
                    </a:lnTo>
                    <a:lnTo>
                      <a:pt x="78" y="95"/>
                    </a:lnTo>
                    <a:lnTo>
                      <a:pt x="77" y="91"/>
                    </a:lnTo>
                    <a:lnTo>
                      <a:pt x="79" y="90"/>
                    </a:lnTo>
                    <a:lnTo>
                      <a:pt x="78" y="89"/>
                    </a:lnTo>
                    <a:lnTo>
                      <a:pt x="80" y="87"/>
                    </a:lnTo>
                    <a:lnTo>
                      <a:pt x="80" y="84"/>
                    </a:lnTo>
                    <a:lnTo>
                      <a:pt x="78" y="81"/>
                    </a:lnTo>
                    <a:lnTo>
                      <a:pt x="77" y="78"/>
                    </a:lnTo>
                    <a:lnTo>
                      <a:pt x="74" y="75"/>
                    </a:lnTo>
                    <a:lnTo>
                      <a:pt x="68" y="67"/>
                    </a:lnTo>
                    <a:lnTo>
                      <a:pt x="62" y="61"/>
                    </a:lnTo>
                    <a:lnTo>
                      <a:pt x="58" y="58"/>
                    </a:lnTo>
                    <a:lnTo>
                      <a:pt x="52" y="54"/>
                    </a:lnTo>
                    <a:lnTo>
                      <a:pt x="51" y="53"/>
                    </a:lnTo>
                    <a:lnTo>
                      <a:pt x="52" y="48"/>
                    </a:lnTo>
                    <a:lnTo>
                      <a:pt x="49" y="46"/>
                    </a:lnTo>
                    <a:lnTo>
                      <a:pt x="45" y="42"/>
                    </a:lnTo>
                    <a:lnTo>
                      <a:pt x="44" y="37"/>
                    </a:lnTo>
                    <a:lnTo>
                      <a:pt x="40" y="36"/>
                    </a:lnTo>
                    <a:lnTo>
                      <a:pt x="37" y="32"/>
                    </a:lnTo>
                    <a:lnTo>
                      <a:pt x="33" y="29"/>
                    </a:lnTo>
                    <a:lnTo>
                      <a:pt x="33" y="26"/>
                    </a:lnTo>
                    <a:lnTo>
                      <a:pt x="29" y="20"/>
                    </a:lnTo>
                    <a:lnTo>
                      <a:pt x="27" y="14"/>
                    </a:lnTo>
                    <a:lnTo>
                      <a:pt x="27" y="12"/>
                    </a:lnTo>
                    <a:lnTo>
                      <a:pt x="22" y="8"/>
                    </a:lnTo>
                    <a:lnTo>
                      <a:pt x="20" y="9"/>
                    </a:lnTo>
                    <a:lnTo>
                      <a:pt x="16" y="7"/>
                    </a:lnTo>
                    <a:lnTo>
                      <a:pt x="15" y="9"/>
                    </a:lnTo>
                    <a:lnTo>
                      <a:pt x="16" y="14"/>
                    </a:lnTo>
                    <a:lnTo>
                      <a:pt x="16" y="19"/>
                    </a:lnTo>
                    <a:lnTo>
                      <a:pt x="19" y="23"/>
                    </a:lnTo>
                    <a:lnTo>
                      <a:pt x="23" y="27"/>
                    </a:lnTo>
                    <a:lnTo>
                      <a:pt x="25" y="30"/>
                    </a:lnTo>
                    <a:lnTo>
                      <a:pt x="26" y="30"/>
                    </a:lnTo>
                    <a:lnTo>
                      <a:pt x="27" y="32"/>
                    </a:lnTo>
                    <a:lnTo>
                      <a:pt x="28" y="32"/>
                    </a:lnTo>
                    <a:lnTo>
                      <a:pt x="29" y="37"/>
                    </a:lnTo>
                    <a:lnTo>
                      <a:pt x="32" y="40"/>
                    </a:lnTo>
                    <a:lnTo>
                      <a:pt x="33" y="42"/>
                    </a:lnTo>
                    <a:lnTo>
                      <a:pt x="37" y="46"/>
                    </a:lnTo>
                    <a:lnTo>
                      <a:pt x="39" y="53"/>
                    </a:lnTo>
                    <a:lnTo>
                      <a:pt x="42" y="56"/>
                    </a:lnTo>
                    <a:lnTo>
                      <a:pt x="43" y="60"/>
                    </a:lnTo>
                    <a:lnTo>
                      <a:pt x="44" y="64"/>
                    </a:lnTo>
                    <a:lnTo>
                      <a:pt x="46" y="64"/>
                    </a:lnTo>
                    <a:lnTo>
                      <a:pt x="50" y="67"/>
                    </a:lnTo>
                    <a:lnTo>
                      <a:pt x="52" y="70"/>
                    </a:lnTo>
                    <a:lnTo>
                      <a:pt x="51" y="72"/>
                    </a:lnTo>
                    <a:lnTo>
                      <a:pt x="49" y="75"/>
                    </a:lnTo>
                    <a:lnTo>
                      <a:pt x="48" y="75"/>
                    </a:lnTo>
                    <a:lnTo>
                      <a:pt x="46" y="70"/>
                    </a:lnTo>
                    <a:lnTo>
                      <a:pt x="42" y="66"/>
                    </a:lnTo>
                    <a:lnTo>
                      <a:pt x="37" y="62"/>
                    </a:lnTo>
                    <a:lnTo>
                      <a:pt x="33" y="60"/>
                    </a:lnTo>
                    <a:lnTo>
                      <a:pt x="33" y="55"/>
                    </a:lnTo>
                    <a:lnTo>
                      <a:pt x="33" y="50"/>
                    </a:lnTo>
                    <a:lnTo>
                      <a:pt x="29" y="48"/>
                    </a:lnTo>
                    <a:lnTo>
                      <a:pt x="25" y="46"/>
                    </a:lnTo>
                    <a:lnTo>
                      <a:pt x="23" y="47"/>
                    </a:lnTo>
                    <a:lnTo>
                      <a:pt x="22" y="44"/>
                    </a:lnTo>
                    <a:lnTo>
                      <a:pt x="19" y="42"/>
                    </a:lnTo>
                    <a:lnTo>
                      <a:pt x="14" y="38"/>
                    </a:lnTo>
                    <a:lnTo>
                      <a:pt x="15" y="37"/>
                    </a:lnTo>
                    <a:lnTo>
                      <a:pt x="17" y="38"/>
                    </a:lnTo>
                    <a:lnTo>
                      <a:pt x="20" y="35"/>
                    </a:lnTo>
                    <a:lnTo>
                      <a:pt x="20" y="32"/>
                    </a:lnTo>
                    <a:lnTo>
                      <a:pt x="15" y="26"/>
                    </a:lnTo>
                    <a:lnTo>
                      <a:pt x="11" y="24"/>
                    </a:lnTo>
                    <a:lnTo>
                      <a:pt x="9" y="19"/>
                    </a:lnTo>
                    <a:lnTo>
                      <a:pt x="7" y="14"/>
                    </a:lnTo>
                    <a:lnTo>
                      <a:pt x="3" y="8"/>
                    </a:lnTo>
                    <a:lnTo>
                      <a:pt x="0" y="1"/>
                    </a:lnTo>
                    <a:lnTo>
                      <a:pt x="8" y="1"/>
                    </a:lnTo>
                    <a:lnTo>
                      <a:pt x="16" y="0"/>
                    </a:lnTo>
                    <a:lnTo>
                      <a:pt x="16" y="1"/>
                    </a:lnTo>
                    <a:lnTo>
                      <a:pt x="26" y="4"/>
                    </a:lnTo>
                    <a:lnTo>
                      <a:pt x="42" y="11"/>
                    </a:lnTo>
                    <a:lnTo>
                      <a:pt x="55" y="11"/>
                    </a:lnTo>
                    <a:lnTo>
                      <a:pt x="60" y="11"/>
                    </a:lnTo>
                    <a:lnTo>
                      <a:pt x="60" y="7"/>
                    </a:lnTo>
                    <a:lnTo>
                      <a:pt x="72" y="7"/>
                    </a:lnTo>
                    <a:lnTo>
                      <a:pt x="74" y="9"/>
                    </a:lnTo>
                    <a:lnTo>
                      <a:pt x="78" y="12"/>
                    </a:lnTo>
                    <a:lnTo>
                      <a:pt x="81" y="15"/>
                    </a:lnTo>
                    <a:lnTo>
                      <a:pt x="84" y="20"/>
                    </a:lnTo>
                    <a:lnTo>
                      <a:pt x="85" y="24"/>
                    </a:lnTo>
                    <a:lnTo>
                      <a:pt x="89" y="26"/>
                    </a:lnTo>
                    <a:lnTo>
                      <a:pt x="95" y="29"/>
                    </a:lnTo>
                    <a:lnTo>
                      <a:pt x="98" y="23"/>
                    </a:lnTo>
                    <a:lnTo>
                      <a:pt x="104" y="23"/>
                    </a:lnTo>
                    <a:lnTo>
                      <a:pt x="108" y="25"/>
                    </a:lnTo>
                    <a:lnTo>
                      <a:pt x="112" y="31"/>
                    </a:lnTo>
                    <a:lnTo>
                      <a:pt x="114" y="35"/>
                    </a:lnTo>
                    <a:lnTo>
                      <a:pt x="118" y="40"/>
                    </a:lnTo>
                    <a:lnTo>
                      <a:pt x="120" y="44"/>
                    </a:lnTo>
                    <a:lnTo>
                      <a:pt x="121" y="48"/>
                    </a:lnTo>
                    <a:lnTo>
                      <a:pt x="127" y="50"/>
                    </a:lnTo>
                    <a:lnTo>
                      <a:pt x="132" y="52"/>
                    </a:lnTo>
                    <a:lnTo>
                      <a:pt x="135" y="5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171"/>
              <p:cNvSpPr>
                <a:spLocks noEditPoints="1"/>
              </p:cNvSpPr>
              <p:nvPr/>
            </p:nvSpPr>
            <p:spPr bwMode="auto">
              <a:xfrm>
                <a:off x="1136650" y="4668838"/>
                <a:ext cx="1090613" cy="895350"/>
              </a:xfrm>
              <a:custGeom>
                <a:avLst/>
                <a:gdLst>
                  <a:gd name="T0" fmla="*/ 231 w 687"/>
                  <a:gd name="T1" fmla="*/ 213 h 564"/>
                  <a:gd name="T2" fmla="*/ 150 w 687"/>
                  <a:gd name="T3" fmla="*/ 176 h 564"/>
                  <a:gd name="T4" fmla="*/ 121 w 687"/>
                  <a:gd name="T5" fmla="*/ 179 h 564"/>
                  <a:gd name="T6" fmla="*/ 95 w 687"/>
                  <a:gd name="T7" fmla="*/ 218 h 564"/>
                  <a:gd name="T8" fmla="*/ 48 w 687"/>
                  <a:gd name="T9" fmla="*/ 251 h 564"/>
                  <a:gd name="T10" fmla="*/ 63 w 687"/>
                  <a:gd name="T11" fmla="*/ 234 h 564"/>
                  <a:gd name="T12" fmla="*/ 70 w 687"/>
                  <a:gd name="T13" fmla="*/ 209 h 564"/>
                  <a:gd name="T14" fmla="*/ 47 w 687"/>
                  <a:gd name="T15" fmla="*/ 189 h 564"/>
                  <a:gd name="T16" fmla="*/ 33 w 687"/>
                  <a:gd name="T17" fmla="*/ 144 h 564"/>
                  <a:gd name="T18" fmla="*/ 59 w 687"/>
                  <a:gd name="T19" fmla="*/ 120 h 564"/>
                  <a:gd name="T20" fmla="*/ 10 w 687"/>
                  <a:gd name="T21" fmla="*/ 105 h 564"/>
                  <a:gd name="T22" fmla="*/ 34 w 687"/>
                  <a:gd name="T23" fmla="*/ 73 h 564"/>
                  <a:gd name="T24" fmla="*/ 58 w 687"/>
                  <a:gd name="T25" fmla="*/ 19 h 564"/>
                  <a:gd name="T26" fmla="*/ 116 w 687"/>
                  <a:gd name="T27" fmla="*/ 16 h 564"/>
                  <a:gd name="T28" fmla="*/ 191 w 687"/>
                  <a:gd name="T29" fmla="*/ 34 h 564"/>
                  <a:gd name="T30" fmla="*/ 228 w 687"/>
                  <a:gd name="T31" fmla="*/ 192 h 564"/>
                  <a:gd name="T32" fmla="*/ 261 w 687"/>
                  <a:gd name="T33" fmla="*/ 254 h 564"/>
                  <a:gd name="T34" fmla="*/ 659 w 687"/>
                  <a:gd name="T35" fmla="*/ 353 h 564"/>
                  <a:gd name="T36" fmla="*/ 626 w 687"/>
                  <a:gd name="T37" fmla="*/ 369 h 564"/>
                  <a:gd name="T38" fmla="*/ 601 w 687"/>
                  <a:gd name="T39" fmla="*/ 381 h 564"/>
                  <a:gd name="T40" fmla="*/ 581 w 687"/>
                  <a:gd name="T41" fmla="*/ 379 h 564"/>
                  <a:gd name="T42" fmla="*/ 577 w 687"/>
                  <a:gd name="T43" fmla="*/ 363 h 564"/>
                  <a:gd name="T44" fmla="*/ 563 w 687"/>
                  <a:gd name="T45" fmla="*/ 354 h 564"/>
                  <a:gd name="T46" fmla="*/ 554 w 687"/>
                  <a:gd name="T47" fmla="*/ 385 h 564"/>
                  <a:gd name="T48" fmla="*/ 548 w 687"/>
                  <a:gd name="T49" fmla="*/ 367 h 564"/>
                  <a:gd name="T50" fmla="*/ 558 w 687"/>
                  <a:gd name="T51" fmla="*/ 348 h 564"/>
                  <a:gd name="T52" fmla="*/ 565 w 687"/>
                  <a:gd name="T53" fmla="*/ 338 h 564"/>
                  <a:gd name="T54" fmla="*/ 530 w 687"/>
                  <a:gd name="T55" fmla="*/ 341 h 564"/>
                  <a:gd name="T56" fmla="*/ 522 w 687"/>
                  <a:gd name="T57" fmla="*/ 325 h 564"/>
                  <a:gd name="T58" fmla="*/ 484 w 687"/>
                  <a:gd name="T59" fmla="*/ 317 h 564"/>
                  <a:gd name="T60" fmla="*/ 332 w 687"/>
                  <a:gd name="T61" fmla="*/ 317 h 564"/>
                  <a:gd name="T62" fmla="*/ 302 w 687"/>
                  <a:gd name="T63" fmla="*/ 330 h 564"/>
                  <a:gd name="T64" fmla="*/ 302 w 687"/>
                  <a:gd name="T65" fmla="*/ 399 h 564"/>
                  <a:gd name="T66" fmla="*/ 327 w 687"/>
                  <a:gd name="T67" fmla="*/ 446 h 564"/>
                  <a:gd name="T68" fmla="*/ 351 w 687"/>
                  <a:gd name="T69" fmla="*/ 463 h 564"/>
                  <a:gd name="T70" fmla="*/ 411 w 687"/>
                  <a:gd name="T71" fmla="*/ 469 h 564"/>
                  <a:gd name="T72" fmla="*/ 446 w 687"/>
                  <a:gd name="T73" fmla="*/ 491 h 564"/>
                  <a:gd name="T74" fmla="*/ 472 w 687"/>
                  <a:gd name="T75" fmla="*/ 510 h 564"/>
                  <a:gd name="T76" fmla="*/ 489 w 687"/>
                  <a:gd name="T77" fmla="*/ 495 h 564"/>
                  <a:gd name="T78" fmla="*/ 533 w 687"/>
                  <a:gd name="T79" fmla="*/ 489 h 564"/>
                  <a:gd name="T80" fmla="*/ 543 w 687"/>
                  <a:gd name="T81" fmla="*/ 480 h 564"/>
                  <a:gd name="T82" fmla="*/ 581 w 687"/>
                  <a:gd name="T83" fmla="*/ 489 h 564"/>
                  <a:gd name="T84" fmla="*/ 595 w 687"/>
                  <a:gd name="T85" fmla="*/ 520 h 564"/>
                  <a:gd name="T86" fmla="*/ 592 w 687"/>
                  <a:gd name="T87" fmla="*/ 482 h 564"/>
                  <a:gd name="T88" fmla="*/ 614 w 687"/>
                  <a:gd name="T89" fmla="*/ 452 h 564"/>
                  <a:gd name="T90" fmla="*/ 621 w 687"/>
                  <a:gd name="T91" fmla="*/ 416 h 564"/>
                  <a:gd name="T92" fmla="*/ 632 w 687"/>
                  <a:gd name="T93" fmla="*/ 418 h 564"/>
                  <a:gd name="T94" fmla="*/ 639 w 687"/>
                  <a:gd name="T95" fmla="*/ 404 h 564"/>
                  <a:gd name="T96" fmla="*/ 643 w 687"/>
                  <a:gd name="T97" fmla="*/ 393 h 564"/>
                  <a:gd name="T98" fmla="*/ 665 w 687"/>
                  <a:gd name="T99" fmla="*/ 382 h 564"/>
                  <a:gd name="T100" fmla="*/ 680 w 687"/>
                  <a:gd name="T101" fmla="*/ 363 h 564"/>
                  <a:gd name="T102" fmla="*/ 100 w 687"/>
                  <a:gd name="T103" fmla="*/ 227 h 564"/>
                  <a:gd name="T104" fmla="*/ 5 w 687"/>
                  <a:gd name="T105" fmla="*/ 141 h 564"/>
                  <a:gd name="T106" fmla="*/ 25 w 687"/>
                  <a:gd name="T107" fmla="*/ 185 h 564"/>
                  <a:gd name="T108" fmla="*/ 250 w 687"/>
                  <a:gd name="T109" fmla="*/ 278 h 564"/>
                  <a:gd name="T110" fmla="*/ 86 w 687"/>
                  <a:gd name="T111" fmla="*/ 550 h 564"/>
                  <a:gd name="T112" fmla="*/ 86 w 687"/>
                  <a:gd name="T113" fmla="*/ 549 h 564"/>
                  <a:gd name="T114" fmla="*/ 92 w 687"/>
                  <a:gd name="T115" fmla="*/ 557 h 564"/>
                  <a:gd name="T116" fmla="*/ 98 w 687"/>
                  <a:gd name="T117" fmla="*/ 561 h 564"/>
                  <a:gd name="T118" fmla="*/ 79 w 687"/>
                  <a:gd name="T119" fmla="*/ 547 h 564"/>
                  <a:gd name="T120" fmla="*/ 68 w 687"/>
                  <a:gd name="T121" fmla="*/ 54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87" h="564">
                    <a:moveTo>
                      <a:pt x="261" y="254"/>
                    </a:moveTo>
                    <a:lnTo>
                      <a:pt x="261" y="254"/>
                    </a:lnTo>
                    <a:lnTo>
                      <a:pt x="257" y="249"/>
                    </a:lnTo>
                    <a:lnTo>
                      <a:pt x="251" y="245"/>
                    </a:lnTo>
                    <a:lnTo>
                      <a:pt x="250" y="234"/>
                    </a:lnTo>
                    <a:lnTo>
                      <a:pt x="242" y="225"/>
                    </a:lnTo>
                    <a:lnTo>
                      <a:pt x="238" y="213"/>
                    </a:lnTo>
                    <a:lnTo>
                      <a:pt x="231" y="213"/>
                    </a:lnTo>
                    <a:lnTo>
                      <a:pt x="221" y="211"/>
                    </a:lnTo>
                    <a:lnTo>
                      <a:pt x="213" y="208"/>
                    </a:lnTo>
                    <a:lnTo>
                      <a:pt x="199" y="195"/>
                    </a:lnTo>
                    <a:lnTo>
                      <a:pt x="192" y="192"/>
                    </a:lnTo>
                    <a:lnTo>
                      <a:pt x="181" y="187"/>
                    </a:lnTo>
                    <a:lnTo>
                      <a:pt x="172" y="189"/>
                    </a:lnTo>
                    <a:lnTo>
                      <a:pt x="158" y="182"/>
                    </a:lnTo>
                    <a:lnTo>
                      <a:pt x="150" y="176"/>
                    </a:lnTo>
                    <a:lnTo>
                      <a:pt x="143" y="180"/>
                    </a:lnTo>
                    <a:lnTo>
                      <a:pt x="144" y="189"/>
                    </a:lnTo>
                    <a:lnTo>
                      <a:pt x="140" y="190"/>
                    </a:lnTo>
                    <a:lnTo>
                      <a:pt x="133" y="192"/>
                    </a:lnTo>
                    <a:lnTo>
                      <a:pt x="127" y="197"/>
                    </a:lnTo>
                    <a:lnTo>
                      <a:pt x="120" y="199"/>
                    </a:lnTo>
                    <a:lnTo>
                      <a:pt x="118" y="192"/>
                    </a:lnTo>
                    <a:lnTo>
                      <a:pt x="121" y="179"/>
                    </a:lnTo>
                    <a:lnTo>
                      <a:pt x="128" y="174"/>
                    </a:lnTo>
                    <a:lnTo>
                      <a:pt x="127" y="172"/>
                    </a:lnTo>
                    <a:lnTo>
                      <a:pt x="118" y="179"/>
                    </a:lnTo>
                    <a:lnTo>
                      <a:pt x="114" y="187"/>
                    </a:lnTo>
                    <a:lnTo>
                      <a:pt x="104" y="197"/>
                    </a:lnTo>
                    <a:lnTo>
                      <a:pt x="109" y="203"/>
                    </a:lnTo>
                    <a:lnTo>
                      <a:pt x="103" y="213"/>
                    </a:lnTo>
                    <a:lnTo>
                      <a:pt x="95" y="218"/>
                    </a:lnTo>
                    <a:lnTo>
                      <a:pt x="88" y="222"/>
                    </a:lnTo>
                    <a:lnTo>
                      <a:pt x="87" y="227"/>
                    </a:lnTo>
                    <a:lnTo>
                      <a:pt x="76" y="233"/>
                    </a:lnTo>
                    <a:lnTo>
                      <a:pt x="74" y="239"/>
                    </a:lnTo>
                    <a:lnTo>
                      <a:pt x="66" y="244"/>
                    </a:lnTo>
                    <a:lnTo>
                      <a:pt x="62" y="243"/>
                    </a:lnTo>
                    <a:lnTo>
                      <a:pt x="56" y="247"/>
                    </a:lnTo>
                    <a:lnTo>
                      <a:pt x="48" y="251"/>
                    </a:lnTo>
                    <a:lnTo>
                      <a:pt x="44" y="255"/>
                    </a:lnTo>
                    <a:lnTo>
                      <a:pt x="31" y="257"/>
                    </a:lnTo>
                    <a:lnTo>
                      <a:pt x="30" y="256"/>
                    </a:lnTo>
                    <a:lnTo>
                      <a:pt x="37" y="250"/>
                    </a:lnTo>
                    <a:lnTo>
                      <a:pt x="45" y="247"/>
                    </a:lnTo>
                    <a:lnTo>
                      <a:pt x="52" y="240"/>
                    </a:lnTo>
                    <a:lnTo>
                      <a:pt x="60" y="239"/>
                    </a:lnTo>
                    <a:lnTo>
                      <a:pt x="63" y="234"/>
                    </a:lnTo>
                    <a:lnTo>
                      <a:pt x="72" y="227"/>
                    </a:lnTo>
                    <a:lnTo>
                      <a:pt x="74" y="225"/>
                    </a:lnTo>
                    <a:lnTo>
                      <a:pt x="79" y="220"/>
                    </a:lnTo>
                    <a:lnTo>
                      <a:pt x="80" y="210"/>
                    </a:lnTo>
                    <a:lnTo>
                      <a:pt x="83" y="203"/>
                    </a:lnTo>
                    <a:lnTo>
                      <a:pt x="76" y="207"/>
                    </a:lnTo>
                    <a:lnTo>
                      <a:pt x="74" y="204"/>
                    </a:lnTo>
                    <a:lnTo>
                      <a:pt x="70" y="209"/>
                    </a:lnTo>
                    <a:lnTo>
                      <a:pt x="65" y="203"/>
                    </a:lnTo>
                    <a:lnTo>
                      <a:pt x="64" y="208"/>
                    </a:lnTo>
                    <a:lnTo>
                      <a:pt x="62" y="201"/>
                    </a:lnTo>
                    <a:lnTo>
                      <a:pt x="54" y="207"/>
                    </a:lnTo>
                    <a:lnTo>
                      <a:pt x="51" y="207"/>
                    </a:lnTo>
                    <a:lnTo>
                      <a:pt x="50" y="198"/>
                    </a:lnTo>
                    <a:lnTo>
                      <a:pt x="51" y="193"/>
                    </a:lnTo>
                    <a:lnTo>
                      <a:pt x="47" y="189"/>
                    </a:lnTo>
                    <a:lnTo>
                      <a:pt x="39" y="191"/>
                    </a:lnTo>
                    <a:lnTo>
                      <a:pt x="33" y="185"/>
                    </a:lnTo>
                    <a:lnTo>
                      <a:pt x="28" y="181"/>
                    </a:lnTo>
                    <a:lnTo>
                      <a:pt x="28" y="174"/>
                    </a:lnTo>
                    <a:lnTo>
                      <a:pt x="23" y="168"/>
                    </a:lnTo>
                    <a:lnTo>
                      <a:pt x="25" y="160"/>
                    </a:lnTo>
                    <a:lnTo>
                      <a:pt x="31" y="152"/>
                    </a:lnTo>
                    <a:lnTo>
                      <a:pt x="33" y="144"/>
                    </a:lnTo>
                    <a:lnTo>
                      <a:pt x="39" y="144"/>
                    </a:lnTo>
                    <a:lnTo>
                      <a:pt x="44" y="146"/>
                    </a:lnTo>
                    <a:lnTo>
                      <a:pt x="48" y="139"/>
                    </a:lnTo>
                    <a:lnTo>
                      <a:pt x="53" y="140"/>
                    </a:lnTo>
                    <a:lnTo>
                      <a:pt x="59" y="135"/>
                    </a:lnTo>
                    <a:lnTo>
                      <a:pt x="57" y="128"/>
                    </a:lnTo>
                    <a:lnTo>
                      <a:pt x="53" y="126"/>
                    </a:lnTo>
                    <a:lnTo>
                      <a:pt x="59" y="120"/>
                    </a:lnTo>
                    <a:lnTo>
                      <a:pt x="54" y="120"/>
                    </a:lnTo>
                    <a:lnTo>
                      <a:pt x="47" y="123"/>
                    </a:lnTo>
                    <a:lnTo>
                      <a:pt x="46" y="127"/>
                    </a:lnTo>
                    <a:lnTo>
                      <a:pt x="40" y="123"/>
                    </a:lnTo>
                    <a:lnTo>
                      <a:pt x="30" y="124"/>
                    </a:lnTo>
                    <a:lnTo>
                      <a:pt x="21" y="121"/>
                    </a:lnTo>
                    <a:lnTo>
                      <a:pt x="18" y="115"/>
                    </a:lnTo>
                    <a:lnTo>
                      <a:pt x="10" y="105"/>
                    </a:lnTo>
                    <a:lnTo>
                      <a:pt x="19" y="98"/>
                    </a:lnTo>
                    <a:lnTo>
                      <a:pt x="34" y="91"/>
                    </a:lnTo>
                    <a:lnTo>
                      <a:pt x="40" y="91"/>
                    </a:lnTo>
                    <a:lnTo>
                      <a:pt x="39" y="99"/>
                    </a:lnTo>
                    <a:lnTo>
                      <a:pt x="52" y="98"/>
                    </a:lnTo>
                    <a:lnTo>
                      <a:pt x="47" y="87"/>
                    </a:lnTo>
                    <a:lnTo>
                      <a:pt x="39" y="81"/>
                    </a:lnTo>
                    <a:lnTo>
                      <a:pt x="34" y="73"/>
                    </a:lnTo>
                    <a:lnTo>
                      <a:pt x="28" y="65"/>
                    </a:lnTo>
                    <a:lnTo>
                      <a:pt x="18" y="59"/>
                    </a:lnTo>
                    <a:lnTo>
                      <a:pt x="22" y="50"/>
                    </a:lnTo>
                    <a:lnTo>
                      <a:pt x="34" y="48"/>
                    </a:lnTo>
                    <a:lnTo>
                      <a:pt x="42" y="40"/>
                    </a:lnTo>
                    <a:lnTo>
                      <a:pt x="45" y="30"/>
                    </a:lnTo>
                    <a:lnTo>
                      <a:pt x="51" y="22"/>
                    </a:lnTo>
                    <a:lnTo>
                      <a:pt x="58" y="19"/>
                    </a:lnTo>
                    <a:lnTo>
                      <a:pt x="70" y="10"/>
                    </a:lnTo>
                    <a:lnTo>
                      <a:pt x="76" y="12"/>
                    </a:lnTo>
                    <a:lnTo>
                      <a:pt x="87" y="0"/>
                    </a:lnTo>
                    <a:lnTo>
                      <a:pt x="97" y="5"/>
                    </a:lnTo>
                    <a:lnTo>
                      <a:pt x="101" y="14"/>
                    </a:lnTo>
                    <a:lnTo>
                      <a:pt x="105" y="10"/>
                    </a:lnTo>
                    <a:lnTo>
                      <a:pt x="116" y="11"/>
                    </a:lnTo>
                    <a:lnTo>
                      <a:pt x="116" y="16"/>
                    </a:lnTo>
                    <a:lnTo>
                      <a:pt x="126" y="19"/>
                    </a:lnTo>
                    <a:lnTo>
                      <a:pt x="133" y="17"/>
                    </a:lnTo>
                    <a:lnTo>
                      <a:pt x="147" y="24"/>
                    </a:lnTo>
                    <a:lnTo>
                      <a:pt x="159" y="25"/>
                    </a:lnTo>
                    <a:lnTo>
                      <a:pt x="165" y="28"/>
                    </a:lnTo>
                    <a:lnTo>
                      <a:pt x="174" y="25"/>
                    </a:lnTo>
                    <a:lnTo>
                      <a:pt x="184" y="31"/>
                    </a:lnTo>
                    <a:lnTo>
                      <a:pt x="191" y="34"/>
                    </a:lnTo>
                    <a:lnTo>
                      <a:pt x="191" y="100"/>
                    </a:lnTo>
                    <a:lnTo>
                      <a:pt x="191" y="185"/>
                    </a:lnTo>
                    <a:lnTo>
                      <a:pt x="198" y="185"/>
                    </a:lnTo>
                    <a:lnTo>
                      <a:pt x="204" y="189"/>
                    </a:lnTo>
                    <a:lnTo>
                      <a:pt x="209" y="195"/>
                    </a:lnTo>
                    <a:lnTo>
                      <a:pt x="215" y="203"/>
                    </a:lnTo>
                    <a:lnTo>
                      <a:pt x="221" y="196"/>
                    </a:lnTo>
                    <a:lnTo>
                      <a:pt x="228" y="192"/>
                    </a:lnTo>
                    <a:lnTo>
                      <a:pt x="232" y="198"/>
                    </a:lnTo>
                    <a:lnTo>
                      <a:pt x="237" y="204"/>
                    </a:lnTo>
                    <a:lnTo>
                      <a:pt x="243" y="209"/>
                    </a:lnTo>
                    <a:lnTo>
                      <a:pt x="246" y="219"/>
                    </a:lnTo>
                    <a:lnTo>
                      <a:pt x="254" y="232"/>
                    </a:lnTo>
                    <a:lnTo>
                      <a:pt x="265" y="240"/>
                    </a:lnTo>
                    <a:lnTo>
                      <a:pt x="265" y="248"/>
                    </a:lnTo>
                    <a:lnTo>
                      <a:pt x="261" y="254"/>
                    </a:lnTo>
                    <a:close/>
                    <a:moveTo>
                      <a:pt x="682" y="336"/>
                    </a:moveTo>
                    <a:lnTo>
                      <a:pt x="679" y="332"/>
                    </a:lnTo>
                    <a:lnTo>
                      <a:pt x="674" y="335"/>
                    </a:lnTo>
                    <a:lnTo>
                      <a:pt x="673" y="332"/>
                    </a:lnTo>
                    <a:lnTo>
                      <a:pt x="667" y="340"/>
                    </a:lnTo>
                    <a:lnTo>
                      <a:pt x="665" y="347"/>
                    </a:lnTo>
                    <a:lnTo>
                      <a:pt x="663" y="352"/>
                    </a:lnTo>
                    <a:lnTo>
                      <a:pt x="659" y="353"/>
                    </a:lnTo>
                    <a:lnTo>
                      <a:pt x="658" y="353"/>
                    </a:lnTo>
                    <a:lnTo>
                      <a:pt x="657" y="355"/>
                    </a:lnTo>
                    <a:lnTo>
                      <a:pt x="645" y="355"/>
                    </a:lnTo>
                    <a:lnTo>
                      <a:pt x="634" y="355"/>
                    </a:lnTo>
                    <a:lnTo>
                      <a:pt x="632" y="358"/>
                    </a:lnTo>
                    <a:lnTo>
                      <a:pt x="624" y="364"/>
                    </a:lnTo>
                    <a:lnTo>
                      <a:pt x="626" y="365"/>
                    </a:lnTo>
                    <a:lnTo>
                      <a:pt x="626" y="369"/>
                    </a:lnTo>
                    <a:lnTo>
                      <a:pt x="621" y="372"/>
                    </a:lnTo>
                    <a:lnTo>
                      <a:pt x="615" y="371"/>
                    </a:lnTo>
                    <a:lnTo>
                      <a:pt x="610" y="371"/>
                    </a:lnTo>
                    <a:lnTo>
                      <a:pt x="606" y="372"/>
                    </a:lnTo>
                    <a:lnTo>
                      <a:pt x="607" y="375"/>
                    </a:lnTo>
                    <a:lnTo>
                      <a:pt x="607" y="375"/>
                    </a:lnTo>
                    <a:lnTo>
                      <a:pt x="607" y="376"/>
                    </a:lnTo>
                    <a:lnTo>
                      <a:pt x="601" y="381"/>
                    </a:lnTo>
                    <a:lnTo>
                      <a:pt x="597" y="383"/>
                    </a:lnTo>
                    <a:lnTo>
                      <a:pt x="593" y="384"/>
                    </a:lnTo>
                    <a:lnTo>
                      <a:pt x="589" y="387"/>
                    </a:lnTo>
                    <a:lnTo>
                      <a:pt x="585" y="388"/>
                    </a:lnTo>
                    <a:lnTo>
                      <a:pt x="581" y="388"/>
                    </a:lnTo>
                    <a:lnTo>
                      <a:pt x="577" y="385"/>
                    </a:lnTo>
                    <a:lnTo>
                      <a:pt x="579" y="383"/>
                    </a:lnTo>
                    <a:lnTo>
                      <a:pt x="581" y="379"/>
                    </a:lnTo>
                    <a:lnTo>
                      <a:pt x="583" y="375"/>
                    </a:lnTo>
                    <a:lnTo>
                      <a:pt x="583" y="371"/>
                    </a:lnTo>
                    <a:lnTo>
                      <a:pt x="582" y="365"/>
                    </a:lnTo>
                    <a:lnTo>
                      <a:pt x="580" y="365"/>
                    </a:lnTo>
                    <a:lnTo>
                      <a:pt x="576" y="369"/>
                    </a:lnTo>
                    <a:lnTo>
                      <a:pt x="574" y="369"/>
                    </a:lnTo>
                    <a:lnTo>
                      <a:pt x="574" y="366"/>
                    </a:lnTo>
                    <a:lnTo>
                      <a:pt x="577" y="363"/>
                    </a:lnTo>
                    <a:lnTo>
                      <a:pt x="579" y="358"/>
                    </a:lnTo>
                    <a:lnTo>
                      <a:pt x="577" y="354"/>
                    </a:lnTo>
                    <a:lnTo>
                      <a:pt x="572" y="350"/>
                    </a:lnTo>
                    <a:lnTo>
                      <a:pt x="566" y="348"/>
                    </a:lnTo>
                    <a:lnTo>
                      <a:pt x="566" y="352"/>
                    </a:lnTo>
                    <a:lnTo>
                      <a:pt x="564" y="353"/>
                    </a:lnTo>
                    <a:lnTo>
                      <a:pt x="563" y="358"/>
                    </a:lnTo>
                    <a:lnTo>
                      <a:pt x="563" y="354"/>
                    </a:lnTo>
                    <a:lnTo>
                      <a:pt x="560" y="356"/>
                    </a:lnTo>
                    <a:lnTo>
                      <a:pt x="558" y="360"/>
                    </a:lnTo>
                    <a:lnTo>
                      <a:pt x="557" y="364"/>
                    </a:lnTo>
                    <a:lnTo>
                      <a:pt x="557" y="369"/>
                    </a:lnTo>
                    <a:lnTo>
                      <a:pt x="558" y="373"/>
                    </a:lnTo>
                    <a:lnTo>
                      <a:pt x="558" y="379"/>
                    </a:lnTo>
                    <a:lnTo>
                      <a:pt x="556" y="384"/>
                    </a:lnTo>
                    <a:lnTo>
                      <a:pt x="554" y="385"/>
                    </a:lnTo>
                    <a:lnTo>
                      <a:pt x="552" y="387"/>
                    </a:lnTo>
                    <a:lnTo>
                      <a:pt x="551" y="387"/>
                    </a:lnTo>
                    <a:lnTo>
                      <a:pt x="550" y="385"/>
                    </a:lnTo>
                    <a:lnTo>
                      <a:pt x="548" y="381"/>
                    </a:lnTo>
                    <a:lnTo>
                      <a:pt x="547" y="378"/>
                    </a:lnTo>
                    <a:lnTo>
                      <a:pt x="548" y="377"/>
                    </a:lnTo>
                    <a:lnTo>
                      <a:pt x="547" y="372"/>
                    </a:lnTo>
                    <a:lnTo>
                      <a:pt x="548" y="367"/>
                    </a:lnTo>
                    <a:lnTo>
                      <a:pt x="550" y="360"/>
                    </a:lnTo>
                    <a:lnTo>
                      <a:pt x="553" y="353"/>
                    </a:lnTo>
                    <a:lnTo>
                      <a:pt x="552" y="353"/>
                    </a:lnTo>
                    <a:lnTo>
                      <a:pt x="547" y="359"/>
                    </a:lnTo>
                    <a:lnTo>
                      <a:pt x="546" y="358"/>
                    </a:lnTo>
                    <a:lnTo>
                      <a:pt x="550" y="355"/>
                    </a:lnTo>
                    <a:lnTo>
                      <a:pt x="553" y="348"/>
                    </a:lnTo>
                    <a:lnTo>
                      <a:pt x="558" y="348"/>
                    </a:lnTo>
                    <a:lnTo>
                      <a:pt x="563" y="346"/>
                    </a:lnTo>
                    <a:lnTo>
                      <a:pt x="568" y="347"/>
                    </a:lnTo>
                    <a:lnTo>
                      <a:pt x="569" y="347"/>
                    </a:lnTo>
                    <a:lnTo>
                      <a:pt x="575" y="346"/>
                    </a:lnTo>
                    <a:lnTo>
                      <a:pt x="571" y="342"/>
                    </a:lnTo>
                    <a:lnTo>
                      <a:pt x="569" y="342"/>
                    </a:lnTo>
                    <a:lnTo>
                      <a:pt x="568" y="342"/>
                    </a:lnTo>
                    <a:lnTo>
                      <a:pt x="565" y="338"/>
                    </a:lnTo>
                    <a:lnTo>
                      <a:pt x="559" y="340"/>
                    </a:lnTo>
                    <a:lnTo>
                      <a:pt x="553" y="342"/>
                    </a:lnTo>
                    <a:lnTo>
                      <a:pt x="548" y="338"/>
                    </a:lnTo>
                    <a:lnTo>
                      <a:pt x="545" y="337"/>
                    </a:lnTo>
                    <a:lnTo>
                      <a:pt x="547" y="331"/>
                    </a:lnTo>
                    <a:lnTo>
                      <a:pt x="541" y="335"/>
                    </a:lnTo>
                    <a:lnTo>
                      <a:pt x="535" y="338"/>
                    </a:lnTo>
                    <a:lnTo>
                      <a:pt x="530" y="341"/>
                    </a:lnTo>
                    <a:lnTo>
                      <a:pt x="527" y="337"/>
                    </a:lnTo>
                    <a:lnTo>
                      <a:pt x="519" y="340"/>
                    </a:lnTo>
                    <a:lnTo>
                      <a:pt x="519" y="338"/>
                    </a:lnTo>
                    <a:lnTo>
                      <a:pt x="524" y="334"/>
                    </a:lnTo>
                    <a:lnTo>
                      <a:pt x="529" y="330"/>
                    </a:lnTo>
                    <a:lnTo>
                      <a:pt x="536" y="326"/>
                    </a:lnTo>
                    <a:lnTo>
                      <a:pt x="528" y="324"/>
                    </a:lnTo>
                    <a:lnTo>
                      <a:pt x="522" y="325"/>
                    </a:lnTo>
                    <a:lnTo>
                      <a:pt x="516" y="323"/>
                    </a:lnTo>
                    <a:lnTo>
                      <a:pt x="508" y="320"/>
                    </a:lnTo>
                    <a:lnTo>
                      <a:pt x="504" y="320"/>
                    </a:lnTo>
                    <a:lnTo>
                      <a:pt x="502" y="318"/>
                    </a:lnTo>
                    <a:lnTo>
                      <a:pt x="501" y="313"/>
                    </a:lnTo>
                    <a:lnTo>
                      <a:pt x="499" y="313"/>
                    </a:lnTo>
                    <a:lnTo>
                      <a:pt x="499" y="317"/>
                    </a:lnTo>
                    <a:lnTo>
                      <a:pt x="484" y="317"/>
                    </a:lnTo>
                    <a:lnTo>
                      <a:pt x="461" y="317"/>
                    </a:lnTo>
                    <a:lnTo>
                      <a:pt x="438" y="317"/>
                    </a:lnTo>
                    <a:lnTo>
                      <a:pt x="419" y="317"/>
                    </a:lnTo>
                    <a:lnTo>
                      <a:pt x="399" y="317"/>
                    </a:lnTo>
                    <a:lnTo>
                      <a:pt x="379" y="317"/>
                    </a:lnTo>
                    <a:lnTo>
                      <a:pt x="359" y="317"/>
                    </a:lnTo>
                    <a:lnTo>
                      <a:pt x="351" y="317"/>
                    </a:lnTo>
                    <a:lnTo>
                      <a:pt x="332" y="317"/>
                    </a:lnTo>
                    <a:lnTo>
                      <a:pt x="313" y="317"/>
                    </a:lnTo>
                    <a:lnTo>
                      <a:pt x="315" y="325"/>
                    </a:lnTo>
                    <a:lnTo>
                      <a:pt x="316" y="332"/>
                    </a:lnTo>
                    <a:lnTo>
                      <a:pt x="314" y="336"/>
                    </a:lnTo>
                    <a:lnTo>
                      <a:pt x="310" y="326"/>
                    </a:lnTo>
                    <a:lnTo>
                      <a:pt x="301" y="323"/>
                    </a:lnTo>
                    <a:lnTo>
                      <a:pt x="301" y="325"/>
                    </a:lnTo>
                    <a:lnTo>
                      <a:pt x="302" y="330"/>
                    </a:lnTo>
                    <a:lnTo>
                      <a:pt x="304" y="338"/>
                    </a:lnTo>
                    <a:lnTo>
                      <a:pt x="306" y="350"/>
                    </a:lnTo>
                    <a:lnTo>
                      <a:pt x="304" y="359"/>
                    </a:lnTo>
                    <a:lnTo>
                      <a:pt x="304" y="367"/>
                    </a:lnTo>
                    <a:lnTo>
                      <a:pt x="302" y="377"/>
                    </a:lnTo>
                    <a:lnTo>
                      <a:pt x="303" y="383"/>
                    </a:lnTo>
                    <a:lnTo>
                      <a:pt x="304" y="392"/>
                    </a:lnTo>
                    <a:lnTo>
                      <a:pt x="302" y="399"/>
                    </a:lnTo>
                    <a:lnTo>
                      <a:pt x="306" y="404"/>
                    </a:lnTo>
                    <a:lnTo>
                      <a:pt x="307" y="410"/>
                    </a:lnTo>
                    <a:lnTo>
                      <a:pt x="312" y="417"/>
                    </a:lnTo>
                    <a:lnTo>
                      <a:pt x="315" y="421"/>
                    </a:lnTo>
                    <a:lnTo>
                      <a:pt x="315" y="422"/>
                    </a:lnTo>
                    <a:lnTo>
                      <a:pt x="320" y="434"/>
                    </a:lnTo>
                    <a:lnTo>
                      <a:pt x="327" y="442"/>
                    </a:lnTo>
                    <a:lnTo>
                      <a:pt x="327" y="446"/>
                    </a:lnTo>
                    <a:lnTo>
                      <a:pt x="330" y="448"/>
                    </a:lnTo>
                    <a:lnTo>
                      <a:pt x="336" y="448"/>
                    </a:lnTo>
                    <a:lnTo>
                      <a:pt x="338" y="451"/>
                    </a:lnTo>
                    <a:lnTo>
                      <a:pt x="342" y="451"/>
                    </a:lnTo>
                    <a:lnTo>
                      <a:pt x="343" y="453"/>
                    </a:lnTo>
                    <a:lnTo>
                      <a:pt x="345" y="454"/>
                    </a:lnTo>
                    <a:lnTo>
                      <a:pt x="350" y="459"/>
                    </a:lnTo>
                    <a:lnTo>
                      <a:pt x="351" y="463"/>
                    </a:lnTo>
                    <a:lnTo>
                      <a:pt x="359" y="463"/>
                    </a:lnTo>
                    <a:lnTo>
                      <a:pt x="367" y="462"/>
                    </a:lnTo>
                    <a:lnTo>
                      <a:pt x="367" y="463"/>
                    </a:lnTo>
                    <a:lnTo>
                      <a:pt x="377" y="466"/>
                    </a:lnTo>
                    <a:lnTo>
                      <a:pt x="393" y="473"/>
                    </a:lnTo>
                    <a:lnTo>
                      <a:pt x="406" y="473"/>
                    </a:lnTo>
                    <a:lnTo>
                      <a:pt x="411" y="473"/>
                    </a:lnTo>
                    <a:lnTo>
                      <a:pt x="411" y="469"/>
                    </a:lnTo>
                    <a:lnTo>
                      <a:pt x="423" y="469"/>
                    </a:lnTo>
                    <a:lnTo>
                      <a:pt x="425" y="473"/>
                    </a:lnTo>
                    <a:lnTo>
                      <a:pt x="429" y="475"/>
                    </a:lnTo>
                    <a:lnTo>
                      <a:pt x="432" y="477"/>
                    </a:lnTo>
                    <a:lnTo>
                      <a:pt x="435" y="482"/>
                    </a:lnTo>
                    <a:lnTo>
                      <a:pt x="436" y="486"/>
                    </a:lnTo>
                    <a:lnTo>
                      <a:pt x="440" y="488"/>
                    </a:lnTo>
                    <a:lnTo>
                      <a:pt x="446" y="491"/>
                    </a:lnTo>
                    <a:lnTo>
                      <a:pt x="449" y="485"/>
                    </a:lnTo>
                    <a:lnTo>
                      <a:pt x="455" y="485"/>
                    </a:lnTo>
                    <a:lnTo>
                      <a:pt x="460" y="488"/>
                    </a:lnTo>
                    <a:lnTo>
                      <a:pt x="463" y="493"/>
                    </a:lnTo>
                    <a:lnTo>
                      <a:pt x="465" y="498"/>
                    </a:lnTo>
                    <a:lnTo>
                      <a:pt x="470" y="502"/>
                    </a:lnTo>
                    <a:lnTo>
                      <a:pt x="471" y="506"/>
                    </a:lnTo>
                    <a:lnTo>
                      <a:pt x="472" y="510"/>
                    </a:lnTo>
                    <a:lnTo>
                      <a:pt x="478" y="512"/>
                    </a:lnTo>
                    <a:lnTo>
                      <a:pt x="483" y="515"/>
                    </a:lnTo>
                    <a:lnTo>
                      <a:pt x="486" y="514"/>
                    </a:lnTo>
                    <a:lnTo>
                      <a:pt x="484" y="511"/>
                    </a:lnTo>
                    <a:lnTo>
                      <a:pt x="483" y="508"/>
                    </a:lnTo>
                    <a:lnTo>
                      <a:pt x="483" y="503"/>
                    </a:lnTo>
                    <a:lnTo>
                      <a:pt x="486" y="499"/>
                    </a:lnTo>
                    <a:lnTo>
                      <a:pt x="489" y="495"/>
                    </a:lnTo>
                    <a:lnTo>
                      <a:pt x="495" y="493"/>
                    </a:lnTo>
                    <a:lnTo>
                      <a:pt x="501" y="487"/>
                    </a:lnTo>
                    <a:lnTo>
                      <a:pt x="507" y="485"/>
                    </a:lnTo>
                    <a:lnTo>
                      <a:pt x="512" y="485"/>
                    </a:lnTo>
                    <a:lnTo>
                      <a:pt x="517" y="486"/>
                    </a:lnTo>
                    <a:lnTo>
                      <a:pt x="522" y="486"/>
                    </a:lnTo>
                    <a:lnTo>
                      <a:pt x="528" y="489"/>
                    </a:lnTo>
                    <a:lnTo>
                      <a:pt x="533" y="489"/>
                    </a:lnTo>
                    <a:lnTo>
                      <a:pt x="535" y="488"/>
                    </a:lnTo>
                    <a:lnTo>
                      <a:pt x="537" y="489"/>
                    </a:lnTo>
                    <a:lnTo>
                      <a:pt x="539" y="488"/>
                    </a:lnTo>
                    <a:lnTo>
                      <a:pt x="537" y="487"/>
                    </a:lnTo>
                    <a:lnTo>
                      <a:pt x="537" y="483"/>
                    </a:lnTo>
                    <a:lnTo>
                      <a:pt x="536" y="482"/>
                    </a:lnTo>
                    <a:lnTo>
                      <a:pt x="539" y="481"/>
                    </a:lnTo>
                    <a:lnTo>
                      <a:pt x="543" y="480"/>
                    </a:lnTo>
                    <a:lnTo>
                      <a:pt x="550" y="481"/>
                    </a:lnTo>
                    <a:lnTo>
                      <a:pt x="557" y="480"/>
                    </a:lnTo>
                    <a:lnTo>
                      <a:pt x="562" y="482"/>
                    </a:lnTo>
                    <a:lnTo>
                      <a:pt x="565" y="486"/>
                    </a:lnTo>
                    <a:lnTo>
                      <a:pt x="566" y="486"/>
                    </a:lnTo>
                    <a:lnTo>
                      <a:pt x="572" y="482"/>
                    </a:lnTo>
                    <a:lnTo>
                      <a:pt x="575" y="483"/>
                    </a:lnTo>
                    <a:lnTo>
                      <a:pt x="581" y="489"/>
                    </a:lnTo>
                    <a:lnTo>
                      <a:pt x="582" y="494"/>
                    </a:lnTo>
                    <a:lnTo>
                      <a:pt x="581" y="499"/>
                    </a:lnTo>
                    <a:lnTo>
                      <a:pt x="582" y="502"/>
                    </a:lnTo>
                    <a:lnTo>
                      <a:pt x="585" y="508"/>
                    </a:lnTo>
                    <a:lnTo>
                      <a:pt x="588" y="514"/>
                    </a:lnTo>
                    <a:lnTo>
                      <a:pt x="592" y="516"/>
                    </a:lnTo>
                    <a:lnTo>
                      <a:pt x="592" y="518"/>
                    </a:lnTo>
                    <a:lnTo>
                      <a:pt x="595" y="520"/>
                    </a:lnTo>
                    <a:lnTo>
                      <a:pt x="598" y="518"/>
                    </a:lnTo>
                    <a:lnTo>
                      <a:pt x="599" y="515"/>
                    </a:lnTo>
                    <a:lnTo>
                      <a:pt x="599" y="511"/>
                    </a:lnTo>
                    <a:lnTo>
                      <a:pt x="600" y="506"/>
                    </a:lnTo>
                    <a:lnTo>
                      <a:pt x="597" y="498"/>
                    </a:lnTo>
                    <a:lnTo>
                      <a:pt x="597" y="494"/>
                    </a:lnTo>
                    <a:lnTo>
                      <a:pt x="593" y="489"/>
                    </a:lnTo>
                    <a:lnTo>
                      <a:pt x="592" y="482"/>
                    </a:lnTo>
                    <a:lnTo>
                      <a:pt x="591" y="477"/>
                    </a:lnTo>
                    <a:lnTo>
                      <a:pt x="591" y="471"/>
                    </a:lnTo>
                    <a:lnTo>
                      <a:pt x="594" y="466"/>
                    </a:lnTo>
                    <a:lnTo>
                      <a:pt x="598" y="463"/>
                    </a:lnTo>
                    <a:lnTo>
                      <a:pt x="605" y="458"/>
                    </a:lnTo>
                    <a:lnTo>
                      <a:pt x="606" y="456"/>
                    </a:lnTo>
                    <a:lnTo>
                      <a:pt x="610" y="452"/>
                    </a:lnTo>
                    <a:lnTo>
                      <a:pt x="614" y="452"/>
                    </a:lnTo>
                    <a:lnTo>
                      <a:pt x="617" y="447"/>
                    </a:lnTo>
                    <a:lnTo>
                      <a:pt x="624" y="445"/>
                    </a:lnTo>
                    <a:lnTo>
                      <a:pt x="629" y="439"/>
                    </a:lnTo>
                    <a:lnTo>
                      <a:pt x="628" y="430"/>
                    </a:lnTo>
                    <a:lnTo>
                      <a:pt x="627" y="428"/>
                    </a:lnTo>
                    <a:lnTo>
                      <a:pt x="626" y="427"/>
                    </a:lnTo>
                    <a:lnTo>
                      <a:pt x="624" y="419"/>
                    </a:lnTo>
                    <a:lnTo>
                      <a:pt x="621" y="416"/>
                    </a:lnTo>
                    <a:lnTo>
                      <a:pt x="624" y="417"/>
                    </a:lnTo>
                    <a:lnTo>
                      <a:pt x="623" y="412"/>
                    </a:lnTo>
                    <a:lnTo>
                      <a:pt x="624" y="408"/>
                    </a:lnTo>
                    <a:lnTo>
                      <a:pt x="626" y="416"/>
                    </a:lnTo>
                    <a:lnTo>
                      <a:pt x="629" y="419"/>
                    </a:lnTo>
                    <a:lnTo>
                      <a:pt x="627" y="424"/>
                    </a:lnTo>
                    <a:lnTo>
                      <a:pt x="627" y="425"/>
                    </a:lnTo>
                    <a:lnTo>
                      <a:pt x="632" y="418"/>
                    </a:lnTo>
                    <a:lnTo>
                      <a:pt x="633" y="415"/>
                    </a:lnTo>
                    <a:lnTo>
                      <a:pt x="633" y="412"/>
                    </a:lnTo>
                    <a:lnTo>
                      <a:pt x="632" y="410"/>
                    </a:lnTo>
                    <a:lnTo>
                      <a:pt x="630" y="405"/>
                    </a:lnTo>
                    <a:lnTo>
                      <a:pt x="633" y="407"/>
                    </a:lnTo>
                    <a:lnTo>
                      <a:pt x="634" y="408"/>
                    </a:lnTo>
                    <a:lnTo>
                      <a:pt x="634" y="410"/>
                    </a:lnTo>
                    <a:lnTo>
                      <a:pt x="639" y="404"/>
                    </a:lnTo>
                    <a:lnTo>
                      <a:pt x="640" y="398"/>
                    </a:lnTo>
                    <a:lnTo>
                      <a:pt x="639" y="396"/>
                    </a:lnTo>
                    <a:lnTo>
                      <a:pt x="640" y="394"/>
                    </a:lnTo>
                    <a:lnTo>
                      <a:pt x="640" y="395"/>
                    </a:lnTo>
                    <a:lnTo>
                      <a:pt x="645" y="395"/>
                    </a:lnTo>
                    <a:lnTo>
                      <a:pt x="655" y="393"/>
                    </a:lnTo>
                    <a:lnTo>
                      <a:pt x="652" y="392"/>
                    </a:lnTo>
                    <a:lnTo>
                      <a:pt x="643" y="393"/>
                    </a:lnTo>
                    <a:lnTo>
                      <a:pt x="647" y="390"/>
                    </a:lnTo>
                    <a:lnTo>
                      <a:pt x="652" y="390"/>
                    </a:lnTo>
                    <a:lnTo>
                      <a:pt x="655" y="389"/>
                    </a:lnTo>
                    <a:lnTo>
                      <a:pt x="659" y="388"/>
                    </a:lnTo>
                    <a:lnTo>
                      <a:pt x="663" y="388"/>
                    </a:lnTo>
                    <a:lnTo>
                      <a:pt x="668" y="387"/>
                    </a:lnTo>
                    <a:lnTo>
                      <a:pt x="668" y="384"/>
                    </a:lnTo>
                    <a:lnTo>
                      <a:pt x="665" y="382"/>
                    </a:lnTo>
                    <a:lnTo>
                      <a:pt x="667" y="385"/>
                    </a:lnTo>
                    <a:lnTo>
                      <a:pt x="664" y="385"/>
                    </a:lnTo>
                    <a:lnTo>
                      <a:pt x="662" y="381"/>
                    </a:lnTo>
                    <a:lnTo>
                      <a:pt x="662" y="376"/>
                    </a:lnTo>
                    <a:lnTo>
                      <a:pt x="663" y="373"/>
                    </a:lnTo>
                    <a:lnTo>
                      <a:pt x="667" y="367"/>
                    </a:lnTo>
                    <a:lnTo>
                      <a:pt x="674" y="365"/>
                    </a:lnTo>
                    <a:lnTo>
                      <a:pt x="680" y="363"/>
                    </a:lnTo>
                    <a:lnTo>
                      <a:pt x="687" y="358"/>
                    </a:lnTo>
                    <a:lnTo>
                      <a:pt x="686" y="354"/>
                    </a:lnTo>
                    <a:lnTo>
                      <a:pt x="682" y="349"/>
                    </a:lnTo>
                    <a:lnTo>
                      <a:pt x="682" y="336"/>
                    </a:lnTo>
                    <a:close/>
                    <a:moveTo>
                      <a:pt x="109" y="215"/>
                    </a:moveTo>
                    <a:lnTo>
                      <a:pt x="105" y="216"/>
                    </a:lnTo>
                    <a:lnTo>
                      <a:pt x="99" y="221"/>
                    </a:lnTo>
                    <a:lnTo>
                      <a:pt x="100" y="227"/>
                    </a:lnTo>
                    <a:lnTo>
                      <a:pt x="104" y="231"/>
                    </a:lnTo>
                    <a:lnTo>
                      <a:pt x="111" y="226"/>
                    </a:lnTo>
                    <a:lnTo>
                      <a:pt x="116" y="220"/>
                    </a:lnTo>
                    <a:lnTo>
                      <a:pt x="114" y="216"/>
                    </a:lnTo>
                    <a:lnTo>
                      <a:pt x="109" y="215"/>
                    </a:lnTo>
                    <a:close/>
                    <a:moveTo>
                      <a:pt x="0" y="146"/>
                    </a:moveTo>
                    <a:lnTo>
                      <a:pt x="5" y="144"/>
                    </a:lnTo>
                    <a:lnTo>
                      <a:pt x="5" y="141"/>
                    </a:lnTo>
                    <a:lnTo>
                      <a:pt x="0" y="140"/>
                    </a:lnTo>
                    <a:lnTo>
                      <a:pt x="0" y="146"/>
                    </a:lnTo>
                    <a:close/>
                    <a:moveTo>
                      <a:pt x="21" y="184"/>
                    </a:moveTo>
                    <a:lnTo>
                      <a:pt x="13" y="186"/>
                    </a:lnTo>
                    <a:lnTo>
                      <a:pt x="18" y="190"/>
                    </a:lnTo>
                    <a:lnTo>
                      <a:pt x="22" y="192"/>
                    </a:lnTo>
                    <a:lnTo>
                      <a:pt x="27" y="190"/>
                    </a:lnTo>
                    <a:lnTo>
                      <a:pt x="25" y="185"/>
                    </a:lnTo>
                    <a:lnTo>
                      <a:pt x="21" y="184"/>
                    </a:lnTo>
                    <a:close/>
                    <a:moveTo>
                      <a:pt x="254" y="261"/>
                    </a:moveTo>
                    <a:lnTo>
                      <a:pt x="246" y="262"/>
                    </a:lnTo>
                    <a:lnTo>
                      <a:pt x="244" y="261"/>
                    </a:lnTo>
                    <a:lnTo>
                      <a:pt x="243" y="265"/>
                    </a:lnTo>
                    <a:lnTo>
                      <a:pt x="244" y="269"/>
                    </a:lnTo>
                    <a:lnTo>
                      <a:pt x="248" y="273"/>
                    </a:lnTo>
                    <a:lnTo>
                      <a:pt x="250" y="278"/>
                    </a:lnTo>
                    <a:lnTo>
                      <a:pt x="255" y="283"/>
                    </a:lnTo>
                    <a:lnTo>
                      <a:pt x="257" y="283"/>
                    </a:lnTo>
                    <a:lnTo>
                      <a:pt x="251" y="274"/>
                    </a:lnTo>
                    <a:lnTo>
                      <a:pt x="254" y="261"/>
                    </a:lnTo>
                    <a:close/>
                    <a:moveTo>
                      <a:pt x="89" y="550"/>
                    </a:moveTo>
                    <a:lnTo>
                      <a:pt x="87" y="549"/>
                    </a:lnTo>
                    <a:lnTo>
                      <a:pt x="86" y="550"/>
                    </a:lnTo>
                    <a:lnTo>
                      <a:pt x="86" y="550"/>
                    </a:lnTo>
                    <a:lnTo>
                      <a:pt x="87" y="551"/>
                    </a:lnTo>
                    <a:lnTo>
                      <a:pt x="88" y="552"/>
                    </a:lnTo>
                    <a:lnTo>
                      <a:pt x="89" y="552"/>
                    </a:lnTo>
                    <a:lnTo>
                      <a:pt x="91" y="551"/>
                    </a:lnTo>
                    <a:lnTo>
                      <a:pt x="89" y="550"/>
                    </a:lnTo>
                    <a:close/>
                    <a:moveTo>
                      <a:pt x="82" y="549"/>
                    </a:moveTo>
                    <a:lnTo>
                      <a:pt x="86" y="549"/>
                    </a:lnTo>
                    <a:lnTo>
                      <a:pt x="86" y="549"/>
                    </a:lnTo>
                    <a:lnTo>
                      <a:pt x="82" y="547"/>
                    </a:lnTo>
                    <a:lnTo>
                      <a:pt x="82" y="549"/>
                    </a:lnTo>
                    <a:close/>
                    <a:moveTo>
                      <a:pt x="95" y="556"/>
                    </a:moveTo>
                    <a:lnTo>
                      <a:pt x="94" y="556"/>
                    </a:lnTo>
                    <a:lnTo>
                      <a:pt x="92" y="555"/>
                    </a:lnTo>
                    <a:lnTo>
                      <a:pt x="92" y="555"/>
                    </a:lnTo>
                    <a:lnTo>
                      <a:pt x="91" y="555"/>
                    </a:lnTo>
                    <a:lnTo>
                      <a:pt x="92" y="557"/>
                    </a:lnTo>
                    <a:lnTo>
                      <a:pt x="91" y="558"/>
                    </a:lnTo>
                    <a:lnTo>
                      <a:pt x="91" y="558"/>
                    </a:lnTo>
                    <a:lnTo>
                      <a:pt x="91" y="561"/>
                    </a:lnTo>
                    <a:lnTo>
                      <a:pt x="91" y="563"/>
                    </a:lnTo>
                    <a:lnTo>
                      <a:pt x="93" y="564"/>
                    </a:lnTo>
                    <a:lnTo>
                      <a:pt x="93" y="563"/>
                    </a:lnTo>
                    <a:lnTo>
                      <a:pt x="95" y="562"/>
                    </a:lnTo>
                    <a:lnTo>
                      <a:pt x="98" y="561"/>
                    </a:lnTo>
                    <a:lnTo>
                      <a:pt x="99" y="560"/>
                    </a:lnTo>
                    <a:lnTo>
                      <a:pt x="97" y="557"/>
                    </a:lnTo>
                    <a:lnTo>
                      <a:pt x="95" y="556"/>
                    </a:lnTo>
                    <a:close/>
                    <a:moveTo>
                      <a:pt x="77" y="544"/>
                    </a:moveTo>
                    <a:lnTo>
                      <a:pt x="75" y="545"/>
                    </a:lnTo>
                    <a:lnTo>
                      <a:pt x="75" y="545"/>
                    </a:lnTo>
                    <a:lnTo>
                      <a:pt x="76" y="547"/>
                    </a:lnTo>
                    <a:lnTo>
                      <a:pt x="79" y="547"/>
                    </a:lnTo>
                    <a:lnTo>
                      <a:pt x="79" y="547"/>
                    </a:lnTo>
                    <a:lnTo>
                      <a:pt x="80" y="547"/>
                    </a:lnTo>
                    <a:lnTo>
                      <a:pt x="77" y="545"/>
                    </a:lnTo>
                    <a:lnTo>
                      <a:pt x="77" y="544"/>
                    </a:lnTo>
                    <a:close/>
                    <a:moveTo>
                      <a:pt x="66" y="540"/>
                    </a:moveTo>
                    <a:lnTo>
                      <a:pt x="65" y="541"/>
                    </a:lnTo>
                    <a:lnTo>
                      <a:pt x="65" y="541"/>
                    </a:lnTo>
                    <a:lnTo>
                      <a:pt x="68" y="543"/>
                    </a:lnTo>
                    <a:lnTo>
                      <a:pt x="68" y="543"/>
                    </a:lnTo>
                    <a:lnTo>
                      <a:pt x="68" y="540"/>
                    </a:lnTo>
                    <a:lnTo>
                      <a:pt x="66" y="54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5" name="Group 34"/>
          <p:cNvGrpSpPr/>
          <p:nvPr/>
        </p:nvGrpSpPr>
        <p:grpSpPr>
          <a:xfrm>
            <a:off x="9241626" y="4364989"/>
            <a:ext cx="953307" cy="1027876"/>
            <a:chOff x="2835275" y="4227513"/>
            <a:chExt cx="1035050" cy="1116013"/>
          </a:xfrm>
        </p:grpSpPr>
        <p:sp>
          <p:nvSpPr>
            <p:cNvPr id="154" name="Freeform 153"/>
            <p:cNvSpPr>
              <a:spLocks/>
            </p:cNvSpPr>
            <p:nvPr/>
          </p:nvSpPr>
          <p:spPr bwMode="auto">
            <a:xfrm>
              <a:off x="3146425" y="5267325"/>
              <a:ext cx="19050" cy="42863"/>
            </a:xfrm>
            <a:custGeom>
              <a:avLst/>
              <a:gdLst>
                <a:gd name="T0" fmla="*/ 8 w 12"/>
                <a:gd name="T1" fmla="*/ 7 h 27"/>
                <a:gd name="T2" fmla="*/ 8 w 12"/>
                <a:gd name="T3" fmla="*/ 11 h 27"/>
                <a:gd name="T4" fmla="*/ 8 w 12"/>
                <a:gd name="T5" fmla="*/ 15 h 27"/>
                <a:gd name="T6" fmla="*/ 12 w 12"/>
                <a:gd name="T7" fmla="*/ 17 h 27"/>
                <a:gd name="T8" fmla="*/ 12 w 12"/>
                <a:gd name="T9" fmla="*/ 19 h 27"/>
                <a:gd name="T10" fmla="*/ 9 w 12"/>
                <a:gd name="T11" fmla="*/ 21 h 27"/>
                <a:gd name="T12" fmla="*/ 8 w 12"/>
                <a:gd name="T13" fmla="*/ 23 h 27"/>
                <a:gd name="T14" fmla="*/ 6 w 12"/>
                <a:gd name="T15" fmla="*/ 27 h 27"/>
                <a:gd name="T16" fmla="*/ 5 w 12"/>
                <a:gd name="T17" fmla="*/ 27 h 27"/>
                <a:gd name="T18" fmla="*/ 5 w 12"/>
                <a:gd name="T19" fmla="*/ 24 h 27"/>
                <a:gd name="T20" fmla="*/ 1 w 12"/>
                <a:gd name="T21" fmla="*/ 22 h 27"/>
                <a:gd name="T22" fmla="*/ 0 w 12"/>
                <a:gd name="T23" fmla="*/ 18 h 27"/>
                <a:gd name="T24" fmla="*/ 1 w 12"/>
                <a:gd name="T25" fmla="*/ 12 h 27"/>
                <a:gd name="T26" fmla="*/ 1 w 12"/>
                <a:gd name="T27" fmla="*/ 8 h 27"/>
                <a:gd name="T28" fmla="*/ 0 w 12"/>
                <a:gd name="T29" fmla="*/ 7 h 27"/>
                <a:gd name="T30" fmla="*/ 0 w 12"/>
                <a:gd name="T31" fmla="*/ 5 h 27"/>
                <a:gd name="T32" fmla="*/ 3 w 12"/>
                <a:gd name="T33" fmla="*/ 0 h 27"/>
                <a:gd name="T34" fmla="*/ 3 w 12"/>
                <a:gd name="T35" fmla="*/ 1 h 27"/>
                <a:gd name="T36" fmla="*/ 5 w 12"/>
                <a:gd name="T37" fmla="*/ 1 h 27"/>
                <a:gd name="T38" fmla="*/ 7 w 12"/>
                <a:gd name="T39" fmla="*/ 4 h 27"/>
                <a:gd name="T40" fmla="*/ 8 w 12"/>
                <a:gd name="T41" fmla="*/ 5 h 27"/>
                <a:gd name="T42" fmla="*/ 8 w 12"/>
                <a:gd name="T4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27">
                  <a:moveTo>
                    <a:pt x="8" y="7"/>
                  </a:moveTo>
                  <a:lnTo>
                    <a:pt x="8" y="11"/>
                  </a:lnTo>
                  <a:lnTo>
                    <a:pt x="8" y="15"/>
                  </a:lnTo>
                  <a:lnTo>
                    <a:pt x="12" y="17"/>
                  </a:lnTo>
                  <a:lnTo>
                    <a:pt x="12" y="19"/>
                  </a:lnTo>
                  <a:lnTo>
                    <a:pt x="9" y="21"/>
                  </a:lnTo>
                  <a:lnTo>
                    <a:pt x="8" y="23"/>
                  </a:lnTo>
                  <a:lnTo>
                    <a:pt x="6" y="27"/>
                  </a:lnTo>
                  <a:lnTo>
                    <a:pt x="5" y="27"/>
                  </a:lnTo>
                  <a:lnTo>
                    <a:pt x="5" y="24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3" y="0"/>
                  </a:lnTo>
                  <a:lnTo>
                    <a:pt x="3" y="1"/>
                  </a:lnTo>
                  <a:lnTo>
                    <a:pt x="5" y="1"/>
                  </a:lnTo>
                  <a:lnTo>
                    <a:pt x="7" y="4"/>
                  </a:lnTo>
                  <a:lnTo>
                    <a:pt x="8" y="5"/>
                  </a:lnTo>
                  <a:lnTo>
                    <a:pt x="8" y="7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3405188" y="5287963"/>
              <a:ext cx="30163" cy="34925"/>
            </a:xfrm>
            <a:custGeom>
              <a:avLst/>
              <a:gdLst>
                <a:gd name="T0" fmla="*/ 0 w 19"/>
                <a:gd name="T1" fmla="*/ 2 h 22"/>
                <a:gd name="T2" fmla="*/ 9 w 19"/>
                <a:gd name="T3" fmla="*/ 0 h 22"/>
                <a:gd name="T4" fmla="*/ 11 w 19"/>
                <a:gd name="T5" fmla="*/ 3 h 22"/>
                <a:gd name="T6" fmla="*/ 13 w 19"/>
                <a:gd name="T7" fmla="*/ 4 h 22"/>
                <a:gd name="T8" fmla="*/ 12 w 19"/>
                <a:gd name="T9" fmla="*/ 6 h 22"/>
                <a:gd name="T10" fmla="*/ 15 w 19"/>
                <a:gd name="T11" fmla="*/ 9 h 22"/>
                <a:gd name="T12" fmla="*/ 13 w 19"/>
                <a:gd name="T13" fmla="*/ 12 h 22"/>
                <a:gd name="T14" fmla="*/ 17 w 19"/>
                <a:gd name="T15" fmla="*/ 14 h 22"/>
                <a:gd name="T16" fmla="*/ 19 w 19"/>
                <a:gd name="T17" fmla="*/ 16 h 22"/>
                <a:gd name="T18" fmla="*/ 19 w 19"/>
                <a:gd name="T19" fmla="*/ 22 h 22"/>
                <a:gd name="T20" fmla="*/ 17 w 19"/>
                <a:gd name="T21" fmla="*/ 22 h 22"/>
                <a:gd name="T22" fmla="*/ 14 w 19"/>
                <a:gd name="T23" fmla="*/ 17 h 22"/>
                <a:gd name="T24" fmla="*/ 14 w 19"/>
                <a:gd name="T25" fmla="*/ 16 h 22"/>
                <a:gd name="T26" fmla="*/ 11 w 19"/>
                <a:gd name="T27" fmla="*/ 16 h 22"/>
                <a:gd name="T28" fmla="*/ 9 w 19"/>
                <a:gd name="T29" fmla="*/ 14 h 22"/>
                <a:gd name="T30" fmla="*/ 8 w 19"/>
                <a:gd name="T31" fmla="*/ 14 h 22"/>
                <a:gd name="T32" fmla="*/ 5 w 19"/>
                <a:gd name="T33" fmla="*/ 11 h 22"/>
                <a:gd name="T34" fmla="*/ 0 w 19"/>
                <a:gd name="T35" fmla="*/ 9 h 22"/>
                <a:gd name="T36" fmla="*/ 1 w 19"/>
                <a:gd name="T37" fmla="*/ 4 h 22"/>
                <a:gd name="T38" fmla="*/ 0 w 19"/>
                <a:gd name="T3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22">
                  <a:moveTo>
                    <a:pt x="0" y="2"/>
                  </a:moveTo>
                  <a:lnTo>
                    <a:pt x="9" y="0"/>
                  </a:lnTo>
                  <a:lnTo>
                    <a:pt x="11" y="3"/>
                  </a:lnTo>
                  <a:lnTo>
                    <a:pt x="13" y="4"/>
                  </a:lnTo>
                  <a:lnTo>
                    <a:pt x="12" y="6"/>
                  </a:lnTo>
                  <a:lnTo>
                    <a:pt x="15" y="9"/>
                  </a:lnTo>
                  <a:lnTo>
                    <a:pt x="13" y="12"/>
                  </a:lnTo>
                  <a:lnTo>
                    <a:pt x="17" y="14"/>
                  </a:lnTo>
                  <a:lnTo>
                    <a:pt x="19" y="16"/>
                  </a:lnTo>
                  <a:lnTo>
                    <a:pt x="19" y="22"/>
                  </a:lnTo>
                  <a:lnTo>
                    <a:pt x="17" y="22"/>
                  </a:lnTo>
                  <a:lnTo>
                    <a:pt x="14" y="17"/>
                  </a:lnTo>
                  <a:lnTo>
                    <a:pt x="14" y="16"/>
                  </a:lnTo>
                  <a:lnTo>
                    <a:pt x="11" y="16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5" y="11"/>
                  </a:lnTo>
                  <a:lnTo>
                    <a:pt x="0" y="9"/>
                  </a:lnTo>
                  <a:lnTo>
                    <a:pt x="1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1"/>
            <p:cNvSpPr>
              <a:spLocks/>
            </p:cNvSpPr>
            <p:nvPr/>
          </p:nvSpPr>
          <p:spPr bwMode="auto">
            <a:xfrm>
              <a:off x="3041650" y="5168900"/>
              <a:ext cx="79375" cy="42863"/>
            </a:xfrm>
            <a:custGeom>
              <a:avLst/>
              <a:gdLst>
                <a:gd name="T0" fmla="*/ 50 w 50"/>
                <a:gd name="T1" fmla="*/ 10 h 27"/>
                <a:gd name="T2" fmla="*/ 50 w 50"/>
                <a:gd name="T3" fmla="*/ 14 h 27"/>
                <a:gd name="T4" fmla="*/ 46 w 50"/>
                <a:gd name="T5" fmla="*/ 15 h 27"/>
                <a:gd name="T6" fmla="*/ 48 w 50"/>
                <a:gd name="T7" fmla="*/ 16 h 27"/>
                <a:gd name="T8" fmla="*/ 45 w 50"/>
                <a:gd name="T9" fmla="*/ 23 h 27"/>
                <a:gd name="T10" fmla="*/ 44 w 50"/>
                <a:gd name="T11" fmla="*/ 25 h 27"/>
                <a:gd name="T12" fmla="*/ 38 w 50"/>
                <a:gd name="T13" fmla="*/ 25 h 27"/>
                <a:gd name="T14" fmla="*/ 34 w 50"/>
                <a:gd name="T15" fmla="*/ 27 h 27"/>
                <a:gd name="T16" fmla="*/ 29 w 50"/>
                <a:gd name="T17" fmla="*/ 26 h 27"/>
                <a:gd name="T18" fmla="*/ 20 w 50"/>
                <a:gd name="T19" fmla="*/ 23 h 27"/>
                <a:gd name="T20" fmla="*/ 17 w 50"/>
                <a:gd name="T21" fmla="*/ 20 h 27"/>
                <a:gd name="T22" fmla="*/ 11 w 50"/>
                <a:gd name="T23" fmla="*/ 22 h 27"/>
                <a:gd name="T24" fmla="*/ 10 w 50"/>
                <a:gd name="T25" fmla="*/ 23 h 27"/>
                <a:gd name="T26" fmla="*/ 7 w 50"/>
                <a:gd name="T27" fmla="*/ 22 h 27"/>
                <a:gd name="T28" fmla="*/ 3 w 50"/>
                <a:gd name="T29" fmla="*/ 22 h 27"/>
                <a:gd name="T30" fmla="*/ 0 w 50"/>
                <a:gd name="T31" fmla="*/ 20 h 27"/>
                <a:gd name="T32" fmla="*/ 0 w 50"/>
                <a:gd name="T33" fmla="*/ 17 h 27"/>
                <a:gd name="T34" fmla="*/ 0 w 50"/>
                <a:gd name="T35" fmla="*/ 16 h 27"/>
                <a:gd name="T36" fmla="*/ 3 w 50"/>
                <a:gd name="T37" fmla="*/ 16 h 27"/>
                <a:gd name="T38" fmla="*/ 7 w 50"/>
                <a:gd name="T39" fmla="*/ 19 h 27"/>
                <a:gd name="T40" fmla="*/ 7 w 50"/>
                <a:gd name="T41" fmla="*/ 16 h 27"/>
                <a:gd name="T42" fmla="*/ 13 w 50"/>
                <a:gd name="T43" fmla="*/ 16 h 27"/>
                <a:gd name="T44" fmla="*/ 17 w 50"/>
                <a:gd name="T45" fmla="*/ 15 h 27"/>
                <a:gd name="T46" fmla="*/ 21 w 50"/>
                <a:gd name="T47" fmla="*/ 15 h 27"/>
                <a:gd name="T48" fmla="*/ 23 w 50"/>
                <a:gd name="T49" fmla="*/ 17 h 27"/>
                <a:gd name="T50" fmla="*/ 23 w 50"/>
                <a:gd name="T51" fmla="*/ 15 h 27"/>
                <a:gd name="T52" fmla="*/ 22 w 50"/>
                <a:gd name="T53" fmla="*/ 9 h 27"/>
                <a:gd name="T54" fmla="*/ 25 w 50"/>
                <a:gd name="T55" fmla="*/ 8 h 27"/>
                <a:gd name="T56" fmla="*/ 27 w 50"/>
                <a:gd name="T57" fmla="*/ 3 h 27"/>
                <a:gd name="T58" fmla="*/ 33 w 50"/>
                <a:gd name="T59" fmla="*/ 6 h 27"/>
                <a:gd name="T60" fmla="*/ 37 w 50"/>
                <a:gd name="T61" fmla="*/ 2 h 27"/>
                <a:gd name="T62" fmla="*/ 39 w 50"/>
                <a:gd name="T63" fmla="*/ 0 h 27"/>
                <a:gd name="T64" fmla="*/ 44 w 50"/>
                <a:gd name="T65" fmla="*/ 4 h 27"/>
                <a:gd name="T66" fmla="*/ 48 w 50"/>
                <a:gd name="T67" fmla="*/ 4 h 27"/>
                <a:gd name="T68" fmla="*/ 50 w 50"/>
                <a:gd name="T69" fmla="*/ 5 h 27"/>
                <a:gd name="T70" fmla="*/ 50 w 50"/>
                <a:gd name="T71" fmla="*/ 6 h 27"/>
                <a:gd name="T72" fmla="*/ 50 w 50"/>
                <a:gd name="T7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27">
                  <a:moveTo>
                    <a:pt x="50" y="10"/>
                  </a:moveTo>
                  <a:lnTo>
                    <a:pt x="50" y="14"/>
                  </a:lnTo>
                  <a:lnTo>
                    <a:pt x="46" y="15"/>
                  </a:lnTo>
                  <a:lnTo>
                    <a:pt x="48" y="16"/>
                  </a:lnTo>
                  <a:lnTo>
                    <a:pt x="45" y="23"/>
                  </a:lnTo>
                  <a:lnTo>
                    <a:pt x="44" y="25"/>
                  </a:lnTo>
                  <a:lnTo>
                    <a:pt x="38" y="25"/>
                  </a:lnTo>
                  <a:lnTo>
                    <a:pt x="34" y="27"/>
                  </a:lnTo>
                  <a:lnTo>
                    <a:pt x="29" y="26"/>
                  </a:lnTo>
                  <a:lnTo>
                    <a:pt x="20" y="23"/>
                  </a:lnTo>
                  <a:lnTo>
                    <a:pt x="17" y="20"/>
                  </a:lnTo>
                  <a:lnTo>
                    <a:pt x="11" y="22"/>
                  </a:lnTo>
                  <a:lnTo>
                    <a:pt x="10" y="23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3" y="16"/>
                  </a:lnTo>
                  <a:lnTo>
                    <a:pt x="7" y="19"/>
                  </a:lnTo>
                  <a:lnTo>
                    <a:pt x="7" y="16"/>
                  </a:lnTo>
                  <a:lnTo>
                    <a:pt x="13" y="16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3" y="17"/>
                  </a:lnTo>
                  <a:lnTo>
                    <a:pt x="23" y="15"/>
                  </a:lnTo>
                  <a:lnTo>
                    <a:pt x="22" y="9"/>
                  </a:lnTo>
                  <a:lnTo>
                    <a:pt x="25" y="8"/>
                  </a:lnTo>
                  <a:lnTo>
                    <a:pt x="27" y="3"/>
                  </a:lnTo>
                  <a:lnTo>
                    <a:pt x="33" y="6"/>
                  </a:lnTo>
                  <a:lnTo>
                    <a:pt x="37" y="2"/>
                  </a:lnTo>
                  <a:lnTo>
                    <a:pt x="39" y="0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0" y="5"/>
                  </a:lnTo>
                  <a:lnTo>
                    <a:pt x="50" y="6"/>
                  </a:lnTo>
                  <a:lnTo>
                    <a:pt x="50" y="1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3"/>
            <p:cNvSpPr>
              <a:spLocks noEditPoints="1"/>
            </p:cNvSpPr>
            <p:nvPr/>
          </p:nvSpPr>
          <p:spPr bwMode="auto">
            <a:xfrm>
              <a:off x="3417888" y="5278438"/>
              <a:ext cx="60325" cy="50800"/>
            </a:xfrm>
            <a:custGeom>
              <a:avLst/>
              <a:gdLst>
                <a:gd name="T0" fmla="*/ 1 w 38"/>
                <a:gd name="T1" fmla="*/ 20 h 32"/>
                <a:gd name="T2" fmla="*/ 3 w 38"/>
                <a:gd name="T3" fmla="*/ 22 h 32"/>
                <a:gd name="T4" fmla="*/ 6 w 38"/>
                <a:gd name="T5" fmla="*/ 22 h 32"/>
                <a:gd name="T6" fmla="*/ 6 w 38"/>
                <a:gd name="T7" fmla="*/ 23 h 32"/>
                <a:gd name="T8" fmla="*/ 9 w 38"/>
                <a:gd name="T9" fmla="*/ 28 h 32"/>
                <a:gd name="T10" fmla="*/ 4 w 38"/>
                <a:gd name="T11" fmla="*/ 27 h 32"/>
                <a:gd name="T12" fmla="*/ 0 w 38"/>
                <a:gd name="T13" fmla="*/ 23 h 32"/>
                <a:gd name="T14" fmla="*/ 0 w 38"/>
                <a:gd name="T15" fmla="*/ 20 h 32"/>
                <a:gd name="T16" fmla="*/ 1 w 38"/>
                <a:gd name="T17" fmla="*/ 20 h 32"/>
                <a:gd name="T18" fmla="*/ 17 w 38"/>
                <a:gd name="T19" fmla="*/ 6 h 32"/>
                <a:gd name="T20" fmla="*/ 19 w 38"/>
                <a:gd name="T21" fmla="*/ 6 h 32"/>
                <a:gd name="T22" fmla="*/ 21 w 38"/>
                <a:gd name="T23" fmla="*/ 5 h 32"/>
                <a:gd name="T24" fmla="*/ 26 w 38"/>
                <a:gd name="T25" fmla="*/ 1 h 32"/>
                <a:gd name="T26" fmla="*/ 29 w 38"/>
                <a:gd name="T27" fmla="*/ 5 h 32"/>
                <a:gd name="T28" fmla="*/ 32 w 38"/>
                <a:gd name="T29" fmla="*/ 12 h 32"/>
                <a:gd name="T30" fmla="*/ 35 w 38"/>
                <a:gd name="T31" fmla="*/ 12 h 32"/>
                <a:gd name="T32" fmla="*/ 38 w 38"/>
                <a:gd name="T33" fmla="*/ 15 h 32"/>
                <a:gd name="T34" fmla="*/ 32 w 38"/>
                <a:gd name="T35" fmla="*/ 15 h 32"/>
                <a:gd name="T36" fmla="*/ 30 w 38"/>
                <a:gd name="T37" fmla="*/ 22 h 32"/>
                <a:gd name="T38" fmla="*/ 29 w 38"/>
                <a:gd name="T39" fmla="*/ 26 h 32"/>
                <a:gd name="T40" fmla="*/ 27 w 38"/>
                <a:gd name="T41" fmla="*/ 27 h 32"/>
                <a:gd name="T42" fmla="*/ 27 w 38"/>
                <a:gd name="T43" fmla="*/ 32 h 32"/>
                <a:gd name="T44" fmla="*/ 26 w 38"/>
                <a:gd name="T45" fmla="*/ 32 h 32"/>
                <a:gd name="T46" fmla="*/ 21 w 38"/>
                <a:gd name="T47" fmla="*/ 27 h 32"/>
                <a:gd name="T48" fmla="*/ 23 w 38"/>
                <a:gd name="T49" fmla="*/ 23 h 32"/>
                <a:gd name="T50" fmla="*/ 22 w 38"/>
                <a:gd name="T51" fmla="*/ 21 h 32"/>
                <a:gd name="T52" fmla="*/ 19 w 38"/>
                <a:gd name="T53" fmla="*/ 21 h 32"/>
                <a:gd name="T54" fmla="*/ 11 w 38"/>
                <a:gd name="T55" fmla="*/ 28 h 32"/>
                <a:gd name="T56" fmla="*/ 11 w 38"/>
                <a:gd name="T57" fmla="*/ 22 h 32"/>
                <a:gd name="T58" fmla="*/ 7 w 38"/>
                <a:gd name="T59" fmla="*/ 20 h 32"/>
                <a:gd name="T60" fmla="*/ 5 w 38"/>
                <a:gd name="T61" fmla="*/ 17 h 32"/>
                <a:gd name="T62" fmla="*/ 7 w 38"/>
                <a:gd name="T63" fmla="*/ 15 h 32"/>
                <a:gd name="T64" fmla="*/ 4 w 38"/>
                <a:gd name="T65" fmla="*/ 12 h 32"/>
                <a:gd name="T66" fmla="*/ 5 w 38"/>
                <a:gd name="T67" fmla="*/ 10 h 32"/>
                <a:gd name="T68" fmla="*/ 3 w 38"/>
                <a:gd name="T69" fmla="*/ 9 h 32"/>
                <a:gd name="T70" fmla="*/ 1 w 38"/>
                <a:gd name="T71" fmla="*/ 6 h 32"/>
                <a:gd name="T72" fmla="*/ 3 w 38"/>
                <a:gd name="T73" fmla="*/ 4 h 32"/>
                <a:gd name="T74" fmla="*/ 7 w 38"/>
                <a:gd name="T75" fmla="*/ 8 h 32"/>
                <a:gd name="T76" fmla="*/ 11 w 38"/>
                <a:gd name="T77" fmla="*/ 8 h 32"/>
                <a:gd name="T78" fmla="*/ 12 w 38"/>
                <a:gd name="T79" fmla="*/ 6 h 32"/>
                <a:gd name="T80" fmla="*/ 9 w 38"/>
                <a:gd name="T81" fmla="*/ 1 h 32"/>
                <a:gd name="T82" fmla="*/ 11 w 38"/>
                <a:gd name="T83" fmla="*/ 0 h 32"/>
                <a:gd name="T84" fmla="*/ 12 w 38"/>
                <a:gd name="T85" fmla="*/ 0 h 32"/>
                <a:gd name="T86" fmla="*/ 17 w 38"/>
                <a:gd name="T87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" h="32">
                  <a:moveTo>
                    <a:pt x="1" y="20"/>
                  </a:moveTo>
                  <a:lnTo>
                    <a:pt x="3" y="22"/>
                  </a:lnTo>
                  <a:lnTo>
                    <a:pt x="6" y="22"/>
                  </a:lnTo>
                  <a:lnTo>
                    <a:pt x="6" y="23"/>
                  </a:lnTo>
                  <a:lnTo>
                    <a:pt x="9" y="28"/>
                  </a:lnTo>
                  <a:lnTo>
                    <a:pt x="4" y="27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20"/>
                  </a:lnTo>
                  <a:close/>
                  <a:moveTo>
                    <a:pt x="17" y="6"/>
                  </a:moveTo>
                  <a:lnTo>
                    <a:pt x="19" y="6"/>
                  </a:lnTo>
                  <a:lnTo>
                    <a:pt x="21" y="5"/>
                  </a:lnTo>
                  <a:lnTo>
                    <a:pt x="26" y="1"/>
                  </a:lnTo>
                  <a:lnTo>
                    <a:pt x="29" y="5"/>
                  </a:lnTo>
                  <a:lnTo>
                    <a:pt x="32" y="12"/>
                  </a:lnTo>
                  <a:lnTo>
                    <a:pt x="35" y="12"/>
                  </a:lnTo>
                  <a:lnTo>
                    <a:pt x="38" y="15"/>
                  </a:lnTo>
                  <a:lnTo>
                    <a:pt x="32" y="15"/>
                  </a:lnTo>
                  <a:lnTo>
                    <a:pt x="30" y="22"/>
                  </a:lnTo>
                  <a:lnTo>
                    <a:pt x="29" y="26"/>
                  </a:lnTo>
                  <a:lnTo>
                    <a:pt x="27" y="27"/>
                  </a:lnTo>
                  <a:lnTo>
                    <a:pt x="27" y="32"/>
                  </a:lnTo>
                  <a:lnTo>
                    <a:pt x="26" y="32"/>
                  </a:lnTo>
                  <a:lnTo>
                    <a:pt x="21" y="27"/>
                  </a:lnTo>
                  <a:lnTo>
                    <a:pt x="23" y="23"/>
                  </a:lnTo>
                  <a:lnTo>
                    <a:pt x="22" y="21"/>
                  </a:lnTo>
                  <a:lnTo>
                    <a:pt x="19" y="21"/>
                  </a:lnTo>
                  <a:lnTo>
                    <a:pt x="11" y="28"/>
                  </a:lnTo>
                  <a:lnTo>
                    <a:pt x="11" y="22"/>
                  </a:lnTo>
                  <a:lnTo>
                    <a:pt x="7" y="20"/>
                  </a:lnTo>
                  <a:lnTo>
                    <a:pt x="5" y="17"/>
                  </a:lnTo>
                  <a:lnTo>
                    <a:pt x="7" y="15"/>
                  </a:lnTo>
                  <a:lnTo>
                    <a:pt x="4" y="12"/>
                  </a:lnTo>
                  <a:lnTo>
                    <a:pt x="5" y="10"/>
                  </a:lnTo>
                  <a:lnTo>
                    <a:pt x="3" y="9"/>
                  </a:lnTo>
                  <a:lnTo>
                    <a:pt x="1" y="6"/>
                  </a:lnTo>
                  <a:lnTo>
                    <a:pt x="3" y="4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4"/>
            <p:cNvSpPr>
              <a:spLocks/>
            </p:cNvSpPr>
            <p:nvPr/>
          </p:nvSpPr>
          <p:spPr bwMode="auto">
            <a:xfrm>
              <a:off x="3108325" y="5229225"/>
              <a:ext cx="41275" cy="38100"/>
            </a:xfrm>
            <a:custGeom>
              <a:avLst/>
              <a:gdLst>
                <a:gd name="T0" fmla="*/ 21 w 26"/>
                <a:gd name="T1" fmla="*/ 3 h 24"/>
                <a:gd name="T2" fmla="*/ 24 w 26"/>
                <a:gd name="T3" fmla="*/ 3 h 24"/>
                <a:gd name="T4" fmla="*/ 22 w 26"/>
                <a:gd name="T5" fmla="*/ 8 h 24"/>
                <a:gd name="T6" fmla="*/ 26 w 26"/>
                <a:gd name="T7" fmla="*/ 12 h 24"/>
                <a:gd name="T8" fmla="*/ 25 w 26"/>
                <a:gd name="T9" fmla="*/ 16 h 24"/>
                <a:gd name="T10" fmla="*/ 24 w 26"/>
                <a:gd name="T11" fmla="*/ 17 h 24"/>
                <a:gd name="T12" fmla="*/ 22 w 26"/>
                <a:gd name="T13" fmla="*/ 17 h 24"/>
                <a:gd name="T14" fmla="*/ 20 w 26"/>
                <a:gd name="T15" fmla="*/ 19 h 24"/>
                <a:gd name="T16" fmla="*/ 19 w 26"/>
                <a:gd name="T17" fmla="*/ 24 h 24"/>
                <a:gd name="T18" fmla="*/ 13 w 26"/>
                <a:gd name="T19" fmla="*/ 20 h 24"/>
                <a:gd name="T20" fmla="*/ 10 w 26"/>
                <a:gd name="T21" fmla="*/ 17 h 24"/>
                <a:gd name="T22" fmla="*/ 8 w 26"/>
                <a:gd name="T23" fmla="*/ 16 h 24"/>
                <a:gd name="T24" fmla="*/ 4 w 26"/>
                <a:gd name="T25" fmla="*/ 12 h 24"/>
                <a:gd name="T26" fmla="*/ 3 w 26"/>
                <a:gd name="T27" fmla="*/ 8 h 24"/>
                <a:gd name="T28" fmla="*/ 0 w 26"/>
                <a:gd name="T29" fmla="*/ 5 h 24"/>
                <a:gd name="T30" fmla="*/ 2 w 26"/>
                <a:gd name="T31" fmla="*/ 0 h 24"/>
                <a:gd name="T32" fmla="*/ 4 w 26"/>
                <a:gd name="T33" fmla="*/ 2 h 24"/>
                <a:gd name="T34" fmla="*/ 6 w 26"/>
                <a:gd name="T35" fmla="*/ 1 h 24"/>
                <a:gd name="T36" fmla="*/ 8 w 26"/>
                <a:gd name="T37" fmla="*/ 0 h 24"/>
                <a:gd name="T38" fmla="*/ 14 w 26"/>
                <a:gd name="T39" fmla="*/ 2 h 24"/>
                <a:gd name="T40" fmla="*/ 19 w 26"/>
                <a:gd name="T41" fmla="*/ 2 h 24"/>
                <a:gd name="T42" fmla="*/ 21 w 26"/>
                <a:gd name="T43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24">
                  <a:moveTo>
                    <a:pt x="21" y="3"/>
                  </a:moveTo>
                  <a:lnTo>
                    <a:pt x="24" y="3"/>
                  </a:lnTo>
                  <a:lnTo>
                    <a:pt x="22" y="8"/>
                  </a:lnTo>
                  <a:lnTo>
                    <a:pt x="26" y="12"/>
                  </a:lnTo>
                  <a:lnTo>
                    <a:pt x="25" y="16"/>
                  </a:lnTo>
                  <a:lnTo>
                    <a:pt x="24" y="17"/>
                  </a:lnTo>
                  <a:lnTo>
                    <a:pt x="22" y="17"/>
                  </a:lnTo>
                  <a:lnTo>
                    <a:pt x="20" y="19"/>
                  </a:lnTo>
                  <a:lnTo>
                    <a:pt x="19" y="24"/>
                  </a:lnTo>
                  <a:lnTo>
                    <a:pt x="13" y="20"/>
                  </a:lnTo>
                  <a:lnTo>
                    <a:pt x="10" y="17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3" y="8"/>
                  </a:lnTo>
                  <a:lnTo>
                    <a:pt x="0" y="5"/>
                  </a:lnTo>
                  <a:lnTo>
                    <a:pt x="2" y="0"/>
                  </a:lnTo>
                  <a:lnTo>
                    <a:pt x="4" y="2"/>
                  </a:lnTo>
                  <a:lnTo>
                    <a:pt x="6" y="1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9" y="2"/>
                  </a:lnTo>
                  <a:lnTo>
                    <a:pt x="21" y="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6"/>
            <p:cNvSpPr>
              <a:spLocks/>
            </p:cNvSpPr>
            <p:nvPr/>
          </p:nvSpPr>
          <p:spPr bwMode="auto">
            <a:xfrm>
              <a:off x="2967038" y="5129213"/>
              <a:ext cx="39688" cy="33338"/>
            </a:xfrm>
            <a:custGeom>
              <a:avLst/>
              <a:gdLst>
                <a:gd name="T0" fmla="*/ 5 w 25"/>
                <a:gd name="T1" fmla="*/ 2 h 21"/>
                <a:gd name="T2" fmla="*/ 10 w 25"/>
                <a:gd name="T3" fmla="*/ 2 h 21"/>
                <a:gd name="T4" fmla="*/ 17 w 25"/>
                <a:gd name="T5" fmla="*/ 0 h 21"/>
                <a:gd name="T6" fmla="*/ 21 w 25"/>
                <a:gd name="T7" fmla="*/ 5 h 21"/>
                <a:gd name="T8" fmla="*/ 25 w 25"/>
                <a:gd name="T9" fmla="*/ 7 h 21"/>
                <a:gd name="T10" fmla="*/ 25 w 25"/>
                <a:gd name="T11" fmla="*/ 15 h 21"/>
                <a:gd name="T12" fmla="*/ 22 w 25"/>
                <a:gd name="T13" fmla="*/ 15 h 21"/>
                <a:gd name="T14" fmla="*/ 21 w 25"/>
                <a:gd name="T15" fmla="*/ 21 h 21"/>
                <a:gd name="T16" fmla="*/ 16 w 25"/>
                <a:gd name="T17" fmla="*/ 16 h 21"/>
                <a:gd name="T18" fmla="*/ 12 w 25"/>
                <a:gd name="T19" fmla="*/ 17 h 21"/>
                <a:gd name="T20" fmla="*/ 8 w 25"/>
                <a:gd name="T21" fmla="*/ 12 h 21"/>
                <a:gd name="T22" fmla="*/ 4 w 25"/>
                <a:gd name="T23" fmla="*/ 7 h 21"/>
                <a:gd name="T24" fmla="*/ 2 w 25"/>
                <a:gd name="T25" fmla="*/ 7 h 21"/>
                <a:gd name="T26" fmla="*/ 0 w 25"/>
                <a:gd name="T27" fmla="*/ 4 h 21"/>
                <a:gd name="T28" fmla="*/ 5 w 25"/>
                <a:gd name="T2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1">
                  <a:moveTo>
                    <a:pt x="5" y="2"/>
                  </a:moveTo>
                  <a:lnTo>
                    <a:pt x="10" y="2"/>
                  </a:lnTo>
                  <a:lnTo>
                    <a:pt x="17" y="0"/>
                  </a:lnTo>
                  <a:lnTo>
                    <a:pt x="21" y="5"/>
                  </a:lnTo>
                  <a:lnTo>
                    <a:pt x="25" y="7"/>
                  </a:lnTo>
                  <a:lnTo>
                    <a:pt x="25" y="15"/>
                  </a:lnTo>
                  <a:lnTo>
                    <a:pt x="22" y="15"/>
                  </a:lnTo>
                  <a:lnTo>
                    <a:pt x="21" y="21"/>
                  </a:lnTo>
                  <a:lnTo>
                    <a:pt x="16" y="16"/>
                  </a:lnTo>
                  <a:lnTo>
                    <a:pt x="12" y="17"/>
                  </a:lnTo>
                  <a:lnTo>
                    <a:pt x="8" y="12"/>
                  </a:lnTo>
                  <a:lnTo>
                    <a:pt x="4" y="7"/>
                  </a:lnTo>
                  <a:lnTo>
                    <a:pt x="2" y="7"/>
                  </a:lnTo>
                  <a:lnTo>
                    <a:pt x="0" y="4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8"/>
            <p:cNvSpPr>
              <a:spLocks/>
            </p:cNvSpPr>
            <p:nvPr/>
          </p:nvSpPr>
          <p:spPr bwMode="auto">
            <a:xfrm>
              <a:off x="3178175" y="5245100"/>
              <a:ext cx="66675" cy="42863"/>
            </a:xfrm>
            <a:custGeom>
              <a:avLst/>
              <a:gdLst>
                <a:gd name="T0" fmla="*/ 3 w 42"/>
                <a:gd name="T1" fmla="*/ 0 h 27"/>
                <a:gd name="T2" fmla="*/ 4 w 42"/>
                <a:gd name="T3" fmla="*/ 3 h 27"/>
                <a:gd name="T4" fmla="*/ 6 w 42"/>
                <a:gd name="T5" fmla="*/ 3 h 27"/>
                <a:gd name="T6" fmla="*/ 12 w 42"/>
                <a:gd name="T7" fmla="*/ 4 h 27"/>
                <a:gd name="T8" fmla="*/ 22 w 42"/>
                <a:gd name="T9" fmla="*/ 4 h 27"/>
                <a:gd name="T10" fmla="*/ 26 w 42"/>
                <a:gd name="T11" fmla="*/ 2 h 27"/>
                <a:gd name="T12" fmla="*/ 33 w 42"/>
                <a:gd name="T13" fmla="*/ 1 h 27"/>
                <a:gd name="T14" fmla="*/ 38 w 42"/>
                <a:gd name="T15" fmla="*/ 3 h 27"/>
                <a:gd name="T16" fmla="*/ 42 w 42"/>
                <a:gd name="T17" fmla="*/ 4 h 27"/>
                <a:gd name="T18" fmla="*/ 39 w 42"/>
                <a:gd name="T19" fmla="*/ 8 h 27"/>
                <a:gd name="T20" fmla="*/ 36 w 42"/>
                <a:gd name="T21" fmla="*/ 15 h 27"/>
                <a:gd name="T22" fmla="*/ 38 w 42"/>
                <a:gd name="T23" fmla="*/ 20 h 27"/>
                <a:gd name="T24" fmla="*/ 33 w 42"/>
                <a:gd name="T25" fmla="*/ 19 h 27"/>
                <a:gd name="T26" fmla="*/ 26 w 42"/>
                <a:gd name="T27" fmla="*/ 21 h 27"/>
                <a:gd name="T28" fmla="*/ 26 w 42"/>
                <a:gd name="T29" fmla="*/ 26 h 27"/>
                <a:gd name="T30" fmla="*/ 20 w 42"/>
                <a:gd name="T31" fmla="*/ 27 h 27"/>
                <a:gd name="T32" fmla="*/ 15 w 42"/>
                <a:gd name="T33" fmla="*/ 24 h 27"/>
                <a:gd name="T34" fmla="*/ 9 w 42"/>
                <a:gd name="T35" fmla="*/ 26 h 27"/>
                <a:gd name="T36" fmla="*/ 4 w 42"/>
                <a:gd name="T37" fmla="*/ 26 h 27"/>
                <a:gd name="T38" fmla="*/ 4 w 42"/>
                <a:gd name="T39" fmla="*/ 20 h 27"/>
                <a:gd name="T40" fmla="*/ 0 w 42"/>
                <a:gd name="T41" fmla="*/ 18 h 27"/>
                <a:gd name="T42" fmla="*/ 1 w 42"/>
                <a:gd name="T43" fmla="*/ 16 h 27"/>
                <a:gd name="T44" fmla="*/ 1 w 42"/>
                <a:gd name="T45" fmla="*/ 15 h 27"/>
                <a:gd name="T46" fmla="*/ 1 w 42"/>
                <a:gd name="T47" fmla="*/ 12 h 27"/>
                <a:gd name="T48" fmla="*/ 5 w 42"/>
                <a:gd name="T49" fmla="*/ 9 h 27"/>
                <a:gd name="T50" fmla="*/ 1 w 42"/>
                <a:gd name="T51" fmla="*/ 6 h 27"/>
                <a:gd name="T52" fmla="*/ 0 w 42"/>
                <a:gd name="T53" fmla="*/ 2 h 27"/>
                <a:gd name="T54" fmla="*/ 3 w 42"/>
                <a:gd name="T5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" h="27">
                  <a:moveTo>
                    <a:pt x="3" y="0"/>
                  </a:moveTo>
                  <a:lnTo>
                    <a:pt x="4" y="3"/>
                  </a:lnTo>
                  <a:lnTo>
                    <a:pt x="6" y="3"/>
                  </a:lnTo>
                  <a:lnTo>
                    <a:pt x="12" y="4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3" y="1"/>
                  </a:lnTo>
                  <a:lnTo>
                    <a:pt x="38" y="3"/>
                  </a:lnTo>
                  <a:lnTo>
                    <a:pt x="42" y="4"/>
                  </a:lnTo>
                  <a:lnTo>
                    <a:pt x="39" y="8"/>
                  </a:lnTo>
                  <a:lnTo>
                    <a:pt x="36" y="15"/>
                  </a:lnTo>
                  <a:lnTo>
                    <a:pt x="38" y="20"/>
                  </a:lnTo>
                  <a:lnTo>
                    <a:pt x="33" y="19"/>
                  </a:lnTo>
                  <a:lnTo>
                    <a:pt x="26" y="21"/>
                  </a:lnTo>
                  <a:lnTo>
                    <a:pt x="26" y="26"/>
                  </a:lnTo>
                  <a:lnTo>
                    <a:pt x="20" y="27"/>
                  </a:lnTo>
                  <a:lnTo>
                    <a:pt x="15" y="24"/>
                  </a:lnTo>
                  <a:lnTo>
                    <a:pt x="9" y="26"/>
                  </a:lnTo>
                  <a:lnTo>
                    <a:pt x="4" y="26"/>
                  </a:lnTo>
                  <a:lnTo>
                    <a:pt x="4" y="20"/>
                  </a:lnTo>
                  <a:lnTo>
                    <a:pt x="0" y="18"/>
                  </a:lnTo>
                  <a:lnTo>
                    <a:pt x="1" y="16"/>
                  </a:lnTo>
                  <a:lnTo>
                    <a:pt x="1" y="15"/>
                  </a:lnTo>
                  <a:lnTo>
                    <a:pt x="1" y="12"/>
                  </a:lnTo>
                  <a:lnTo>
                    <a:pt x="5" y="9"/>
                  </a:lnTo>
                  <a:lnTo>
                    <a:pt x="1" y="6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7"/>
            <p:cNvSpPr>
              <a:spLocks/>
            </p:cNvSpPr>
            <p:nvPr/>
          </p:nvSpPr>
          <p:spPr bwMode="auto">
            <a:xfrm>
              <a:off x="3187700" y="5045075"/>
              <a:ext cx="100013" cy="87313"/>
            </a:xfrm>
            <a:custGeom>
              <a:avLst/>
              <a:gdLst>
                <a:gd name="T0" fmla="*/ 1 w 63"/>
                <a:gd name="T1" fmla="*/ 26 h 55"/>
                <a:gd name="T2" fmla="*/ 9 w 63"/>
                <a:gd name="T3" fmla="*/ 26 h 55"/>
                <a:gd name="T4" fmla="*/ 16 w 63"/>
                <a:gd name="T5" fmla="*/ 23 h 55"/>
                <a:gd name="T6" fmla="*/ 17 w 63"/>
                <a:gd name="T7" fmla="*/ 16 h 55"/>
                <a:gd name="T8" fmla="*/ 23 w 63"/>
                <a:gd name="T9" fmla="*/ 12 h 55"/>
                <a:gd name="T10" fmla="*/ 22 w 63"/>
                <a:gd name="T11" fmla="*/ 7 h 55"/>
                <a:gd name="T12" fmla="*/ 26 w 63"/>
                <a:gd name="T13" fmla="*/ 5 h 55"/>
                <a:gd name="T14" fmla="*/ 33 w 63"/>
                <a:gd name="T15" fmla="*/ 0 h 55"/>
                <a:gd name="T16" fmla="*/ 40 w 63"/>
                <a:gd name="T17" fmla="*/ 3 h 55"/>
                <a:gd name="T18" fmla="*/ 41 w 63"/>
                <a:gd name="T19" fmla="*/ 6 h 55"/>
                <a:gd name="T20" fmla="*/ 45 w 63"/>
                <a:gd name="T21" fmla="*/ 5 h 55"/>
                <a:gd name="T22" fmla="*/ 51 w 63"/>
                <a:gd name="T23" fmla="*/ 7 h 55"/>
                <a:gd name="T24" fmla="*/ 52 w 63"/>
                <a:gd name="T25" fmla="*/ 13 h 55"/>
                <a:gd name="T26" fmla="*/ 51 w 63"/>
                <a:gd name="T27" fmla="*/ 17 h 55"/>
                <a:gd name="T28" fmla="*/ 55 w 63"/>
                <a:gd name="T29" fmla="*/ 24 h 55"/>
                <a:gd name="T30" fmla="*/ 57 w 63"/>
                <a:gd name="T31" fmla="*/ 25 h 55"/>
                <a:gd name="T32" fmla="*/ 57 w 63"/>
                <a:gd name="T33" fmla="*/ 28 h 55"/>
                <a:gd name="T34" fmla="*/ 62 w 63"/>
                <a:gd name="T35" fmla="*/ 30 h 55"/>
                <a:gd name="T36" fmla="*/ 63 w 63"/>
                <a:gd name="T37" fmla="*/ 32 h 55"/>
                <a:gd name="T38" fmla="*/ 61 w 63"/>
                <a:gd name="T39" fmla="*/ 35 h 55"/>
                <a:gd name="T40" fmla="*/ 56 w 63"/>
                <a:gd name="T41" fmla="*/ 35 h 55"/>
                <a:gd name="T42" fmla="*/ 55 w 63"/>
                <a:gd name="T43" fmla="*/ 36 h 55"/>
                <a:gd name="T44" fmla="*/ 56 w 63"/>
                <a:gd name="T45" fmla="*/ 40 h 55"/>
                <a:gd name="T46" fmla="*/ 57 w 63"/>
                <a:gd name="T47" fmla="*/ 47 h 55"/>
                <a:gd name="T48" fmla="*/ 52 w 63"/>
                <a:gd name="T49" fmla="*/ 47 h 55"/>
                <a:gd name="T50" fmla="*/ 50 w 63"/>
                <a:gd name="T51" fmla="*/ 49 h 55"/>
                <a:gd name="T52" fmla="*/ 50 w 63"/>
                <a:gd name="T53" fmla="*/ 55 h 55"/>
                <a:gd name="T54" fmla="*/ 46 w 63"/>
                <a:gd name="T55" fmla="*/ 54 h 55"/>
                <a:gd name="T56" fmla="*/ 40 w 63"/>
                <a:gd name="T57" fmla="*/ 54 h 55"/>
                <a:gd name="T58" fmla="*/ 39 w 63"/>
                <a:gd name="T59" fmla="*/ 52 h 55"/>
                <a:gd name="T60" fmla="*/ 36 w 63"/>
                <a:gd name="T61" fmla="*/ 54 h 55"/>
                <a:gd name="T62" fmla="*/ 34 w 63"/>
                <a:gd name="T63" fmla="*/ 52 h 55"/>
                <a:gd name="T64" fmla="*/ 28 w 63"/>
                <a:gd name="T65" fmla="*/ 52 h 55"/>
                <a:gd name="T66" fmla="*/ 21 w 63"/>
                <a:gd name="T67" fmla="*/ 49 h 55"/>
                <a:gd name="T68" fmla="*/ 15 w 63"/>
                <a:gd name="T69" fmla="*/ 48 h 55"/>
                <a:gd name="T70" fmla="*/ 9 w 63"/>
                <a:gd name="T71" fmla="*/ 49 h 55"/>
                <a:gd name="T72" fmla="*/ 5 w 63"/>
                <a:gd name="T73" fmla="*/ 52 h 55"/>
                <a:gd name="T74" fmla="*/ 3 w 63"/>
                <a:gd name="T75" fmla="*/ 52 h 55"/>
                <a:gd name="T76" fmla="*/ 1 w 63"/>
                <a:gd name="T77" fmla="*/ 47 h 55"/>
                <a:gd name="T78" fmla="*/ 0 w 63"/>
                <a:gd name="T79" fmla="*/ 42 h 55"/>
                <a:gd name="T80" fmla="*/ 4 w 63"/>
                <a:gd name="T81" fmla="*/ 40 h 55"/>
                <a:gd name="T82" fmla="*/ 4 w 63"/>
                <a:gd name="T83" fmla="*/ 36 h 55"/>
                <a:gd name="T84" fmla="*/ 3 w 63"/>
                <a:gd name="T85" fmla="*/ 31 h 55"/>
                <a:gd name="T86" fmla="*/ 1 w 63"/>
                <a:gd name="T87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" h="55">
                  <a:moveTo>
                    <a:pt x="1" y="26"/>
                  </a:moveTo>
                  <a:lnTo>
                    <a:pt x="9" y="26"/>
                  </a:lnTo>
                  <a:lnTo>
                    <a:pt x="16" y="23"/>
                  </a:lnTo>
                  <a:lnTo>
                    <a:pt x="17" y="16"/>
                  </a:lnTo>
                  <a:lnTo>
                    <a:pt x="23" y="12"/>
                  </a:lnTo>
                  <a:lnTo>
                    <a:pt x="22" y="7"/>
                  </a:lnTo>
                  <a:lnTo>
                    <a:pt x="26" y="5"/>
                  </a:lnTo>
                  <a:lnTo>
                    <a:pt x="33" y="0"/>
                  </a:lnTo>
                  <a:lnTo>
                    <a:pt x="40" y="3"/>
                  </a:lnTo>
                  <a:lnTo>
                    <a:pt x="41" y="6"/>
                  </a:lnTo>
                  <a:lnTo>
                    <a:pt x="45" y="5"/>
                  </a:lnTo>
                  <a:lnTo>
                    <a:pt x="51" y="7"/>
                  </a:lnTo>
                  <a:lnTo>
                    <a:pt x="52" y="13"/>
                  </a:lnTo>
                  <a:lnTo>
                    <a:pt x="51" y="17"/>
                  </a:lnTo>
                  <a:lnTo>
                    <a:pt x="55" y="24"/>
                  </a:lnTo>
                  <a:lnTo>
                    <a:pt x="57" y="25"/>
                  </a:lnTo>
                  <a:lnTo>
                    <a:pt x="57" y="28"/>
                  </a:lnTo>
                  <a:lnTo>
                    <a:pt x="62" y="30"/>
                  </a:lnTo>
                  <a:lnTo>
                    <a:pt x="63" y="32"/>
                  </a:lnTo>
                  <a:lnTo>
                    <a:pt x="61" y="35"/>
                  </a:lnTo>
                  <a:lnTo>
                    <a:pt x="56" y="35"/>
                  </a:lnTo>
                  <a:lnTo>
                    <a:pt x="55" y="36"/>
                  </a:lnTo>
                  <a:lnTo>
                    <a:pt x="56" y="40"/>
                  </a:lnTo>
                  <a:lnTo>
                    <a:pt x="57" y="47"/>
                  </a:lnTo>
                  <a:lnTo>
                    <a:pt x="52" y="47"/>
                  </a:lnTo>
                  <a:lnTo>
                    <a:pt x="50" y="49"/>
                  </a:lnTo>
                  <a:lnTo>
                    <a:pt x="50" y="55"/>
                  </a:lnTo>
                  <a:lnTo>
                    <a:pt x="46" y="54"/>
                  </a:lnTo>
                  <a:lnTo>
                    <a:pt x="40" y="54"/>
                  </a:lnTo>
                  <a:lnTo>
                    <a:pt x="39" y="52"/>
                  </a:lnTo>
                  <a:lnTo>
                    <a:pt x="36" y="54"/>
                  </a:lnTo>
                  <a:lnTo>
                    <a:pt x="34" y="52"/>
                  </a:lnTo>
                  <a:lnTo>
                    <a:pt x="28" y="52"/>
                  </a:lnTo>
                  <a:lnTo>
                    <a:pt x="21" y="49"/>
                  </a:lnTo>
                  <a:lnTo>
                    <a:pt x="15" y="48"/>
                  </a:lnTo>
                  <a:lnTo>
                    <a:pt x="9" y="49"/>
                  </a:lnTo>
                  <a:lnTo>
                    <a:pt x="5" y="52"/>
                  </a:lnTo>
                  <a:lnTo>
                    <a:pt x="3" y="52"/>
                  </a:lnTo>
                  <a:lnTo>
                    <a:pt x="1" y="47"/>
                  </a:lnTo>
                  <a:lnTo>
                    <a:pt x="0" y="42"/>
                  </a:lnTo>
                  <a:lnTo>
                    <a:pt x="4" y="40"/>
                  </a:lnTo>
                  <a:lnTo>
                    <a:pt x="4" y="36"/>
                  </a:lnTo>
                  <a:lnTo>
                    <a:pt x="3" y="31"/>
                  </a:lnTo>
                  <a:lnTo>
                    <a:pt x="1" y="26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33"/>
            <p:cNvSpPr>
              <a:spLocks/>
            </p:cNvSpPr>
            <p:nvPr/>
          </p:nvSpPr>
          <p:spPr bwMode="auto">
            <a:xfrm>
              <a:off x="3003550" y="5191125"/>
              <a:ext cx="49213" cy="30163"/>
            </a:xfrm>
            <a:custGeom>
              <a:avLst/>
              <a:gdLst>
                <a:gd name="T0" fmla="*/ 24 w 31"/>
                <a:gd name="T1" fmla="*/ 2 h 19"/>
                <a:gd name="T2" fmla="*/ 24 w 31"/>
                <a:gd name="T3" fmla="*/ 3 h 19"/>
                <a:gd name="T4" fmla="*/ 24 w 31"/>
                <a:gd name="T5" fmla="*/ 6 h 19"/>
                <a:gd name="T6" fmla="*/ 27 w 31"/>
                <a:gd name="T7" fmla="*/ 8 h 19"/>
                <a:gd name="T8" fmla="*/ 31 w 31"/>
                <a:gd name="T9" fmla="*/ 8 h 19"/>
                <a:gd name="T10" fmla="*/ 29 w 31"/>
                <a:gd name="T11" fmla="*/ 12 h 19"/>
                <a:gd name="T12" fmla="*/ 27 w 31"/>
                <a:gd name="T13" fmla="*/ 14 h 19"/>
                <a:gd name="T14" fmla="*/ 22 w 31"/>
                <a:gd name="T15" fmla="*/ 13 h 19"/>
                <a:gd name="T16" fmla="*/ 21 w 31"/>
                <a:gd name="T17" fmla="*/ 17 h 19"/>
                <a:gd name="T18" fmla="*/ 17 w 31"/>
                <a:gd name="T19" fmla="*/ 17 h 19"/>
                <a:gd name="T20" fmla="*/ 16 w 31"/>
                <a:gd name="T21" fmla="*/ 15 h 19"/>
                <a:gd name="T22" fmla="*/ 12 w 31"/>
                <a:gd name="T23" fmla="*/ 19 h 19"/>
                <a:gd name="T24" fmla="*/ 9 w 31"/>
                <a:gd name="T25" fmla="*/ 19 h 19"/>
                <a:gd name="T26" fmla="*/ 6 w 31"/>
                <a:gd name="T27" fmla="*/ 17 h 19"/>
                <a:gd name="T28" fmla="*/ 4 w 31"/>
                <a:gd name="T29" fmla="*/ 13 h 19"/>
                <a:gd name="T30" fmla="*/ 0 w 31"/>
                <a:gd name="T31" fmla="*/ 14 h 19"/>
                <a:gd name="T32" fmla="*/ 0 w 31"/>
                <a:gd name="T33" fmla="*/ 11 h 19"/>
                <a:gd name="T34" fmla="*/ 6 w 31"/>
                <a:gd name="T35" fmla="*/ 5 h 19"/>
                <a:gd name="T36" fmla="*/ 5 w 31"/>
                <a:gd name="T37" fmla="*/ 2 h 19"/>
                <a:gd name="T38" fmla="*/ 9 w 31"/>
                <a:gd name="T39" fmla="*/ 3 h 19"/>
                <a:gd name="T40" fmla="*/ 10 w 31"/>
                <a:gd name="T41" fmla="*/ 1 h 19"/>
                <a:gd name="T42" fmla="*/ 16 w 31"/>
                <a:gd name="T43" fmla="*/ 1 h 19"/>
                <a:gd name="T44" fmla="*/ 17 w 31"/>
                <a:gd name="T45" fmla="*/ 0 h 19"/>
                <a:gd name="T46" fmla="*/ 24 w 31"/>
                <a:gd name="T47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" h="19">
                  <a:moveTo>
                    <a:pt x="24" y="2"/>
                  </a:moveTo>
                  <a:lnTo>
                    <a:pt x="24" y="3"/>
                  </a:lnTo>
                  <a:lnTo>
                    <a:pt x="24" y="6"/>
                  </a:lnTo>
                  <a:lnTo>
                    <a:pt x="27" y="8"/>
                  </a:lnTo>
                  <a:lnTo>
                    <a:pt x="31" y="8"/>
                  </a:lnTo>
                  <a:lnTo>
                    <a:pt x="29" y="12"/>
                  </a:lnTo>
                  <a:lnTo>
                    <a:pt x="27" y="14"/>
                  </a:lnTo>
                  <a:lnTo>
                    <a:pt x="22" y="13"/>
                  </a:lnTo>
                  <a:lnTo>
                    <a:pt x="21" y="17"/>
                  </a:lnTo>
                  <a:lnTo>
                    <a:pt x="17" y="17"/>
                  </a:lnTo>
                  <a:lnTo>
                    <a:pt x="16" y="15"/>
                  </a:lnTo>
                  <a:lnTo>
                    <a:pt x="12" y="19"/>
                  </a:lnTo>
                  <a:lnTo>
                    <a:pt x="9" y="19"/>
                  </a:lnTo>
                  <a:lnTo>
                    <a:pt x="6" y="17"/>
                  </a:lnTo>
                  <a:lnTo>
                    <a:pt x="4" y="13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6" y="5"/>
                  </a:lnTo>
                  <a:lnTo>
                    <a:pt x="5" y="2"/>
                  </a:lnTo>
                  <a:lnTo>
                    <a:pt x="9" y="3"/>
                  </a:lnTo>
                  <a:lnTo>
                    <a:pt x="10" y="1"/>
                  </a:lnTo>
                  <a:lnTo>
                    <a:pt x="16" y="1"/>
                  </a:lnTo>
                  <a:lnTo>
                    <a:pt x="17" y="0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42"/>
            <p:cNvSpPr>
              <a:spLocks/>
            </p:cNvSpPr>
            <p:nvPr/>
          </p:nvSpPr>
          <p:spPr bwMode="auto">
            <a:xfrm>
              <a:off x="3071813" y="5137150"/>
              <a:ext cx="69850" cy="41275"/>
            </a:xfrm>
            <a:custGeom>
              <a:avLst/>
              <a:gdLst>
                <a:gd name="T0" fmla="*/ 31 w 44"/>
                <a:gd name="T1" fmla="*/ 25 h 26"/>
                <a:gd name="T2" fmla="*/ 29 w 44"/>
                <a:gd name="T3" fmla="*/ 24 h 26"/>
                <a:gd name="T4" fmla="*/ 25 w 44"/>
                <a:gd name="T5" fmla="*/ 24 h 26"/>
                <a:gd name="T6" fmla="*/ 20 w 44"/>
                <a:gd name="T7" fmla="*/ 20 h 26"/>
                <a:gd name="T8" fmla="*/ 18 w 44"/>
                <a:gd name="T9" fmla="*/ 22 h 26"/>
                <a:gd name="T10" fmla="*/ 14 w 44"/>
                <a:gd name="T11" fmla="*/ 26 h 26"/>
                <a:gd name="T12" fmla="*/ 8 w 44"/>
                <a:gd name="T13" fmla="*/ 23 h 26"/>
                <a:gd name="T14" fmla="*/ 4 w 44"/>
                <a:gd name="T15" fmla="*/ 18 h 26"/>
                <a:gd name="T16" fmla="*/ 1 w 44"/>
                <a:gd name="T17" fmla="*/ 16 h 26"/>
                <a:gd name="T18" fmla="*/ 1 w 44"/>
                <a:gd name="T19" fmla="*/ 12 h 26"/>
                <a:gd name="T20" fmla="*/ 0 w 44"/>
                <a:gd name="T21" fmla="*/ 8 h 26"/>
                <a:gd name="T22" fmla="*/ 4 w 44"/>
                <a:gd name="T23" fmla="*/ 6 h 26"/>
                <a:gd name="T24" fmla="*/ 7 w 44"/>
                <a:gd name="T25" fmla="*/ 3 h 26"/>
                <a:gd name="T26" fmla="*/ 12 w 44"/>
                <a:gd name="T27" fmla="*/ 1 h 26"/>
                <a:gd name="T28" fmla="*/ 13 w 44"/>
                <a:gd name="T29" fmla="*/ 0 h 26"/>
                <a:gd name="T30" fmla="*/ 15 w 44"/>
                <a:gd name="T31" fmla="*/ 1 h 26"/>
                <a:gd name="T32" fmla="*/ 18 w 44"/>
                <a:gd name="T33" fmla="*/ 0 h 26"/>
                <a:gd name="T34" fmla="*/ 21 w 44"/>
                <a:gd name="T35" fmla="*/ 2 h 26"/>
                <a:gd name="T36" fmla="*/ 26 w 44"/>
                <a:gd name="T37" fmla="*/ 3 h 26"/>
                <a:gd name="T38" fmla="*/ 26 w 44"/>
                <a:gd name="T39" fmla="*/ 7 h 26"/>
                <a:gd name="T40" fmla="*/ 30 w 44"/>
                <a:gd name="T41" fmla="*/ 8 h 26"/>
                <a:gd name="T42" fmla="*/ 31 w 44"/>
                <a:gd name="T43" fmla="*/ 6 h 26"/>
                <a:gd name="T44" fmla="*/ 35 w 44"/>
                <a:gd name="T45" fmla="*/ 7 h 26"/>
                <a:gd name="T46" fmla="*/ 36 w 44"/>
                <a:gd name="T47" fmla="*/ 11 h 26"/>
                <a:gd name="T48" fmla="*/ 41 w 44"/>
                <a:gd name="T49" fmla="*/ 11 h 26"/>
                <a:gd name="T50" fmla="*/ 44 w 44"/>
                <a:gd name="T51" fmla="*/ 17 h 26"/>
                <a:gd name="T52" fmla="*/ 42 w 44"/>
                <a:gd name="T53" fmla="*/ 17 h 26"/>
                <a:gd name="T54" fmla="*/ 41 w 44"/>
                <a:gd name="T55" fmla="*/ 18 h 26"/>
                <a:gd name="T56" fmla="*/ 39 w 44"/>
                <a:gd name="T57" fmla="*/ 18 h 26"/>
                <a:gd name="T58" fmla="*/ 38 w 44"/>
                <a:gd name="T59" fmla="*/ 20 h 26"/>
                <a:gd name="T60" fmla="*/ 37 w 44"/>
                <a:gd name="T61" fmla="*/ 22 h 26"/>
                <a:gd name="T62" fmla="*/ 37 w 44"/>
                <a:gd name="T63" fmla="*/ 23 h 26"/>
                <a:gd name="T64" fmla="*/ 35 w 44"/>
                <a:gd name="T65" fmla="*/ 23 h 26"/>
                <a:gd name="T66" fmla="*/ 32 w 44"/>
                <a:gd name="T67" fmla="*/ 23 h 26"/>
                <a:gd name="T68" fmla="*/ 31 w 44"/>
                <a:gd name="T6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26">
                  <a:moveTo>
                    <a:pt x="31" y="25"/>
                  </a:moveTo>
                  <a:lnTo>
                    <a:pt x="29" y="24"/>
                  </a:lnTo>
                  <a:lnTo>
                    <a:pt x="25" y="24"/>
                  </a:lnTo>
                  <a:lnTo>
                    <a:pt x="20" y="20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8" y="23"/>
                  </a:lnTo>
                  <a:lnTo>
                    <a:pt x="4" y="18"/>
                  </a:lnTo>
                  <a:lnTo>
                    <a:pt x="1" y="16"/>
                  </a:lnTo>
                  <a:lnTo>
                    <a:pt x="1" y="12"/>
                  </a:lnTo>
                  <a:lnTo>
                    <a:pt x="0" y="8"/>
                  </a:lnTo>
                  <a:lnTo>
                    <a:pt x="4" y="6"/>
                  </a:lnTo>
                  <a:lnTo>
                    <a:pt x="7" y="3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6" y="3"/>
                  </a:lnTo>
                  <a:lnTo>
                    <a:pt x="26" y="7"/>
                  </a:lnTo>
                  <a:lnTo>
                    <a:pt x="30" y="8"/>
                  </a:lnTo>
                  <a:lnTo>
                    <a:pt x="31" y="6"/>
                  </a:lnTo>
                  <a:lnTo>
                    <a:pt x="35" y="7"/>
                  </a:lnTo>
                  <a:lnTo>
                    <a:pt x="36" y="11"/>
                  </a:lnTo>
                  <a:lnTo>
                    <a:pt x="41" y="11"/>
                  </a:lnTo>
                  <a:lnTo>
                    <a:pt x="44" y="17"/>
                  </a:lnTo>
                  <a:lnTo>
                    <a:pt x="42" y="17"/>
                  </a:lnTo>
                  <a:lnTo>
                    <a:pt x="41" y="18"/>
                  </a:lnTo>
                  <a:lnTo>
                    <a:pt x="39" y="18"/>
                  </a:lnTo>
                  <a:lnTo>
                    <a:pt x="38" y="20"/>
                  </a:lnTo>
                  <a:lnTo>
                    <a:pt x="37" y="22"/>
                  </a:lnTo>
                  <a:lnTo>
                    <a:pt x="37" y="23"/>
                  </a:lnTo>
                  <a:lnTo>
                    <a:pt x="35" y="23"/>
                  </a:lnTo>
                  <a:lnTo>
                    <a:pt x="32" y="23"/>
                  </a:lnTo>
                  <a:lnTo>
                    <a:pt x="31" y="25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43"/>
            <p:cNvSpPr>
              <a:spLocks/>
            </p:cNvSpPr>
            <p:nvPr/>
          </p:nvSpPr>
          <p:spPr bwMode="auto">
            <a:xfrm>
              <a:off x="3003550" y="5067300"/>
              <a:ext cx="96838" cy="131763"/>
            </a:xfrm>
            <a:custGeom>
              <a:avLst/>
              <a:gdLst>
                <a:gd name="T0" fmla="*/ 27 w 61"/>
                <a:gd name="T1" fmla="*/ 0 h 83"/>
                <a:gd name="T2" fmla="*/ 27 w 61"/>
                <a:gd name="T3" fmla="*/ 5 h 83"/>
                <a:gd name="T4" fmla="*/ 34 w 61"/>
                <a:gd name="T5" fmla="*/ 8 h 83"/>
                <a:gd name="T6" fmla="*/ 34 w 61"/>
                <a:gd name="T7" fmla="*/ 11 h 83"/>
                <a:gd name="T8" fmla="*/ 40 w 61"/>
                <a:gd name="T9" fmla="*/ 9 h 83"/>
                <a:gd name="T10" fmla="*/ 44 w 61"/>
                <a:gd name="T11" fmla="*/ 6 h 83"/>
                <a:gd name="T12" fmla="*/ 52 w 61"/>
                <a:gd name="T13" fmla="*/ 11 h 83"/>
                <a:gd name="T14" fmla="*/ 55 w 61"/>
                <a:gd name="T15" fmla="*/ 15 h 83"/>
                <a:gd name="T16" fmla="*/ 57 w 61"/>
                <a:gd name="T17" fmla="*/ 20 h 83"/>
                <a:gd name="T18" fmla="*/ 55 w 61"/>
                <a:gd name="T19" fmla="*/ 23 h 83"/>
                <a:gd name="T20" fmla="*/ 57 w 61"/>
                <a:gd name="T21" fmla="*/ 27 h 83"/>
                <a:gd name="T22" fmla="*/ 58 w 61"/>
                <a:gd name="T23" fmla="*/ 33 h 83"/>
                <a:gd name="T24" fmla="*/ 58 w 61"/>
                <a:gd name="T25" fmla="*/ 37 h 83"/>
                <a:gd name="T26" fmla="*/ 61 w 61"/>
                <a:gd name="T27" fmla="*/ 44 h 83"/>
                <a:gd name="T28" fmla="*/ 58 w 61"/>
                <a:gd name="T29" fmla="*/ 45 h 83"/>
                <a:gd name="T30" fmla="*/ 56 w 61"/>
                <a:gd name="T31" fmla="*/ 44 h 83"/>
                <a:gd name="T32" fmla="*/ 55 w 61"/>
                <a:gd name="T33" fmla="*/ 45 h 83"/>
                <a:gd name="T34" fmla="*/ 50 w 61"/>
                <a:gd name="T35" fmla="*/ 47 h 83"/>
                <a:gd name="T36" fmla="*/ 47 w 61"/>
                <a:gd name="T37" fmla="*/ 50 h 83"/>
                <a:gd name="T38" fmla="*/ 43 w 61"/>
                <a:gd name="T39" fmla="*/ 52 h 83"/>
                <a:gd name="T40" fmla="*/ 44 w 61"/>
                <a:gd name="T41" fmla="*/ 56 h 83"/>
                <a:gd name="T42" fmla="*/ 44 w 61"/>
                <a:gd name="T43" fmla="*/ 60 h 83"/>
                <a:gd name="T44" fmla="*/ 47 w 61"/>
                <a:gd name="T45" fmla="*/ 62 h 83"/>
                <a:gd name="T46" fmla="*/ 51 w 61"/>
                <a:gd name="T47" fmla="*/ 67 h 83"/>
                <a:gd name="T48" fmla="*/ 49 w 61"/>
                <a:gd name="T49" fmla="*/ 72 h 83"/>
                <a:gd name="T50" fmla="*/ 46 w 61"/>
                <a:gd name="T51" fmla="*/ 73 h 83"/>
                <a:gd name="T52" fmla="*/ 47 w 61"/>
                <a:gd name="T53" fmla="*/ 79 h 83"/>
                <a:gd name="T54" fmla="*/ 47 w 61"/>
                <a:gd name="T55" fmla="*/ 81 h 83"/>
                <a:gd name="T56" fmla="*/ 45 w 61"/>
                <a:gd name="T57" fmla="*/ 79 h 83"/>
                <a:gd name="T58" fmla="*/ 41 w 61"/>
                <a:gd name="T59" fmla="*/ 79 h 83"/>
                <a:gd name="T60" fmla="*/ 37 w 61"/>
                <a:gd name="T61" fmla="*/ 80 h 83"/>
                <a:gd name="T62" fmla="*/ 31 w 61"/>
                <a:gd name="T63" fmla="*/ 80 h 83"/>
                <a:gd name="T64" fmla="*/ 31 w 61"/>
                <a:gd name="T65" fmla="*/ 83 h 83"/>
                <a:gd name="T66" fmla="*/ 27 w 61"/>
                <a:gd name="T67" fmla="*/ 80 h 83"/>
                <a:gd name="T68" fmla="*/ 24 w 61"/>
                <a:gd name="T69" fmla="*/ 80 h 83"/>
                <a:gd name="T70" fmla="*/ 17 w 61"/>
                <a:gd name="T71" fmla="*/ 78 h 83"/>
                <a:gd name="T72" fmla="*/ 16 w 61"/>
                <a:gd name="T73" fmla="*/ 79 h 83"/>
                <a:gd name="T74" fmla="*/ 10 w 61"/>
                <a:gd name="T75" fmla="*/ 79 h 83"/>
                <a:gd name="T76" fmla="*/ 11 w 61"/>
                <a:gd name="T77" fmla="*/ 72 h 83"/>
                <a:gd name="T78" fmla="*/ 15 w 61"/>
                <a:gd name="T79" fmla="*/ 66 h 83"/>
                <a:gd name="T80" fmla="*/ 5 w 61"/>
                <a:gd name="T81" fmla="*/ 63 h 83"/>
                <a:gd name="T82" fmla="*/ 2 w 61"/>
                <a:gd name="T83" fmla="*/ 61 h 83"/>
                <a:gd name="T84" fmla="*/ 3 w 61"/>
                <a:gd name="T85" fmla="*/ 56 h 83"/>
                <a:gd name="T86" fmla="*/ 2 w 61"/>
                <a:gd name="T87" fmla="*/ 54 h 83"/>
                <a:gd name="T88" fmla="*/ 2 w 61"/>
                <a:gd name="T89" fmla="*/ 46 h 83"/>
                <a:gd name="T90" fmla="*/ 0 w 61"/>
                <a:gd name="T91" fmla="*/ 35 h 83"/>
                <a:gd name="T92" fmla="*/ 5 w 61"/>
                <a:gd name="T93" fmla="*/ 35 h 83"/>
                <a:gd name="T94" fmla="*/ 6 w 61"/>
                <a:gd name="T95" fmla="*/ 32 h 83"/>
                <a:gd name="T96" fmla="*/ 8 w 61"/>
                <a:gd name="T97" fmla="*/ 21 h 83"/>
                <a:gd name="T98" fmla="*/ 6 w 61"/>
                <a:gd name="T99" fmla="*/ 17 h 83"/>
                <a:gd name="T100" fmla="*/ 8 w 61"/>
                <a:gd name="T101" fmla="*/ 15 h 83"/>
                <a:gd name="T102" fmla="*/ 14 w 61"/>
                <a:gd name="T103" fmla="*/ 15 h 83"/>
                <a:gd name="T104" fmla="*/ 15 w 61"/>
                <a:gd name="T105" fmla="*/ 17 h 83"/>
                <a:gd name="T106" fmla="*/ 20 w 61"/>
                <a:gd name="T107" fmla="*/ 11 h 83"/>
                <a:gd name="T108" fmla="*/ 18 w 61"/>
                <a:gd name="T109" fmla="*/ 8 h 83"/>
                <a:gd name="T110" fmla="*/ 17 w 61"/>
                <a:gd name="T111" fmla="*/ 0 h 83"/>
                <a:gd name="T112" fmla="*/ 22 w 61"/>
                <a:gd name="T113" fmla="*/ 2 h 83"/>
                <a:gd name="T114" fmla="*/ 27 w 61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1" h="83">
                  <a:moveTo>
                    <a:pt x="27" y="0"/>
                  </a:moveTo>
                  <a:lnTo>
                    <a:pt x="27" y="5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40" y="9"/>
                  </a:lnTo>
                  <a:lnTo>
                    <a:pt x="44" y="6"/>
                  </a:lnTo>
                  <a:lnTo>
                    <a:pt x="52" y="11"/>
                  </a:lnTo>
                  <a:lnTo>
                    <a:pt x="55" y="15"/>
                  </a:lnTo>
                  <a:lnTo>
                    <a:pt x="57" y="20"/>
                  </a:lnTo>
                  <a:lnTo>
                    <a:pt x="55" y="23"/>
                  </a:lnTo>
                  <a:lnTo>
                    <a:pt x="57" y="27"/>
                  </a:lnTo>
                  <a:lnTo>
                    <a:pt x="58" y="33"/>
                  </a:lnTo>
                  <a:lnTo>
                    <a:pt x="58" y="37"/>
                  </a:lnTo>
                  <a:lnTo>
                    <a:pt x="61" y="44"/>
                  </a:lnTo>
                  <a:lnTo>
                    <a:pt x="58" y="45"/>
                  </a:lnTo>
                  <a:lnTo>
                    <a:pt x="56" y="44"/>
                  </a:lnTo>
                  <a:lnTo>
                    <a:pt x="55" y="45"/>
                  </a:lnTo>
                  <a:lnTo>
                    <a:pt x="50" y="47"/>
                  </a:lnTo>
                  <a:lnTo>
                    <a:pt x="47" y="50"/>
                  </a:lnTo>
                  <a:lnTo>
                    <a:pt x="43" y="52"/>
                  </a:lnTo>
                  <a:lnTo>
                    <a:pt x="44" y="56"/>
                  </a:lnTo>
                  <a:lnTo>
                    <a:pt x="44" y="60"/>
                  </a:lnTo>
                  <a:lnTo>
                    <a:pt x="47" y="62"/>
                  </a:lnTo>
                  <a:lnTo>
                    <a:pt x="51" y="67"/>
                  </a:lnTo>
                  <a:lnTo>
                    <a:pt x="49" y="72"/>
                  </a:lnTo>
                  <a:lnTo>
                    <a:pt x="46" y="73"/>
                  </a:lnTo>
                  <a:lnTo>
                    <a:pt x="47" y="79"/>
                  </a:lnTo>
                  <a:lnTo>
                    <a:pt x="47" y="81"/>
                  </a:lnTo>
                  <a:lnTo>
                    <a:pt x="45" y="79"/>
                  </a:lnTo>
                  <a:lnTo>
                    <a:pt x="41" y="79"/>
                  </a:lnTo>
                  <a:lnTo>
                    <a:pt x="37" y="80"/>
                  </a:lnTo>
                  <a:lnTo>
                    <a:pt x="31" y="80"/>
                  </a:lnTo>
                  <a:lnTo>
                    <a:pt x="31" y="83"/>
                  </a:lnTo>
                  <a:lnTo>
                    <a:pt x="27" y="80"/>
                  </a:lnTo>
                  <a:lnTo>
                    <a:pt x="24" y="80"/>
                  </a:lnTo>
                  <a:lnTo>
                    <a:pt x="17" y="78"/>
                  </a:lnTo>
                  <a:lnTo>
                    <a:pt x="16" y="79"/>
                  </a:lnTo>
                  <a:lnTo>
                    <a:pt x="10" y="79"/>
                  </a:lnTo>
                  <a:lnTo>
                    <a:pt x="11" y="72"/>
                  </a:lnTo>
                  <a:lnTo>
                    <a:pt x="15" y="66"/>
                  </a:lnTo>
                  <a:lnTo>
                    <a:pt x="5" y="63"/>
                  </a:lnTo>
                  <a:lnTo>
                    <a:pt x="2" y="61"/>
                  </a:lnTo>
                  <a:lnTo>
                    <a:pt x="3" y="56"/>
                  </a:lnTo>
                  <a:lnTo>
                    <a:pt x="2" y="54"/>
                  </a:lnTo>
                  <a:lnTo>
                    <a:pt x="2" y="46"/>
                  </a:lnTo>
                  <a:lnTo>
                    <a:pt x="0" y="35"/>
                  </a:lnTo>
                  <a:lnTo>
                    <a:pt x="5" y="35"/>
                  </a:lnTo>
                  <a:lnTo>
                    <a:pt x="6" y="32"/>
                  </a:lnTo>
                  <a:lnTo>
                    <a:pt x="8" y="21"/>
                  </a:lnTo>
                  <a:lnTo>
                    <a:pt x="6" y="17"/>
                  </a:lnTo>
                  <a:lnTo>
                    <a:pt x="8" y="15"/>
                  </a:lnTo>
                  <a:lnTo>
                    <a:pt x="14" y="15"/>
                  </a:lnTo>
                  <a:lnTo>
                    <a:pt x="15" y="17"/>
                  </a:lnTo>
                  <a:lnTo>
                    <a:pt x="20" y="11"/>
                  </a:lnTo>
                  <a:lnTo>
                    <a:pt x="18" y="8"/>
                  </a:lnTo>
                  <a:lnTo>
                    <a:pt x="17" y="0"/>
                  </a:lnTo>
                  <a:lnTo>
                    <a:pt x="22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45"/>
            <p:cNvSpPr>
              <a:spLocks noEditPoints="1"/>
            </p:cNvSpPr>
            <p:nvPr/>
          </p:nvSpPr>
          <p:spPr bwMode="auto">
            <a:xfrm>
              <a:off x="3027363" y="5014913"/>
              <a:ext cx="47625" cy="57150"/>
            </a:xfrm>
            <a:custGeom>
              <a:avLst/>
              <a:gdLst>
                <a:gd name="T0" fmla="*/ 30 w 30"/>
                <a:gd name="T1" fmla="*/ 26 h 36"/>
                <a:gd name="T2" fmla="*/ 26 w 30"/>
                <a:gd name="T3" fmla="*/ 36 h 36"/>
                <a:gd name="T4" fmla="*/ 19 w 30"/>
                <a:gd name="T5" fmla="*/ 29 h 36"/>
                <a:gd name="T6" fmla="*/ 18 w 30"/>
                <a:gd name="T7" fmla="*/ 24 h 36"/>
                <a:gd name="T8" fmla="*/ 29 w 30"/>
                <a:gd name="T9" fmla="*/ 20 h 36"/>
                <a:gd name="T10" fmla="*/ 30 w 30"/>
                <a:gd name="T11" fmla="*/ 26 h 36"/>
                <a:gd name="T12" fmla="*/ 19 w 30"/>
                <a:gd name="T13" fmla="*/ 15 h 36"/>
                <a:gd name="T14" fmla="*/ 17 w 30"/>
                <a:gd name="T15" fmla="*/ 20 h 36"/>
                <a:gd name="T16" fmla="*/ 16 w 30"/>
                <a:gd name="T17" fmla="*/ 19 h 36"/>
                <a:gd name="T18" fmla="*/ 11 w 30"/>
                <a:gd name="T19" fmla="*/ 27 h 36"/>
                <a:gd name="T20" fmla="*/ 12 w 30"/>
                <a:gd name="T21" fmla="*/ 33 h 36"/>
                <a:gd name="T22" fmla="*/ 7 w 30"/>
                <a:gd name="T23" fmla="*/ 35 h 36"/>
                <a:gd name="T24" fmla="*/ 2 w 30"/>
                <a:gd name="T25" fmla="*/ 33 h 36"/>
                <a:gd name="T26" fmla="*/ 0 w 30"/>
                <a:gd name="T27" fmla="*/ 27 h 36"/>
                <a:gd name="T28" fmla="*/ 0 w 30"/>
                <a:gd name="T29" fmla="*/ 15 h 36"/>
                <a:gd name="T30" fmla="*/ 1 w 30"/>
                <a:gd name="T31" fmla="*/ 12 h 36"/>
                <a:gd name="T32" fmla="*/ 2 w 30"/>
                <a:gd name="T33" fmla="*/ 8 h 36"/>
                <a:gd name="T34" fmla="*/ 8 w 30"/>
                <a:gd name="T35" fmla="*/ 7 h 36"/>
                <a:gd name="T36" fmla="*/ 11 w 30"/>
                <a:gd name="T37" fmla="*/ 3 h 36"/>
                <a:gd name="T38" fmla="*/ 17 w 30"/>
                <a:gd name="T39" fmla="*/ 0 h 36"/>
                <a:gd name="T40" fmla="*/ 16 w 30"/>
                <a:gd name="T41" fmla="*/ 7 h 36"/>
                <a:gd name="T42" fmla="*/ 14 w 30"/>
                <a:gd name="T43" fmla="*/ 10 h 36"/>
                <a:gd name="T44" fmla="*/ 16 w 30"/>
                <a:gd name="T45" fmla="*/ 14 h 36"/>
                <a:gd name="T46" fmla="*/ 19 w 30"/>
                <a:gd name="T47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36">
                  <a:moveTo>
                    <a:pt x="30" y="26"/>
                  </a:moveTo>
                  <a:lnTo>
                    <a:pt x="26" y="36"/>
                  </a:lnTo>
                  <a:lnTo>
                    <a:pt x="19" y="29"/>
                  </a:lnTo>
                  <a:lnTo>
                    <a:pt x="18" y="24"/>
                  </a:lnTo>
                  <a:lnTo>
                    <a:pt x="29" y="20"/>
                  </a:lnTo>
                  <a:lnTo>
                    <a:pt x="30" y="26"/>
                  </a:lnTo>
                  <a:close/>
                  <a:moveTo>
                    <a:pt x="19" y="15"/>
                  </a:moveTo>
                  <a:lnTo>
                    <a:pt x="17" y="20"/>
                  </a:lnTo>
                  <a:lnTo>
                    <a:pt x="16" y="19"/>
                  </a:lnTo>
                  <a:lnTo>
                    <a:pt x="11" y="27"/>
                  </a:lnTo>
                  <a:lnTo>
                    <a:pt x="12" y="33"/>
                  </a:lnTo>
                  <a:lnTo>
                    <a:pt x="7" y="35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8"/>
                  </a:lnTo>
                  <a:lnTo>
                    <a:pt x="8" y="7"/>
                  </a:lnTo>
                  <a:lnTo>
                    <a:pt x="11" y="3"/>
                  </a:lnTo>
                  <a:lnTo>
                    <a:pt x="17" y="0"/>
                  </a:lnTo>
                  <a:lnTo>
                    <a:pt x="16" y="7"/>
                  </a:lnTo>
                  <a:lnTo>
                    <a:pt x="14" y="10"/>
                  </a:lnTo>
                  <a:lnTo>
                    <a:pt x="16" y="14"/>
                  </a:lnTo>
                  <a:lnTo>
                    <a:pt x="19" y="15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49"/>
            <p:cNvSpPr>
              <a:spLocks/>
            </p:cNvSpPr>
            <p:nvPr/>
          </p:nvSpPr>
          <p:spPr bwMode="auto">
            <a:xfrm>
              <a:off x="3189288" y="4975225"/>
              <a:ext cx="50800" cy="44450"/>
            </a:xfrm>
            <a:custGeom>
              <a:avLst/>
              <a:gdLst>
                <a:gd name="T0" fmla="*/ 6 w 32"/>
                <a:gd name="T1" fmla="*/ 25 h 28"/>
                <a:gd name="T2" fmla="*/ 8 w 32"/>
                <a:gd name="T3" fmla="*/ 17 h 28"/>
                <a:gd name="T4" fmla="*/ 5 w 32"/>
                <a:gd name="T5" fmla="*/ 18 h 28"/>
                <a:gd name="T6" fmla="*/ 0 w 32"/>
                <a:gd name="T7" fmla="*/ 14 h 28"/>
                <a:gd name="T8" fmla="*/ 0 w 32"/>
                <a:gd name="T9" fmla="*/ 6 h 28"/>
                <a:gd name="T10" fmla="*/ 9 w 32"/>
                <a:gd name="T11" fmla="*/ 3 h 28"/>
                <a:gd name="T12" fmla="*/ 17 w 32"/>
                <a:gd name="T13" fmla="*/ 0 h 28"/>
                <a:gd name="T14" fmla="*/ 25 w 32"/>
                <a:gd name="T15" fmla="*/ 3 h 28"/>
                <a:gd name="T16" fmla="*/ 31 w 32"/>
                <a:gd name="T17" fmla="*/ 3 h 28"/>
                <a:gd name="T18" fmla="*/ 32 w 32"/>
                <a:gd name="T19" fmla="*/ 5 h 28"/>
                <a:gd name="T20" fmla="*/ 27 w 32"/>
                <a:gd name="T21" fmla="*/ 12 h 28"/>
                <a:gd name="T22" fmla="*/ 29 w 32"/>
                <a:gd name="T23" fmla="*/ 25 h 28"/>
                <a:gd name="T24" fmla="*/ 26 w 32"/>
                <a:gd name="T25" fmla="*/ 28 h 28"/>
                <a:gd name="T26" fmla="*/ 21 w 32"/>
                <a:gd name="T27" fmla="*/ 28 h 28"/>
                <a:gd name="T28" fmla="*/ 15 w 32"/>
                <a:gd name="T29" fmla="*/ 23 h 28"/>
                <a:gd name="T30" fmla="*/ 13 w 32"/>
                <a:gd name="T31" fmla="*/ 22 h 28"/>
                <a:gd name="T32" fmla="*/ 6 w 32"/>
                <a:gd name="T33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28">
                  <a:moveTo>
                    <a:pt x="6" y="25"/>
                  </a:moveTo>
                  <a:lnTo>
                    <a:pt x="8" y="17"/>
                  </a:lnTo>
                  <a:lnTo>
                    <a:pt x="5" y="18"/>
                  </a:lnTo>
                  <a:lnTo>
                    <a:pt x="0" y="14"/>
                  </a:lnTo>
                  <a:lnTo>
                    <a:pt x="0" y="6"/>
                  </a:lnTo>
                  <a:lnTo>
                    <a:pt x="9" y="3"/>
                  </a:lnTo>
                  <a:lnTo>
                    <a:pt x="17" y="0"/>
                  </a:lnTo>
                  <a:lnTo>
                    <a:pt x="25" y="3"/>
                  </a:lnTo>
                  <a:lnTo>
                    <a:pt x="31" y="3"/>
                  </a:lnTo>
                  <a:lnTo>
                    <a:pt x="32" y="5"/>
                  </a:lnTo>
                  <a:lnTo>
                    <a:pt x="27" y="12"/>
                  </a:lnTo>
                  <a:lnTo>
                    <a:pt x="29" y="25"/>
                  </a:lnTo>
                  <a:lnTo>
                    <a:pt x="26" y="28"/>
                  </a:lnTo>
                  <a:lnTo>
                    <a:pt x="21" y="28"/>
                  </a:lnTo>
                  <a:lnTo>
                    <a:pt x="15" y="23"/>
                  </a:lnTo>
                  <a:lnTo>
                    <a:pt x="13" y="22"/>
                  </a:lnTo>
                  <a:lnTo>
                    <a:pt x="6" y="25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55"/>
            <p:cNvSpPr>
              <a:spLocks/>
            </p:cNvSpPr>
            <p:nvPr/>
          </p:nvSpPr>
          <p:spPr bwMode="auto">
            <a:xfrm>
              <a:off x="3160713" y="4706938"/>
              <a:ext cx="115888" cy="265113"/>
            </a:xfrm>
            <a:custGeom>
              <a:avLst/>
              <a:gdLst>
                <a:gd name="T0" fmla="*/ 53 w 73"/>
                <a:gd name="T1" fmla="*/ 22 h 167"/>
                <a:gd name="T2" fmla="*/ 52 w 73"/>
                <a:gd name="T3" fmla="*/ 35 h 167"/>
                <a:gd name="T4" fmla="*/ 62 w 73"/>
                <a:gd name="T5" fmla="*/ 47 h 167"/>
                <a:gd name="T6" fmla="*/ 56 w 73"/>
                <a:gd name="T7" fmla="*/ 59 h 167"/>
                <a:gd name="T8" fmla="*/ 64 w 73"/>
                <a:gd name="T9" fmla="*/ 79 h 167"/>
                <a:gd name="T10" fmla="*/ 60 w 73"/>
                <a:gd name="T11" fmla="*/ 93 h 167"/>
                <a:gd name="T12" fmla="*/ 66 w 73"/>
                <a:gd name="T13" fmla="*/ 104 h 167"/>
                <a:gd name="T14" fmla="*/ 63 w 73"/>
                <a:gd name="T15" fmla="*/ 114 h 167"/>
                <a:gd name="T16" fmla="*/ 73 w 73"/>
                <a:gd name="T17" fmla="*/ 125 h 167"/>
                <a:gd name="T18" fmla="*/ 70 w 73"/>
                <a:gd name="T19" fmla="*/ 132 h 167"/>
                <a:gd name="T20" fmla="*/ 64 w 73"/>
                <a:gd name="T21" fmla="*/ 140 h 167"/>
                <a:gd name="T22" fmla="*/ 50 w 73"/>
                <a:gd name="T23" fmla="*/ 157 h 167"/>
                <a:gd name="T24" fmla="*/ 38 w 73"/>
                <a:gd name="T25" fmla="*/ 158 h 167"/>
                <a:gd name="T26" fmla="*/ 26 w 73"/>
                <a:gd name="T27" fmla="*/ 163 h 167"/>
                <a:gd name="T28" fmla="*/ 15 w 73"/>
                <a:gd name="T29" fmla="*/ 167 h 167"/>
                <a:gd name="T30" fmla="*/ 11 w 73"/>
                <a:gd name="T31" fmla="*/ 160 h 167"/>
                <a:gd name="T32" fmla="*/ 4 w 73"/>
                <a:gd name="T33" fmla="*/ 155 h 167"/>
                <a:gd name="T34" fmla="*/ 6 w 73"/>
                <a:gd name="T35" fmla="*/ 142 h 167"/>
                <a:gd name="T36" fmla="*/ 3 w 73"/>
                <a:gd name="T37" fmla="*/ 128 h 167"/>
                <a:gd name="T38" fmla="*/ 6 w 73"/>
                <a:gd name="T39" fmla="*/ 120 h 167"/>
                <a:gd name="T40" fmla="*/ 12 w 73"/>
                <a:gd name="T41" fmla="*/ 110 h 167"/>
                <a:gd name="T42" fmla="*/ 27 w 73"/>
                <a:gd name="T43" fmla="*/ 93 h 167"/>
                <a:gd name="T44" fmla="*/ 32 w 73"/>
                <a:gd name="T45" fmla="*/ 90 h 167"/>
                <a:gd name="T46" fmla="*/ 31 w 73"/>
                <a:gd name="T47" fmla="*/ 84 h 167"/>
                <a:gd name="T48" fmla="*/ 22 w 73"/>
                <a:gd name="T49" fmla="*/ 75 h 167"/>
                <a:gd name="T50" fmla="*/ 20 w 73"/>
                <a:gd name="T51" fmla="*/ 69 h 167"/>
                <a:gd name="T52" fmla="*/ 20 w 73"/>
                <a:gd name="T53" fmla="*/ 42 h 167"/>
                <a:gd name="T54" fmla="*/ 9 w 73"/>
                <a:gd name="T55" fmla="*/ 30 h 167"/>
                <a:gd name="T56" fmla="*/ 0 w 73"/>
                <a:gd name="T57" fmla="*/ 21 h 167"/>
                <a:gd name="T58" fmla="*/ 4 w 73"/>
                <a:gd name="T59" fmla="*/ 16 h 167"/>
                <a:gd name="T60" fmla="*/ 11 w 73"/>
                <a:gd name="T61" fmla="*/ 26 h 167"/>
                <a:gd name="T62" fmla="*/ 20 w 73"/>
                <a:gd name="T63" fmla="*/ 26 h 167"/>
                <a:gd name="T64" fmla="*/ 27 w 73"/>
                <a:gd name="T65" fmla="*/ 29 h 167"/>
                <a:gd name="T66" fmla="*/ 34 w 73"/>
                <a:gd name="T67" fmla="*/ 22 h 167"/>
                <a:gd name="T68" fmla="*/ 37 w 73"/>
                <a:gd name="T69" fmla="*/ 7 h 167"/>
                <a:gd name="T70" fmla="*/ 47 w 73"/>
                <a:gd name="T71" fmla="*/ 0 h 167"/>
                <a:gd name="T72" fmla="*/ 56 w 73"/>
                <a:gd name="T73" fmla="*/ 9 h 167"/>
                <a:gd name="T74" fmla="*/ 53 w 73"/>
                <a:gd name="T7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167">
                  <a:moveTo>
                    <a:pt x="53" y="22"/>
                  </a:moveTo>
                  <a:lnTo>
                    <a:pt x="52" y="35"/>
                  </a:lnTo>
                  <a:lnTo>
                    <a:pt x="62" y="47"/>
                  </a:lnTo>
                  <a:lnTo>
                    <a:pt x="56" y="59"/>
                  </a:lnTo>
                  <a:lnTo>
                    <a:pt x="64" y="79"/>
                  </a:lnTo>
                  <a:lnTo>
                    <a:pt x="60" y="93"/>
                  </a:lnTo>
                  <a:lnTo>
                    <a:pt x="66" y="104"/>
                  </a:lnTo>
                  <a:lnTo>
                    <a:pt x="63" y="114"/>
                  </a:lnTo>
                  <a:lnTo>
                    <a:pt x="73" y="125"/>
                  </a:lnTo>
                  <a:lnTo>
                    <a:pt x="70" y="132"/>
                  </a:lnTo>
                  <a:lnTo>
                    <a:pt x="64" y="140"/>
                  </a:lnTo>
                  <a:lnTo>
                    <a:pt x="50" y="157"/>
                  </a:lnTo>
                  <a:lnTo>
                    <a:pt x="38" y="158"/>
                  </a:lnTo>
                  <a:lnTo>
                    <a:pt x="26" y="163"/>
                  </a:lnTo>
                  <a:lnTo>
                    <a:pt x="15" y="167"/>
                  </a:lnTo>
                  <a:lnTo>
                    <a:pt x="11" y="160"/>
                  </a:lnTo>
                  <a:lnTo>
                    <a:pt x="4" y="155"/>
                  </a:lnTo>
                  <a:lnTo>
                    <a:pt x="6" y="142"/>
                  </a:lnTo>
                  <a:lnTo>
                    <a:pt x="3" y="128"/>
                  </a:lnTo>
                  <a:lnTo>
                    <a:pt x="6" y="120"/>
                  </a:lnTo>
                  <a:lnTo>
                    <a:pt x="12" y="110"/>
                  </a:lnTo>
                  <a:lnTo>
                    <a:pt x="27" y="93"/>
                  </a:lnTo>
                  <a:lnTo>
                    <a:pt x="32" y="90"/>
                  </a:lnTo>
                  <a:lnTo>
                    <a:pt x="31" y="84"/>
                  </a:lnTo>
                  <a:lnTo>
                    <a:pt x="22" y="75"/>
                  </a:lnTo>
                  <a:lnTo>
                    <a:pt x="20" y="69"/>
                  </a:lnTo>
                  <a:lnTo>
                    <a:pt x="20" y="42"/>
                  </a:lnTo>
                  <a:lnTo>
                    <a:pt x="9" y="30"/>
                  </a:lnTo>
                  <a:lnTo>
                    <a:pt x="0" y="21"/>
                  </a:lnTo>
                  <a:lnTo>
                    <a:pt x="4" y="16"/>
                  </a:lnTo>
                  <a:lnTo>
                    <a:pt x="11" y="26"/>
                  </a:lnTo>
                  <a:lnTo>
                    <a:pt x="20" y="26"/>
                  </a:lnTo>
                  <a:lnTo>
                    <a:pt x="27" y="29"/>
                  </a:lnTo>
                  <a:lnTo>
                    <a:pt x="34" y="22"/>
                  </a:lnTo>
                  <a:lnTo>
                    <a:pt x="37" y="7"/>
                  </a:lnTo>
                  <a:lnTo>
                    <a:pt x="47" y="0"/>
                  </a:lnTo>
                  <a:lnTo>
                    <a:pt x="56" y="9"/>
                  </a:lnTo>
                  <a:lnTo>
                    <a:pt x="53" y="2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57"/>
            <p:cNvSpPr>
              <a:spLocks noEditPoints="1"/>
            </p:cNvSpPr>
            <p:nvPr/>
          </p:nvSpPr>
          <p:spPr bwMode="auto">
            <a:xfrm>
              <a:off x="2890838" y="5135563"/>
              <a:ext cx="150813" cy="150813"/>
            </a:xfrm>
            <a:custGeom>
              <a:avLst/>
              <a:gdLst>
                <a:gd name="T0" fmla="*/ 95 w 95"/>
                <a:gd name="T1" fmla="*/ 88 h 95"/>
                <a:gd name="T2" fmla="*/ 93 w 95"/>
                <a:gd name="T3" fmla="*/ 95 h 95"/>
                <a:gd name="T4" fmla="*/ 91 w 95"/>
                <a:gd name="T5" fmla="*/ 93 h 95"/>
                <a:gd name="T6" fmla="*/ 88 w 95"/>
                <a:gd name="T7" fmla="*/ 87 h 95"/>
                <a:gd name="T8" fmla="*/ 91 w 95"/>
                <a:gd name="T9" fmla="*/ 83 h 95"/>
                <a:gd name="T10" fmla="*/ 94 w 95"/>
                <a:gd name="T11" fmla="*/ 81 h 95"/>
                <a:gd name="T12" fmla="*/ 95 w 95"/>
                <a:gd name="T13" fmla="*/ 88 h 95"/>
                <a:gd name="T14" fmla="*/ 56 w 95"/>
                <a:gd name="T15" fmla="*/ 8 h 95"/>
                <a:gd name="T16" fmla="*/ 60 w 95"/>
                <a:gd name="T17" fmla="*/ 13 h 95"/>
                <a:gd name="T18" fmla="*/ 64 w 95"/>
                <a:gd name="T19" fmla="*/ 12 h 95"/>
                <a:gd name="T20" fmla="*/ 69 w 95"/>
                <a:gd name="T21" fmla="*/ 17 h 95"/>
                <a:gd name="T22" fmla="*/ 71 w 95"/>
                <a:gd name="T23" fmla="*/ 18 h 95"/>
                <a:gd name="T24" fmla="*/ 73 w 95"/>
                <a:gd name="T25" fmla="*/ 18 h 95"/>
                <a:gd name="T26" fmla="*/ 76 w 95"/>
                <a:gd name="T27" fmla="*/ 20 h 95"/>
                <a:gd name="T28" fmla="*/ 86 w 95"/>
                <a:gd name="T29" fmla="*/ 23 h 95"/>
                <a:gd name="T30" fmla="*/ 82 w 95"/>
                <a:gd name="T31" fmla="*/ 29 h 95"/>
                <a:gd name="T32" fmla="*/ 81 w 95"/>
                <a:gd name="T33" fmla="*/ 36 h 95"/>
                <a:gd name="T34" fmla="*/ 80 w 95"/>
                <a:gd name="T35" fmla="*/ 38 h 95"/>
                <a:gd name="T36" fmla="*/ 76 w 95"/>
                <a:gd name="T37" fmla="*/ 37 h 95"/>
                <a:gd name="T38" fmla="*/ 77 w 95"/>
                <a:gd name="T39" fmla="*/ 40 h 95"/>
                <a:gd name="T40" fmla="*/ 71 w 95"/>
                <a:gd name="T41" fmla="*/ 46 h 95"/>
                <a:gd name="T42" fmla="*/ 71 w 95"/>
                <a:gd name="T43" fmla="*/ 49 h 95"/>
                <a:gd name="T44" fmla="*/ 75 w 95"/>
                <a:gd name="T45" fmla="*/ 48 h 95"/>
                <a:gd name="T46" fmla="*/ 77 w 95"/>
                <a:gd name="T47" fmla="*/ 52 h 95"/>
                <a:gd name="T48" fmla="*/ 77 w 95"/>
                <a:gd name="T49" fmla="*/ 55 h 95"/>
                <a:gd name="T50" fmla="*/ 79 w 95"/>
                <a:gd name="T51" fmla="*/ 59 h 95"/>
                <a:gd name="T52" fmla="*/ 76 w 95"/>
                <a:gd name="T53" fmla="*/ 61 h 95"/>
                <a:gd name="T54" fmla="*/ 79 w 95"/>
                <a:gd name="T55" fmla="*/ 69 h 95"/>
                <a:gd name="T56" fmla="*/ 82 w 95"/>
                <a:gd name="T57" fmla="*/ 70 h 95"/>
                <a:gd name="T58" fmla="*/ 81 w 95"/>
                <a:gd name="T59" fmla="*/ 73 h 95"/>
                <a:gd name="T60" fmla="*/ 75 w 95"/>
                <a:gd name="T61" fmla="*/ 79 h 95"/>
                <a:gd name="T62" fmla="*/ 62 w 95"/>
                <a:gd name="T63" fmla="*/ 77 h 95"/>
                <a:gd name="T64" fmla="*/ 52 w 95"/>
                <a:gd name="T65" fmla="*/ 79 h 95"/>
                <a:gd name="T66" fmla="*/ 52 w 95"/>
                <a:gd name="T67" fmla="*/ 85 h 95"/>
                <a:gd name="T68" fmla="*/ 44 w 95"/>
                <a:gd name="T69" fmla="*/ 87 h 95"/>
                <a:gd name="T70" fmla="*/ 36 w 95"/>
                <a:gd name="T71" fmla="*/ 82 h 95"/>
                <a:gd name="T72" fmla="*/ 34 w 95"/>
                <a:gd name="T73" fmla="*/ 84 h 95"/>
                <a:gd name="T74" fmla="*/ 22 w 95"/>
                <a:gd name="T75" fmla="*/ 79 h 95"/>
                <a:gd name="T76" fmla="*/ 18 w 95"/>
                <a:gd name="T77" fmla="*/ 76 h 95"/>
                <a:gd name="T78" fmla="*/ 22 w 95"/>
                <a:gd name="T79" fmla="*/ 71 h 95"/>
                <a:gd name="T80" fmla="*/ 23 w 95"/>
                <a:gd name="T81" fmla="*/ 52 h 95"/>
                <a:gd name="T82" fmla="*/ 17 w 95"/>
                <a:gd name="T83" fmla="*/ 42 h 95"/>
                <a:gd name="T84" fmla="*/ 11 w 95"/>
                <a:gd name="T85" fmla="*/ 37 h 95"/>
                <a:gd name="T86" fmla="*/ 1 w 95"/>
                <a:gd name="T87" fmla="*/ 32 h 95"/>
                <a:gd name="T88" fmla="*/ 0 w 95"/>
                <a:gd name="T89" fmla="*/ 25 h 95"/>
                <a:gd name="T90" fmla="*/ 10 w 95"/>
                <a:gd name="T91" fmla="*/ 24 h 95"/>
                <a:gd name="T92" fmla="*/ 21 w 95"/>
                <a:gd name="T93" fmla="*/ 26 h 95"/>
                <a:gd name="T94" fmla="*/ 18 w 95"/>
                <a:gd name="T95" fmla="*/ 14 h 95"/>
                <a:gd name="T96" fmla="*/ 24 w 95"/>
                <a:gd name="T97" fmla="*/ 19 h 95"/>
                <a:gd name="T98" fmla="*/ 40 w 95"/>
                <a:gd name="T99" fmla="*/ 11 h 95"/>
                <a:gd name="T100" fmla="*/ 42 w 95"/>
                <a:gd name="T101" fmla="*/ 2 h 95"/>
                <a:gd name="T102" fmla="*/ 48 w 95"/>
                <a:gd name="T103" fmla="*/ 0 h 95"/>
                <a:gd name="T104" fmla="*/ 50 w 95"/>
                <a:gd name="T105" fmla="*/ 3 h 95"/>
                <a:gd name="T106" fmla="*/ 52 w 95"/>
                <a:gd name="T107" fmla="*/ 3 h 95"/>
                <a:gd name="T108" fmla="*/ 56 w 95"/>
                <a:gd name="T109" fmla="*/ 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5" h="95">
                  <a:moveTo>
                    <a:pt x="95" y="88"/>
                  </a:moveTo>
                  <a:lnTo>
                    <a:pt x="93" y="95"/>
                  </a:lnTo>
                  <a:lnTo>
                    <a:pt x="91" y="93"/>
                  </a:lnTo>
                  <a:lnTo>
                    <a:pt x="88" y="87"/>
                  </a:lnTo>
                  <a:lnTo>
                    <a:pt x="91" y="83"/>
                  </a:lnTo>
                  <a:lnTo>
                    <a:pt x="94" y="81"/>
                  </a:lnTo>
                  <a:lnTo>
                    <a:pt x="95" y="88"/>
                  </a:lnTo>
                  <a:close/>
                  <a:moveTo>
                    <a:pt x="56" y="8"/>
                  </a:moveTo>
                  <a:lnTo>
                    <a:pt x="60" y="13"/>
                  </a:lnTo>
                  <a:lnTo>
                    <a:pt x="64" y="12"/>
                  </a:lnTo>
                  <a:lnTo>
                    <a:pt x="69" y="17"/>
                  </a:lnTo>
                  <a:lnTo>
                    <a:pt x="71" y="18"/>
                  </a:lnTo>
                  <a:lnTo>
                    <a:pt x="73" y="18"/>
                  </a:lnTo>
                  <a:lnTo>
                    <a:pt x="76" y="20"/>
                  </a:lnTo>
                  <a:lnTo>
                    <a:pt x="86" y="23"/>
                  </a:lnTo>
                  <a:lnTo>
                    <a:pt x="82" y="29"/>
                  </a:lnTo>
                  <a:lnTo>
                    <a:pt x="81" y="36"/>
                  </a:lnTo>
                  <a:lnTo>
                    <a:pt x="80" y="38"/>
                  </a:lnTo>
                  <a:lnTo>
                    <a:pt x="76" y="37"/>
                  </a:lnTo>
                  <a:lnTo>
                    <a:pt x="77" y="40"/>
                  </a:lnTo>
                  <a:lnTo>
                    <a:pt x="71" y="46"/>
                  </a:lnTo>
                  <a:lnTo>
                    <a:pt x="71" y="49"/>
                  </a:lnTo>
                  <a:lnTo>
                    <a:pt x="75" y="48"/>
                  </a:lnTo>
                  <a:lnTo>
                    <a:pt x="77" y="52"/>
                  </a:lnTo>
                  <a:lnTo>
                    <a:pt x="77" y="55"/>
                  </a:lnTo>
                  <a:lnTo>
                    <a:pt x="79" y="59"/>
                  </a:lnTo>
                  <a:lnTo>
                    <a:pt x="76" y="61"/>
                  </a:lnTo>
                  <a:lnTo>
                    <a:pt x="79" y="69"/>
                  </a:lnTo>
                  <a:lnTo>
                    <a:pt x="82" y="70"/>
                  </a:lnTo>
                  <a:lnTo>
                    <a:pt x="81" y="73"/>
                  </a:lnTo>
                  <a:lnTo>
                    <a:pt x="75" y="79"/>
                  </a:lnTo>
                  <a:lnTo>
                    <a:pt x="62" y="77"/>
                  </a:lnTo>
                  <a:lnTo>
                    <a:pt x="52" y="79"/>
                  </a:lnTo>
                  <a:lnTo>
                    <a:pt x="52" y="85"/>
                  </a:lnTo>
                  <a:lnTo>
                    <a:pt x="44" y="87"/>
                  </a:lnTo>
                  <a:lnTo>
                    <a:pt x="36" y="82"/>
                  </a:lnTo>
                  <a:lnTo>
                    <a:pt x="34" y="84"/>
                  </a:lnTo>
                  <a:lnTo>
                    <a:pt x="22" y="79"/>
                  </a:lnTo>
                  <a:lnTo>
                    <a:pt x="18" y="76"/>
                  </a:lnTo>
                  <a:lnTo>
                    <a:pt x="22" y="71"/>
                  </a:lnTo>
                  <a:lnTo>
                    <a:pt x="23" y="52"/>
                  </a:lnTo>
                  <a:lnTo>
                    <a:pt x="17" y="42"/>
                  </a:lnTo>
                  <a:lnTo>
                    <a:pt x="11" y="37"/>
                  </a:lnTo>
                  <a:lnTo>
                    <a:pt x="1" y="32"/>
                  </a:lnTo>
                  <a:lnTo>
                    <a:pt x="0" y="25"/>
                  </a:lnTo>
                  <a:lnTo>
                    <a:pt x="10" y="24"/>
                  </a:lnTo>
                  <a:lnTo>
                    <a:pt x="21" y="26"/>
                  </a:lnTo>
                  <a:lnTo>
                    <a:pt x="18" y="14"/>
                  </a:lnTo>
                  <a:lnTo>
                    <a:pt x="24" y="19"/>
                  </a:lnTo>
                  <a:lnTo>
                    <a:pt x="40" y="11"/>
                  </a:lnTo>
                  <a:lnTo>
                    <a:pt x="42" y="2"/>
                  </a:lnTo>
                  <a:lnTo>
                    <a:pt x="48" y="0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6" y="8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59"/>
            <p:cNvSpPr>
              <a:spLocks noEditPoints="1"/>
            </p:cNvSpPr>
            <p:nvPr/>
          </p:nvSpPr>
          <p:spPr bwMode="auto">
            <a:xfrm>
              <a:off x="2860675" y="4997450"/>
              <a:ext cx="96838" cy="158750"/>
            </a:xfrm>
            <a:custGeom>
              <a:avLst/>
              <a:gdLst>
                <a:gd name="T0" fmla="*/ 13 w 61"/>
                <a:gd name="T1" fmla="*/ 49 h 100"/>
                <a:gd name="T2" fmla="*/ 9 w 61"/>
                <a:gd name="T3" fmla="*/ 56 h 100"/>
                <a:gd name="T4" fmla="*/ 3 w 61"/>
                <a:gd name="T5" fmla="*/ 55 h 100"/>
                <a:gd name="T6" fmla="*/ 0 w 61"/>
                <a:gd name="T7" fmla="*/ 55 h 100"/>
                <a:gd name="T8" fmla="*/ 1 w 61"/>
                <a:gd name="T9" fmla="*/ 49 h 100"/>
                <a:gd name="T10" fmla="*/ 0 w 61"/>
                <a:gd name="T11" fmla="*/ 42 h 100"/>
                <a:gd name="T12" fmla="*/ 6 w 61"/>
                <a:gd name="T13" fmla="*/ 42 h 100"/>
                <a:gd name="T14" fmla="*/ 13 w 61"/>
                <a:gd name="T15" fmla="*/ 49 h 100"/>
                <a:gd name="T16" fmla="*/ 30 w 61"/>
                <a:gd name="T17" fmla="*/ 0 h 100"/>
                <a:gd name="T18" fmla="*/ 23 w 61"/>
                <a:gd name="T19" fmla="*/ 13 h 100"/>
                <a:gd name="T20" fmla="*/ 30 w 61"/>
                <a:gd name="T21" fmla="*/ 12 h 100"/>
                <a:gd name="T22" fmla="*/ 37 w 61"/>
                <a:gd name="T23" fmla="*/ 12 h 100"/>
                <a:gd name="T24" fmla="*/ 36 w 61"/>
                <a:gd name="T25" fmla="*/ 21 h 100"/>
                <a:gd name="T26" fmla="*/ 30 w 61"/>
                <a:gd name="T27" fmla="*/ 32 h 100"/>
                <a:gd name="T28" fmla="*/ 36 w 61"/>
                <a:gd name="T29" fmla="*/ 33 h 100"/>
                <a:gd name="T30" fmla="*/ 37 w 61"/>
                <a:gd name="T31" fmla="*/ 35 h 100"/>
                <a:gd name="T32" fmla="*/ 43 w 61"/>
                <a:gd name="T33" fmla="*/ 48 h 100"/>
                <a:gd name="T34" fmla="*/ 48 w 61"/>
                <a:gd name="T35" fmla="*/ 50 h 100"/>
                <a:gd name="T36" fmla="*/ 52 w 61"/>
                <a:gd name="T37" fmla="*/ 64 h 100"/>
                <a:gd name="T38" fmla="*/ 54 w 61"/>
                <a:gd name="T39" fmla="*/ 67 h 100"/>
                <a:gd name="T40" fmla="*/ 61 w 61"/>
                <a:gd name="T41" fmla="*/ 70 h 100"/>
                <a:gd name="T42" fmla="*/ 61 w 61"/>
                <a:gd name="T43" fmla="*/ 77 h 100"/>
                <a:gd name="T44" fmla="*/ 58 w 61"/>
                <a:gd name="T45" fmla="*/ 79 h 100"/>
                <a:gd name="T46" fmla="*/ 60 w 61"/>
                <a:gd name="T47" fmla="*/ 85 h 100"/>
                <a:gd name="T48" fmla="*/ 54 w 61"/>
                <a:gd name="T49" fmla="*/ 91 h 100"/>
                <a:gd name="T50" fmla="*/ 46 w 61"/>
                <a:gd name="T51" fmla="*/ 91 h 100"/>
                <a:gd name="T52" fmla="*/ 34 w 61"/>
                <a:gd name="T53" fmla="*/ 94 h 100"/>
                <a:gd name="T54" fmla="*/ 31 w 61"/>
                <a:gd name="T55" fmla="*/ 91 h 100"/>
                <a:gd name="T56" fmla="*/ 26 w 61"/>
                <a:gd name="T57" fmla="*/ 96 h 100"/>
                <a:gd name="T58" fmla="*/ 20 w 61"/>
                <a:gd name="T59" fmla="*/ 95 h 100"/>
                <a:gd name="T60" fmla="*/ 15 w 61"/>
                <a:gd name="T61" fmla="*/ 100 h 100"/>
                <a:gd name="T62" fmla="*/ 12 w 61"/>
                <a:gd name="T63" fmla="*/ 98 h 100"/>
                <a:gd name="T64" fmla="*/ 21 w 61"/>
                <a:gd name="T65" fmla="*/ 87 h 100"/>
                <a:gd name="T66" fmla="*/ 28 w 61"/>
                <a:gd name="T67" fmla="*/ 84 h 100"/>
                <a:gd name="T68" fmla="*/ 28 w 61"/>
                <a:gd name="T69" fmla="*/ 84 h 100"/>
                <a:gd name="T70" fmla="*/ 17 w 61"/>
                <a:gd name="T71" fmla="*/ 82 h 100"/>
                <a:gd name="T72" fmla="*/ 15 w 61"/>
                <a:gd name="T73" fmla="*/ 78 h 100"/>
                <a:gd name="T74" fmla="*/ 23 w 61"/>
                <a:gd name="T75" fmla="*/ 75 h 100"/>
                <a:gd name="T76" fmla="*/ 19 w 61"/>
                <a:gd name="T77" fmla="*/ 69 h 100"/>
                <a:gd name="T78" fmla="*/ 20 w 61"/>
                <a:gd name="T79" fmla="*/ 61 h 100"/>
                <a:gd name="T80" fmla="*/ 30 w 61"/>
                <a:gd name="T81" fmla="*/ 62 h 100"/>
                <a:gd name="T82" fmla="*/ 30 w 61"/>
                <a:gd name="T83" fmla="*/ 62 h 100"/>
                <a:gd name="T84" fmla="*/ 31 w 61"/>
                <a:gd name="T85" fmla="*/ 55 h 100"/>
                <a:gd name="T86" fmla="*/ 26 w 61"/>
                <a:gd name="T87" fmla="*/ 49 h 100"/>
                <a:gd name="T88" fmla="*/ 26 w 61"/>
                <a:gd name="T89" fmla="*/ 48 h 100"/>
                <a:gd name="T90" fmla="*/ 18 w 61"/>
                <a:gd name="T91" fmla="*/ 47 h 100"/>
                <a:gd name="T92" fmla="*/ 17 w 61"/>
                <a:gd name="T93" fmla="*/ 43 h 100"/>
                <a:gd name="T94" fmla="*/ 19 w 61"/>
                <a:gd name="T95" fmla="*/ 38 h 100"/>
                <a:gd name="T96" fmla="*/ 17 w 61"/>
                <a:gd name="T97" fmla="*/ 35 h 100"/>
                <a:gd name="T98" fmla="*/ 13 w 61"/>
                <a:gd name="T99" fmla="*/ 41 h 100"/>
                <a:gd name="T100" fmla="*/ 13 w 61"/>
                <a:gd name="T101" fmla="*/ 29 h 100"/>
                <a:gd name="T102" fmla="*/ 9 w 61"/>
                <a:gd name="T103" fmla="*/ 23 h 100"/>
                <a:gd name="T104" fmla="*/ 12 w 61"/>
                <a:gd name="T105" fmla="*/ 9 h 100"/>
                <a:gd name="T106" fmla="*/ 17 w 61"/>
                <a:gd name="T107" fmla="*/ 0 h 100"/>
                <a:gd name="T108" fmla="*/ 23 w 61"/>
                <a:gd name="T109" fmla="*/ 1 h 100"/>
                <a:gd name="T110" fmla="*/ 30 w 61"/>
                <a:gd name="T1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" h="100">
                  <a:moveTo>
                    <a:pt x="13" y="49"/>
                  </a:moveTo>
                  <a:lnTo>
                    <a:pt x="9" y="56"/>
                  </a:lnTo>
                  <a:lnTo>
                    <a:pt x="3" y="55"/>
                  </a:lnTo>
                  <a:lnTo>
                    <a:pt x="0" y="55"/>
                  </a:lnTo>
                  <a:lnTo>
                    <a:pt x="1" y="49"/>
                  </a:lnTo>
                  <a:lnTo>
                    <a:pt x="0" y="42"/>
                  </a:lnTo>
                  <a:lnTo>
                    <a:pt x="6" y="42"/>
                  </a:lnTo>
                  <a:lnTo>
                    <a:pt x="13" y="49"/>
                  </a:lnTo>
                  <a:close/>
                  <a:moveTo>
                    <a:pt x="30" y="0"/>
                  </a:moveTo>
                  <a:lnTo>
                    <a:pt x="23" y="13"/>
                  </a:lnTo>
                  <a:lnTo>
                    <a:pt x="30" y="12"/>
                  </a:lnTo>
                  <a:lnTo>
                    <a:pt x="37" y="12"/>
                  </a:lnTo>
                  <a:lnTo>
                    <a:pt x="36" y="21"/>
                  </a:lnTo>
                  <a:lnTo>
                    <a:pt x="30" y="32"/>
                  </a:lnTo>
                  <a:lnTo>
                    <a:pt x="36" y="33"/>
                  </a:lnTo>
                  <a:lnTo>
                    <a:pt x="37" y="35"/>
                  </a:lnTo>
                  <a:lnTo>
                    <a:pt x="43" y="48"/>
                  </a:lnTo>
                  <a:lnTo>
                    <a:pt x="48" y="50"/>
                  </a:lnTo>
                  <a:lnTo>
                    <a:pt x="52" y="64"/>
                  </a:lnTo>
                  <a:lnTo>
                    <a:pt x="54" y="67"/>
                  </a:lnTo>
                  <a:lnTo>
                    <a:pt x="61" y="70"/>
                  </a:lnTo>
                  <a:lnTo>
                    <a:pt x="61" y="77"/>
                  </a:lnTo>
                  <a:lnTo>
                    <a:pt x="58" y="79"/>
                  </a:lnTo>
                  <a:lnTo>
                    <a:pt x="60" y="85"/>
                  </a:lnTo>
                  <a:lnTo>
                    <a:pt x="54" y="91"/>
                  </a:lnTo>
                  <a:lnTo>
                    <a:pt x="46" y="91"/>
                  </a:lnTo>
                  <a:lnTo>
                    <a:pt x="34" y="94"/>
                  </a:lnTo>
                  <a:lnTo>
                    <a:pt x="31" y="91"/>
                  </a:lnTo>
                  <a:lnTo>
                    <a:pt x="26" y="96"/>
                  </a:lnTo>
                  <a:lnTo>
                    <a:pt x="20" y="95"/>
                  </a:lnTo>
                  <a:lnTo>
                    <a:pt x="15" y="100"/>
                  </a:lnTo>
                  <a:lnTo>
                    <a:pt x="12" y="98"/>
                  </a:lnTo>
                  <a:lnTo>
                    <a:pt x="21" y="87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17" y="82"/>
                  </a:lnTo>
                  <a:lnTo>
                    <a:pt x="15" y="78"/>
                  </a:lnTo>
                  <a:lnTo>
                    <a:pt x="23" y="75"/>
                  </a:lnTo>
                  <a:lnTo>
                    <a:pt x="19" y="69"/>
                  </a:lnTo>
                  <a:lnTo>
                    <a:pt x="20" y="61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31" y="55"/>
                  </a:lnTo>
                  <a:lnTo>
                    <a:pt x="26" y="49"/>
                  </a:lnTo>
                  <a:lnTo>
                    <a:pt x="26" y="48"/>
                  </a:lnTo>
                  <a:lnTo>
                    <a:pt x="18" y="47"/>
                  </a:lnTo>
                  <a:lnTo>
                    <a:pt x="17" y="43"/>
                  </a:lnTo>
                  <a:lnTo>
                    <a:pt x="19" y="38"/>
                  </a:lnTo>
                  <a:lnTo>
                    <a:pt x="17" y="35"/>
                  </a:lnTo>
                  <a:lnTo>
                    <a:pt x="13" y="41"/>
                  </a:lnTo>
                  <a:lnTo>
                    <a:pt x="13" y="29"/>
                  </a:lnTo>
                  <a:lnTo>
                    <a:pt x="9" y="23"/>
                  </a:lnTo>
                  <a:lnTo>
                    <a:pt x="12" y="9"/>
                  </a:lnTo>
                  <a:lnTo>
                    <a:pt x="17" y="0"/>
                  </a:lnTo>
                  <a:lnTo>
                    <a:pt x="23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60"/>
            <p:cNvSpPr>
              <a:spLocks/>
            </p:cNvSpPr>
            <p:nvPr/>
          </p:nvSpPr>
          <p:spPr bwMode="auto">
            <a:xfrm>
              <a:off x="3367088" y="5254625"/>
              <a:ext cx="69850" cy="36513"/>
            </a:xfrm>
            <a:custGeom>
              <a:avLst/>
              <a:gdLst>
                <a:gd name="T0" fmla="*/ 10 w 44"/>
                <a:gd name="T1" fmla="*/ 19 h 23"/>
                <a:gd name="T2" fmla="*/ 10 w 44"/>
                <a:gd name="T3" fmla="*/ 14 h 23"/>
                <a:gd name="T4" fmla="*/ 9 w 44"/>
                <a:gd name="T5" fmla="*/ 8 h 23"/>
                <a:gd name="T6" fmla="*/ 6 w 44"/>
                <a:gd name="T7" fmla="*/ 6 h 23"/>
                <a:gd name="T8" fmla="*/ 2 w 44"/>
                <a:gd name="T9" fmla="*/ 4 h 23"/>
                <a:gd name="T10" fmla="*/ 0 w 44"/>
                <a:gd name="T11" fmla="*/ 1 h 23"/>
                <a:gd name="T12" fmla="*/ 0 w 44"/>
                <a:gd name="T13" fmla="*/ 0 h 23"/>
                <a:gd name="T14" fmla="*/ 6 w 44"/>
                <a:gd name="T15" fmla="*/ 2 h 23"/>
                <a:gd name="T16" fmla="*/ 15 w 44"/>
                <a:gd name="T17" fmla="*/ 3 h 23"/>
                <a:gd name="T18" fmla="*/ 25 w 44"/>
                <a:gd name="T19" fmla="*/ 8 h 23"/>
                <a:gd name="T20" fmla="*/ 26 w 44"/>
                <a:gd name="T21" fmla="*/ 9 h 23"/>
                <a:gd name="T22" fmla="*/ 30 w 44"/>
                <a:gd name="T23" fmla="*/ 8 h 23"/>
                <a:gd name="T24" fmla="*/ 36 w 44"/>
                <a:gd name="T25" fmla="*/ 9 h 23"/>
                <a:gd name="T26" fmla="*/ 38 w 44"/>
                <a:gd name="T27" fmla="*/ 13 h 23"/>
                <a:gd name="T28" fmla="*/ 43 w 44"/>
                <a:gd name="T29" fmla="*/ 15 h 23"/>
                <a:gd name="T30" fmla="*/ 41 w 44"/>
                <a:gd name="T31" fmla="*/ 16 h 23"/>
                <a:gd name="T32" fmla="*/ 44 w 44"/>
                <a:gd name="T33" fmla="*/ 21 h 23"/>
                <a:gd name="T34" fmla="*/ 43 w 44"/>
                <a:gd name="T35" fmla="*/ 23 h 23"/>
                <a:gd name="T36" fmla="*/ 39 w 44"/>
                <a:gd name="T37" fmla="*/ 23 h 23"/>
                <a:gd name="T38" fmla="*/ 35 w 44"/>
                <a:gd name="T39" fmla="*/ 20 h 23"/>
                <a:gd name="T40" fmla="*/ 33 w 44"/>
                <a:gd name="T41" fmla="*/ 21 h 23"/>
                <a:gd name="T42" fmla="*/ 24 w 44"/>
                <a:gd name="T43" fmla="*/ 23 h 23"/>
                <a:gd name="T44" fmla="*/ 18 w 44"/>
                <a:gd name="T45" fmla="*/ 18 h 23"/>
                <a:gd name="T46" fmla="*/ 10 w 44"/>
                <a:gd name="T47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23">
                  <a:moveTo>
                    <a:pt x="10" y="19"/>
                  </a:moveTo>
                  <a:lnTo>
                    <a:pt x="10" y="14"/>
                  </a:lnTo>
                  <a:lnTo>
                    <a:pt x="9" y="8"/>
                  </a:lnTo>
                  <a:lnTo>
                    <a:pt x="6" y="6"/>
                  </a:lnTo>
                  <a:lnTo>
                    <a:pt x="2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2"/>
                  </a:lnTo>
                  <a:lnTo>
                    <a:pt x="15" y="3"/>
                  </a:lnTo>
                  <a:lnTo>
                    <a:pt x="25" y="8"/>
                  </a:lnTo>
                  <a:lnTo>
                    <a:pt x="26" y="9"/>
                  </a:lnTo>
                  <a:lnTo>
                    <a:pt x="30" y="8"/>
                  </a:lnTo>
                  <a:lnTo>
                    <a:pt x="36" y="9"/>
                  </a:lnTo>
                  <a:lnTo>
                    <a:pt x="38" y="13"/>
                  </a:lnTo>
                  <a:lnTo>
                    <a:pt x="43" y="15"/>
                  </a:lnTo>
                  <a:lnTo>
                    <a:pt x="41" y="16"/>
                  </a:lnTo>
                  <a:lnTo>
                    <a:pt x="44" y="21"/>
                  </a:lnTo>
                  <a:lnTo>
                    <a:pt x="43" y="23"/>
                  </a:lnTo>
                  <a:lnTo>
                    <a:pt x="39" y="23"/>
                  </a:lnTo>
                  <a:lnTo>
                    <a:pt x="35" y="20"/>
                  </a:lnTo>
                  <a:lnTo>
                    <a:pt x="33" y="21"/>
                  </a:lnTo>
                  <a:lnTo>
                    <a:pt x="24" y="23"/>
                  </a:lnTo>
                  <a:lnTo>
                    <a:pt x="18" y="18"/>
                  </a:lnTo>
                  <a:lnTo>
                    <a:pt x="10" y="19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72"/>
            <p:cNvSpPr>
              <a:spLocks/>
            </p:cNvSpPr>
            <p:nvPr/>
          </p:nvSpPr>
          <p:spPr bwMode="auto">
            <a:xfrm>
              <a:off x="3086100" y="5210175"/>
              <a:ext cx="61913" cy="60325"/>
            </a:xfrm>
            <a:custGeom>
              <a:avLst/>
              <a:gdLst>
                <a:gd name="T0" fmla="*/ 34 w 39"/>
                <a:gd name="T1" fmla="*/ 6 h 38"/>
                <a:gd name="T2" fmla="*/ 36 w 39"/>
                <a:gd name="T3" fmla="*/ 9 h 38"/>
                <a:gd name="T4" fmla="*/ 39 w 39"/>
                <a:gd name="T5" fmla="*/ 12 h 38"/>
                <a:gd name="T6" fmla="*/ 35 w 39"/>
                <a:gd name="T7" fmla="*/ 15 h 38"/>
                <a:gd name="T8" fmla="*/ 33 w 39"/>
                <a:gd name="T9" fmla="*/ 14 h 38"/>
                <a:gd name="T10" fmla="*/ 28 w 39"/>
                <a:gd name="T11" fmla="*/ 14 h 38"/>
                <a:gd name="T12" fmla="*/ 22 w 39"/>
                <a:gd name="T13" fmla="*/ 12 h 38"/>
                <a:gd name="T14" fmla="*/ 20 w 39"/>
                <a:gd name="T15" fmla="*/ 13 h 38"/>
                <a:gd name="T16" fmla="*/ 18 w 39"/>
                <a:gd name="T17" fmla="*/ 14 h 38"/>
                <a:gd name="T18" fmla="*/ 16 w 39"/>
                <a:gd name="T19" fmla="*/ 12 h 38"/>
                <a:gd name="T20" fmla="*/ 14 w 39"/>
                <a:gd name="T21" fmla="*/ 17 h 38"/>
                <a:gd name="T22" fmla="*/ 17 w 39"/>
                <a:gd name="T23" fmla="*/ 20 h 38"/>
                <a:gd name="T24" fmla="*/ 18 w 39"/>
                <a:gd name="T25" fmla="*/ 24 h 38"/>
                <a:gd name="T26" fmla="*/ 22 w 39"/>
                <a:gd name="T27" fmla="*/ 28 h 38"/>
                <a:gd name="T28" fmla="*/ 24 w 39"/>
                <a:gd name="T29" fmla="*/ 29 h 38"/>
                <a:gd name="T30" fmla="*/ 27 w 39"/>
                <a:gd name="T31" fmla="*/ 32 h 38"/>
                <a:gd name="T32" fmla="*/ 33 w 39"/>
                <a:gd name="T33" fmla="*/ 36 h 38"/>
                <a:gd name="T34" fmla="*/ 32 w 39"/>
                <a:gd name="T35" fmla="*/ 38 h 38"/>
                <a:gd name="T36" fmla="*/ 26 w 39"/>
                <a:gd name="T37" fmla="*/ 35 h 38"/>
                <a:gd name="T38" fmla="*/ 22 w 39"/>
                <a:gd name="T39" fmla="*/ 31 h 38"/>
                <a:gd name="T40" fmla="*/ 16 w 39"/>
                <a:gd name="T41" fmla="*/ 29 h 38"/>
                <a:gd name="T42" fmla="*/ 10 w 39"/>
                <a:gd name="T43" fmla="*/ 22 h 38"/>
                <a:gd name="T44" fmla="*/ 11 w 39"/>
                <a:gd name="T45" fmla="*/ 22 h 38"/>
                <a:gd name="T46" fmla="*/ 9 w 39"/>
                <a:gd name="T47" fmla="*/ 17 h 38"/>
                <a:gd name="T48" fmla="*/ 9 w 39"/>
                <a:gd name="T49" fmla="*/ 14 h 38"/>
                <a:gd name="T50" fmla="*/ 4 w 39"/>
                <a:gd name="T51" fmla="*/ 12 h 38"/>
                <a:gd name="T52" fmla="*/ 1 w 39"/>
                <a:gd name="T53" fmla="*/ 17 h 38"/>
                <a:gd name="T54" fmla="*/ 0 w 39"/>
                <a:gd name="T55" fmla="*/ 13 h 38"/>
                <a:gd name="T56" fmla="*/ 0 w 39"/>
                <a:gd name="T57" fmla="*/ 9 h 38"/>
                <a:gd name="T58" fmla="*/ 0 w 39"/>
                <a:gd name="T59" fmla="*/ 9 h 38"/>
                <a:gd name="T60" fmla="*/ 5 w 39"/>
                <a:gd name="T61" fmla="*/ 11 h 38"/>
                <a:gd name="T62" fmla="*/ 6 w 39"/>
                <a:gd name="T63" fmla="*/ 8 h 38"/>
                <a:gd name="T64" fmla="*/ 9 w 39"/>
                <a:gd name="T65" fmla="*/ 11 h 38"/>
                <a:gd name="T66" fmla="*/ 11 w 39"/>
                <a:gd name="T67" fmla="*/ 11 h 38"/>
                <a:gd name="T68" fmla="*/ 11 w 39"/>
                <a:gd name="T69" fmla="*/ 7 h 38"/>
                <a:gd name="T70" fmla="*/ 14 w 39"/>
                <a:gd name="T71" fmla="*/ 7 h 38"/>
                <a:gd name="T72" fmla="*/ 15 w 39"/>
                <a:gd name="T73" fmla="*/ 2 h 38"/>
                <a:gd name="T74" fmla="*/ 20 w 39"/>
                <a:gd name="T75" fmla="*/ 0 h 38"/>
                <a:gd name="T76" fmla="*/ 22 w 39"/>
                <a:gd name="T77" fmla="*/ 1 h 38"/>
                <a:gd name="T78" fmla="*/ 27 w 39"/>
                <a:gd name="T79" fmla="*/ 6 h 38"/>
                <a:gd name="T80" fmla="*/ 32 w 39"/>
                <a:gd name="T81" fmla="*/ 7 h 38"/>
                <a:gd name="T82" fmla="*/ 34 w 39"/>
                <a:gd name="T8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" h="38">
                  <a:moveTo>
                    <a:pt x="34" y="6"/>
                  </a:moveTo>
                  <a:lnTo>
                    <a:pt x="36" y="9"/>
                  </a:lnTo>
                  <a:lnTo>
                    <a:pt x="39" y="12"/>
                  </a:lnTo>
                  <a:lnTo>
                    <a:pt x="35" y="15"/>
                  </a:lnTo>
                  <a:lnTo>
                    <a:pt x="33" y="14"/>
                  </a:lnTo>
                  <a:lnTo>
                    <a:pt x="28" y="14"/>
                  </a:lnTo>
                  <a:lnTo>
                    <a:pt x="22" y="12"/>
                  </a:lnTo>
                  <a:lnTo>
                    <a:pt x="20" y="13"/>
                  </a:lnTo>
                  <a:lnTo>
                    <a:pt x="18" y="14"/>
                  </a:lnTo>
                  <a:lnTo>
                    <a:pt x="16" y="12"/>
                  </a:lnTo>
                  <a:lnTo>
                    <a:pt x="14" y="17"/>
                  </a:lnTo>
                  <a:lnTo>
                    <a:pt x="17" y="20"/>
                  </a:lnTo>
                  <a:lnTo>
                    <a:pt x="18" y="24"/>
                  </a:lnTo>
                  <a:lnTo>
                    <a:pt x="22" y="28"/>
                  </a:lnTo>
                  <a:lnTo>
                    <a:pt x="24" y="29"/>
                  </a:lnTo>
                  <a:lnTo>
                    <a:pt x="27" y="32"/>
                  </a:lnTo>
                  <a:lnTo>
                    <a:pt x="33" y="36"/>
                  </a:lnTo>
                  <a:lnTo>
                    <a:pt x="32" y="38"/>
                  </a:lnTo>
                  <a:lnTo>
                    <a:pt x="26" y="35"/>
                  </a:lnTo>
                  <a:lnTo>
                    <a:pt x="22" y="31"/>
                  </a:lnTo>
                  <a:lnTo>
                    <a:pt x="16" y="29"/>
                  </a:lnTo>
                  <a:lnTo>
                    <a:pt x="10" y="22"/>
                  </a:lnTo>
                  <a:lnTo>
                    <a:pt x="11" y="22"/>
                  </a:lnTo>
                  <a:lnTo>
                    <a:pt x="9" y="17"/>
                  </a:lnTo>
                  <a:lnTo>
                    <a:pt x="9" y="14"/>
                  </a:lnTo>
                  <a:lnTo>
                    <a:pt x="4" y="12"/>
                  </a:lnTo>
                  <a:lnTo>
                    <a:pt x="1" y="17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11"/>
                  </a:lnTo>
                  <a:lnTo>
                    <a:pt x="6" y="8"/>
                  </a:lnTo>
                  <a:lnTo>
                    <a:pt x="9" y="11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4" y="7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22" y="1"/>
                  </a:lnTo>
                  <a:lnTo>
                    <a:pt x="27" y="6"/>
                  </a:lnTo>
                  <a:lnTo>
                    <a:pt x="32" y="7"/>
                  </a:lnTo>
                  <a:lnTo>
                    <a:pt x="34" y="6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3113088" y="5176838"/>
              <a:ext cx="69850" cy="44450"/>
            </a:xfrm>
            <a:custGeom>
              <a:avLst/>
              <a:gdLst>
                <a:gd name="T0" fmla="*/ 0 w 44"/>
                <a:gd name="T1" fmla="*/ 18 h 28"/>
                <a:gd name="T2" fmla="*/ 3 w 44"/>
                <a:gd name="T3" fmla="*/ 11 h 28"/>
                <a:gd name="T4" fmla="*/ 1 w 44"/>
                <a:gd name="T5" fmla="*/ 10 h 28"/>
                <a:gd name="T6" fmla="*/ 5 w 44"/>
                <a:gd name="T7" fmla="*/ 9 h 28"/>
                <a:gd name="T8" fmla="*/ 5 w 44"/>
                <a:gd name="T9" fmla="*/ 5 h 28"/>
                <a:gd name="T10" fmla="*/ 9 w 44"/>
                <a:gd name="T11" fmla="*/ 7 h 28"/>
                <a:gd name="T12" fmla="*/ 11 w 44"/>
                <a:gd name="T13" fmla="*/ 9 h 28"/>
                <a:gd name="T14" fmla="*/ 17 w 44"/>
                <a:gd name="T15" fmla="*/ 7 h 28"/>
                <a:gd name="T16" fmla="*/ 17 w 44"/>
                <a:gd name="T17" fmla="*/ 5 h 28"/>
                <a:gd name="T18" fmla="*/ 19 w 44"/>
                <a:gd name="T19" fmla="*/ 5 h 28"/>
                <a:gd name="T20" fmla="*/ 23 w 44"/>
                <a:gd name="T21" fmla="*/ 4 h 28"/>
                <a:gd name="T22" fmla="*/ 24 w 44"/>
                <a:gd name="T23" fmla="*/ 4 h 28"/>
                <a:gd name="T24" fmla="*/ 27 w 44"/>
                <a:gd name="T25" fmla="*/ 3 h 28"/>
                <a:gd name="T26" fmla="*/ 29 w 44"/>
                <a:gd name="T27" fmla="*/ 0 h 28"/>
                <a:gd name="T28" fmla="*/ 30 w 44"/>
                <a:gd name="T29" fmla="*/ 0 h 28"/>
                <a:gd name="T30" fmla="*/ 38 w 44"/>
                <a:gd name="T31" fmla="*/ 3 h 28"/>
                <a:gd name="T32" fmla="*/ 40 w 44"/>
                <a:gd name="T33" fmla="*/ 3 h 28"/>
                <a:gd name="T34" fmla="*/ 44 w 44"/>
                <a:gd name="T35" fmla="*/ 5 h 28"/>
                <a:gd name="T36" fmla="*/ 44 w 44"/>
                <a:gd name="T37" fmla="*/ 7 h 28"/>
                <a:gd name="T38" fmla="*/ 40 w 44"/>
                <a:gd name="T39" fmla="*/ 10 h 28"/>
                <a:gd name="T40" fmla="*/ 36 w 44"/>
                <a:gd name="T41" fmla="*/ 16 h 28"/>
                <a:gd name="T42" fmla="*/ 33 w 44"/>
                <a:gd name="T43" fmla="*/ 23 h 28"/>
                <a:gd name="T44" fmla="*/ 27 w 44"/>
                <a:gd name="T45" fmla="*/ 24 h 28"/>
                <a:gd name="T46" fmla="*/ 23 w 44"/>
                <a:gd name="T47" fmla="*/ 24 h 28"/>
                <a:gd name="T48" fmla="*/ 17 w 44"/>
                <a:gd name="T49" fmla="*/ 27 h 28"/>
                <a:gd name="T50" fmla="*/ 15 w 44"/>
                <a:gd name="T51" fmla="*/ 28 h 28"/>
                <a:gd name="T52" fmla="*/ 10 w 44"/>
                <a:gd name="T53" fmla="*/ 27 h 28"/>
                <a:gd name="T54" fmla="*/ 5 w 44"/>
                <a:gd name="T55" fmla="*/ 22 h 28"/>
                <a:gd name="T56" fmla="*/ 3 w 44"/>
                <a:gd name="T57" fmla="*/ 21 h 28"/>
                <a:gd name="T58" fmla="*/ 1 w 44"/>
                <a:gd name="T59" fmla="*/ 18 h 28"/>
                <a:gd name="T60" fmla="*/ 0 w 44"/>
                <a:gd name="T61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" h="28">
                  <a:moveTo>
                    <a:pt x="0" y="18"/>
                  </a:moveTo>
                  <a:lnTo>
                    <a:pt x="3" y="11"/>
                  </a:lnTo>
                  <a:lnTo>
                    <a:pt x="1" y="10"/>
                  </a:lnTo>
                  <a:lnTo>
                    <a:pt x="5" y="9"/>
                  </a:lnTo>
                  <a:lnTo>
                    <a:pt x="5" y="5"/>
                  </a:lnTo>
                  <a:lnTo>
                    <a:pt x="9" y="7"/>
                  </a:lnTo>
                  <a:lnTo>
                    <a:pt x="11" y="9"/>
                  </a:lnTo>
                  <a:lnTo>
                    <a:pt x="17" y="7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3" y="4"/>
                  </a:lnTo>
                  <a:lnTo>
                    <a:pt x="24" y="4"/>
                  </a:lnTo>
                  <a:lnTo>
                    <a:pt x="27" y="3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8" y="3"/>
                  </a:lnTo>
                  <a:lnTo>
                    <a:pt x="40" y="3"/>
                  </a:lnTo>
                  <a:lnTo>
                    <a:pt x="44" y="5"/>
                  </a:lnTo>
                  <a:lnTo>
                    <a:pt x="44" y="7"/>
                  </a:lnTo>
                  <a:lnTo>
                    <a:pt x="40" y="10"/>
                  </a:lnTo>
                  <a:lnTo>
                    <a:pt x="36" y="16"/>
                  </a:lnTo>
                  <a:lnTo>
                    <a:pt x="33" y="23"/>
                  </a:lnTo>
                  <a:lnTo>
                    <a:pt x="27" y="24"/>
                  </a:lnTo>
                  <a:lnTo>
                    <a:pt x="23" y="24"/>
                  </a:lnTo>
                  <a:lnTo>
                    <a:pt x="17" y="27"/>
                  </a:lnTo>
                  <a:lnTo>
                    <a:pt x="15" y="28"/>
                  </a:lnTo>
                  <a:lnTo>
                    <a:pt x="10" y="27"/>
                  </a:lnTo>
                  <a:lnTo>
                    <a:pt x="5" y="22"/>
                  </a:lnTo>
                  <a:lnTo>
                    <a:pt x="3" y="21"/>
                  </a:lnTo>
                  <a:lnTo>
                    <a:pt x="1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76"/>
            <p:cNvSpPr>
              <a:spLocks/>
            </p:cNvSpPr>
            <p:nvPr/>
          </p:nvSpPr>
          <p:spPr bwMode="auto">
            <a:xfrm>
              <a:off x="2835275" y="5064125"/>
              <a:ext cx="39688" cy="63500"/>
            </a:xfrm>
            <a:custGeom>
              <a:avLst/>
              <a:gdLst>
                <a:gd name="T0" fmla="*/ 25 w 25"/>
                <a:gd name="T1" fmla="*/ 14 h 40"/>
                <a:gd name="T2" fmla="*/ 25 w 25"/>
                <a:gd name="T3" fmla="*/ 23 h 40"/>
                <a:gd name="T4" fmla="*/ 21 w 25"/>
                <a:gd name="T5" fmla="*/ 33 h 40"/>
                <a:gd name="T6" fmla="*/ 8 w 25"/>
                <a:gd name="T7" fmla="*/ 40 h 40"/>
                <a:gd name="T8" fmla="*/ 0 w 25"/>
                <a:gd name="T9" fmla="*/ 37 h 40"/>
                <a:gd name="T10" fmla="*/ 5 w 25"/>
                <a:gd name="T11" fmla="*/ 27 h 40"/>
                <a:gd name="T12" fmla="*/ 1 w 25"/>
                <a:gd name="T13" fmla="*/ 14 h 40"/>
                <a:gd name="T14" fmla="*/ 11 w 25"/>
                <a:gd name="T15" fmla="*/ 6 h 40"/>
                <a:gd name="T16" fmla="*/ 16 w 25"/>
                <a:gd name="T17" fmla="*/ 0 h 40"/>
                <a:gd name="T18" fmla="*/ 17 w 25"/>
                <a:gd name="T19" fmla="*/ 7 h 40"/>
                <a:gd name="T20" fmla="*/ 16 w 25"/>
                <a:gd name="T21" fmla="*/ 13 h 40"/>
                <a:gd name="T22" fmla="*/ 19 w 25"/>
                <a:gd name="T23" fmla="*/ 13 h 40"/>
                <a:gd name="T24" fmla="*/ 25 w 25"/>
                <a:gd name="T25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40">
                  <a:moveTo>
                    <a:pt x="25" y="14"/>
                  </a:moveTo>
                  <a:lnTo>
                    <a:pt x="25" y="23"/>
                  </a:lnTo>
                  <a:lnTo>
                    <a:pt x="21" y="33"/>
                  </a:lnTo>
                  <a:lnTo>
                    <a:pt x="8" y="40"/>
                  </a:lnTo>
                  <a:lnTo>
                    <a:pt x="0" y="37"/>
                  </a:lnTo>
                  <a:lnTo>
                    <a:pt x="5" y="27"/>
                  </a:lnTo>
                  <a:lnTo>
                    <a:pt x="1" y="14"/>
                  </a:lnTo>
                  <a:lnTo>
                    <a:pt x="11" y="6"/>
                  </a:lnTo>
                  <a:lnTo>
                    <a:pt x="16" y="0"/>
                  </a:lnTo>
                  <a:lnTo>
                    <a:pt x="17" y="7"/>
                  </a:lnTo>
                  <a:lnTo>
                    <a:pt x="16" y="13"/>
                  </a:lnTo>
                  <a:lnTo>
                    <a:pt x="19" y="13"/>
                  </a:lnTo>
                  <a:lnTo>
                    <a:pt x="25" y="14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87"/>
            <p:cNvSpPr>
              <a:spLocks/>
            </p:cNvSpPr>
            <p:nvPr/>
          </p:nvSpPr>
          <p:spPr bwMode="auto">
            <a:xfrm>
              <a:off x="3681413" y="5257800"/>
              <a:ext cx="114300" cy="57150"/>
            </a:xfrm>
            <a:custGeom>
              <a:avLst/>
              <a:gdLst>
                <a:gd name="T0" fmla="*/ 9 w 72"/>
                <a:gd name="T1" fmla="*/ 10 h 36"/>
                <a:gd name="T2" fmla="*/ 10 w 72"/>
                <a:gd name="T3" fmla="*/ 6 h 36"/>
                <a:gd name="T4" fmla="*/ 15 w 72"/>
                <a:gd name="T5" fmla="*/ 5 h 36"/>
                <a:gd name="T6" fmla="*/ 26 w 72"/>
                <a:gd name="T7" fmla="*/ 7 h 36"/>
                <a:gd name="T8" fmla="*/ 27 w 72"/>
                <a:gd name="T9" fmla="*/ 2 h 36"/>
                <a:gd name="T10" fmla="*/ 31 w 72"/>
                <a:gd name="T11" fmla="*/ 0 h 36"/>
                <a:gd name="T12" fmla="*/ 41 w 72"/>
                <a:gd name="T13" fmla="*/ 5 h 36"/>
                <a:gd name="T14" fmla="*/ 43 w 72"/>
                <a:gd name="T15" fmla="*/ 4 h 36"/>
                <a:gd name="T16" fmla="*/ 54 w 72"/>
                <a:gd name="T17" fmla="*/ 4 h 36"/>
                <a:gd name="T18" fmla="*/ 64 w 72"/>
                <a:gd name="T19" fmla="*/ 5 h 36"/>
                <a:gd name="T20" fmla="*/ 67 w 72"/>
                <a:gd name="T21" fmla="*/ 7 h 36"/>
                <a:gd name="T22" fmla="*/ 72 w 72"/>
                <a:gd name="T23" fmla="*/ 10 h 36"/>
                <a:gd name="T24" fmla="*/ 71 w 72"/>
                <a:gd name="T25" fmla="*/ 11 h 36"/>
                <a:gd name="T26" fmla="*/ 60 w 72"/>
                <a:gd name="T27" fmla="*/ 16 h 36"/>
                <a:gd name="T28" fmla="*/ 58 w 72"/>
                <a:gd name="T29" fmla="*/ 19 h 36"/>
                <a:gd name="T30" fmla="*/ 49 w 72"/>
                <a:gd name="T31" fmla="*/ 21 h 36"/>
                <a:gd name="T32" fmla="*/ 47 w 72"/>
                <a:gd name="T33" fmla="*/ 27 h 36"/>
                <a:gd name="T34" fmla="*/ 39 w 72"/>
                <a:gd name="T35" fmla="*/ 25 h 36"/>
                <a:gd name="T36" fmla="*/ 35 w 72"/>
                <a:gd name="T37" fmla="*/ 27 h 36"/>
                <a:gd name="T38" fmla="*/ 29 w 72"/>
                <a:gd name="T39" fmla="*/ 31 h 36"/>
                <a:gd name="T40" fmla="*/ 30 w 72"/>
                <a:gd name="T41" fmla="*/ 33 h 36"/>
                <a:gd name="T42" fmla="*/ 27 w 72"/>
                <a:gd name="T43" fmla="*/ 35 h 36"/>
                <a:gd name="T44" fmla="*/ 14 w 72"/>
                <a:gd name="T45" fmla="*/ 36 h 36"/>
                <a:gd name="T46" fmla="*/ 7 w 72"/>
                <a:gd name="T47" fmla="*/ 34 h 36"/>
                <a:gd name="T48" fmla="*/ 0 w 72"/>
                <a:gd name="T49" fmla="*/ 34 h 36"/>
                <a:gd name="T50" fmla="*/ 0 w 72"/>
                <a:gd name="T51" fmla="*/ 29 h 36"/>
                <a:gd name="T52" fmla="*/ 7 w 72"/>
                <a:gd name="T53" fmla="*/ 30 h 36"/>
                <a:gd name="T54" fmla="*/ 9 w 72"/>
                <a:gd name="T55" fmla="*/ 28 h 36"/>
                <a:gd name="T56" fmla="*/ 14 w 72"/>
                <a:gd name="T57" fmla="*/ 29 h 36"/>
                <a:gd name="T58" fmla="*/ 24 w 72"/>
                <a:gd name="T59" fmla="*/ 23 h 36"/>
                <a:gd name="T60" fmla="*/ 15 w 72"/>
                <a:gd name="T61" fmla="*/ 18 h 36"/>
                <a:gd name="T62" fmla="*/ 10 w 72"/>
                <a:gd name="T63" fmla="*/ 19 h 36"/>
                <a:gd name="T64" fmla="*/ 6 w 72"/>
                <a:gd name="T65" fmla="*/ 17 h 36"/>
                <a:gd name="T66" fmla="*/ 12 w 72"/>
                <a:gd name="T67" fmla="*/ 11 h 36"/>
                <a:gd name="T68" fmla="*/ 9 w 72"/>
                <a:gd name="T69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36">
                  <a:moveTo>
                    <a:pt x="9" y="10"/>
                  </a:moveTo>
                  <a:lnTo>
                    <a:pt x="10" y="6"/>
                  </a:lnTo>
                  <a:lnTo>
                    <a:pt x="15" y="5"/>
                  </a:lnTo>
                  <a:lnTo>
                    <a:pt x="26" y="7"/>
                  </a:lnTo>
                  <a:lnTo>
                    <a:pt x="27" y="2"/>
                  </a:lnTo>
                  <a:lnTo>
                    <a:pt x="31" y="0"/>
                  </a:lnTo>
                  <a:lnTo>
                    <a:pt x="41" y="5"/>
                  </a:lnTo>
                  <a:lnTo>
                    <a:pt x="43" y="4"/>
                  </a:lnTo>
                  <a:lnTo>
                    <a:pt x="54" y="4"/>
                  </a:lnTo>
                  <a:lnTo>
                    <a:pt x="64" y="5"/>
                  </a:lnTo>
                  <a:lnTo>
                    <a:pt x="67" y="7"/>
                  </a:lnTo>
                  <a:lnTo>
                    <a:pt x="72" y="10"/>
                  </a:lnTo>
                  <a:lnTo>
                    <a:pt x="71" y="11"/>
                  </a:lnTo>
                  <a:lnTo>
                    <a:pt x="60" y="16"/>
                  </a:lnTo>
                  <a:lnTo>
                    <a:pt x="58" y="19"/>
                  </a:lnTo>
                  <a:lnTo>
                    <a:pt x="49" y="21"/>
                  </a:lnTo>
                  <a:lnTo>
                    <a:pt x="47" y="27"/>
                  </a:lnTo>
                  <a:lnTo>
                    <a:pt x="39" y="25"/>
                  </a:lnTo>
                  <a:lnTo>
                    <a:pt x="35" y="27"/>
                  </a:lnTo>
                  <a:lnTo>
                    <a:pt x="29" y="31"/>
                  </a:lnTo>
                  <a:lnTo>
                    <a:pt x="30" y="33"/>
                  </a:lnTo>
                  <a:lnTo>
                    <a:pt x="27" y="35"/>
                  </a:lnTo>
                  <a:lnTo>
                    <a:pt x="14" y="36"/>
                  </a:lnTo>
                  <a:lnTo>
                    <a:pt x="7" y="34"/>
                  </a:lnTo>
                  <a:lnTo>
                    <a:pt x="0" y="34"/>
                  </a:lnTo>
                  <a:lnTo>
                    <a:pt x="0" y="29"/>
                  </a:lnTo>
                  <a:lnTo>
                    <a:pt x="7" y="30"/>
                  </a:lnTo>
                  <a:lnTo>
                    <a:pt x="9" y="28"/>
                  </a:lnTo>
                  <a:lnTo>
                    <a:pt x="14" y="29"/>
                  </a:lnTo>
                  <a:lnTo>
                    <a:pt x="24" y="23"/>
                  </a:lnTo>
                  <a:lnTo>
                    <a:pt x="15" y="18"/>
                  </a:lnTo>
                  <a:lnTo>
                    <a:pt x="10" y="19"/>
                  </a:lnTo>
                  <a:lnTo>
                    <a:pt x="6" y="17"/>
                  </a:lnTo>
                  <a:lnTo>
                    <a:pt x="12" y="11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91"/>
            <p:cNvSpPr>
              <a:spLocks/>
            </p:cNvSpPr>
            <p:nvPr/>
          </p:nvSpPr>
          <p:spPr bwMode="auto">
            <a:xfrm>
              <a:off x="3154363" y="5259388"/>
              <a:ext cx="19050" cy="19050"/>
            </a:xfrm>
            <a:custGeom>
              <a:avLst/>
              <a:gdLst>
                <a:gd name="T0" fmla="*/ 4 w 12"/>
                <a:gd name="T1" fmla="*/ 11 h 12"/>
                <a:gd name="T2" fmla="*/ 4 w 12"/>
                <a:gd name="T3" fmla="*/ 12 h 12"/>
                <a:gd name="T4" fmla="*/ 3 w 12"/>
                <a:gd name="T5" fmla="*/ 12 h 12"/>
                <a:gd name="T6" fmla="*/ 3 w 12"/>
                <a:gd name="T7" fmla="*/ 10 h 12"/>
                <a:gd name="T8" fmla="*/ 2 w 12"/>
                <a:gd name="T9" fmla="*/ 9 h 12"/>
                <a:gd name="T10" fmla="*/ 0 w 12"/>
                <a:gd name="T11" fmla="*/ 6 h 12"/>
                <a:gd name="T12" fmla="*/ 1 w 12"/>
                <a:gd name="T13" fmla="*/ 4 h 12"/>
                <a:gd name="T14" fmla="*/ 3 w 12"/>
                <a:gd name="T15" fmla="*/ 4 h 12"/>
                <a:gd name="T16" fmla="*/ 4 w 12"/>
                <a:gd name="T17" fmla="*/ 0 h 12"/>
                <a:gd name="T18" fmla="*/ 4 w 12"/>
                <a:gd name="T19" fmla="*/ 0 h 12"/>
                <a:gd name="T20" fmla="*/ 6 w 12"/>
                <a:gd name="T21" fmla="*/ 1 h 12"/>
                <a:gd name="T22" fmla="*/ 7 w 12"/>
                <a:gd name="T23" fmla="*/ 1 h 12"/>
                <a:gd name="T24" fmla="*/ 8 w 12"/>
                <a:gd name="T25" fmla="*/ 3 h 12"/>
                <a:gd name="T26" fmla="*/ 9 w 12"/>
                <a:gd name="T27" fmla="*/ 4 h 12"/>
                <a:gd name="T28" fmla="*/ 10 w 12"/>
                <a:gd name="T29" fmla="*/ 5 h 12"/>
                <a:gd name="T30" fmla="*/ 12 w 12"/>
                <a:gd name="T31" fmla="*/ 5 h 12"/>
                <a:gd name="T32" fmla="*/ 10 w 12"/>
                <a:gd name="T33" fmla="*/ 7 h 12"/>
                <a:gd name="T34" fmla="*/ 10 w 12"/>
                <a:gd name="T35" fmla="*/ 9 h 12"/>
                <a:gd name="T36" fmla="*/ 10 w 12"/>
                <a:gd name="T37" fmla="*/ 9 h 12"/>
                <a:gd name="T38" fmla="*/ 8 w 12"/>
                <a:gd name="T39" fmla="*/ 10 h 12"/>
                <a:gd name="T40" fmla="*/ 4 w 12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2">
                  <a:moveTo>
                    <a:pt x="4" y="11"/>
                  </a:moveTo>
                  <a:lnTo>
                    <a:pt x="4" y="12"/>
                  </a:lnTo>
                  <a:lnTo>
                    <a:pt x="3" y="12"/>
                  </a:lnTo>
                  <a:lnTo>
                    <a:pt x="3" y="10"/>
                  </a:lnTo>
                  <a:lnTo>
                    <a:pt x="2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1"/>
                  </a:lnTo>
                  <a:lnTo>
                    <a:pt x="7" y="1"/>
                  </a:lnTo>
                  <a:lnTo>
                    <a:pt x="8" y="3"/>
                  </a:lnTo>
                  <a:lnTo>
                    <a:pt x="9" y="4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0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8" y="10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93"/>
            <p:cNvSpPr>
              <a:spLocks/>
            </p:cNvSpPr>
            <p:nvPr/>
          </p:nvSpPr>
          <p:spPr bwMode="auto">
            <a:xfrm>
              <a:off x="3435350" y="5060950"/>
              <a:ext cx="434975" cy="234950"/>
            </a:xfrm>
            <a:custGeom>
              <a:avLst/>
              <a:gdLst>
                <a:gd name="T0" fmla="*/ 161 w 274"/>
                <a:gd name="T1" fmla="*/ 136 h 148"/>
                <a:gd name="T2" fmla="*/ 149 w 274"/>
                <a:gd name="T3" fmla="*/ 148 h 148"/>
                <a:gd name="T4" fmla="*/ 144 w 274"/>
                <a:gd name="T5" fmla="*/ 145 h 148"/>
                <a:gd name="T6" fmla="*/ 134 w 274"/>
                <a:gd name="T7" fmla="*/ 136 h 148"/>
                <a:gd name="T8" fmla="*/ 132 w 274"/>
                <a:gd name="T9" fmla="*/ 128 h 148"/>
                <a:gd name="T10" fmla="*/ 112 w 274"/>
                <a:gd name="T11" fmla="*/ 122 h 148"/>
                <a:gd name="T12" fmla="*/ 98 w 274"/>
                <a:gd name="T13" fmla="*/ 114 h 148"/>
                <a:gd name="T14" fmla="*/ 82 w 274"/>
                <a:gd name="T15" fmla="*/ 103 h 148"/>
                <a:gd name="T16" fmla="*/ 63 w 274"/>
                <a:gd name="T17" fmla="*/ 108 h 148"/>
                <a:gd name="T18" fmla="*/ 60 w 274"/>
                <a:gd name="T19" fmla="*/ 143 h 148"/>
                <a:gd name="T20" fmla="*/ 51 w 274"/>
                <a:gd name="T21" fmla="*/ 134 h 148"/>
                <a:gd name="T22" fmla="*/ 40 w 274"/>
                <a:gd name="T23" fmla="*/ 138 h 148"/>
                <a:gd name="T24" fmla="*/ 41 w 274"/>
                <a:gd name="T25" fmla="*/ 132 h 148"/>
                <a:gd name="T26" fmla="*/ 33 w 274"/>
                <a:gd name="T27" fmla="*/ 126 h 148"/>
                <a:gd name="T28" fmla="*/ 25 w 274"/>
                <a:gd name="T29" fmla="*/ 116 h 148"/>
                <a:gd name="T30" fmla="*/ 33 w 274"/>
                <a:gd name="T31" fmla="*/ 113 h 148"/>
                <a:gd name="T32" fmla="*/ 39 w 274"/>
                <a:gd name="T33" fmla="*/ 105 h 148"/>
                <a:gd name="T34" fmla="*/ 45 w 274"/>
                <a:gd name="T35" fmla="*/ 96 h 148"/>
                <a:gd name="T36" fmla="*/ 37 w 274"/>
                <a:gd name="T37" fmla="*/ 91 h 148"/>
                <a:gd name="T38" fmla="*/ 24 w 274"/>
                <a:gd name="T39" fmla="*/ 93 h 148"/>
                <a:gd name="T40" fmla="*/ 15 w 274"/>
                <a:gd name="T41" fmla="*/ 94 h 148"/>
                <a:gd name="T42" fmla="*/ 11 w 274"/>
                <a:gd name="T43" fmla="*/ 82 h 148"/>
                <a:gd name="T44" fmla="*/ 0 w 274"/>
                <a:gd name="T45" fmla="*/ 76 h 148"/>
                <a:gd name="T46" fmla="*/ 1 w 274"/>
                <a:gd name="T47" fmla="*/ 66 h 148"/>
                <a:gd name="T48" fmla="*/ 15 w 274"/>
                <a:gd name="T49" fmla="*/ 60 h 148"/>
                <a:gd name="T50" fmla="*/ 29 w 274"/>
                <a:gd name="T51" fmla="*/ 41 h 148"/>
                <a:gd name="T52" fmla="*/ 54 w 274"/>
                <a:gd name="T53" fmla="*/ 48 h 148"/>
                <a:gd name="T54" fmla="*/ 69 w 274"/>
                <a:gd name="T55" fmla="*/ 48 h 148"/>
                <a:gd name="T56" fmla="*/ 88 w 274"/>
                <a:gd name="T57" fmla="*/ 54 h 148"/>
                <a:gd name="T58" fmla="*/ 99 w 274"/>
                <a:gd name="T59" fmla="*/ 50 h 148"/>
                <a:gd name="T60" fmla="*/ 91 w 274"/>
                <a:gd name="T61" fmla="*/ 38 h 148"/>
                <a:gd name="T62" fmla="*/ 95 w 274"/>
                <a:gd name="T63" fmla="*/ 30 h 148"/>
                <a:gd name="T64" fmla="*/ 97 w 274"/>
                <a:gd name="T65" fmla="*/ 19 h 148"/>
                <a:gd name="T66" fmla="*/ 126 w 274"/>
                <a:gd name="T67" fmla="*/ 12 h 148"/>
                <a:gd name="T68" fmla="*/ 145 w 274"/>
                <a:gd name="T69" fmla="*/ 4 h 148"/>
                <a:gd name="T70" fmla="*/ 163 w 274"/>
                <a:gd name="T71" fmla="*/ 2 h 148"/>
                <a:gd name="T72" fmla="*/ 173 w 274"/>
                <a:gd name="T73" fmla="*/ 12 h 148"/>
                <a:gd name="T74" fmla="*/ 181 w 274"/>
                <a:gd name="T75" fmla="*/ 21 h 148"/>
                <a:gd name="T76" fmla="*/ 204 w 274"/>
                <a:gd name="T77" fmla="*/ 10 h 148"/>
                <a:gd name="T78" fmla="*/ 210 w 274"/>
                <a:gd name="T79" fmla="*/ 22 h 148"/>
                <a:gd name="T80" fmla="*/ 228 w 274"/>
                <a:gd name="T81" fmla="*/ 44 h 148"/>
                <a:gd name="T82" fmla="*/ 248 w 274"/>
                <a:gd name="T83" fmla="*/ 48 h 148"/>
                <a:gd name="T84" fmla="*/ 255 w 274"/>
                <a:gd name="T85" fmla="*/ 56 h 148"/>
                <a:gd name="T86" fmla="*/ 262 w 274"/>
                <a:gd name="T87" fmla="*/ 62 h 148"/>
                <a:gd name="T88" fmla="*/ 274 w 274"/>
                <a:gd name="T89" fmla="*/ 67 h 148"/>
                <a:gd name="T90" fmla="*/ 263 w 274"/>
                <a:gd name="T91" fmla="*/ 74 h 148"/>
                <a:gd name="T92" fmla="*/ 260 w 274"/>
                <a:gd name="T93" fmla="*/ 89 h 148"/>
                <a:gd name="T94" fmla="*/ 242 w 274"/>
                <a:gd name="T95" fmla="*/ 103 h 148"/>
                <a:gd name="T96" fmla="*/ 225 w 274"/>
                <a:gd name="T97" fmla="*/ 109 h 148"/>
                <a:gd name="T98" fmla="*/ 226 w 274"/>
                <a:gd name="T99" fmla="*/ 128 h 148"/>
                <a:gd name="T100" fmla="*/ 222 w 274"/>
                <a:gd name="T101" fmla="*/ 131 h 148"/>
                <a:gd name="T102" fmla="*/ 209 w 274"/>
                <a:gd name="T103" fmla="*/ 128 h 148"/>
                <a:gd name="T104" fmla="*/ 196 w 274"/>
                <a:gd name="T105" fmla="*/ 129 h 148"/>
                <a:gd name="T106" fmla="*/ 182 w 274"/>
                <a:gd name="T107" fmla="*/ 126 h 148"/>
                <a:gd name="T108" fmla="*/ 170 w 274"/>
                <a:gd name="T109" fmla="*/ 129 h 148"/>
                <a:gd name="T110" fmla="*/ 164 w 274"/>
                <a:gd name="T111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4" h="148">
                  <a:moveTo>
                    <a:pt x="164" y="134"/>
                  </a:moveTo>
                  <a:lnTo>
                    <a:pt x="161" y="136"/>
                  </a:lnTo>
                  <a:lnTo>
                    <a:pt x="151" y="142"/>
                  </a:lnTo>
                  <a:lnTo>
                    <a:pt x="149" y="148"/>
                  </a:lnTo>
                  <a:lnTo>
                    <a:pt x="146" y="148"/>
                  </a:lnTo>
                  <a:lnTo>
                    <a:pt x="144" y="145"/>
                  </a:lnTo>
                  <a:lnTo>
                    <a:pt x="135" y="143"/>
                  </a:lnTo>
                  <a:lnTo>
                    <a:pt x="134" y="136"/>
                  </a:lnTo>
                  <a:lnTo>
                    <a:pt x="130" y="136"/>
                  </a:lnTo>
                  <a:lnTo>
                    <a:pt x="132" y="128"/>
                  </a:lnTo>
                  <a:lnTo>
                    <a:pt x="123" y="120"/>
                  </a:lnTo>
                  <a:lnTo>
                    <a:pt x="112" y="122"/>
                  </a:lnTo>
                  <a:lnTo>
                    <a:pt x="104" y="123"/>
                  </a:lnTo>
                  <a:lnTo>
                    <a:pt x="98" y="114"/>
                  </a:lnTo>
                  <a:lnTo>
                    <a:pt x="92" y="111"/>
                  </a:lnTo>
                  <a:lnTo>
                    <a:pt x="82" y="103"/>
                  </a:lnTo>
                  <a:lnTo>
                    <a:pt x="81" y="103"/>
                  </a:lnTo>
                  <a:lnTo>
                    <a:pt x="63" y="108"/>
                  </a:lnTo>
                  <a:lnTo>
                    <a:pt x="64" y="142"/>
                  </a:lnTo>
                  <a:lnTo>
                    <a:pt x="60" y="143"/>
                  </a:lnTo>
                  <a:lnTo>
                    <a:pt x="56" y="136"/>
                  </a:lnTo>
                  <a:lnTo>
                    <a:pt x="51" y="134"/>
                  </a:lnTo>
                  <a:lnTo>
                    <a:pt x="44" y="135"/>
                  </a:lnTo>
                  <a:lnTo>
                    <a:pt x="40" y="138"/>
                  </a:lnTo>
                  <a:lnTo>
                    <a:pt x="40" y="136"/>
                  </a:lnTo>
                  <a:lnTo>
                    <a:pt x="41" y="132"/>
                  </a:lnTo>
                  <a:lnTo>
                    <a:pt x="40" y="129"/>
                  </a:lnTo>
                  <a:lnTo>
                    <a:pt x="33" y="126"/>
                  </a:lnTo>
                  <a:lnTo>
                    <a:pt x="29" y="118"/>
                  </a:lnTo>
                  <a:lnTo>
                    <a:pt x="25" y="116"/>
                  </a:lnTo>
                  <a:lnTo>
                    <a:pt x="25" y="112"/>
                  </a:lnTo>
                  <a:lnTo>
                    <a:pt x="33" y="113"/>
                  </a:lnTo>
                  <a:lnTo>
                    <a:pt x="33" y="106"/>
                  </a:lnTo>
                  <a:lnTo>
                    <a:pt x="39" y="105"/>
                  </a:lnTo>
                  <a:lnTo>
                    <a:pt x="44" y="106"/>
                  </a:lnTo>
                  <a:lnTo>
                    <a:pt x="45" y="96"/>
                  </a:lnTo>
                  <a:lnTo>
                    <a:pt x="44" y="91"/>
                  </a:lnTo>
                  <a:lnTo>
                    <a:pt x="37" y="91"/>
                  </a:lnTo>
                  <a:lnTo>
                    <a:pt x="31" y="89"/>
                  </a:lnTo>
                  <a:lnTo>
                    <a:pt x="24" y="93"/>
                  </a:lnTo>
                  <a:lnTo>
                    <a:pt x="18" y="95"/>
                  </a:lnTo>
                  <a:lnTo>
                    <a:pt x="15" y="94"/>
                  </a:lnTo>
                  <a:lnTo>
                    <a:pt x="15" y="89"/>
                  </a:lnTo>
                  <a:lnTo>
                    <a:pt x="11" y="82"/>
                  </a:lnTo>
                  <a:lnTo>
                    <a:pt x="6" y="82"/>
                  </a:lnTo>
                  <a:lnTo>
                    <a:pt x="0" y="76"/>
                  </a:lnTo>
                  <a:lnTo>
                    <a:pt x="4" y="67"/>
                  </a:lnTo>
                  <a:lnTo>
                    <a:pt x="1" y="66"/>
                  </a:lnTo>
                  <a:lnTo>
                    <a:pt x="7" y="54"/>
                  </a:lnTo>
                  <a:lnTo>
                    <a:pt x="15" y="60"/>
                  </a:lnTo>
                  <a:lnTo>
                    <a:pt x="15" y="53"/>
                  </a:lnTo>
                  <a:lnTo>
                    <a:pt x="29" y="41"/>
                  </a:lnTo>
                  <a:lnTo>
                    <a:pt x="39" y="41"/>
                  </a:lnTo>
                  <a:lnTo>
                    <a:pt x="54" y="48"/>
                  </a:lnTo>
                  <a:lnTo>
                    <a:pt x="62" y="53"/>
                  </a:lnTo>
                  <a:lnTo>
                    <a:pt x="69" y="48"/>
                  </a:lnTo>
                  <a:lnTo>
                    <a:pt x="80" y="48"/>
                  </a:lnTo>
                  <a:lnTo>
                    <a:pt x="88" y="54"/>
                  </a:lnTo>
                  <a:lnTo>
                    <a:pt x="91" y="50"/>
                  </a:lnTo>
                  <a:lnTo>
                    <a:pt x="99" y="50"/>
                  </a:lnTo>
                  <a:lnTo>
                    <a:pt x="101" y="45"/>
                  </a:lnTo>
                  <a:lnTo>
                    <a:pt x="91" y="38"/>
                  </a:lnTo>
                  <a:lnTo>
                    <a:pt x="97" y="33"/>
                  </a:lnTo>
                  <a:lnTo>
                    <a:pt x="95" y="30"/>
                  </a:lnTo>
                  <a:lnTo>
                    <a:pt x="101" y="27"/>
                  </a:lnTo>
                  <a:lnTo>
                    <a:pt x="97" y="19"/>
                  </a:lnTo>
                  <a:lnTo>
                    <a:pt x="100" y="15"/>
                  </a:lnTo>
                  <a:lnTo>
                    <a:pt x="126" y="12"/>
                  </a:lnTo>
                  <a:lnTo>
                    <a:pt x="128" y="9"/>
                  </a:lnTo>
                  <a:lnTo>
                    <a:pt x="145" y="4"/>
                  </a:lnTo>
                  <a:lnTo>
                    <a:pt x="151" y="0"/>
                  </a:lnTo>
                  <a:lnTo>
                    <a:pt x="163" y="2"/>
                  </a:lnTo>
                  <a:lnTo>
                    <a:pt x="165" y="14"/>
                  </a:lnTo>
                  <a:lnTo>
                    <a:pt x="173" y="12"/>
                  </a:lnTo>
                  <a:lnTo>
                    <a:pt x="181" y="15"/>
                  </a:lnTo>
                  <a:lnTo>
                    <a:pt x="181" y="21"/>
                  </a:lnTo>
                  <a:lnTo>
                    <a:pt x="187" y="20"/>
                  </a:lnTo>
                  <a:lnTo>
                    <a:pt x="204" y="10"/>
                  </a:lnTo>
                  <a:lnTo>
                    <a:pt x="202" y="14"/>
                  </a:lnTo>
                  <a:lnTo>
                    <a:pt x="210" y="22"/>
                  </a:lnTo>
                  <a:lnTo>
                    <a:pt x="225" y="50"/>
                  </a:lnTo>
                  <a:lnTo>
                    <a:pt x="228" y="44"/>
                  </a:lnTo>
                  <a:lnTo>
                    <a:pt x="238" y="50"/>
                  </a:lnTo>
                  <a:lnTo>
                    <a:pt x="248" y="48"/>
                  </a:lnTo>
                  <a:lnTo>
                    <a:pt x="251" y="50"/>
                  </a:lnTo>
                  <a:lnTo>
                    <a:pt x="255" y="56"/>
                  </a:lnTo>
                  <a:lnTo>
                    <a:pt x="258" y="58"/>
                  </a:lnTo>
                  <a:lnTo>
                    <a:pt x="262" y="62"/>
                  </a:lnTo>
                  <a:lnTo>
                    <a:pt x="271" y="61"/>
                  </a:lnTo>
                  <a:lnTo>
                    <a:pt x="274" y="67"/>
                  </a:lnTo>
                  <a:lnTo>
                    <a:pt x="269" y="74"/>
                  </a:lnTo>
                  <a:lnTo>
                    <a:pt x="263" y="74"/>
                  </a:lnTo>
                  <a:lnTo>
                    <a:pt x="263" y="85"/>
                  </a:lnTo>
                  <a:lnTo>
                    <a:pt x="260" y="89"/>
                  </a:lnTo>
                  <a:lnTo>
                    <a:pt x="246" y="87"/>
                  </a:lnTo>
                  <a:lnTo>
                    <a:pt x="242" y="103"/>
                  </a:lnTo>
                  <a:lnTo>
                    <a:pt x="238" y="106"/>
                  </a:lnTo>
                  <a:lnTo>
                    <a:pt x="225" y="109"/>
                  </a:lnTo>
                  <a:lnTo>
                    <a:pt x="231" y="125"/>
                  </a:lnTo>
                  <a:lnTo>
                    <a:pt x="226" y="128"/>
                  </a:lnTo>
                  <a:lnTo>
                    <a:pt x="227" y="134"/>
                  </a:lnTo>
                  <a:lnTo>
                    <a:pt x="222" y="131"/>
                  </a:lnTo>
                  <a:lnTo>
                    <a:pt x="219" y="129"/>
                  </a:lnTo>
                  <a:lnTo>
                    <a:pt x="209" y="128"/>
                  </a:lnTo>
                  <a:lnTo>
                    <a:pt x="198" y="128"/>
                  </a:lnTo>
                  <a:lnTo>
                    <a:pt x="196" y="129"/>
                  </a:lnTo>
                  <a:lnTo>
                    <a:pt x="186" y="124"/>
                  </a:lnTo>
                  <a:lnTo>
                    <a:pt x="182" y="126"/>
                  </a:lnTo>
                  <a:lnTo>
                    <a:pt x="181" y="131"/>
                  </a:lnTo>
                  <a:lnTo>
                    <a:pt x="170" y="129"/>
                  </a:lnTo>
                  <a:lnTo>
                    <a:pt x="165" y="130"/>
                  </a:lnTo>
                  <a:lnTo>
                    <a:pt x="164" y="134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99"/>
            <p:cNvSpPr>
              <a:spLocks/>
            </p:cNvSpPr>
            <p:nvPr/>
          </p:nvSpPr>
          <p:spPr bwMode="auto">
            <a:xfrm>
              <a:off x="3165475" y="5040313"/>
              <a:ext cx="58738" cy="46038"/>
            </a:xfrm>
            <a:custGeom>
              <a:avLst/>
              <a:gdLst>
                <a:gd name="T0" fmla="*/ 11 w 37"/>
                <a:gd name="T1" fmla="*/ 25 h 29"/>
                <a:gd name="T2" fmla="*/ 11 w 37"/>
                <a:gd name="T3" fmla="*/ 22 h 29"/>
                <a:gd name="T4" fmla="*/ 11 w 37"/>
                <a:gd name="T5" fmla="*/ 19 h 29"/>
                <a:gd name="T6" fmla="*/ 8 w 37"/>
                <a:gd name="T7" fmla="*/ 17 h 29"/>
                <a:gd name="T8" fmla="*/ 1 w 37"/>
                <a:gd name="T9" fmla="*/ 15 h 29"/>
                <a:gd name="T10" fmla="*/ 0 w 37"/>
                <a:gd name="T11" fmla="*/ 5 h 29"/>
                <a:gd name="T12" fmla="*/ 7 w 37"/>
                <a:gd name="T13" fmla="*/ 2 h 29"/>
                <a:gd name="T14" fmla="*/ 19 w 37"/>
                <a:gd name="T15" fmla="*/ 2 h 29"/>
                <a:gd name="T16" fmla="*/ 25 w 37"/>
                <a:gd name="T17" fmla="*/ 0 h 29"/>
                <a:gd name="T18" fmla="*/ 26 w 37"/>
                <a:gd name="T19" fmla="*/ 3 h 29"/>
                <a:gd name="T20" fmla="*/ 30 w 37"/>
                <a:gd name="T21" fmla="*/ 4 h 29"/>
                <a:gd name="T22" fmla="*/ 36 w 37"/>
                <a:gd name="T23" fmla="*/ 10 h 29"/>
                <a:gd name="T24" fmla="*/ 37 w 37"/>
                <a:gd name="T25" fmla="*/ 15 h 29"/>
                <a:gd name="T26" fmla="*/ 31 w 37"/>
                <a:gd name="T27" fmla="*/ 19 h 29"/>
                <a:gd name="T28" fmla="*/ 30 w 37"/>
                <a:gd name="T29" fmla="*/ 26 h 29"/>
                <a:gd name="T30" fmla="*/ 23 w 37"/>
                <a:gd name="T31" fmla="*/ 29 h 29"/>
                <a:gd name="T32" fmla="*/ 15 w 37"/>
                <a:gd name="T33" fmla="*/ 29 h 29"/>
                <a:gd name="T34" fmla="*/ 14 w 37"/>
                <a:gd name="T35" fmla="*/ 26 h 29"/>
                <a:gd name="T36" fmla="*/ 11 w 37"/>
                <a:gd name="T37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29">
                  <a:moveTo>
                    <a:pt x="11" y="25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8" y="17"/>
                  </a:lnTo>
                  <a:lnTo>
                    <a:pt x="1" y="15"/>
                  </a:lnTo>
                  <a:lnTo>
                    <a:pt x="0" y="5"/>
                  </a:lnTo>
                  <a:lnTo>
                    <a:pt x="7" y="2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26" y="3"/>
                  </a:lnTo>
                  <a:lnTo>
                    <a:pt x="30" y="4"/>
                  </a:lnTo>
                  <a:lnTo>
                    <a:pt x="36" y="10"/>
                  </a:lnTo>
                  <a:lnTo>
                    <a:pt x="37" y="15"/>
                  </a:lnTo>
                  <a:lnTo>
                    <a:pt x="31" y="19"/>
                  </a:lnTo>
                  <a:lnTo>
                    <a:pt x="30" y="26"/>
                  </a:lnTo>
                  <a:lnTo>
                    <a:pt x="23" y="29"/>
                  </a:lnTo>
                  <a:lnTo>
                    <a:pt x="15" y="29"/>
                  </a:lnTo>
                  <a:lnTo>
                    <a:pt x="14" y="26"/>
                  </a:lnTo>
                  <a:lnTo>
                    <a:pt x="11" y="25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00"/>
            <p:cNvSpPr>
              <a:spLocks/>
            </p:cNvSpPr>
            <p:nvPr/>
          </p:nvSpPr>
          <p:spPr bwMode="auto">
            <a:xfrm>
              <a:off x="3000375" y="5153025"/>
              <a:ext cx="7938" cy="11113"/>
            </a:xfrm>
            <a:custGeom>
              <a:avLst/>
              <a:gdLst>
                <a:gd name="T0" fmla="*/ 4 w 5"/>
                <a:gd name="T1" fmla="*/ 0 h 7"/>
                <a:gd name="T2" fmla="*/ 5 w 5"/>
                <a:gd name="T3" fmla="*/ 2 h 7"/>
                <a:gd name="T4" fmla="*/ 4 w 5"/>
                <a:gd name="T5" fmla="*/ 7 h 7"/>
                <a:gd name="T6" fmla="*/ 2 w 5"/>
                <a:gd name="T7" fmla="*/ 7 h 7"/>
                <a:gd name="T8" fmla="*/ 0 w 5"/>
                <a:gd name="T9" fmla="*/ 6 h 7"/>
                <a:gd name="T10" fmla="*/ 1 w 5"/>
                <a:gd name="T11" fmla="*/ 0 h 7"/>
                <a:gd name="T12" fmla="*/ 4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lnTo>
                    <a:pt x="5" y="2"/>
                  </a:lnTo>
                  <a:lnTo>
                    <a:pt x="4" y="7"/>
                  </a:lnTo>
                  <a:lnTo>
                    <a:pt x="2" y="7"/>
                  </a:lnTo>
                  <a:lnTo>
                    <a:pt x="0" y="6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01"/>
            <p:cNvSpPr>
              <a:spLocks/>
            </p:cNvSpPr>
            <p:nvPr/>
          </p:nvSpPr>
          <p:spPr bwMode="auto">
            <a:xfrm>
              <a:off x="3165475" y="5010150"/>
              <a:ext cx="74613" cy="46038"/>
            </a:xfrm>
            <a:custGeom>
              <a:avLst/>
              <a:gdLst>
                <a:gd name="T0" fmla="*/ 0 w 47"/>
                <a:gd name="T1" fmla="*/ 24 h 29"/>
                <a:gd name="T2" fmla="*/ 0 w 47"/>
                <a:gd name="T3" fmla="*/ 15 h 29"/>
                <a:gd name="T4" fmla="*/ 3 w 47"/>
                <a:gd name="T5" fmla="*/ 7 h 29"/>
                <a:gd name="T6" fmla="*/ 9 w 47"/>
                <a:gd name="T7" fmla="*/ 3 h 29"/>
                <a:gd name="T8" fmla="*/ 14 w 47"/>
                <a:gd name="T9" fmla="*/ 12 h 29"/>
                <a:gd name="T10" fmla="*/ 20 w 47"/>
                <a:gd name="T11" fmla="*/ 12 h 29"/>
                <a:gd name="T12" fmla="*/ 21 w 47"/>
                <a:gd name="T13" fmla="*/ 3 h 29"/>
                <a:gd name="T14" fmla="*/ 28 w 47"/>
                <a:gd name="T15" fmla="*/ 0 h 29"/>
                <a:gd name="T16" fmla="*/ 30 w 47"/>
                <a:gd name="T17" fmla="*/ 1 h 29"/>
                <a:gd name="T18" fmla="*/ 36 w 47"/>
                <a:gd name="T19" fmla="*/ 6 h 29"/>
                <a:gd name="T20" fmla="*/ 41 w 47"/>
                <a:gd name="T21" fmla="*/ 6 h 29"/>
                <a:gd name="T22" fmla="*/ 44 w 47"/>
                <a:gd name="T23" fmla="*/ 9 h 29"/>
                <a:gd name="T24" fmla="*/ 46 w 47"/>
                <a:gd name="T25" fmla="*/ 15 h 29"/>
                <a:gd name="T26" fmla="*/ 47 w 47"/>
                <a:gd name="T27" fmla="*/ 22 h 29"/>
                <a:gd name="T28" fmla="*/ 40 w 47"/>
                <a:gd name="T29" fmla="*/ 27 h 29"/>
                <a:gd name="T30" fmla="*/ 36 w 47"/>
                <a:gd name="T31" fmla="*/ 29 h 29"/>
                <a:gd name="T32" fmla="*/ 30 w 47"/>
                <a:gd name="T33" fmla="*/ 23 h 29"/>
                <a:gd name="T34" fmla="*/ 26 w 47"/>
                <a:gd name="T35" fmla="*/ 22 h 29"/>
                <a:gd name="T36" fmla="*/ 25 w 47"/>
                <a:gd name="T37" fmla="*/ 19 h 29"/>
                <a:gd name="T38" fmla="*/ 19 w 47"/>
                <a:gd name="T39" fmla="*/ 21 h 29"/>
                <a:gd name="T40" fmla="*/ 7 w 47"/>
                <a:gd name="T41" fmla="*/ 21 h 29"/>
                <a:gd name="T42" fmla="*/ 0 w 47"/>
                <a:gd name="T43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29">
                  <a:moveTo>
                    <a:pt x="0" y="24"/>
                  </a:moveTo>
                  <a:lnTo>
                    <a:pt x="0" y="15"/>
                  </a:lnTo>
                  <a:lnTo>
                    <a:pt x="3" y="7"/>
                  </a:lnTo>
                  <a:lnTo>
                    <a:pt x="9" y="3"/>
                  </a:lnTo>
                  <a:lnTo>
                    <a:pt x="14" y="12"/>
                  </a:lnTo>
                  <a:lnTo>
                    <a:pt x="20" y="12"/>
                  </a:lnTo>
                  <a:lnTo>
                    <a:pt x="21" y="3"/>
                  </a:lnTo>
                  <a:lnTo>
                    <a:pt x="28" y="0"/>
                  </a:lnTo>
                  <a:lnTo>
                    <a:pt x="30" y="1"/>
                  </a:lnTo>
                  <a:lnTo>
                    <a:pt x="36" y="6"/>
                  </a:lnTo>
                  <a:lnTo>
                    <a:pt x="41" y="6"/>
                  </a:lnTo>
                  <a:lnTo>
                    <a:pt x="44" y="9"/>
                  </a:lnTo>
                  <a:lnTo>
                    <a:pt x="46" y="15"/>
                  </a:lnTo>
                  <a:lnTo>
                    <a:pt x="47" y="22"/>
                  </a:lnTo>
                  <a:lnTo>
                    <a:pt x="40" y="27"/>
                  </a:lnTo>
                  <a:lnTo>
                    <a:pt x="36" y="29"/>
                  </a:lnTo>
                  <a:lnTo>
                    <a:pt x="30" y="23"/>
                  </a:lnTo>
                  <a:lnTo>
                    <a:pt x="26" y="22"/>
                  </a:lnTo>
                  <a:lnTo>
                    <a:pt x="25" y="19"/>
                  </a:lnTo>
                  <a:lnTo>
                    <a:pt x="19" y="21"/>
                  </a:lnTo>
                  <a:lnTo>
                    <a:pt x="7" y="21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04"/>
            <p:cNvSpPr>
              <a:spLocks/>
            </p:cNvSpPr>
            <p:nvPr/>
          </p:nvSpPr>
          <p:spPr bwMode="auto">
            <a:xfrm>
              <a:off x="3224213" y="5178425"/>
              <a:ext cx="36513" cy="46038"/>
            </a:xfrm>
            <a:custGeom>
              <a:avLst/>
              <a:gdLst>
                <a:gd name="T0" fmla="*/ 0 w 23"/>
                <a:gd name="T1" fmla="*/ 3 h 29"/>
                <a:gd name="T2" fmla="*/ 1 w 23"/>
                <a:gd name="T3" fmla="*/ 2 h 29"/>
                <a:gd name="T4" fmla="*/ 6 w 23"/>
                <a:gd name="T5" fmla="*/ 0 h 29"/>
                <a:gd name="T6" fmla="*/ 11 w 23"/>
                <a:gd name="T7" fmla="*/ 4 h 29"/>
                <a:gd name="T8" fmla="*/ 13 w 23"/>
                <a:gd name="T9" fmla="*/ 4 h 29"/>
                <a:gd name="T10" fmla="*/ 17 w 23"/>
                <a:gd name="T11" fmla="*/ 6 h 29"/>
                <a:gd name="T12" fmla="*/ 16 w 23"/>
                <a:gd name="T13" fmla="*/ 10 h 29"/>
                <a:gd name="T14" fmla="*/ 18 w 23"/>
                <a:gd name="T15" fmla="*/ 11 h 29"/>
                <a:gd name="T16" fmla="*/ 20 w 23"/>
                <a:gd name="T17" fmla="*/ 16 h 29"/>
                <a:gd name="T18" fmla="*/ 22 w 23"/>
                <a:gd name="T19" fmla="*/ 19 h 29"/>
                <a:gd name="T20" fmla="*/ 22 w 23"/>
                <a:gd name="T21" fmla="*/ 20 h 29"/>
                <a:gd name="T22" fmla="*/ 23 w 23"/>
                <a:gd name="T23" fmla="*/ 21 h 29"/>
                <a:gd name="T24" fmla="*/ 21 w 23"/>
                <a:gd name="T25" fmla="*/ 22 h 29"/>
                <a:gd name="T26" fmla="*/ 17 w 23"/>
                <a:gd name="T27" fmla="*/ 21 h 29"/>
                <a:gd name="T28" fmla="*/ 16 w 23"/>
                <a:gd name="T29" fmla="*/ 20 h 29"/>
                <a:gd name="T30" fmla="*/ 15 w 23"/>
                <a:gd name="T31" fmla="*/ 21 h 29"/>
                <a:gd name="T32" fmla="*/ 16 w 23"/>
                <a:gd name="T33" fmla="*/ 22 h 29"/>
                <a:gd name="T34" fmla="*/ 13 w 23"/>
                <a:gd name="T35" fmla="*/ 26 h 29"/>
                <a:gd name="T36" fmla="*/ 12 w 23"/>
                <a:gd name="T37" fmla="*/ 29 h 29"/>
                <a:gd name="T38" fmla="*/ 11 w 23"/>
                <a:gd name="T39" fmla="*/ 29 h 29"/>
                <a:gd name="T40" fmla="*/ 10 w 23"/>
                <a:gd name="T41" fmla="*/ 26 h 29"/>
                <a:gd name="T42" fmla="*/ 10 w 23"/>
                <a:gd name="T43" fmla="*/ 21 h 29"/>
                <a:gd name="T44" fmla="*/ 10 w 23"/>
                <a:gd name="T45" fmla="*/ 17 h 29"/>
                <a:gd name="T46" fmla="*/ 6 w 23"/>
                <a:gd name="T47" fmla="*/ 11 h 29"/>
                <a:gd name="T48" fmla="*/ 4 w 23"/>
                <a:gd name="T49" fmla="*/ 8 h 29"/>
                <a:gd name="T50" fmla="*/ 1 w 23"/>
                <a:gd name="T51" fmla="*/ 4 h 29"/>
                <a:gd name="T52" fmla="*/ 0 w 23"/>
                <a:gd name="T5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9">
                  <a:moveTo>
                    <a:pt x="0" y="3"/>
                  </a:moveTo>
                  <a:lnTo>
                    <a:pt x="1" y="2"/>
                  </a:lnTo>
                  <a:lnTo>
                    <a:pt x="6" y="0"/>
                  </a:lnTo>
                  <a:lnTo>
                    <a:pt x="11" y="4"/>
                  </a:lnTo>
                  <a:lnTo>
                    <a:pt x="13" y="4"/>
                  </a:lnTo>
                  <a:lnTo>
                    <a:pt x="17" y="6"/>
                  </a:lnTo>
                  <a:lnTo>
                    <a:pt x="16" y="10"/>
                  </a:lnTo>
                  <a:lnTo>
                    <a:pt x="18" y="11"/>
                  </a:lnTo>
                  <a:lnTo>
                    <a:pt x="20" y="16"/>
                  </a:lnTo>
                  <a:lnTo>
                    <a:pt x="22" y="19"/>
                  </a:lnTo>
                  <a:lnTo>
                    <a:pt x="22" y="20"/>
                  </a:lnTo>
                  <a:lnTo>
                    <a:pt x="23" y="21"/>
                  </a:lnTo>
                  <a:lnTo>
                    <a:pt x="21" y="22"/>
                  </a:lnTo>
                  <a:lnTo>
                    <a:pt x="17" y="21"/>
                  </a:lnTo>
                  <a:lnTo>
                    <a:pt x="16" y="20"/>
                  </a:lnTo>
                  <a:lnTo>
                    <a:pt x="15" y="21"/>
                  </a:lnTo>
                  <a:lnTo>
                    <a:pt x="16" y="22"/>
                  </a:lnTo>
                  <a:lnTo>
                    <a:pt x="13" y="26"/>
                  </a:lnTo>
                  <a:lnTo>
                    <a:pt x="12" y="29"/>
                  </a:lnTo>
                  <a:lnTo>
                    <a:pt x="11" y="29"/>
                  </a:lnTo>
                  <a:lnTo>
                    <a:pt x="10" y="26"/>
                  </a:lnTo>
                  <a:lnTo>
                    <a:pt x="10" y="21"/>
                  </a:lnTo>
                  <a:lnTo>
                    <a:pt x="10" y="17"/>
                  </a:lnTo>
                  <a:lnTo>
                    <a:pt x="6" y="11"/>
                  </a:lnTo>
                  <a:lnTo>
                    <a:pt x="4" y="8"/>
                  </a:lnTo>
                  <a:lnTo>
                    <a:pt x="1" y="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05"/>
            <p:cNvSpPr>
              <a:spLocks/>
            </p:cNvSpPr>
            <p:nvPr/>
          </p:nvSpPr>
          <p:spPr bwMode="auto">
            <a:xfrm>
              <a:off x="3136900" y="5256213"/>
              <a:ext cx="20638" cy="22225"/>
            </a:xfrm>
            <a:custGeom>
              <a:avLst/>
              <a:gdLst>
                <a:gd name="T0" fmla="*/ 9 w 13"/>
                <a:gd name="T1" fmla="*/ 8 h 14"/>
                <a:gd name="T2" fmla="*/ 9 w 13"/>
                <a:gd name="T3" fmla="*/ 7 h 14"/>
                <a:gd name="T4" fmla="*/ 6 w 13"/>
                <a:gd name="T5" fmla="*/ 12 h 14"/>
                <a:gd name="T6" fmla="*/ 6 w 13"/>
                <a:gd name="T7" fmla="*/ 14 h 14"/>
                <a:gd name="T8" fmla="*/ 4 w 13"/>
                <a:gd name="T9" fmla="*/ 13 h 14"/>
                <a:gd name="T10" fmla="*/ 3 w 13"/>
                <a:gd name="T11" fmla="*/ 11 h 14"/>
                <a:gd name="T12" fmla="*/ 0 w 13"/>
                <a:gd name="T13" fmla="*/ 9 h 14"/>
                <a:gd name="T14" fmla="*/ 1 w 13"/>
                <a:gd name="T15" fmla="*/ 7 h 14"/>
                <a:gd name="T16" fmla="*/ 2 w 13"/>
                <a:gd name="T17" fmla="*/ 2 h 14"/>
                <a:gd name="T18" fmla="*/ 4 w 13"/>
                <a:gd name="T19" fmla="*/ 0 h 14"/>
                <a:gd name="T20" fmla="*/ 6 w 13"/>
                <a:gd name="T21" fmla="*/ 0 h 14"/>
                <a:gd name="T22" fmla="*/ 7 w 13"/>
                <a:gd name="T23" fmla="*/ 1 h 14"/>
                <a:gd name="T24" fmla="*/ 8 w 13"/>
                <a:gd name="T25" fmla="*/ 2 h 14"/>
                <a:gd name="T26" fmla="*/ 11 w 13"/>
                <a:gd name="T27" fmla="*/ 3 h 14"/>
                <a:gd name="T28" fmla="*/ 13 w 13"/>
                <a:gd name="T29" fmla="*/ 5 h 14"/>
                <a:gd name="T30" fmla="*/ 12 w 13"/>
                <a:gd name="T31" fmla="*/ 6 h 14"/>
                <a:gd name="T32" fmla="*/ 11 w 13"/>
                <a:gd name="T33" fmla="*/ 8 h 14"/>
                <a:gd name="T34" fmla="*/ 9 w 13"/>
                <a:gd name="T35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4">
                  <a:moveTo>
                    <a:pt x="9" y="8"/>
                  </a:moveTo>
                  <a:lnTo>
                    <a:pt x="9" y="7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3"/>
                  </a:lnTo>
                  <a:lnTo>
                    <a:pt x="3" y="11"/>
                  </a:lnTo>
                  <a:lnTo>
                    <a:pt x="0" y="9"/>
                  </a:lnTo>
                  <a:lnTo>
                    <a:pt x="1" y="7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11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11" y="8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07"/>
            <p:cNvSpPr>
              <a:spLocks/>
            </p:cNvSpPr>
            <p:nvPr/>
          </p:nvSpPr>
          <p:spPr bwMode="auto">
            <a:xfrm>
              <a:off x="3159125" y="5273675"/>
              <a:ext cx="25400" cy="20638"/>
            </a:xfrm>
            <a:custGeom>
              <a:avLst/>
              <a:gdLst>
                <a:gd name="T0" fmla="*/ 0 w 16"/>
                <a:gd name="T1" fmla="*/ 3 h 13"/>
                <a:gd name="T2" fmla="*/ 1 w 16"/>
                <a:gd name="T3" fmla="*/ 3 h 13"/>
                <a:gd name="T4" fmla="*/ 1 w 16"/>
                <a:gd name="T5" fmla="*/ 2 h 13"/>
                <a:gd name="T6" fmla="*/ 5 w 16"/>
                <a:gd name="T7" fmla="*/ 1 h 13"/>
                <a:gd name="T8" fmla="*/ 7 w 16"/>
                <a:gd name="T9" fmla="*/ 0 h 13"/>
                <a:gd name="T10" fmla="*/ 10 w 16"/>
                <a:gd name="T11" fmla="*/ 0 h 13"/>
                <a:gd name="T12" fmla="*/ 12 w 16"/>
                <a:gd name="T13" fmla="*/ 0 h 13"/>
                <a:gd name="T14" fmla="*/ 16 w 16"/>
                <a:gd name="T15" fmla="*/ 2 h 13"/>
                <a:gd name="T16" fmla="*/ 16 w 16"/>
                <a:gd name="T17" fmla="*/ 8 h 13"/>
                <a:gd name="T18" fmla="*/ 15 w 16"/>
                <a:gd name="T19" fmla="*/ 8 h 13"/>
                <a:gd name="T20" fmla="*/ 13 w 16"/>
                <a:gd name="T21" fmla="*/ 11 h 13"/>
                <a:gd name="T22" fmla="*/ 10 w 16"/>
                <a:gd name="T23" fmla="*/ 9 h 13"/>
                <a:gd name="T24" fmla="*/ 7 w 16"/>
                <a:gd name="T25" fmla="*/ 12 h 13"/>
                <a:gd name="T26" fmla="*/ 4 w 16"/>
                <a:gd name="T27" fmla="*/ 13 h 13"/>
                <a:gd name="T28" fmla="*/ 0 w 16"/>
                <a:gd name="T29" fmla="*/ 11 h 13"/>
                <a:gd name="T30" fmla="*/ 0 w 16"/>
                <a:gd name="T31" fmla="*/ 7 h 13"/>
                <a:gd name="T32" fmla="*/ 0 w 16"/>
                <a:gd name="T3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lnTo>
                    <a:pt x="1" y="3"/>
                  </a:lnTo>
                  <a:lnTo>
                    <a:pt x="1" y="2"/>
                  </a:lnTo>
                  <a:lnTo>
                    <a:pt x="5" y="1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8"/>
                  </a:lnTo>
                  <a:lnTo>
                    <a:pt x="15" y="8"/>
                  </a:lnTo>
                  <a:lnTo>
                    <a:pt x="13" y="11"/>
                  </a:lnTo>
                  <a:lnTo>
                    <a:pt x="10" y="9"/>
                  </a:lnTo>
                  <a:lnTo>
                    <a:pt x="7" y="12"/>
                  </a:lnTo>
                  <a:lnTo>
                    <a:pt x="4" y="13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21"/>
            <p:cNvSpPr>
              <a:spLocks/>
            </p:cNvSpPr>
            <p:nvPr/>
          </p:nvSpPr>
          <p:spPr bwMode="auto">
            <a:xfrm>
              <a:off x="2974975" y="5094288"/>
              <a:ext cx="41275" cy="46038"/>
            </a:xfrm>
            <a:custGeom>
              <a:avLst/>
              <a:gdLst>
                <a:gd name="T0" fmla="*/ 20 w 26"/>
                <a:gd name="T1" fmla="*/ 0 h 29"/>
                <a:gd name="T2" fmla="*/ 24 w 26"/>
                <a:gd name="T3" fmla="*/ 0 h 29"/>
                <a:gd name="T4" fmla="*/ 26 w 26"/>
                <a:gd name="T5" fmla="*/ 4 h 29"/>
                <a:gd name="T6" fmla="*/ 24 w 26"/>
                <a:gd name="T7" fmla="*/ 15 h 29"/>
                <a:gd name="T8" fmla="*/ 23 w 26"/>
                <a:gd name="T9" fmla="*/ 18 h 29"/>
                <a:gd name="T10" fmla="*/ 18 w 26"/>
                <a:gd name="T11" fmla="*/ 18 h 29"/>
                <a:gd name="T12" fmla="*/ 20 w 26"/>
                <a:gd name="T13" fmla="*/ 29 h 29"/>
                <a:gd name="T14" fmla="*/ 16 w 26"/>
                <a:gd name="T15" fmla="*/ 27 h 29"/>
                <a:gd name="T16" fmla="*/ 12 w 26"/>
                <a:gd name="T17" fmla="*/ 22 h 29"/>
                <a:gd name="T18" fmla="*/ 5 w 26"/>
                <a:gd name="T19" fmla="*/ 24 h 29"/>
                <a:gd name="T20" fmla="*/ 0 w 26"/>
                <a:gd name="T21" fmla="*/ 24 h 29"/>
                <a:gd name="T22" fmla="*/ 4 w 26"/>
                <a:gd name="T23" fmla="*/ 21 h 29"/>
                <a:gd name="T24" fmla="*/ 10 w 26"/>
                <a:gd name="T25" fmla="*/ 5 h 29"/>
                <a:gd name="T26" fmla="*/ 20 w 26"/>
                <a:gd name="T2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9">
                  <a:moveTo>
                    <a:pt x="20" y="0"/>
                  </a:moveTo>
                  <a:lnTo>
                    <a:pt x="24" y="0"/>
                  </a:lnTo>
                  <a:lnTo>
                    <a:pt x="26" y="4"/>
                  </a:lnTo>
                  <a:lnTo>
                    <a:pt x="24" y="15"/>
                  </a:lnTo>
                  <a:lnTo>
                    <a:pt x="23" y="18"/>
                  </a:lnTo>
                  <a:lnTo>
                    <a:pt x="18" y="18"/>
                  </a:lnTo>
                  <a:lnTo>
                    <a:pt x="20" y="29"/>
                  </a:lnTo>
                  <a:lnTo>
                    <a:pt x="16" y="27"/>
                  </a:lnTo>
                  <a:lnTo>
                    <a:pt x="12" y="22"/>
                  </a:lnTo>
                  <a:lnTo>
                    <a:pt x="5" y="24"/>
                  </a:lnTo>
                  <a:lnTo>
                    <a:pt x="0" y="24"/>
                  </a:lnTo>
                  <a:lnTo>
                    <a:pt x="4" y="21"/>
                  </a:lnTo>
                  <a:lnTo>
                    <a:pt x="10" y="5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22"/>
            <p:cNvSpPr>
              <a:spLocks/>
            </p:cNvSpPr>
            <p:nvPr/>
          </p:nvSpPr>
          <p:spPr bwMode="auto">
            <a:xfrm>
              <a:off x="2994025" y="4675188"/>
              <a:ext cx="280988" cy="333375"/>
            </a:xfrm>
            <a:custGeom>
              <a:avLst/>
              <a:gdLst>
                <a:gd name="T0" fmla="*/ 155 w 177"/>
                <a:gd name="T1" fmla="*/ 0 h 210"/>
                <a:gd name="T2" fmla="*/ 177 w 177"/>
                <a:gd name="T3" fmla="*/ 15 h 210"/>
                <a:gd name="T4" fmla="*/ 168 w 177"/>
                <a:gd name="T5" fmla="*/ 20 h 210"/>
                <a:gd name="T6" fmla="*/ 175 w 177"/>
                <a:gd name="T7" fmla="*/ 32 h 210"/>
                <a:gd name="T8" fmla="*/ 163 w 177"/>
                <a:gd name="T9" fmla="*/ 41 h 210"/>
                <a:gd name="T10" fmla="*/ 158 w 177"/>
                <a:gd name="T11" fmla="*/ 42 h 210"/>
                <a:gd name="T12" fmla="*/ 161 w 177"/>
                <a:gd name="T13" fmla="*/ 29 h 210"/>
                <a:gd name="T14" fmla="*/ 152 w 177"/>
                <a:gd name="T15" fmla="*/ 20 h 210"/>
                <a:gd name="T16" fmla="*/ 142 w 177"/>
                <a:gd name="T17" fmla="*/ 27 h 210"/>
                <a:gd name="T18" fmla="*/ 139 w 177"/>
                <a:gd name="T19" fmla="*/ 42 h 210"/>
                <a:gd name="T20" fmla="*/ 132 w 177"/>
                <a:gd name="T21" fmla="*/ 49 h 210"/>
                <a:gd name="T22" fmla="*/ 125 w 177"/>
                <a:gd name="T23" fmla="*/ 46 h 210"/>
                <a:gd name="T24" fmla="*/ 116 w 177"/>
                <a:gd name="T25" fmla="*/ 46 h 210"/>
                <a:gd name="T26" fmla="*/ 109 w 177"/>
                <a:gd name="T27" fmla="*/ 36 h 210"/>
                <a:gd name="T28" fmla="*/ 105 w 177"/>
                <a:gd name="T29" fmla="*/ 41 h 210"/>
                <a:gd name="T30" fmla="*/ 101 w 177"/>
                <a:gd name="T31" fmla="*/ 42 h 210"/>
                <a:gd name="T32" fmla="*/ 99 w 177"/>
                <a:gd name="T33" fmla="*/ 54 h 210"/>
                <a:gd name="T34" fmla="*/ 87 w 177"/>
                <a:gd name="T35" fmla="*/ 52 h 210"/>
                <a:gd name="T36" fmla="*/ 85 w 177"/>
                <a:gd name="T37" fmla="*/ 61 h 210"/>
                <a:gd name="T38" fmla="*/ 79 w 177"/>
                <a:gd name="T39" fmla="*/ 61 h 210"/>
                <a:gd name="T40" fmla="*/ 74 w 177"/>
                <a:gd name="T41" fmla="*/ 73 h 210"/>
                <a:gd name="T42" fmla="*/ 68 w 177"/>
                <a:gd name="T43" fmla="*/ 93 h 210"/>
                <a:gd name="T44" fmla="*/ 57 w 177"/>
                <a:gd name="T45" fmla="*/ 116 h 210"/>
                <a:gd name="T46" fmla="*/ 59 w 177"/>
                <a:gd name="T47" fmla="*/ 120 h 210"/>
                <a:gd name="T48" fmla="*/ 57 w 177"/>
                <a:gd name="T49" fmla="*/ 127 h 210"/>
                <a:gd name="T50" fmla="*/ 51 w 177"/>
                <a:gd name="T51" fmla="*/ 127 h 210"/>
                <a:gd name="T52" fmla="*/ 46 w 177"/>
                <a:gd name="T53" fmla="*/ 141 h 210"/>
                <a:gd name="T54" fmla="*/ 47 w 177"/>
                <a:gd name="T55" fmla="*/ 160 h 210"/>
                <a:gd name="T56" fmla="*/ 51 w 177"/>
                <a:gd name="T57" fmla="*/ 166 h 210"/>
                <a:gd name="T58" fmla="*/ 49 w 177"/>
                <a:gd name="T59" fmla="*/ 183 h 210"/>
                <a:gd name="T60" fmla="*/ 44 w 177"/>
                <a:gd name="T61" fmla="*/ 192 h 210"/>
                <a:gd name="T62" fmla="*/ 40 w 177"/>
                <a:gd name="T63" fmla="*/ 200 h 210"/>
                <a:gd name="T64" fmla="*/ 35 w 177"/>
                <a:gd name="T65" fmla="*/ 192 h 210"/>
                <a:gd name="T66" fmla="*/ 23 w 177"/>
                <a:gd name="T67" fmla="*/ 206 h 210"/>
                <a:gd name="T68" fmla="*/ 14 w 177"/>
                <a:gd name="T69" fmla="*/ 210 h 210"/>
                <a:gd name="T70" fmla="*/ 4 w 177"/>
                <a:gd name="T71" fmla="*/ 203 h 210"/>
                <a:gd name="T72" fmla="*/ 1 w 177"/>
                <a:gd name="T73" fmla="*/ 189 h 210"/>
                <a:gd name="T74" fmla="*/ 0 w 177"/>
                <a:gd name="T75" fmla="*/ 158 h 210"/>
                <a:gd name="T76" fmla="*/ 6 w 177"/>
                <a:gd name="T77" fmla="*/ 148 h 210"/>
                <a:gd name="T78" fmla="*/ 23 w 177"/>
                <a:gd name="T79" fmla="*/ 136 h 210"/>
                <a:gd name="T80" fmla="*/ 37 w 177"/>
                <a:gd name="T81" fmla="*/ 120 h 210"/>
                <a:gd name="T82" fmla="*/ 50 w 177"/>
                <a:gd name="T83" fmla="*/ 98 h 210"/>
                <a:gd name="T84" fmla="*/ 65 w 177"/>
                <a:gd name="T85" fmla="*/ 65 h 210"/>
                <a:gd name="T86" fmla="*/ 76 w 177"/>
                <a:gd name="T87" fmla="*/ 52 h 210"/>
                <a:gd name="T88" fmla="*/ 94 w 177"/>
                <a:gd name="T89" fmla="*/ 27 h 210"/>
                <a:gd name="T90" fmla="*/ 110 w 177"/>
                <a:gd name="T91" fmla="*/ 19 h 210"/>
                <a:gd name="T92" fmla="*/ 121 w 177"/>
                <a:gd name="T93" fmla="*/ 20 h 210"/>
                <a:gd name="T94" fmla="*/ 131 w 177"/>
                <a:gd name="T95" fmla="*/ 3 h 210"/>
                <a:gd name="T96" fmla="*/ 143 w 177"/>
                <a:gd name="T97" fmla="*/ 4 h 210"/>
                <a:gd name="T98" fmla="*/ 155 w 177"/>
                <a:gd name="T9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7" h="210">
                  <a:moveTo>
                    <a:pt x="155" y="0"/>
                  </a:moveTo>
                  <a:lnTo>
                    <a:pt x="177" y="15"/>
                  </a:lnTo>
                  <a:lnTo>
                    <a:pt x="168" y="20"/>
                  </a:lnTo>
                  <a:lnTo>
                    <a:pt x="175" y="32"/>
                  </a:lnTo>
                  <a:lnTo>
                    <a:pt x="163" y="41"/>
                  </a:lnTo>
                  <a:lnTo>
                    <a:pt x="158" y="42"/>
                  </a:lnTo>
                  <a:lnTo>
                    <a:pt x="161" y="29"/>
                  </a:lnTo>
                  <a:lnTo>
                    <a:pt x="152" y="20"/>
                  </a:lnTo>
                  <a:lnTo>
                    <a:pt x="142" y="27"/>
                  </a:lnTo>
                  <a:lnTo>
                    <a:pt x="139" y="42"/>
                  </a:lnTo>
                  <a:lnTo>
                    <a:pt x="132" y="49"/>
                  </a:lnTo>
                  <a:lnTo>
                    <a:pt x="125" y="46"/>
                  </a:lnTo>
                  <a:lnTo>
                    <a:pt x="116" y="46"/>
                  </a:lnTo>
                  <a:lnTo>
                    <a:pt x="109" y="36"/>
                  </a:lnTo>
                  <a:lnTo>
                    <a:pt x="105" y="41"/>
                  </a:lnTo>
                  <a:lnTo>
                    <a:pt x="101" y="42"/>
                  </a:lnTo>
                  <a:lnTo>
                    <a:pt x="99" y="54"/>
                  </a:lnTo>
                  <a:lnTo>
                    <a:pt x="87" y="52"/>
                  </a:lnTo>
                  <a:lnTo>
                    <a:pt x="85" y="61"/>
                  </a:lnTo>
                  <a:lnTo>
                    <a:pt x="79" y="61"/>
                  </a:lnTo>
                  <a:lnTo>
                    <a:pt x="74" y="73"/>
                  </a:lnTo>
                  <a:lnTo>
                    <a:pt x="68" y="93"/>
                  </a:lnTo>
                  <a:lnTo>
                    <a:pt x="57" y="116"/>
                  </a:lnTo>
                  <a:lnTo>
                    <a:pt x="59" y="120"/>
                  </a:lnTo>
                  <a:lnTo>
                    <a:pt x="57" y="127"/>
                  </a:lnTo>
                  <a:lnTo>
                    <a:pt x="51" y="127"/>
                  </a:lnTo>
                  <a:lnTo>
                    <a:pt x="46" y="141"/>
                  </a:lnTo>
                  <a:lnTo>
                    <a:pt x="47" y="160"/>
                  </a:lnTo>
                  <a:lnTo>
                    <a:pt x="51" y="166"/>
                  </a:lnTo>
                  <a:lnTo>
                    <a:pt x="49" y="183"/>
                  </a:lnTo>
                  <a:lnTo>
                    <a:pt x="44" y="192"/>
                  </a:lnTo>
                  <a:lnTo>
                    <a:pt x="40" y="200"/>
                  </a:lnTo>
                  <a:lnTo>
                    <a:pt x="35" y="192"/>
                  </a:lnTo>
                  <a:lnTo>
                    <a:pt x="23" y="206"/>
                  </a:lnTo>
                  <a:lnTo>
                    <a:pt x="14" y="210"/>
                  </a:lnTo>
                  <a:lnTo>
                    <a:pt x="4" y="203"/>
                  </a:lnTo>
                  <a:lnTo>
                    <a:pt x="1" y="189"/>
                  </a:lnTo>
                  <a:lnTo>
                    <a:pt x="0" y="158"/>
                  </a:lnTo>
                  <a:lnTo>
                    <a:pt x="6" y="148"/>
                  </a:lnTo>
                  <a:lnTo>
                    <a:pt x="23" y="136"/>
                  </a:lnTo>
                  <a:lnTo>
                    <a:pt x="37" y="120"/>
                  </a:lnTo>
                  <a:lnTo>
                    <a:pt x="50" y="98"/>
                  </a:lnTo>
                  <a:lnTo>
                    <a:pt x="65" y="65"/>
                  </a:lnTo>
                  <a:lnTo>
                    <a:pt x="76" y="52"/>
                  </a:lnTo>
                  <a:lnTo>
                    <a:pt x="94" y="27"/>
                  </a:lnTo>
                  <a:lnTo>
                    <a:pt x="110" y="19"/>
                  </a:lnTo>
                  <a:lnTo>
                    <a:pt x="121" y="20"/>
                  </a:lnTo>
                  <a:lnTo>
                    <a:pt x="131" y="3"/>
                  </a:lnTo>
                  <a:lnTo>
                    <a:pt x="143" y="4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31"/>
            <p:cNvSpPr>
              <a:spLocks/>
            </p:cNvSpPr>
            <p:nvPr/>
          </p:nvSpPr>
          <p:spPr bwMode="auto">
            <a:xfrm>
              <a:off x="3090863" y="5070475"/>
              <a:ext cx="104775" cy="101600"/>
            </a:xfrm>
            <a:custGeom>
              <a:avLst/>
              <a:gdLst>
                <a:gd name="T0" fmla="*/ 6 w 66"/>
                <a:gd name="T1" fmla="*/ 42 h 64"/>
                <a:gd name="T2" fmla="*/ 3 w 66"/>
                <a:gd name="T3" fmla="*/ 35 h 64"/>
                <a:gd name="T4" fmla="*/ 3 w 66"/>
                <a:gd name="T5" fmla="*/ 31 h 64"/>
                <a:gd name="T6" fmla="*/ 2 w 66"/>
                <a:gd name="T7" fmla="*/ 25 h 64"/>
                <a:gd name="T8" fmla="*/ 0 w 66"/>
                <a:gd name="T9" fmla="*/ 21 h 64"/>
                <a:gd name="T10" fmla="*/ 2 w 66"/>
                <a:gd name="T11" fmla="*/ 18 h 64"/>
                <a:gd name="T12" fmla="*/ 0 w 66"/>
                <a:gd name="T13" fmla="*/ 13 h 64"/>
                <a:gd name="T14" fmla="*/ 4 w 66"/>
                <a:gd name="T15" fmla="*/ 9 h 64"/>
                <a:gd name="T16" fmla="*/ 15 w 66"/>
                <a:gd name="T17" fmla="*/ 3 h 64"/>
                <a:gd name="T18" fmla="*/ 24 w 66"/>
                <a:gd name="T19" fmla="*/ 0 h 64"/>
                <a:gd name="T20" fmla="*/ 30 w 66"/>
                <a:gd name="T21" fmla="*/ 2 h 64"/>
                <a:gd name="T22" fmla="*/ 31 w 66"/>
                <a:gd name="T23" fmla="*/ 4 h 64"/>
                <a:gd name="T24" fmla="*/ 37 w 66"/>
                <a:gd name="T25" fmla="*/ 4 h 64"/>
                <a:gd name="T26" fmla="*/ 46 w 66"/>
                <a:gd name="T27" fmla="*/ 6 h 64"/>
                <a:gd name="T28" fmla="*/ 58 w 66"/>
                <a:gd name="T29" fmla="*/ 6 h 64"/>
                <a:gd name="T30" fmla="*/ 61 w 66"/>
                <a:gd name="T31" fmla="*/ 7 h 64"/>
                <a:gd name="T32" fmla="*/ 62 w 66"/>
                <a:gd name="T33" fmla="*/ 10 h 64"/>
                <a:gd name="T34" fmla="*/ 64 w 66"/>
                <a:gd name="T35" fmla="*/ 15 h 64"/>
                <a:gd name="T36" fmla="*/ 65 w 66"/>
                <a:gd name="T37" fmla="*/ 20 h 64"/>
                <a:gd name="T38" fmla="*/ 65 w 66"/>
                <a:gd name="T39" fmla="*/ 24 h 64"/>
                <a:gd name="T40" fmla="*/ 61 w 66"/>
                <a:gd name="T41" fmla="*/ 26 h 64"/>
                <a:gd name="T42" fmla="*/ 62 w 66"/>
                <a:gd name="T43" fmla="*/ 31 h 64"/>
                <a:gd name="T44" fmla="*/ 64 w 66"/>
                <a:gd name="T45" fmla="*/ 36 h 64"/>
                <a:gd name="T46" fmla="*/ 66 w 66"/>
                <a:gd name="T47" fmla="*/ 45 h 64"/>
                <a:gd name="T48" fmla="*/ 66 w 66"/>
                <a:gd name="T49" fmla="*/ 49 h 64"/>
                <a:gd name="T50" fmla="*/ 62 w 66"/>
                <a:gd name="T51" fmla="*/ 50 h 64"/>
                <a:gd name="T52" fmla="*/ 56 w 66"/>
                <a:gd name="T53" fmla="*/ 59 h 64"/>
                <a:gd name="T54" fmla="*/ 58 w 66"/>
                <a:gd name="T55" fmla="*/ 64 h 64"/>
                <a:gd name="T56" fmla="*/ 56 w 66"/>
                <a:gd name="T57" fmla="*/ 62 h 64"/>
                <a:gd name="T58" fmla="*/ 50 w 66"/>
                <a:gd name="T59" fmla="*/ 59 h 64"/>
                <a:gd name="T60" fmla="*/ 46 w 66"/>
                <a:gd name="T61" fmla="*/ 60 h 64"/>
                <a:gd name="T62" fmla="*/ 42 w 66"/>
                <a:gd name="T63" fmla="*/ 59 h 64"/>
                <a:gd name="T64" fmla="*/ 38 w 66"/>
                <a:gd name="T65" fmla="*/ 61 h 64"/>
                <a:gd name="T66" fmla="*/ 35 w 66"/>
                <a:gd name="T67" fmla="*/ 58 h 64"/>
                <a:gd name="T68" fmla="*/ 32 w 66"/>
                <a:gd name="T69" fmla="*/ 59 h 64"/>
                <a:gd name="T70" fmla="*/ 32 w 66"/>
                <a:gd name="T71" fmla="*/ 59 h 64"/>
                <a:gd name="T72" fmla="*/ 29 w 66"/>
                <a:gd name="T73" fmla="*/ 53 h 64"/>
                <a:gd name="T74" fmla="*/ 24 w 66"/>
                <a:gd name="T75" fmla="*/ 53 h 64"/>
                <a:gd name="T76" fmla="*/ 23 w 66"/>
                <a:gd name="T77" fmla="*/ 49 h 64"/>
                <a:gd name="T78" fmla="*/ 19 w 66"/>
                <a:gd name="T79" fmla="*/ 48 h 64"/>
                <a:gd name="T80" fmla="*/ 18 w 66"/>
                <a:gd name="T81" fmla="*/ 50 h 64"/>
                <a:gd name="T82" fmla="*/ 14 w 66"/>
                <a:gd name="T83" fmla="*/ 49 h 64"/>
                <a:gd name="T84" fmla="*/ 14 w 66"/>
                <a:gd name="T85" fmla="*/ 45 h 64"/>
                <a:gd name="T86" fmla="*/ 9 w 66"/>
                <a:gd name="T87" fmla="*/ 44 h 64"/>
                <a:gd name="T88" fmla="*/ 6 w 66"/>
                <a:gd name="T89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4">
                  <a:moveTo>
                    <a:pt x="6" y="42"/>
                  </a:moveTo>
                  <a:lnTo>
                    <a:pt x="3" y="35"/>
                  </a:lnTo>
                  <a:lnTo>
                    <a:pt x="3" y="31"/>
                  </a:lnTo>
                  <a:lnTo>
                    <a:pt x="2" y="25"/>
                  </a:lnTo>
                  <a:lnTo>
                    <a:pt x="0" y="21"/>
                  </a:lnTo>
                  <a:lnTo>
                    <a:pt x="2" y="18"/>
                  </a:lnTo>
                  <a:lnTo>
                    <a:pt x="0" y="13"/>
                  </a:lnTo>
                  <a:lnTo>
                    <a:pt x="4" y="9"/>
                  </a:lnTo>
                  <a:lnTo>
                    <a:pt x="15" y="3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1" y="4"/>
                  </a:lnTo>
                  <a:lnTo>
                    <a:pt x="37" y="4"/>
                  </a:lnTo>
                  <a:lnTo>
                    <a:pt x="46" y="6"/>
                  </a:lnTo>
                  <a:lnTo>
                    <a:pt x="58" y="6"/>
                  </a:lnTo>
                  <a:lnTo>
                    <a:pt x="61" y="7"/>
                  </a:lnTo>
                  <a:lnTo>
                    <a:pt x="62" y="10"/>
                  </a:lnTo>
                  <a:lnTo>
                    <a:pt x="64" y="15"/>
                  </a:lnTo>
                  <a:lnTo>
                    <a:pt x="65" y="20"/>
                  </a:lnTo>
                  <a:lnTo>
                    <a:pt x="65" y="24"/>
                  </a:lnTo>
                  <a:lnTo>
                    <a:pt x="61" y="26"/>
                  </a:lnTo>
                  <a:lnTo>
                    <a:pt x="62" y="31"/>
                  </a:lnTo>
                  <a:lnTo>
                    <a:pt x="64" y="36"/>
                  </a:lnTo>
                  <a:lnTo>
                    <a:pt x="66" y="45"/>
                  </a:lnTo>
                  <a:lnTo>
                    <a:pt x="66" y="49"/>
                  </a:lnTo>
                  <a:lnTo>
                    <a:pt x="62" y="50"/>
                  </a:lnTo>
                  <a:lnTo>
                    <a:pt x="56" y="59"/>
                  </a:lnTo>
                  <a:lnTo>
                    <a:pt x="58" y="64"/>
                  </a:lnTo>
                  <a:lnTo>
                    <a:pt x="56" y="62"/>
                  </a:lnTo>
                  <a:lnTo>
                    <a:pt x="50" y="59"/>
                  </a:lnTo>
                  <a:lnTo>
                    <a:pt x="46" y="60"/>
                  </a:lnTo>
                  <a:lnTo>
                    <a:pt x="42" y="59"/>
                  </a:lnTo>
                  <a:lnTo>
                    <a:pt x="38" y="61"/>
                  </a:lnTo>
                  <a:lnTo>
                    <a:pt x="35" y="58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29" y="53"/>
                  </a:lnTo>
                  <a:lnTo>
                    <a:pt x="24" y="53"/>
                  </a:lnTo>
                  <a:lnTo>
                    <a:pt x="23" y="49"/>
                  </a:lnTo>
                  <a:lnTo>
                    <a:pt x="19" y="48"/>
                  </a:lnTo>
                  <a:lnTo>
                    <a:pt x="18" y="50"/>
                  </a:lnTo>
                  <a:lnTo>
                    <a:pt x="14" y="49"/>
                  </a:lnTo>
                  <a:lnTo>
                    <a:pt x="14" y="45"/>
                  </a:lnTo>
                  <a:lnTo>
                    <a:pt x="9" y="44"/>
                  </a:lnTo>
                  <a:lnTo>
                    <a:pt x="6" y="4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37"/>
            <p:cNvSpPr>
              <a:spLocks/>
            </p:cNvSpPr>
            <p:nvPr/>
          </p:nvSpPr>
          <p:spPr bwMode="auto">
            <a:xfrm>
              <a:off x="3155950" y="5183188"/>
              <a:ext cx="100013" cy="68263"/>
            </a:xfrm>
            <a:custGeom>
              <a:avLst/>
              <a:gdLst>
                <a:gd name="T0" fmla="*/ 17 w 63"/>
                <a:gd name="T1" fmla="*/ 3 h 43"/>
                <a:gd name="T2" fmla="*/ 19 w 63"/>
                <a:gd name="T3" fmla="*/ 1 h 43"/>
                <a:gd name="T4" fmla="*/ 24 w 63"/>
                <a:gd name="T5" fmla="*/ 2 h 43"/>
                <a:gd name="T6" fmla="*/ 27 w 63"/>
                <a:gd name="T7" fmla="*/ 2 h 43"/>
                <a:gd name="T8" fmla="*/ 31 w 63"/>
                <a:gd name="T9" fmla="*/ 5 h 43"/>
                <a:gd name="T10" fmla="*/ 34 w 63"/>
                <a:gd name="T11" fmla="*/ 3 h 43"/>
                <a:gd name="T12" fmla="*/ 38 w 63"/>
                <a:gd name="T13" fmla="*/ 2 h 43"/>
                <a:gd name="T14" fmla="*/ 40 w 63"/>
                <a:gd name="T15" fmla="*/ 0 h 43"/>
                <a:gd name="T16" fmla="*/ 43 w 63"/>
                <a:gd name="T17" fmla="*/ 0 h 43"/>
                <a:gd name="T18" fmla="*/ 44 w 63"/>
                <a:gd name="T19" fmla="*/ 1 h 43"/>
                <a:gd name="T20" fmla="*/ 47 w 63"/>
                <a:gd name="T21" fmla="*/ 5 h 43"/>
                <a:gd name="T22" fmla="*/ 49 w 63"/>
                <a:gd name="T23" fmla="*/ 8 h 43"/>
                <a:gd name="T24" fmla="*/ 53 w 63"/>
                <a:gd name="T25" fmla="*/ 14 h 43"/>
                <a:gd name="T26" fmla="*/ 53 w 63"/>
                <a:gd name="T27" fmla="*/ 18 h 43"/>
                <a:gd name="T28" fmla="*/ 53 w 63"/>
                <a:gd name="T29" fmla="*/ 23 h 43"/>
                <a:gd name="T30" fmla="*/ 54 w 63"/>
                <a:gd name="T31" fmla="*/ 26 h 43"/>
                <a:gd name="T32" fmla="*/ 56 w 63"/>
                <a:gd name="T33" fmla="*/ 29 h 43"/>
                <a:gd name="T34" fmla="*/ 60 w 63"/>
                <a:gd name="T35" fmla="*/ 28 h 43"/>
                <a:gd name="T36" fmla="*/ 63 w 63"/>
                <a:gd name="T37" fmla="*/ 29 h 43"/>
                <a:gd name="T38" fmla="*/ 63 w 63"/>
                <a:gd name="T39" fmla="*/ 31 h 43"/>
                <a:gd name="T40" fmla="*/ 60 w 63"/>
                <a:gd name="T41" fmla="*/ 34 h 43"/>
                <a:gd name="T42" fmla="*/ 58 w 63"/>
                <a:gd name="T43" fmla="*/ 32 h 43"/>
                <a:gd name="T44" fmla="*/ 56 w 63"/>
                <a:gd name="T45" fmla="*/ 43 h 43"/>
                <a:gd name="T46" fmla="*/ 52 w 63"/>
                <a:gd name="T47" fmla="*/ 42 h 43"/>
                <a:gd name="T48" fmla="*/ 47 w 63"/>
                <a:gd name="T49" fmla="*/ 40 h 43"/>
                <a:gd name="T50" fmla="*/ 40 w 63"/>
                <a:gd name="T51" fmla="*/ 41 h 43"/>
                <a:gd name="T52" fmla="*/ 36 w 63"/>
                <a:gd name="T53" fmla="*/ 43 h 43"/>
                <a:gd name="T54" fmla="*/ 26 w 63"/>
                <a:gd name="T55" fmla="*/ 43 h 43"/>
                <a:gd name="T56" fmla="*/ 20 w 63"/>
                <a:gd name="T57" fmla="*/ 42 h 43"/>
                <a:gd name="T58" fmla="*/ 18 w 63"/>
                <a:gd name="T59" fmla="*/ 42 h 43"/>
                <a:gd name="T60" fmla="*/ 17 w 63"/>
                <a:gd name="T61" fmla="*/ 39 h 43"/>
                <a:gd name="T62" fmla="*/ 15 w 63"/>
                <a:gd name="T63" fmla="*/ 37 h 43"/>
                <a:gd name="T64" fmla="*/ 17 w 63"/>
                <a:gd name="T65" fmla="*/ 36 h 43"/>
                <a:gd name="T66" fmla="*/ 15 w 63"/>
                <a:gd name="T67" fmla="*/ 35 h 43"/>
                <a:gd name="T68" fmla="*/ 13 w 63"/>
                <a:gd name="T69" fmla="*/ 36 h 43"/>
                <a:gd name="T70" fmla="*/ 9 w 63"/>
                <a:gd name="T71" fmla="*/ 34 h 43"/>
                <a:gd name="T72" fmla="*/ 8 w 63"/>
                <a:gd name="T73" fmla="*/ 30 h 43"/>
                <a:gd name="T74" fmla="*/ 5 w 63"/>
                <a:gd name="T75" fmla="*/ 28 h 43"/>
                <a:gd name="T76" fmla="*/ 3 w 63"/>
                <a:gd name="T77" fmla="*/ 24 h 43"/>
                <a:gd name="T78" fmla="*/ 0 w 63"/>
                <a:gd name="T79" fmla="*/ 20 h 43"/>
                <a:gd name="T80" fmla="*/ 6 w 63"/>
                <a:gd name="T81" fmla="*/ 19 h 43"/>
                <a:gd name="T82" fmla="*/ 9 w 63"/>
                <a:gd name="T83" fmla="*/ 12 h 43"/>
                <a:gd name="T84" fmla="*/ 13 w 63"/>
                <a:gd name="T85" fmla="*/ 6 h 43"/>
                <a:gd name="T86" fmla="*/ 17 w 63"/>
                <a:gd name="T87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" h="43">
                  <a:moveTo>
                    <a:pt x="17" y="3"/>
                  </a:moveTo>
                  <a:lnTo>
                    <a:pt x="19" y="1"/>
                  </a:lnTo>
                  <a:lnTo>
                    <a:pt x="24" y="2"/>
                  </a:lnTo>
                  <a:lnTo>
                    <a:pt x="27" y="2"/>
                  </a:lnTo>
                  <a:lnTo>
                    <a:pt x="31" y="5"/>
                  </a:lnTo>
                  <a:lnTo>
                    <a:pt x="34" y="3"/>
                  </a:lnTo>
                  <a:lnTo>
                    <a:pt x="38" y="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4" y="1"/>
                  </a:lnTo>
                  <a:lnTo>
                    <a:pt x="47" y="5"/>
                  </a:lnTo>
                  <a:lnTo>
                    <a:pt x="49" y="8"/>
                  </a:lnTo>
                  <a:lnTo>
                    <a:pt x="53" y="14"/>
                  </a:lnTo>
                  <a:lnTo>
                    <a:pt x="53" y="18"/>
                  </a:lnTo>
                  <a:lnTo>
                    <a:pt x="53" y="23"/>
                  </a:lnTo>
                  <a:lnTo>
                    <a:pt x="54" y="26"/>
                  </a:lnTo>
                  <a:lnTo>
                    <a:pt x="56" y="29"/>
                  </a:lnTo>
                  <a:lnTo>
                    <a:pt x="60" y="28"/>
                  </a:lnTo>
                  <a:lnTo>
                    <a:pt x="63" y="29"/>
                  </a:lnTo>
                  <a:lnTo>
                    <a:pt x="63" y="31"/>
                  </a:lnTo>
                  <a:lnTo>
                    <a:pt x="60" y="34"/>
                  </a:lnTo>
                  <a:lnTo>
                    <a:pt x="58" y="32"/>
                  </a:lnTo>
                  <a:lnTo>
                    <a:pt x="56" y="43"/>
                  </a:lnTo>
                  <a:lnTo>
                    <a:pt x="52" y="42"/>
                  </a:lnTo>
                  <a:lnTo>
                    <a:pt x="47" y="40"/>
                  </a:lnTo>
                  <a:lnTo>
                    <a:pt x="40" y="41"/>
                  </a:lnTo>
                  <a:lnTo>
                    <a:pt x="36" y="43"/>
                  </a:lnTo>
                  <a:lnTo>
                    <a:pt x="26" y="43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7" y="39"/>
                  </a:lnTo>
                  <a:lnTo>
                    <a:pt x="15" y="37"/>
                  </a:lnTo>
                  <a:lnTo>
                    <a:pt x="17" y="36"/>
                  </a:lnTo>
                  <a:lnTo>
                    <a:pt x="15" y="35"/>
                  </a:lnTo>
                  <a:lnTo>
                    <a:pt x="13" y="36"/>
                  </a:lnTo>
                  <a:lnTo>
                    <a:pt x="9" y="34"/>
                  </a:lnTo>
                  <a:lnTo>
                    <a:pt x="8" y="30"/>
                  </a:lnTo>
                  <a:lnTo>
                    <a:pt x="5" y="28"/>
                  </a:lnTo>
                  <a:lnTo>
                    <a:pt x="3" y="24"/>
                  </a:lnTo>
                  <a:lnTo>
                    <a:pt x="0" y="20"/>
                  </a:lnTo>
                  <a:lnTo>
                    <a:pt x="6" y="19"/>
                  </a:lnTo>
                  <a:lnTo>
                    <a:pt x="9" y="12"/>
                  </a:lnTo>
                  <a:lnTo>
                    <a:pt x="13" y="6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38"/>
            <p:cNvSpPr>
              <a:spLocks/>
            </p:cNvSpPr>
            <p:nvPr/>
          </p:nvSpPr>
          <p:spPr bwMode="auto">
            <a:xfrm>
              <a:off x="3140075" y="5214938"/>
              <a:ext cx="46038" cy="58738"/>
            </a:xfrm>
            <a:custGeom>
              <a:avLst/>
              <a:gdLst>
                <a:gd name="T0" fmla="*/ 15 w 29"/>
                <a:gd name="T1" fmla="*/ 8 h 37"/>
                <a:gd name="T2" fmla="*/ 18 w 29"/>
                <a:gd name="T3" fmla="*/ 10 h 37"/>
                <a:gd name="T4" fmla="*/ 19 w 29"/>
                <a:gd name="T5" fmla="*/ 14 h 37"/>
                <a:gd name="T6" fmla="*/ 23 w 29"/>
                <a:gd name="T7" fmla="*/ 16 h 37"/>
                <a:gd name="T8" fmla="*/ 25 w 29"/>
                <a:gd name="T9" fmla="*/ 15 h 37"/>
                <a:gd name="T10" fmla="*/ 27 w 29"/>
                <a:gd name="T11" fmla="*/ 16 h 37"/>
                <a:gd name="T12" fmla="*/ 25 w 29"/>
                <a:gd name="T13" fmla="*/ 17 h 37"/>
                <a:gd name="T14" fmla="*/ 27 w 29"/>
                <a:gd name="T15" fmla="*/ 19 h 37"/>
                <a:gd name="T16" fmla="*/ 24 w 29"/>
                <a:gd name="T17" fmla="*/ 21 h 37"/>
                <a:gd name="T18" fmla="*/ 25 w 29"/>
                <a:gd name="T19" fmla="*/ 25 h 37"/>
                <a:gd name="T20" fmla="*/ 29 w 29"/>
                <a:gd name="T21" fmla="*/ 28 h 37"/>
                <a:gd name="T22" fmla="*/ 25 w 29"/>
                <a:gd name="T23" fmla="*/ 31 h 37"/>
                <a:gd name="T24" fmla="*/ 25 w 29"/>
                <a:gd name="T25" fmla="*/ 34 h 37"/>
                <a:gd name="T26" fmla="*/ 25 w 29"/>
                <a:gd name="T27" fmla="*/ 35 h 37"/>
                <a:gd name="T28" fmla="*/ 24 w 29"/>
                <a:gd name="T29" fmla="*/ 37 h 37"/>
                <a:gd name="T30" fmla="*/ 22 w 29"/>
                <a:gd name="T31" fmla="*/ 37 h 37"/>
                <a:gd name="T32" fmla="*/ 19 w 29"/>
                <a:gd name="T33" fmla="*/ 37 h 37"/>
                <a:gd name="T34" fmla="*/ 19 w 29"/>
                <a:gd name="T35" fmla="*/ 37 h 37"/>
                <a:gd name="T36" fmla="*/ 19 w 29"/>
                <a:gd name="T37" fmla="*/ 35 h 37"/>
                <a:gd name="T38" fmla="*/ 21 w 29"/>
                <a:gd name="T39" fmla="*/ 33 h 37"/>
                <a:gd name="T40" fmla="*/ 19 w 29"/>
                <a:gd name="T41" fmla="*/ 33 h 37"/>
                <a:gd name="T42" fmla="*/ 18 w 29"/>
                <a:gd name="T43" fmla="*/ 32 h 37"/>
                <a:gd name="T44" fmla="*/ 17 w 29"/>
                <a:gd name="T45" fmla="*/ 31 h 37"/>
                <a:gd name="T46" fmla="*/ 16 w 29"/>
                <a:gd name="T47" fmla="*/ 29 h 37"/>
                <a:gd name="T48" fmla="*/ 15 w 29"/>
                <a:gd name="T49" fmla="*/ 29 h 37"/>
                <a:gd name="T50" fmla="*/ 13 w 29"/>
                <a:gd name="T51" fmla="*/ 28 h 37"/>
                <a:gd name="T52" fmla="*/ 13 w 29"/>
                <a:gd name="T53" fmla="*/ 28 h 37"/>
                <a:gd name="T54" fmla="*/ 12 w 29"/>
                <a:gd name="T55" fmla="*/ 32 h 37"/>
                <a:gd name="T56" fmla="*/ 10 w 29"/>
                <a:gd name="T57" fmla="*/ 32 h 37"/>
                <a:gd name="T58" fmla="*/ 11 w 29"/>
                <a:gd name="T59" fmla="*/ 31 h 37"/>
                <a:gd name="T60" fmla="*/ 9 w 29"/>
                <a:gd name="T61" fmla="*/ 29 h 37"/>
                <a:gd name="T62" fmla="*/ 6 w 29"/>
                <a:gd name="T63" fmla="*/ 28 h 37"/>
                <a:gd name="T64" fmla="*/ 5 w 29"/>
                <a:gd name="T65" fmla="*/ 27 h 37"/>
                <a:gd name="T66" fmla="*/ 4 w 29"/>
                <a:gd name="T67" fmla="*/ 26 h 37"/>
                <a:gd name="T68" fmla="*/ 5 w 29"/>
                <a:gd name="T69" fmla="*/ 25 h 37"/>
                <a:gd name="T70" fmla="*/ 6 w 29"/>
                <a:gd name="T71" fmla="*/ 21 h 37"/>
                <a:gd name="T72" fmla="*/ 2 w 29"/>
                <a:gd name="T73" fmla="*/ 17 h 37"/>
                <a:gd name="T74" fmla="*/ 4 w 29"/>
                <a:gd name="T75" fmla="*/ 12 h 37"/>
                <a:gd name="T76" fmla="*/ 1 w 29"/>
                <a:gd name="T77" fmla="*/ 12 h 37"/>
                <a:gd name="T78" fmla="*/ 5 w 29"/>
                <a:gd name="T79" fmla="*/ 9 h 37"/>
                <a:gd name="T80" fmla="*/ 2 w 29"/>
                <a:gd name="T81" fmla="*/ 6 h 37"/>
                <a:gd name="T82" fmla="*/ 0 w 29"/>
                <a:gd name="T83" fmla="*/ 3 h 37"/>
                <a:gd name="T84" fmla="*/ 6 w 29"/>
                <a:gd name="T85" fmla="*/ 0 h 37"/>
                <a:gd name="T86" fmla="*/ 10 w 29"/>
                <a:gd name="T87" fmla="*/ 0 h 37"/>
                <a:gd name="T88" fmla="*/ 13 w 29"/>
                <a:gd name="T89" fmla="*/ 4 h 37"/>
                <a:gd name="T90" fmla="*/ 15 w 29"/>
                <a:gd name="T9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" h="37">
                  <a:moveTo>
                    <a:pt x="15" y="8"/>
                  </a:moveTo>
                  <a:lnTo>
                    <a:pt x="18" y="10"/>
                  </a:lnTo>
                  <a:lnTo>
                    <a:pt x="19" y="14"/>
                  </a:lnTo>
                  <a:lnTo>
                    <a:pt x="23" y="16"/>
                  </a:lnTo>
                  <a:lnTo>
                    <a:pt x="25" y="15"/>
                  </a:lnTo>
                  <a:lnTo>
                    <a:pt x="27" y="16"/>
                  </a:lnTo>
                  <a:lnTo>
                    <a:pt x="25" y="17"/>
                  </a:lnTo>
                  <a:lnTo>
                    <a:pt x="27" y="19"/>
                  </a:lnTo>
                  <a:lnTo>
                    <a:pt x="24" y="21"/>
                  </a:lnTo>
                  <a:lnTo>
                    <a:pt x="25" y="25"/>
                  </a:lnTo>
                  <a:lnTo>
                    <a:pt x="29" y="28"/>
                  </a:lnTo>
                  <a:lnTo>
                    <a:pt x="25" y="31"/>
                  </a:lnTo>
                  <a:lnTo>
                    <a:pt x="25" y="34"/>
                  </a:lnTo>
                  <a:lnTo>
                    <a:pt x="25" y="35"/>
                  </a:lnTo>
                  <a:lnTo>
                    <a:pt x="24" y="37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9" y="35"/>
                  </a:lnTo>
                  <a:lnTo>
                    <a:pt x="21" y="33"/>
                  </a:lnTo>
                  <a:lnTo>
                    <a:pt x="19" y="33"/>
                  </a:lnTo>
                  <a:lnTo>
                    <a:pt x="18" y="32"/>
                  </a:lnTo>
                  <a:lnTo>
                    <a:pt x="17" y="31"/>
                  </a:lnTo>
                  <a:lnTo>
                    <a:pt x="16" y="29"/>
                  </a:lnTo>
                  <a:lnTo>
                    <a:pt x="15" y="29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2" y="32"/>
                  </a:lnTo>
                  <a:lnTo>
                    <a:pt x="10" y="32"/>
                  </a:lnTo>
                  <a:lnTo>
                    <a:pt x="11" y="31"/>
                  </a:lnTo>
                  <a:lnTo>
                    <a:pt x="9" y="29"/>
                  </a:lnTo>
                  <a:lnTo>
                    <a:pt x="6" y="28"/>
                  </a:lnTo>
                  <a:lnTo>
                    <a:pt x="5" y="27"/>
                  </a:lnTo>
                  <a:lnTo>
                    <a:pt x="4" y="26"/>
                  </a:lnTo>
                  <a:lnTo>
                    <a:pt x="5" y="25"/>
                  </a:lnTo>
                  <a:lnTo>
                    <a:pt x="6" y="21"/>
                  </a:lnTo>
                  <a:lnTo>
                    <a:pt x="2" y="17"/>
                  </a:lnTo>
                  <a:lnTo>
                    <a:pt x="4" y="12"/>
                  </a:lnTo>
                  <a:lnTo>
                    <a:pt x="1" y="12"/>
                  </a:lnTo>
                  <a:lnTo>
                    <a:pt x="5" y="9"/>
                  </a:lnTo>
                  <a:lnTo>
                    <a:pt x="2" y="6"/>
                  </a:lnTo>
                  <a:lnTo>
                    <a:pt x="0" y="3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3" y="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39"/>
            <p:cNvSpPr>
              <a:spLocks noEditPoints="1"/>
            </p:cNvSpPr>
            <p:nvPr/>
          </p:nvSpPr>
          <p:spPr bwMode="auto">
            <a:xfrm>
              <a:off x="3149600" y="4227513"/>
              <a:ext cx="523875" cy="1060450"/>
            </a:xfrm>
            <a:custGeom>
              <a:avLst/>
              <a:gdLst>
                <a:gd name="T0" fmla="*/ 192 w 330"/>
                <a:gd name="T1" fmla="*/ 5 h 668"/>
                <a:gd name="T2" fmla="*/ 214 w 330"/>
                <a:gd name="T3" fmla="*/ 9 h 668"/>
                <a:gd name="T4" fmla="*/ 196 w 330"/>
                <a:gd name="T5" fmla="*/ 30 h 668"/>
                <a:gd name="T6" fmla="*/ 268 w 330"/>
                <a:gd name="T7" fmla="*/ 557 h 668"/>
                <a:gd name="T8" fmla="*/ 269 w 330"/>
                <a:gd name="T9" fmla="*/ 541 h 668"/>
                <a:gd name="T10" fmla="*/ 255 w 330"/>
                <a:gd name="T11" fmla="*/ 540 h 668"/>
                <a:gd name="T12" fmla="*/ 251 w 330"/>
                <a:gd name="T13" fmla="*/ 525 h 668"/>
                <a:gd name="T14" fmla="*/ 256 w 330"/>
                <a:gd name="T15" fmla="*/ 506 h 668"/>
                <a:gd name="T16" fmla="*/ 271 w 330"/>
                <a:gd name="T17" fmla="*/ 474 h 668"/>
                <a:gd name="T18" fmla="*/ 303 w 330"/>
                <a:gd name="T19" fmla="*/ 382 h 668"/>
                <a:gd name="T20" fmla="*/ 324 w 330"/>
                <a:gd name="T21" fmla="*/ 338 h 668"/>
                <a:gd name="T22" fmla="*/ 271 w 330"/>
                <a:gd name="T23" fmla="*/ 315 h 668"/>
                <a:gd name="T24" fmla="*/ 252 w 330"/>
                <a:gd name="T25" fmla="*/ 335 h 668"/>
                <a:gd name="T26" fmla="*/ 233 w 330"/>
                <a:gd name="T27" fmla="*/ 329 h 668"/>
                <a:gd name="T28" fmla="*/ 190 w 330"/>
                <a:gd name="T29" fmla="*/ 363 h 668"/>
                <a:gd name="T30" fmla="*/ 182 w 330"/>
                <a:gd name="T31" fmla="*/ 349 h 668"/>
                <a:gd name="T32" fmla="*/ 162 w 330"/>
                <a:gd name="T33" fmla="*/ 355 h 668"/>
                <a:gd name="T34" fmla="*/ 151 w 330"/>
                <a:gd name="T35" fmla="*/ 370 h 668"/>
                <a:gd name="T36" fmla="*/ 117 w 330"/>
                <a:gd name="T37" fmla="*/ 392 h 668"/>
                <a:gd name="T38" fmla="*/ 111 w 330"/>
                <a:gd name="T39" fmla="*/ 407 h 668"/>
                <a:gd name="T40" fmla="*/ 91 w 330"/>
                <a:gd name="T41" fmla="*/ 367 h 668"/>
                <a:gd name="T42" fmla="*/ 144 w 330"/>
                <a:gd name="T43" fmla="*/ 365 h 668"/>
                <a:gd name="T44" fmla="*/ 96 w 330"/>
                <a:gd name="T45" fmla="*/ 319 h 668"/>
                <a:gd name="T46" fmla="*/ 60 w 330"/>
                <a:gd name="T47" fmla="*/ 324 h 668"/>
                <a:gd name="T48" fmla="*/ 71 w 330"/>
                <a:gd name="T49" fmla="*/ 381 h 668"/>
                <a:gd name="T50" fmla="*/ 80 w 330"/>
                <a:gd name="T51" fmla="*/ 427 h 668"/>
                <a:gd name="T52" fmla="*/ 64 w 330"/>
                <a:gd name="T53" fmla="*/ 467 h 668"/>
                <a:gd name="T54" fmla="*/ 54 w 330"/>
                <a:gd name="T55" fmla="*/ 496 h 668"/>
                <a:gd name="T56" fmla="*/ 57 w 330"/>
                <a:gd name="T57" fmla="*/ 515 h 668"/>
                <a:gd name="T58" fmla="*/ 75 w 330"/>
                <a:gd name="T59" fmla="*/ 522 h 668"/>
                <a:gd name="T60" fmla="*/ 81 w 330"/>
                <a:gd name="T61" fmla="*/ 540 h 668"/>
                <a:gd name="T62" fmla="*/ 85 w 330"/>
                <a:gd name="T63" fmla="*/ 550 h 668"/>
                <a:gd name="T64" fmla="*/ 81 w 330"/>
                <a:gd name="T65" fmla="*/ 562 h 668"/>
                <a:gd name="T66" fmla="*/ 94 w 330"/>
                <a:gd name="T67" fmla="*/ 560 h 668"/>
                <a:gd name="T68" fmla="*/ 103 w 330"/>
                <a:gd name="T69" fmla="*/ 572 h 668"/>
                <a:gd name="T70" fmla="*/ 120 w 330"/>
                <a:gd name="T71" fmla="*/ 580 h 668"/>
                <a:gd name="T72" fmla="*/ 137 w 330"/>
                <a:gd name="T73" fmla="*/ 591 h 668"/>
                <a:gd name="T74" fmla="*/ 128 w 330"/>
                <a:gd name="T75" fmla="*/ 607 h 668"/>
                <a:gd name="T76" fmla="*/ 131 w 330"/>
                <a:gd name="T77" fmla="*/ 614 h 668"/>
                <a:gd name="T78" fmla="*/ 115 w 330"/>
                <a:gd name="T79" fmla="*/ 631 h 668"/>
                <a:gd name="T80" fmla="*/ 137 w 330"/>
                <a:gd name="T81" fmla="*/ 647 h 668"/>
                <a:gd name="T82" fmla="*/ 163 w 330"/>
                <a:gd name="T83" fmla="*/ 656 h 668"/>
                <a:gd name="T84" fmla="*/ 180 w 330"/>
                <a:gd name="T85" fmla="*/ 662 h 668"/>
                <a:gd name="T86" fmla="*/ 190 w 330"/>
                <a:gd name="T87" fmla="*/ 667 h 668"/>
                <a:gd name="T88" fmla="*/ 181 w 330"/>
                <a:gd name="T89" fmla="*/ 637 h 668"/>
                <a:gd name="T90" fmla="*/ 195 w 330"/>
                <a:gd name="T91" fmla="*/ 619 h 668"/>
                <a:gd name="T92" fmla="*/ 180 w 330"/>
                <a:gd name="T93" fmla="*/ 601 h 668"/>
                <a:gd name="T94" fmla="*/ 195 w 330"/>
                <a:gd name="T95" fmla="*/ 585 h 668"/>
                <a:gd name="T96" fmla="*/ 234 w 330"/>
                <a:gd name="T97" fmla="*/ 573 h 668"/>
                <a:gd name="T98" fmla="*/ 268 w 330"/>
                <a:gd name="T99" fmla="*/ 578 h 668"/>
                <a:gd name="T100" fmla="*/ 271 w 330"/>
                <a:gd name="T101" fmla="*/ 563 h 668"/>
                <a:gd name="T102" fmla="*/ 220 w 330"/>
                <a:gd name="T103" fmla="*/ 260 h 668"/>
                <a:gd name="T104" fmla="*/ 228 w 330"/>
                <a:gd name="T105" fmla="*/ 291 h 668"/>
                <a:gd name="T106" fmla="*/ 240 w 330"/>
                <a:gd name="T107" fmla="*/ 256 h 668"/>
                <a:gd name="T108" fmla="*/ 302 w 330"/>
                <a:gd name="T109" fmla="*/ 174 h 668"/>
                <a:gd name="T110" fmla="*/ 312 w 330"/>
                <a:gd name="T111" fmla="*/ 144 h 668"/>
                <a:gd name="T112" fmla="*/ 242 w 330"/>
                <a:gd name="T113" fmla="*/ 191 h 668"/>
                <a:gd name="T114" fmla="*/ 220 w 330"/>
                <a:gd name="T115" fmla="*/ 248 h 668"/>
                <a:gd name="T116" fmla="*/ 1 w 330"/>
                <a:gd name="T117" fmla="*/ 531 h 668"/>
                <a:gd name="T118" fmla="*/ 21 w 330"/>
                <a:gd name="T119" fmla="*/ 534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0" h="668">
                  <a:moveTo>
                    <a:pt x="184" y="15"/>
                  </a:moveTo>
                  <a:lnTo>
                    <a:pt x="169" y="13"/>
                  </a:lnTo>
                  <a:lnTo>
                    <a:pt x="182" y="6"/>
                  </a:lnTo>
                  <a:lnTo>
                    <a:pt x="192" y="5"/>
                  </a:lnTo>
                  <a:lnTo>
                    <a:pt x="193" y="16"/>
                  </a:lnTo>
                  <a:lnTo>
                    <a:pt x="198" y="6"/>
                  </a:lnTo>
                  <a:lnTo>
                    <a:pt x="204" y="0"/>
                  </a:lnTo>
                  <a:lnTo>
                    <a:pt x="214" y="9"/>
                  </a:lnTo>
                  <a:lnTo>
                    <a:pt x="211" y="15"/>
                  </a:lnTo>
                  <a:lnTo>
                    <a:pt x="202" y="21"/>
                  </a:lnTo>
                  <a:lnTo>
                    <a:pt x="196" y="23"/>
                  </a:lnTo>
                  <a:lnTo>
                    <a:pt x="196" y="30"/>
                  </a:lnTo>
                  <a:lnTo>
                    <a:pt x="187" y="36"/>
                  </a:lnTo>
                  <a:lnTo>
                    <a:pt x="180" y="27"/>
                  </a:lnTo>
                  <a:lnTo>
                    <a:pt x="184" y="15"/>
                  </a:lnTo>
                  <a:close/>
                  <a:moveTo>
                    <a:pt x="268" y="557"/>
                  </a:moveTo>
                  <a:lnTo>
                    <a:pt x="265" y="556"/>
                  </a:lnTo>
                  <a:lnTo>
                    <a:pt x="265" y="550"/>
                  </a:lnTo>
                  <a:lnTo>
                    <a:pt x="267" y="545"/>
                  </a:lnTo>
                  <a:lnTo>
                    <a:pt x="269" y="541"/>
                  </a:lnTo>
                  <a:lnTo>
                    <a:pt x="268" y="537"/>
                  </a:lnTo>
                  <a:lnTo>
                    <a:pt x="263" y="534"/>
                  </a:lnTo>
                  <a:lnTo>
                    <a:pt x="260" y="537"/>
                  </a:lnTo>
                  <a:lnTo>
                    <a:pt x="255" y="540"/>
                  </a:lnTo>
                  <a:lnTo>
                    <a:pt x="250" y="535"/>
                  </a:lnTo>
                  <a:lnTo>
                    <a:pt x="248" y="531"/>
                  </a:lnTo>
                  <a:lnTo>
                    <a:pt x="244" y="525"/>
                  </a:lnTo>
                  <a:lnTo>
                    <a:pt x="251" y="525"/>
                  </a:lnTo>
                  <a:lnTo>
                    <a:pt x="257" y="522"/>
                  </a:lnTo>
                  <a:lnTo>
                    <a:pt x="262" y="516"/>
                  </a:lnTo>
                  <a:lnTo>
                    <a:pt x="261" y="511"/>
                  </a:lnTo>
                  <a:lnTo>
                    <a:pt x="256" y="506"/>
                  </a:lnTo>
                  <a:lnTo>
                    <a:pt x="257" y="502"/>
                  </a:lnTo>
                  <a:lnTo>
                    <a:pt x="262" y="494"/>
                  </a:lnTo>
                  <a:lnTo>
                    <a:pt x="267" y="486"/>
                  </a:lnTo>
                  <a:lnTo>
                    <a:pt x="271" y="474"/>
                  </a:lnTo>
                  <a:lnTo>
                    <a:pt x="274" y="453"/>
                  </a:lnTo>
                  <a:lnTo>
                    <a:pt x="279" y="405"/>
                  </a:lnTo>
                  <a:lnTo>
                    <a:pt x="291" y="395"/>
                  </a:lnTo>
                  <a:lnTo>
                    <a:pt x="303" y="382"/>
                  </a:lnTo>
                  <a:lnTo>
                    <a:pt x="312" y="375"/>
                  </a:lnTo>
                  <a:lnTo>
                    <a:pt x="321" y="366"/>
                  </a:lnTo>
                  <a:lnTo>
                    <a:pt x="326" y="357"/>
                  </a:lnTo>
                  <a:lnTo>
                    <a:pt x="324" y="338"/>
                  </a:lnTo>
                  <a:lnTo>
                    <a:pt x="303" y="320"/>
                  </a:lnTo>
                  <a:lnTo>
                    <a:pt x="294" y="314"/>
                  </a:lnTo>
                  <a:lnTo>
                    <a:pt x="274" y="309"/>
                  </a:lnTo>
                  <a:lnTo>
                    <a:pt x="271" y="315"/>
                  </a:lnTo>
                  <a:lnTo>
                    <a:pt x="278" y="326"/>
                  </a:lnTo>
                  <a:lnTo>
                    <a:pt x="271" y="338"/>
                  </a:lnTo>
                  <a:lnTo>
                    <a:pt x="262" y="328"/>
                  </a:lnTo>
                  <a:lnTo>
                    <a:pt x="252" y="335"/>
                  </a:lnTo>
                  <a:lnTo>
                    <a:pt x="240" y="336"/>
                  </a:lnTo>
                  <a:lnTo>
                    <a:pt x="236" y="342"/>
                  </a:lnTo>
                  <a:lnTo>
                    <a:pt x="227" y="340"/>
                  </a:lnTo>
                  <a:lnTo>
                    <a:pt x="233" y="329"/>
                  </a:lnTo>
                  <a:lnTo>
                    <a:pt x="228" y="328"/>
                  </a:lnTo>
                  <a:lnTo>
                    <a:pt x="205" y="343"/>
                  </a:lnTo>
                  <a:lnTo>
                    <a:pt x="191" y="352"/>
                  </a:lnTo>
                  <a:lnTo>
                    <a:pt x="190" y="363"/>
                  </a:lnTo>
                  <a:lnTo>
                    <a:pt x="179" y="366"/>
                  </a:lnTo>
                  <a:lnTo>
                    <a:pt x="174" y="360"/>
                  </a:lnTo>
                  <a:lnTo>
                    <a:pt x="174" y="351"/>
                  </a:lnTo>
                  <a:lnTo>
                    <a:pt x="182" y="349"/>
                  </a:lnTo>
                  <a:lnTo>
                    <a:pt x="179" y="338"/>
                  </a:lnTo>
                  <a:lnTo>
                    <a:pt x="160" y="334"/>
                  </a:lnTo>
                  <a:lnTo>
                    <a:pt x="164" y="344"/>
                  </a:lnTo>
                  <a:lnTo>
                    <a:pt x="162" y="355"/>
                  </a:lnTo>
                  <a:lnTo>
                    <a:pt x="167" y="365"/>
                  </a:lnTo>
                  <a:lnTo>
                    <a:pt x="163" y="377"/>
                  </a:lnTo>
                  <a:lnTo>
                    <a:pt x="157" y="371"/>
                  </a:lnTo>
                  <a:lnTo>
                    <a:pt x="151" y="370"/>
                  </a:lnTo>
                  <a:lnTo>
                    <a:pt x="135" y="386"/>
                  </a:lnTo>
                  <a:lnTo>
                    <a:pt x="139" y="398"/>
                  </a:lnTo>
                  <a:lnTo>
                    <a:pt x="134" y="401"/>
                  </a:lnTo>
                  <a:lnTo>
                    <a:pt x="117" y="392"/>
                  </a:lnTo>
                  <a:lnTo>
                    <a:pt x="114" y="398"/>
                  </a:lnTo>
                  <a:lnTo>
                    <a:pt x="117" y="404"/>
                  </a:lnTo>
                  <a:lnTo>
                    <a:pt x="116" y="412"/>
                  </a:lnTo>
                  <a:lnTo>
                    <a:pt x="111" y="407"/>
                  </a:lnTo>
                  <a:lnTo>
                    <a:pt x="103" y="402"/>
                  </a:lnTo>
                  <a:lnTo>
                    <a:pt x="103" y="387"/>
                  </a:lnTo>
                  <a:lnTo>
                    <a:pt x="102" y="380"/>
                  </a:lnTo>
                  <a:lnTo>
                    <a:pt x="91" y="367"/>
                  </a:lnTo>
                  <a:lnTo>
                    <a:pt x="96" y="365"/>
                  </a:lnTo>
                  <a:lnTo>
                    <a:pt x="126" y="377"/>
                  </a:lnTo>
                  <a:lnTo>
                    <a:pt x="137" y="373"/>
                  </a:lnTo>
                  <a:lnTo>
                    <a:pt x="144" y="365"/>
                  </a:lnTo>
                  <a:lnTo>
                    <a:pt x="144" y="353"/>
                  </a:lnTo>
                  <a:lnTo>
                    <a:pt x="139" y="344"/>
                  </a:lnTo>
                  <a:lnTo>
                    <a:pt x="114" y="324"/>
                  </a:lnTo>
                  <a:lnTo>
                    <a:pt x="96" y="319"/>
                  </a:lnTo>
                  <a:lnTo>
                    <a:pt x="83" y="308"/>
                  </a:lnTo>
                  <a:lnTo>
                    <a:pt x="77" y="314"/>
                  </a:lnTo>
                  <a:lnTo>
                    <a:pt x="65" y="321"/>
                  </a:lnTo>
                  <a:lnTo>
                    <a:pt x="60" y="324"/>
                  </a:lnTo>
                  <a:lnTo>
                    <a:pt x="59" y="337"/>
                  </a:lnTo>
                  <a:lnTo>
                    <a:pt x="69" y="348"/>
                  </a:lnTo>
                  <a:lnTo>
                    <a:pt x="63" y="361"/>
                  </a:lnTo>
                  <a:lnTo>
                    <a:pt x="71" y="381"/>
                  </a:lnTo>
                  <a:lnTo>
                    <a:pt x="67" y="394"/>
                  </a:lnTo>
                  <a:lnTo>
                    <a:pt x="73" y="406"/>
                  </a:lnTo>
                  <a:lnTo>
                    <a:pt x="70" y="416"/>
                  </a:lnTo>
                  <a:lnTo>
                    <a:pt x="80" y="427"/>
                  </a:lnTo>
                  <a:lnTo>
                    <a:pt x="77" y="434"/>
                  </a:lnTo>
                  <a:lnTo>
                    <a:pt x="71" y="442"/>
                  </a:lnTo>
                  <a:lnTo>
                    <a:pt x="57" y="459"/>
                  </a:lnTo>
                  <a:lnTo>
                    <a:pt x="64" y="467"/>
                  </a:lnTo>
                  <a:lnTo>
                    <a:pt x="56" y="474"/>
                  </a:lnTo>
                  <a:lnTo>
                    <a:pt x="57" y="476"/>
                  </a:lnTo>
                  <a:lnTo>
                    <a:pt x="52" y="483"/>
                  </a:lnTo>
                  <a:lnTo>
                    <a:pt x="54" y="496"/>
                  </a:lnTo>
                  <a:lnTo>
                    <a:pt x="51" y="499"/>
                  </a:lnTo>
                  <a:lnTo>
                    <a:pt x="54" y="502"/>
                  </a:lnTo>
                  <a:lnTo>
                    <a:pt x="56" y="508"/>
                  </a:lnTo>
                  <a:lnTo>
                    <a:pt x="57" y="515"/>
                  </a:lnTo>
                  <a:lnTo>
                    <a:pt x="64" y="518"/>
                  </a:lnTo>
                  <a:lnTo>
                    <a:pt x="65" y="521"/>
                  </a:lnTo>
                  <a:lnTo>
                    <a:pt x="69" y="520"/>
                  </a:lnTo>
                  <a:lnTo>
                    <a:pt x="75" y="522"/>
                  </a:lnTo>
                  <a:lnTo>
                    <a:pt x="76" y="528"/>
                  </a:lnTo>
                  <a:lnTo>
                    <a:pt x="75" y="531"/>
                  </a:lnTo>
                  <a:lnTo>
                    <a:pt x="79" y="539"/>
                  </a:lnTo>
                  <a:lnTo>
                    <a:pt x="81" y="540"/>
                  </a:lnTo>
                  <a:lnTo>
                    <a:pt x="81" y="543"/>
                  </a:lnTo>
                  <a:lnTo>
                    <a:pt x="86" y="545"/>
                  </a:lnTo>
                  <a:lnTo>
                    <a:pt x="87" y="547"/>
                  </a:lnTo>
                  <a:lnTo>
                    <a:pt x="85" y="550"/>
                  </a:lnTo>
                  <a:lnTo>
                    <a:pt x="80" y="550"/>
                  </a:lnTo>
                  <a:lnTo>
                    <a:pt x="79" y="551"/>
                  </a:lnTo>
                  <a:lnTo>
                    <a:pt x="80" y="555"/>
                  </a:lnTo>
                  <a:lnTo>
                    <a:pt x="81" y="562"/>
                  </a:lnTo>
                  <a:lnTo>
                    <a:pt x="85" y="562"/>
                  </a:lnTo>
                  <a:lnTo>
                    <a:pt x="86" y="560"/>
                  </a:lnTo>
                  <a:lnTo>
                    <a:pt x="88" y="560"/>
                  </a:lnTo>
                  <a:lnTo>
                    <a:pt x="94" y="560"/>
                  </a:lnTo>
                  <a:lnTo>
                    <a:pt x="99" y="566"/>
                  </a:lnTo>
                  <a:lnTo>
                    <a:pt x="98" y="567"/>
                  </a:lnTo>
                  <a:lnTo>
                    <a:pt x="98" y="570"/>
                  </a:lnTo>
                  <a:lnTo>
                    <a:pt x="103" y="572"/>
                  </a:lnTo>
                  <a:lnTo>
                    <a:pt x="105" y="575"/>
                  </a:lnTo>
                  <a:lnTo>
                    <a:pt x="105" y="578"/>
                  </a:lnTo>
                  <a:lnTo>
                    <a:pt x="114" y="581"/>
                  </a:lnTo>
                  <a:lnTo>
                    <a:pt x="120" y="580"/>
                  </a:lnTo>
                  <a:lnTo>
                    <a:pt x="123" y="585"/>
                  </a:lnTo>
                  <a:lnTo>
                    <a:pt x="127" y="585"/>
                  </a:lnTo>
                  <a:lnTo>
                    <a:pt x="137" y="589"/>
                  </a:lnTo>
                  <a:lnTo>
                    <a:pt x="137" y="591"/>
                  </a:lnTo>
                  <a:lnTo>
                    <a:pt x="134" y="597"/>
                  </a:lnTo>
                  <a:lnTo>
                    <a:pt x="135" y="602"/>
                  </a:lnTo>
                  <a:lnTo>
                    <a:pt x="135" y="605"/>
                  </a:lnTo>
                  <a:lnTo>
                    <a:pt x="128" y="607"/>
                  </a:lnTo>
                  <a:lnTo>
                    <a:pt x="124" y="609"/>
                  </a:lnTo>
                  <a:lnTo>
                    <a:pt x="124" y="613"/>
                  </a:lnTo>
                  <a:lnTo>
                    <a:pt x="131" y="612"/>
                  </a:lnTo>
                  <a:lnTo>
                    <a:pt x="131" y="614"/>
                  </a:lnTo>
                  <a:lnTo>
                    <a:pt x="121" y="618"/>
                  </a:lnTo>
                  <a:lnTo>
                    <a:pt x="124" y="621"/>
                  </a:lnTo>
                  <a:lnTo>
                    <a:pt x="120" y="630"/>
                  </a:lnTo>
                  <a:lnTo>
                    <a:pt x="115" y="631"/>
                  </a:lnTo>
                  <a:lnTo>
                    <a:pt x="120" y="637"/>
                  </a:lnTo>
                  <a:lnTo>
                    <a:pt x="128" y="641"/>
                  </a:lnTo>
                  <a:lnTo>
                    <a:pt x="137" y="648"/>
                  </a:lnTo>
                  <a:lnTo>
                    <a:pt x="137" y="647"/>
                  </a:lnTo>
                  <a:lnTo>
                    <a:pt x="143" y="649"/>
                  </a:lnTo>
                  <a:lnTo>
                    <a:pt x="152" y="650"/>
                  </a:lnTo>
                  <a:lnTo>
                    <a:pt x="162" y="655"/>
                  </a:lnTo>
                  <a:lnTo>
                    <a:pt x="163" y="656"/>
                  </a:lnTo>
                  <a:lnTo>
                    <a:pt x="167" y="655"/>
                  </a:lnTo>
                  <a:lnTo>
                    <a:pt x="173" y="656"/>
                  </a:lnTo>
                  <a:lnTo>
                    <a:pt x="175" y="660"/>
                  </a:lnTo>
                  <a:lnTo>
                    <a:pt x="180" y="662"/>
                  </a:lnTo>
                  <a:lnTo>
                    <a:pt x="181" y="662"/>
                  </a:lnTo>
                  <a:lnTo>
                    <a:pt x="186" y="668"/>
                  </a:lnTo>
                  <a:lnTo>
                    <a:pt x="188" y="668"/>
                  </a:lnTo>
                  <a:lnTo>
                    <a:pt x="190" y="667"/>
                  </a:lnTo>
                  <a:lnTo>
                    <a:pt x="195" y="663"/>
                  </a:lnTo>
                  <a:lnTo>
                    <a:pt x="187" y="653"/>
                  </a:lnTo>
                  <a:lnTo>
                    <a:pt x="187" y="647"/>
                  </a:lnTo>
                  <a:lnTo>
                    <a:pt x="181" y="637"/>
                  </a:lnTo>
                  <a:lnTo>
                    <a:pt x="188" y="627"/>
                  </a:lnTo>
                  <a:lnTo>
                    <a:pt x="195" y="626"/>
                  </a:lnTo>
                  <a:lnTo>
                    <a:pt x="198" y="620"/>
                  </a:lnTo>
                  <a:lnTo>
                    <a:pt x="195" y="619"/>
                  </a:lnTo>
                  <a:lnTo>
                    <a:pt x="195" y="614"/>
                  </a:lnTo>
                  <a:lnTo>
                    <a:pt x="191" y="607"/>
                  </a:lnTo>
                  <a:lnTo>
                    <a:pt x="186" y="607"/>
                  </a:lnTo>
                  <a:lnTo>
                    <a:pt x="180" y="601"/>
                  </a:lnTo>
                  <a:lnTo>
                    <a:pt x="184" y="592"/>
                  </a:lnTo>
                  <a:lnTo>
                    <a:pt x="182" y="591"/>
                  </a:lnTo>
                  <a:lnTo>
                    <a:pt x="187" y="579"/>
                  </a:lnTo>
                  <a:lnTo>
                    <a:pt x="195" y="585"/>
                  </a:lnTo>
                  <a:lnTo>
                    <a:pt x="195" y="578"/>
                  </a:lnTo>
                  <a:lnTo>
                    <a:pt x="209" y="566"/>
                  </a:lnTo>
                  <a:lnTo>
                    <a:pt x="220" y="566"/>
                  </a:lnTo>
                  <a:lnTo>
                    <a:pt x="234" y="573"/>
                  </a:lnTo>
                  <a:lnTo>
                    <a:pt x="242" y="578"/>
                  </a:lnTo>
                  <a:lnTo>
                    <a:pt x="249" y="573"/>
                  </a:lnTo>
                  <a:lnTo>
                    <a:pt x="260" y="573"/>
                  </a:lnTo>
                  <a:lnTo>
                    <a:pt x="268" y="578"/>
                  </a:lnTo>
                  <a:lnTo>
                    <a:pt x="271" y="575"/>
                  </a:lnTo>
                  <a:lnTo>
                    <a:pt x="280" y="575"/>
                  </a:lnTo>
                  <a:lnTo>
                    <a:pt x="281" y="570"/>
                  </a:lnTo>
                  <a:lnTo>
                    <a:pt x="271" y="563"/>
                  </a:lnTo>
                  <a:lnTo>
                    <a:pt x="272" y="562"/>
                  </a:lnTo>
                  <a:lnTo>
                    <a:pt x="271" y="562"/>
                  </a:lnTo>
                  <a:lnTo>
                    <a:pt x="268" y="557"/>
                  </a:lnTo>
                  <a:close/>
                  <a:moveTo>
                    <a:pt x="220" y="260"/>
                  </a:moveTo>
                  <a:lnTo>
                    <a:pt x="214" y="265"/>
                  </a:lnTo>
                  <a:lnTo>
                    <a:pt x="214" y="276"/>
                  </a:lnTo>
                  <a:lnTo>
                    <a:pt x="226" y="282"/>
                  </a:lnTo>
                  <a:lnTo>
                    <a:pt x="228" y="291"/>
                  </a:lnTo>
                  <a:lnTo>
                    <a:pt x="250" y="294"/>
                  </a:lnTo>
                  <a:lnTo>
                    <a:pt x="254" y="291"/>
                  </a:lnTo>
                  <a:lnTo>
                    <a:pt x="242" y="274"/>
                  </a:lnTo>
                  <a:lnTo>
                    <a:pt x="240" y="256"/>
                  </a:lnTo>
                  <a:lnTo>
                    <a:pt x="250" y="234"/>
                  </a:lnTo>
                  <a:lnTo>
                    <a:pt x="261" y="212"/>
                  </a:lnTo>
                  <a:lnTo>
                    <a:pt x="281" y="187"/>
                  </a:lnTo>
                  <a:lnTo>
                    <a:pt x="302" y="174"/>
                  </a:lnTo>
                  <a:lnTo>
                    <a:pt x="325" y="161"/>
                  </a:lnTo>
                  <a:lnTo>
                    <a:pt x="330" y="151"/>
                  </a:lnTo>
                  <a:lnTo>
                    <a:pt x="325" y="140"/>
                  </a:lnTo>
                  <a:lnTo>
                    <a:pt x="312" y="144"/>
                  </a:lnTo>
                  <a:lnTo>
                    <a:pt x="301" y="155"/>
                  </a:lnTo>
                  <a:lnTo>
                    <a:pt x="279" y="160"/>
                  </a:lnTo>
                  <a:lnTo>
                    <a:pt x="256" y="178"/>
                  </a:lnTo>
                  <a:lnTo>
                    <a:pt x="242" y="191"/>
                  </a:lnTo>
                  <a:lnTo>
                    <a:pt x="243" y="203"/>
                  </a:lnTo>
                  <a:lnTo>
                    <a:pt x="227" y="225"/>
                  </a:lnTo>
                  <a:lnTo>
                    <a:pt x="233" y="227"/>
                  </a:lnTo>
                  <a:lnTo>
                    <a:pt x="220" y="248"/>
                  </a:lnTo>
                  <a:lnTo>
                    <a:pt x="220" y="260"/>
                  </a:lnTo>
                  <a:close/>
                  <a:moveTo>
                    <a:pt x="18" y="529"/>
                  </a:moveTo>
                  <a:lnTo>
                    <a:pt x="11" y="527"/>
                  </a:lnTo>
                  <a:lnTo>
                    <a:pt x="1" y="531"/>
                  </a:lnTo>
                  <a:lnTo>
                    <a:pt x="0" y="535"/>
                  </a:lnTo>
                  <a:lnTo>
                    <a:pt x="9" y="537"/>
                  </a:lnTo>
                  <a:lnTo>
                    <a:pt x="21" y="537"/>
                  </a:lnTo>
                  <a:lnTo>
                    <a:pt x="21" y="534"/>
                  </a:lnTo>
                  <a:lnTo>
                    <a:pt x="21" y="531"/>
                  </a:lnTo>
                  <a:lnTo>
                    <a:pt x="18" y="529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145"/>
            <p:cNvSpPr>
              <a:spLocks/>
            </p:cNvSpPr>
            <p:nvPr/>
          </p:nvSpPr>
          <p:spPr bwMode="auto">
            <a:xfrm>
              <a:off x="3057525" y="4740275"/>
              <a:ext cx="138113" cy="320675"/>
            </a:xfrm>
            <a:custGeom>
              <a:avLst/>
              <a:gdLst>
                <a:gd name="T0" fmla="*/ 75 w 87"/>
                <a:gd name="T1" fmla="*/ 59 h 202"/>
                <a:gd name="T2" fmla="*/ 69 w 87"/>
                <a:gd name="T3" fmla="*/ 71 h 202"/>
                <a:gd name="T4" fmla="*/ 70 w 87"/>
                <a:gd name="T5" fmla="*/ 79 h 202"/>
                <a:gd name="T6" fmla="*/ 59 w 87"/>
                <a:gd name="T7" fmla="*/ 93 h 202"/>
                <a:gd name="T8" fmla="*/ 46 w 87"/>
                <a:gd name="T9" fmla="*/ 105 h 202"/>
                <a:gd name="T10" fmla="*/ 41 w 87"/>
                <a:gd name="T11" fmla="*/ 125 h 202"/>
                <a:gd name="T12" fmla="*/ 46 w 87"/>
                <a:gd name="T13" fmla="*/ 135 h 202"/>
                <a:gd name="T14" fmla="*/ 52 w 87"/>
                <a:gd name="T15" fmla="*/ 142 h 202"/>
                <a:gd name="T16" fmla="*/ 46 w 87"/>
                <a:gd name="T17" fmla="*/ 157 h 202"/>
                <a:gd name="T18" fmla="*/ 39 w 87"/>
                <a:gd name="T19" fmla="*/ 160 h 202"/>
                <a:gd name="T20" fmla="*/ 36 w 87"/>
                <a:gd name="T21" fmla="*/ 181 h 202"/>
                <a:gd name="T22" fmla="*/ 33 w 87"/>
                <a:gd name="T23" fmla="*/ 193 h 202"/>
                <a:gd name="T24" fmla="*/ 24 w 87"/>
                <a:gd name="T25" fmla="*/ 192 h 202"/>
                <a:gd name="T26" fmla="*/ 21 w 87"/>
                <a:gd name="T27" fmla="*/ 202 h 202"/>
                <a:gd name="T28" fmla="*/ 13 w 87"/>
                <a:gd name="T29" fmla="*/ 202 h 202"/>
                <a:gd name="T30" fmla="*/ 11 w 87"/>
                <a:gd name="T31" fmla="*/ 191 h 202"/>
                <a:gd name="T32" fmla="*/ 5 w 87"/>
                <a:gd name="T33" fmla="*/ 176 h 202"/>
                <a:gd name="T34" fmla="*/ 0 w 87"/>
                <a:gd name="T35" fmla="*/ 159 h 202"/>
                <a:gd name="T36" fmla="*/ 4 w 87"/>
                <a:gd name="T37" fmla="*/ 151 h 202"/>
                <a:gd name="T38" fmla="*/ 9 w 87"/>
                <a:gd name="T39" fmla="*/ 142 h 202"/>
                <a:gd name="T40" fmla="*/ 11 w 87"/>
                <a:gd name="T41" fmla="*/ 125 h 202"/>
                <a:gd name="T42" fmla="*/ 7 w 87"/>
                <a:gd name="T43" fmla="*/ 119 h 202"/>
                <a:gd name="T44" fmla="*/ 6 w 87"/>
                <a:gd name="T45" fmla="*/ 100 h 202"/>
                <a:gd name="T46" fmla="*/ 11 w 87"/>
                <a:gd name="T47" fmla="*/ 86 h 202"/>
                <a:gd name="T48" fmla="*/ 17 w 87"/>
                <a:gd name="T49" fmla="*/ 86 h 202"/>
                <a:gd name="T50" fmla="*/ 19 w 87"/>
                <a:gd name="T51" fmla="*/ 79 h 202"/>
                <a:gd name="T52" fmla="*/ 17 w 87"/>
                <a:gd name="T53" fmla="*/ 75 h 202"/>
                <a:gd name="T54" fmla="*/ 28 w 87"/>
                <a:gd name="T55" fmla="*/ 52 h 202"/>
                <a:gd name="T56" fmla="*/ 34 w 87"/>
                <a:gd name="T57" fmla="*/ 32 h 202"/>
                <a:gd name="T58" fmla="*/ 39 w 87"/>
                <a:gd name="T59" fmla="*/ 20 h 202"/>
                <a:gd name="T60" fmla="*/ 45 w 87"/>
                <a:gd name="T61" fmla="*/ 20 h 202"/>
                <a:gd name="T62" fmla="*/ 47 w 87"/>
                <a:gd name="T63" fmla="*/ 11 h 202"/>
                <a:gd name="T64" fmla="*/ 59 w 87"/>
                <a:gd name="T65" fmla="*/ 13 h 202"/>
                <a:gd name="T66" fmla="*/ 61 w 87"/>
                <a:gd name="T67" fmla="*/ 1 h 202"/>
                <a:gd name="T68" fmla="*/ 65 w 87"/>
                <a:gd name="T69" fmla="*/ 0 h 202"/>
                <a:gd name="T70" fmla="*/ 74 w 87"/>
                <a:gd name="T71" fmla="*/ 9 h 202"/>
                <a:gd name="T72" fmla="*/ 85 w 87"/>
                <a:gd name="T73" fmla="*/ 21 h 202"/>
                <a:gd name="T74" fmla="*/ 85 w 87"/>
                <a:gd name="T75" fmla="*/ 48 h 202"/>
                <a:gd name="T76" fmla="*/ 87 w 87"/>
                <a:gd name="T77" fmla="*/ 54 h 202"/>
                <a:gd name="T78" fmla="*/ 75 w 87"/>
                <a:gd name="T79" fmla="*/ 5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7" h="202">
                  <a:moveTo>
                    <a:pt x="75" y="59"/>
                  </a:moveTo>
                  <a:lnTo>
                    <a:pt x="69" y="71"/>
                  </a:lnTo>
                  <a:lnTo>
                    <a:pt x="70" y="79"/>
                  </a:lnTo>
                  <a:lnTo>
                    <a:pt x="59" y="93"/>
                  </a:lnTo>
                  <a:lnTo>
                    <a:pt x="46" y="105"/>
                  </a:lnTo>
                  <a:lnTo>
                    <a:pt x="41" y="125"/>
                  </a:lnTo>
                  <a:lnTo>
                    <a:pt x="46" y="135"/>
                  </a:lnTo>
                  <a:lnTo>
                    <a:pt x="52" y="142"/>
                  </a:lnTo>
                  <a:lnTo>
                    <a:pt x="46" y="157"/>
                  </a:lnTo>
                  <a:lnTo>
                    <a:pt x="39" y="160"/>
                  </a:lnTo>
                  <a:lnTo>
                    <a:pt x="36" y="181"/>
                  </a:lnTo>
                  <a:lnTo>
                    <a:pt x="33" y="193"/>
                  </a:lnTo>
                  <a:lnTo>
                    <a:pt x="24" y="192"/>
                  </a:lnTo>
                  <a:lnTo>
                    <a:pt x="21" y="202"/>
                  </a:lnTo>
                  <a:lnTo>
                    <a:pt x="13" y="202"/>
                  </a:lnTo>
                  <a:lnTo>
                    <a:pt x="11" y="191"/>
                  </a:lnTo>
                  <a:lnTo>
                    <a:pt x="5" y="176"/>
                  </a:lnTo>
                  <a:lnTo>
                    <a:pt x="0" y="159"/>
                  </a:lnTo>
                  <a:lnTo>
                    <a:pt x="4" y="151"/>
                  </a:lnTo>
                  <a:lnTo>
                    <a:pt x="9" y="142"/>
                  </a:lnTo>
                  <a:lnTo>
                    <a:pt x="11" y="125"/>
                  </a:lnTo>
                  <a:lnTo>
                    <a:pt x="7" y="119"/>
                  </a:lnTo>
                  <a:lnTo>
                    <a:pt x="6" y="100"/>
                  </a:lnTo>
                  <a:lnTo>
                    <a:pt x="11" y="86"/>
                  </a:lnTo>
                  <a:lnTo>
                    <a:pt x="17" y="86"/>
                  </a:lnTo>
                  <a:lnTo>
                    <a:pt x="19" y="79"/>
                  </a:lnTo>
                  <a:lnTo>
                    <a:pt x="17" y="75"/>
                  </a:lnTo>
                  <a:lnTo>
                    <a:pt x="28" y="52"/>
                  </a:lnTo>
                  <a:lnTo>
                    <a:pt x="34" y="32"/>
                  </a:lnTo>
                  <a:lnTo>
                    <a:pt x="39" y="20"/>
                  </a:lnTo>
                  <a:lnTo>
                    <a:pt x="45" y="20"/>
                  </a:lnTo>
                  <a:lnTo>
                    <a:pt x="47" y="11"/>
                  </a:lnTo>
                  <a:lnTo>
                    <a:pt x="59" y="13"/>
                  </a:lnTo>
                  <a:lnTo>
                    <a:pt x="61" y="1"/>
                  </a:lnTo>
                  <a:lnTo>
                    <a:pt x="65" y="0"/>
                  </a:lnTo>
                  <a:lnTo>
                    <a:pt x="74" y="9"/>
                  </a:lnTo>
                  <a:lnTo>
                    <a:pt x="85" y="21"/>
                  </a:lnTo>
                  <a:lnTo>
                    <a:pt x="85" y="48"/>
                  </a:lnTo>
                  <a:lnTo>
                    <a:pt x="87" y="54"/>
                  </a:lnTo>
                  <a:lnTo>
                    <a:pt x="75" y="59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146"/>
            <p:cNvSpPr>
              <a:spLocks/>
            </p:cNvSpPr>
            <p:nvPr/>
          </p:nvSpPr>
          <p:spPr bwMode="auto">
            <a:xfrm>
              <a:off x="3086100" y="5205413"/>
              <a:ext cx="31750" cy="22225"/>
            </a:xfrm>
            <a:custGeom>
              <a:avLst/>
              <a:gdLst>
                <a:gd name="T0" fmla="*/ 1 w 20"/>
                <a:gd name="T1" fmla="*/ 3 h 14"/>
                <a:gd name="T2" fmla="*/ 6 w 20"/>
                <a:gd name="T3" fmla="*/ 4 h 14"/>
                <a:gd name="T4" fmla="*/ 10 w 20"/>
                <a:gd name="T5" fmla="*/ 2 h 14"/>
                <a:gd name="T6" fmla="*/ 16 w 20"/>
                <a:gd name="T7" fmla="*/ 2 h 14"/>
                <a:gd name="T8" fmla="*/ 17 w 20"/>
                <a:gd name="T9" fmla="*/ 0 h 14"/>
                <a:gd name="T10" fmla="*/ 18 w 20"/>
                <a:gd name="T11" fmla="*/ 0 h 14"/>
                <a:gd name="T12" fmla="*/ 20 w 20"/>
                <a:gd name="T13" fmla="*/ 3 h 14"/>
                <a:gd name="T14" fmla="*/ 15 w 20"/>
                <a:gd name="T15" fmla="*/ 5 h 14"/>
                <a:gd name="T16" fmla="*/ 14 w 20"/>
                <a:gd name="T17" fmla="*/ 10 h 14"/>
                <a:gd name="T18" fmla="*/ 11 w 20"/>
                <a:gd name="T19" fmla="*/ 10 h 14"/>
                <a:gd name="T20" fmla="*/ 11 w 20"/>
                <a:gd name="T21" fmla="*/ 14 h 14"/>
                <a:gd name="T22" fmla="*/ 9 w 20"/>
                <a:gd name="T23" fmla="*/ 14 h 14"/>
                <a:gd name="T24" fmla="*/ 6 w 20"/>
                <a:gd name="T25" fmla="*/ 11 h 14"/>
                <a:gd name="T26" fmla="*/ 5 w 20"/>
                <a:gd name="T27" fmla="*/ 14 h 14"/>
                <a:gd name="T28" fmla="*/ 0 w 20"/>
                <a:gd name="T29" fmla="*/ 12 h 14"/>
                <a:gd name="T30" fmla="*/ 1 w 20"/>
                <a:gd name="T31" fmla="*/ 12 h 14"/>
                <a:gd name="T32" fmla="*/ 0 w 20"/>
                <a:gd name="T33" fmla="*/ 8 h 14"/>
                <a:gd name="T34" fmla="*/ 1 w 20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14">
                  <a:moveTo>
                    <a:pt x="1" y="3"/>
                  </a:moveTo>
                  <a:lnTo>
                    <a:pt x="6" y="4"/>
                  </a:lnTo>
                  <a:lnTo>
                    <a:pt x="10" y="2"/>
                  </a:lnTo>
                  <a:lnTo>
                    <a:pt x="16" y="2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20" y="3"/>
                  </a:lnTo>
                  <a:lnTo>
                    <a:pt x="15" y="5"/>
                  </a:lnTo>
                  <a:lnTo>
                    <a:pt x="14" y="10"/>
                  </a:lnTo>
                  <a:lnTo>
                    <a:pt x="11" y="10"/>
                  </a:lnTo>
                  <a:lnTo>
                    <a:pt x="11" y="14"/>
                  </a:lnTo>
                  <a:lnTo>
                    <a:pt x="9" y="14"/>
                  </a:lnTo>
                  <a:lnTo>
                    <a:pt x="6" y="11"/>
                  </a:lnTo>
                  <a:lnTo>
                    <a:pt x="5" y="14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0" y="8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147"/>
            <p:cNvSpPr>
              <a:spLocks noEditPoints="1"/>
            </p:cNvSpPr>
            <p:nvPr/>
          </p:nvSpPr>
          <p:spPr bwMode="auto">
            <a:xfrm>
              <a:off x="3052763" y="4244975"/>
              <a:ext cx="179388" cy="212725"/>
            </a:xfrm>
            <a:custGeom>
              <a:avLst/>
              <a:gdLst>
                <a:gd name="T0" fmla="*/ 95 w 113"/>
                <a:gd name="T1" fmla="*/ 101 h 134"/>
                <a:gd name="T2" fmla="*/ 80 w 113"/>
                <a:gd name="T3" fmla="*/ 114 h 134"/>
                <a:gd name="T4" fmla="*/ 68 w 113"/>
                <a:gd name="T5" fmla="*/ 106 h 134"/>
                <a:gd name="T6" fmla="*/ 73 w 113"/>
                <a:gd name="T7" fmla="*/ 98 h 134"/>
                <a:gd name="T8" fmla="*/ 70 w 113"/>
                <a:gd name="T9" fmla="*/ 88 h 134"/>
                <a:gd name="T10" fmla="*/ 83 w 113"/>
                <a:gd name="T11" fmla="*/ 81 h 134"/>
                <a:gd name="T12" fmla="*/ 85 w 113"/>
                <a:gd name="T13" fmla="*/ 94 h 134"/>
                <a:gd name="T14" fmla="*/ 95 w 113"/>
                <a:gd name="T15" fmla="*/ 101 h 134"/>
                <a:gd name="T16" fmla="*/ 51 w 113"/>
                <a:gd name="T17" fmla="*/ 37 h 134"/>
                <a:gd name="T18" fmla="*/ 74 w 113"/>
                <a:gd name="T19" fmla="*/ 64 h 134"/>
                <a:gd name="T20" fmla="*/ 57 w 113"/>
                <a:gd name="T21" fmla="*/ 77 h 134"/>
                <a:gd name="T22" fmla="*/ 53 w 113"/>
                <a:gd name="T23" fmla="*/ 101 h 134"/>
                <a:gd name="T24" fmla="*/ 48 w 113"/>
                <a:gd name="T25" fmla="*/ 107 h 134"/>
                <a:gd name="T26" fmla="*/ 44 w 113"/>
                <a:gd name="T27" fmla="*/ 133 h 134"/>
                <a:gd name="T28" fmla="*/ 36 w 113"/>
                <a:gd name="T29" fmla="*/ 134 h 134"/>
                <a:gd name="T30" fmla="*/ 21 w 113"/>
                <a:gd name="T31" fmla="*/ 116 h 134"/>
                <a:gd name="T32" fmla="*/ 27 w 113"/>
                <a:gd name="T33" fmla="*/ 105 h 134"/>
                <a:gd name="T34" fmla="*/ 18 w 113"/>
                <a:gd name="T35" fmla="*/ 95 h 134"/>
                <a:gd name="T36" fmla="*/ 4 w 113"/>
                <a:gd name="T37" fmla="*/ 68 h 134"/>
                <a:gd name="T38" fmla="*/ 0 w 113"/>
                <a:gd name="T39" fmla="*/ 39 h 134"/>
                <a:gd name="T40" fmla="*/ 18 w 113"/>
                <a:gd name="T41" fmla="*/ 25 h 134"/>
                <a:gd name="T42" fmla="*/ 21 w 113"/>
                <a:gd name="T43" fmla="*/ 39 h 134"/>
                <a:gd name="T44" fmla="*/ 31 w 113"/>
                <a:gd name="T45" fmla="*/ 39 h 134"/>
                <a:gd name="T46" fmla="*/ 33 w 113"/>
                <a:gd name="T47" fmla="*/ 25 h 134"/>
                <a:gd name="T48" fmla="*/ 43 w 113"/>
                <a:gd name="T49" fmla="*/ 24 h 134"/>
                <a:gd name="T50" fmla="*/ 51 w 113"/>
                <a:gd name="T51" fmla="*/ 37 h 134"/>
                <a:gd name="T52" fmla="*/ 100 w 113"/>
                <a:gd name="T53" fmla="*/ 10 h 134"/>
                <a:gd name="T54" fmla="*/ 113 w 113"/>
                <a:gd name="T55" fmla="*/ 23 h 134"/>
                <a:gd name="T56" fmla="*/ 103 w 113"/>
                <a:gd name="T57" fmla="*/ 43 h 134"/>
                <a:gd name="T58" fmla="*/ 84 w 113"/>
                <a:gd name="T59" fmla="*/ 48 h 134"/>
                <a:gd name="T60" fmla="*/ 64 w 113"/>
                <a:gd name="T61" fmla="*/ 42 h 134"/>
                <a:gd name="T62" fmla="*/ 62 w 113"/>
                <a:gd name="T63" fmla="*/ 31 h 134"/>
                <a:gd name="T64" fmla="*/ 53 w 113"/>
                <a:gd name="T65" fmla="*/ 31 h 134"/>
                <a:gd name="T66" fmla="*/ 45 w 113"/>
                <a:gd name="T67" fmla="*/ 13 h 134"/>
                <a:gd name="T68" fmla="*/ 67 w 113"/>
                <a:gd name="T69" fmla="*/ 2 h 134"/>
                <a:gd name="T70" fmla="*/ 77 w 113"/>
                <a:gd name="T71" fmla="*/ 12 h 134"/>
                <a:gd name="T72" fmla="*/ 83 w 113"/>
                <a:gd name="T73" fmla="*/ 0 h 134"/>
                <a:gd name="T74" fmla="*/ 100 w 113"/>
                <a:gd name="T75" fmla="*/ 1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" h="134">
                  <a:moveTo>
                    <a:pt x="95" y="101"/>
                  </a:moveTo>
                  <a:lnTo>
                    <a:pt x="80" y="114"/>
                  </a:lnTo>
                  <a:lnTo>
                    <a:pt x="68" y="106"/>
                  </a:lnTo>
                  <a:lnTo>
                    <a:pt x="73" y="98"/>
                  </a:lnTo>
                  <a:lnTo>
                    <a:pt x="70" y="88"/>
                  </a:lnTo>
                  <a:lnTo>
                    <a:pt x="83" y="81"/>
                  </a:lnTo>
                  <a:lnTo>
                    <a:pt x="85" y="94"/>
                  </a:lnTo>
                  <a:lnTo>
                    <a:pt x="95" y="101"/>
                  </a:lnTo>
                  <a:close/>
                  <a:moveTo>
                    <a:pt x="51" y="37"/>
                  </a:moveTo>
                  <a:lnTo>
                    <a:pt x="74" y="64"/>
                  </a:lnTo>
                  <a:lnTo>
                    <a:pt x="57" y="77"/>
                  </a:lnTo>
                  <a:lnTo>
                    <a:pt x="53" y="101"/>
                  </a:lnTo>
                  <a:lnTo>
                    <a:pt x="48" y="107"/>
                  </a:lnTo>
                  <a:lnTo>
                    <a:pt x="44" y="133"/>
                  </a:lnTo>
                  <a:lnTo>
                    <a:pt x="36" y="134"/>
                  </a:lnTo>
                  <a:lnTo>
                    <a:pt x="21" y="116"/>
                  </a:lnTo>
                  <a:lnTo>
                    <a:pt x="27" y="105"/>
                  </a:lnTo>
                  <a:lnTo>
                    <a:pt x="18" y="95"/>
                  </a:lnTo>
                  <a:lnTo>
                    <a:pt x="4" y="68"/>
                  </a:lnTo>
                  <a:lnTo>
                    <a:pt x="0" y="39"/>
                  </a:lnTo>
                  <a:lnTo>
                    <a:pt x="18" y="25"/>
                  </a:lnTo>
                  <a:lnTo>
                    <a:pt x="21" y="39"/>
                  </a:lnTo>
                  <a:lnTo>
                    <a:pt x="31" y="39"/>
                  </a:lnTo>
                  <a:lnTo>
                    <a:pt x="33" y="25"/>
                  </a:lnTo>
                  <a:lnTo>
                    <a:pt x="43" y="24"/>
                  </a:lnTo>
                  <a:lnTo>
                    <a:pt x="51" y="37"/>
                  </a:lnTo>
                  <a:close/>
                  <a:moveTo>
                    <a:pt x="100" y="10"/>
                  </a:moveTo>
                  <a:lnTo>
                    <a:pt x="113" y="23"/>
                  </a:lnTo>
                  <a:lnTo>
                    <a:pt x="103" y="43"/>
                  </a:lnTo>
                  <a:lnTo>
                    <a:pt x="84" y="48"/>
                  </a:lnTo>
                  <a:lnTo>
                    <a:pt x="64" y="42"/>
                  </a:lnTo>
                  <a:lnTo>
                    <a:pt x="62" y="31"/>
                  </a:lnTo>
                  <a:lnTo>
                    <a:pt x="53" y="31"/>
                  </a:lnTo>
                  <a:lnTo>
                    <a:pt x="45" y="13"/>
                  </a:lnTo>
                  <a:lnTo>
                    <a:pt x="67" y="2"/>
                  </a:lnTo>
                  <a:lnTo>
                    <a:pt x="77" y="12"/>
                  </a:lnTo>
                  <a:lnTo>
                    <a:pt x="83" y="0"/>
                  </a:lnTo>
                  <a:lnTo>
                    <a:pt x="100" y="1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148"/>
            <p:cNvSpPr>
              <a:spLocks/>
            </p:cNvSpPr>
            <p:nvPr/>
          </p:nvSpPr>
          <p:spPr bwMode="auto">
            <a:xfrm>
              <a:off x="3121025" y="5162550"/>
              <a:ext cx="58738" cy="28575"/>
            </a:xfrm>
            <a:custGeom>
              <a:avLst/>
              <a:gdLst>
                <a:gd name="T0" fmla="*/ 13 w 37"/>
                <a:gd name="T1" fmla="*/ 1 h 18"/>
                <a:gd name="T2" fmla="*/ 13 w 37"/>
                <a:gd name="T3" fmla="*/ 1 h 18"/>
                <a:gd name="T4" fmla="*/ 16 w 37"/>
                <a:gd name="T5" fmla="*/ 0 h 18"/>
                <a:gd name="T6" fmla="*/ 19 w 37"/>
                <a:gd name="T7" fmla="*/ 3 h 18"/>
                <a:gd name="T8" fmla="*/ 23 w 37"/>
                <a:gd name="T9" fmla="*/ 1 h 18"/>
                <a:gd name="T10" fmla="*/ 27 w 37"/>
                <a:gd name="T11" fmla="*/ 2 h 18"/>
                <a:gd name="T12" fmla="*/ 31 w 37"/>
                <a:gd name="T13" fmla="*/ 1 h 18"/>
                <a:gd name="T14" fmla="*/ 37 w 37"/>
                <a:gd name="T15" fmla="*/ 4 h 18"/>
                <a:gd name="T16" fmla="*/ 36 w 37"/>
                <a:gd name="T17" fmla="*/ 7 h 18"/>
                <a:gd name="T18" fmla="*/ 35 w 37"/>
                <a:gd name="T19" fmla="*/ 12 h 18"/>
                <a:gd name="T20" fmla="*/ 33 w 37"/>
                <a:gd name="T21" fmla="*/ 12 h 18"/>
                <a:gd name="T22" fmla="*/ 25 w 37"/>
                <a:gd name="T23" fmla="*/ 9 h 18"/>
                <a:gd name="T24" fmla="*/ 24 w 37"/>
                <a:gd name="T25" fmla="*/ 9 h 18"/>
                <a:gd name="T26" fmla="*/ 22 w 37"/>
                <a:gd name="T27" fmla="*/ 12 h 18"/>
                <a:gd name="T28" fmla="*/ 19 w 37"/>
                <a:gd name="T29" fmla="*/ 13 h 18"/>
                <a:gd name="T30" fmla="*/ 18 w 37"/>
                <a:gd name="T31" fmla="*/ 13 h 18"/>
                <a:gd name="T32" fmla="*/ 14 w 37"/>
                <a:gd name="T33" fmla="*/ 14 h 18"/>
                <a:gd name="T34" fmla="*/ 12 w 37"/>
                <a:gd name="T35" fmla="*/ 14 h 18"/>
                <a:gd name="T36" fmla="*/ 12 w 37"/>
                <a:gd name="T37" fmla="*/ 16 h 18"/>
                <a:gd name="T38" fmla="*/ 6 w 37"/>
                <a:gd name="T39" fmla="*/ 18 h 18"/>
                <a:gd name="T40" fmla="*/ 4 w 37"/>
                <a:gd name="T41" fmla="*/ 16 h 18"/>
                <a:gd name="T42" fmla="*/ 0 w 37"/>
                <a:gd name="T43" fmla="*/ 14 h 18"/>
                <a:gd name="T44" fmla="*/ 0 w 37"/>
                <a:gd name="T45" fmla="*/ 10 h 18"/>
                <a:gd name="T46" fmla="*/ 0 w 37"/>
                <a:gd name="T47" fmla="*/ 9 h 18"/>
                <a:gd name="T48" fmla="*/ 1 w 37"/>
                <a:gd name="T49" fmla="*/ 7 h 18"/>
                <a:gd name="T50" fmla="*/ 4 w 37"/>
                <a:gd name="T51" fmla="*/ 7 h 18"/>
                <a:gd name="T52" fmla="*/ 6 w 37"/>
                <a:gd name="T53" fmla="*/ 7 h 18"/>
                <a:gd name="T54" fmla="*/ 6 w 37"/>
                <a:gd name="T55" fmla="*/ 6 h 18"/>
                <a:gd name="T56" fmla="*/ 7 w 37"/>
                <a:gd name="T57" fmla="*/ 4 h 18"/>
                <a:gd name="T58" fmla="*/ 8 w 37"/>
                <a:gd name="T59" fmla="*/ 2 h 18"/>
                <a:gd name="T60" fmla="*/ 10 w 37"/>
                <a:gd name="T61" fmla="*/ 2 h 18"/>
                <a:gd name="T62" fmla="*/ 11 w 37"/>
                <a:gd name="T63" fmla="*/ 1 h 18"/>
                <a:gd name="T64" fmla="*/ 13 w 37"/>
                <a:gd name="T6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18">
                  <a:moveTo>
                    <a:pt x="13" y="1"/>
                  </a:moveTo>
                  <a:lnTo>
                    <a:pt x="13" y="1"/>
                  </a:lnTo>
                  <a:lnTo>
                    <a:pt x="16" y="0"/>
                  </a:lnTo>
                  <a:lnTo>
                    <a:pt x="19" y="3"/>
                  </a:lnTo>
                  <a:lnTo>
                    <a:pt x="23" y="1"/>
                  </a:lnTo>
                  <a:lnTo>
                    <a:pt x="27" y="2"/>
                  </a:lnTo>
                  <a:lnTo>
                    <a:pt x="31" y="1"/>
                  </a:lnTo>
                  <a:lnTo>
                    <a:pt x="37" y="4"/>
                  </a:lnTo>
                  <a:lnTo>
                    <a:pt x="36" y="7"/>
                  </a:lnTo>
                  <a:lnTo>
                    <a:pt x="35" y="12"/>
                  </a:lnTo>
                  <a:lnTo>
                    <a:pt x="33" y="12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2" y="12"/>
                  </a:lnTo>
                  <a:lnTo>
                    <a:pt x="19" y="13"/>
                  </a:lnTo>
                  <a:lnTo>
                    <a:pt x="18" y="13"/>
                  </a:lnTo>
                  <a:lnTo>
                    <a:pt x="14" y="14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9"/>
                  </a:lnTo>
                  <a:lnTo>
                    <a:pt x="1" y="7"/>
                  </a:lnTo>
                  <a:lnTo>
                    <a:pt x="4" y="7"/>
                  </a:lnTo>
                  <a:lnTo>
                    <a:pt x="6" y="7"/>
                  </a:lnTo>
                  <a:lnTo>
                    <a:pt x="6" y="6"/>
                  </a:lnTo>
                  <a:lnTo>
                    <a:pt x="7" y="4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169"/>
            <p:cNvSpPr>
              <a:spLocks/>
            </p:cNvSpPr>
            <p:nvPr/>
          </p:nvSpPr>
          <p:spPr bwMode="auto">
            <a:xfrm>
              <a:off x="3176588" y="5116513"/>
              <a:ext cx="190500" cy="125413"/>
            </a:xfrm>
            <a:custGeom>
              <a:avLst/>
              <a:gdLst>
                <a:gd name="T0" fmla="*/ 66 w 120"/>
                <a:gd name="T1" fmla="*/ 2 h 79"/>
                <a:gd name="T2" fmla="*/ 71 w 120"/>
                <a:gd name="T3" fmla="*/ 1 h 79"/>
                <a:gd name="T4" fmla="*/ 82 w 120"/>
                <a:gd name="T5" fmla="*/ 6 h 79"/>
                <a:gd name="T6" fmla="*/ 81 w 120"/>
                <a:gd name="T7" fmla="*/ 10 h 79"/>
                <a:gd name="T8" fmla="*/ 88 w 120"/>
                <a:gd name="T9" fmla="*/ 16 h 79"/>
                <a:gd name="T10" fmla="*/ 97 w 120"/>
                <a:gd name="T11" fmla="*/ 21 h 79"/>
                <a:gd name="T12" fmla="*/ 106 w 120"/>
                <a:gd name="T13" fmla="*/ 25 h 79"/>
                <a:gd name="T14" fmla="*/ 120 w 120"/>
                <a:gd name="T15" fmla="*/ 29 h 79"/>
                <a:gd name="T16" fmla="*/ 117 w 120"/>
                <a:gd name="T17" fmla="*/ 37 h 79"/>
                <a:gd name="T18" fmla="*/ 118 w 120"/>
                <a:gd name="T19" fmla="*/ 45 h 79"/>
                <a:gd name="T20" fmla="*/ 107 w 120"/>
                <a:gd name="T21" fmla="*/ 49 h 79"/>
                <a:gd name="T22" fmla="*/ 103 w 120"/>
                <a:gd name="T23" fmla="*/ 54 h 79"/>
                <a:gd name="T24" fmla="*/ 92 w 120"/>
                <a:gd name="T25" fmla="*/ 58 h 79"/>
                <a:gd name="T26" fmla="*/ 82 w 120"/>
                <a:gd name="T27" fmla="*/ 64 h 79"/>
                <a:gd name="T28" fmla="*/ 89 w 120"/>
                <a:gd name="T29" fmla="*/ 70 h 79"/>
                <a:gd name="T30" fmla="*/ 95 w 120"/>
                <a:gd name="T31" fmla="*/ 72 h 79"/>
                <a:gd name="T32" fmla="*/ 79 w 120"/>
                <a:gd name="T33" fmla="*/ 79 h 79"/>
                <a:gd name="T34" fmla="*/ 76 w 120"/>
                <a:gd name="T35" fmla="*/ 73 h 79"/>
                <a:gd name="T36" fmla="*/ 70 w 120"/>
                <a:gd name="T37" fmla="*/ 68 h 79"/>
                <a:gd name="T38" fmla="*/ 77 w 120"/>
                <a:gd name="T39" fmla="*/ 62 h 79"/>
                <a:gd name="T40" fmla="*/ 75 w 120"/>
                <a:gd name="T41" fmla="*/ 64 h 79"/>
                <a:gd name="T42" fmla="*/ 64 w 120"/>
                <a:gd name="T43" fmla="*/ 58 h 79"/>
                <a:gd name="T44" fmla="*/ 56 w 120"/>
                <a:gd name="T45" fmla="*/ 64 h 79"/>
                <a:gd name="T46" fmla="*/ 47 w 120"/>
                <a:gd name="T47" fmla="*/ 70 h 79"/>
                <a:gd name="T48" fmla="*/ 41 w 120"/>
                <a:gd name="T49" fmla="*/ 68 h 79"/>
                <a:gd name="T50" fmla="*/ 43 w 120"/>
                <a:gd name="T51" fmla="*/ 65 h 79"/>
                <a:gd name="T52" fmla="*/ 45 w 120"/>
                <a:gd name="T53" fmla="*/ 60 h 79"/>
                <a:gd name="T54" fmla="*/ 47 w 120"/>
                <a:gd name="T55" fmla="*/ 60 h 79"/>
                <a:gd name="T56" fmla="*/ 53 w 120"/>
                <a:gd name="T57" fmla="*/ 60 h 79"/>
                <a:gd name="T58" fmla="*/ 52 w 120"/>
                <a:gd name="T59" fmla="*/ 58 h 79"/>
                <a:gd name="T60" fmla="*/ 48 w 120"/>
                <a:gd name="T61" fmla="*/ 50 h 79"/>
                <a:gd name="T62" fmla="*/ 47 w 120"/>
                <a:gd name="T63" fmla="*/ 45 h 79"/>
                <a:gd name="T64" fmla="*/ 41 w 120"/>
                <a:gd name="T65" fmla="*/ 43 h 79"/>
                <a:gd name="T66" fmla="*/ 31 w 120"/>
                <a:gd name="T67" fmla="*/ 41 h 79"/>
                <a:gd name="T68" fmla="*/ 27 w 120"/>
                <a:gd name="T69" fmla="*/ 42 h 79"/>
                <a:gd name="T70" fmla="*/ 21 w 120"/>
                <a:gd name="T71" fmla="*/ 45 h 79"/>
                <a:gd name="T72" fmla="*/ 14 w 120"/>
                <a:gd name="T73" fmla="*/ 44 h 79"/>
                <a:gd name="T74" fmla="*/ 6 w 120"/>
                <a:gd name="T75" fmla="*/ 43 h 79"/>
                <a:gd name="T76" fmla="*/ 4 w 120"/>
                <a:gd name="T77" fmla="*/ 43 h 79"/>
                <a:gd name="T78" fmla="*/ 1 w 120"/>
                <a:gd name="T79" fmla="*/ 36 h 79"/>
                <a:gd name="T80" fmla="*/ 4 w 120"/>
                <a:gd name="T81" fmla="*/ 35 h 79"/>
                <a:gd name="T82" fmla="*/ 8 w 120"/>
                <a:gd name="T83" fmla="*/ 21 h 79"/>
                <a:gd name="T84" fmla="*/ 12 w 120"/>
                <a:gd name="T85" fmla="*/ 16 h 79"/>
                <a:gd name="T86" fmla="*/ 12 w 120"/>
                <a:gd name="T87" fmla="*/ 7 h 79"/>
                <a:gd name="T88" fmla="*/ 22 w 120"/>
                <a:gd name="T89" fmla="*/ 3 h 79"/>
                <a:gd name="T90" fmla="*/ 35 w 120"/>
                <a:gd name="T91" fmla="*/ 7 h 79"/>
                <a:gd name="T92" fmla="*/ 43 w 120"/>
                <a:gd name="T93" fmla="*/ 9 h 79"/>
                <a:gd name="T94" fmla="*/ 47 w 120"/>
                <a:gd name="T95" fmla="*/ 9 h 79"/>
                <a:gd name="T96" fmla="*/ 57 w 120"/>
                <a:gd name="T97" fmla="*/ 10 h 79"/>
                <a:gd name="T98" fmla="*/ 59 w 120"/>
                <a:gd name="T99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0" h="79">
                  <a:moveTo>
                    <a:pt x="64" y="2"/>
                  </a:moveTo>
                  <a:lnTo>
                    <a:pt x="66" y="2"/>
                  </a:lnTo>
                  <a:lnTo>
                    <a:pt x="69" y="0"/>
                  </a:lnTo>
                  <a:lnTo>
                    <a:pt x="71" y="1"/>
                  </a:lnTo>
                  <a:lnTo>
                    <a:pt x="77" y="0"/>
                  </a:lnTo>
                  <a:lnTo>
                    <a:pt x="82" y="6"/>
                  </a:lnTo>
                  <a:lnTo>
                    <a:pt x="80" y="8"/>
                  </a:lnTo>
                  <a:lnTo>
                    <a:pt x="81" y="10"/>
                  </a:lnTo>
                  <a:lnTo>
                    <a:pt x="86" y="12"/>
                  </a:lnTo>
                  <a:lnTo>
                    <a:pt x="88" y="16"/>
                  </a:lnTo>
                  <a:lnTo>
                    <a:pt x="88" y="18"/>
                  </a:lnTo>
                  <a:lnTo>
                    <a:pt x="97" y="21"/>
                  </a:lnTo>
                  <a:lnTo>
                    <a:pt x="103" y="20"/>
                  </a:lnTo>
                  <a:lnTo>
                    <a:pt x="106" y="25"/>
                  </a:lnTo>
                  <a:lnTo>
                    <a:pt x="110" y="25"/>
                  </a:lnTo>
                  <a:lnTo>
                    <a:pt x="120" y="29"/>
                  </a:lnTo>
                  <a:lnTo>
                    <a:pt x="120" y="31"/>
                  </a:lnTo>
                  <a:lnTo>
                    <a:pt x="117" y="37"/>
                  </a:lnTo>
                  <a:lnTo>
                    <a:pt x="118" y="42"/>
                  </a:lnTo>
                  <a:lnTo>
                    <a:pt x="118" y="45"/>
                  </a:lnTo>
                  <a:lnTo>
                    <a:pt x="111" y="47"/>
                  </a:lnTo>
                  <a:lnTo>
                    <a:pt x="107" y="49"/>
                  </a:lnTo>
                  <a:lnTo>
                    <a:pt x="107" y="53"/>
                  </a:lnTo>
                  <a:lnTo>
                    <a:pt x="103" y="54"/>
                  </a:lnTo>
                  <a:lnTo>
                    <a:pt x="98" y="58"/>
                  </a:lnTo>
                  <a:lnTo>
                    <a:pt x="92" y="58"/>
                  </a:lnTo>
                  <a:lnTo>
                    <a:pt x="86" y="61"/>
                  </a:lnTo>
                  <a:lnTo>
                    <a:pt x="82" y="64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97" y="70"/>
                  </a:lnTo>
                  <a:lnTo>
                    <a:pt x="95" y="72"/>
                  </a:lnTo>
                  <a:lnTo>
                    <a:pt x="88" y="74"/>
                  </a:lnTo>
                  <a:lnTo>
                    <a:pt x="79" y="79"/>
                  </a:lnTo>
                  <a:lnTo>
                    <a:pt x="75" y="78"/>
                  </a:lnTo>
                  <a:lnTo>
                    <a:pt x="76" y="73"/>
                  </a:lnTo>
                  <a:lnTo>
                    <a:pt x="69" y="71"/>
                  </a:lnTo>
                  <a:lnTo>
                    <a:pt x="70" y="68"/>
                  </a:lnTo>
                  <a:lnTo>
                    <a:pt x="77" y="65"/>
                  </a:lnTo>
                  <a:lnTo>
                    <a:pt x="77" y="62"/>
                  </a:lnTo>
                  <a:lnTo>
                    <a:pt x="76" y="64"/>
                  </a:lnTo>
                  <a:lnTo>
                    <a:pt x="75" y="64"/>
                  </a:lnTo>
                  <a:lnTo>
                    <a:pt x="64" y="61"/>
                  </a:lnTo>
                  <a:lnTo>
                    <a:pt x="64" y="58"/>
                  </a:lnTo>
                  <a:lnTo>
                    <a:pt x="58" y="59"/>
                  </a:lnTo>
                  <a:lnTo>
                    <a:pt x="56" y="64"/>
                  </a:lnTo>
                  <a:lnTo>
                    <a:pt x="50" y="71"/>
                  </a:lnTo>
                  <a:lnTo>
                    <a:pt x="47" y="70"/>
                  </a:lnTo>
                  <a:lnTo>
                    <a:pt x="43" y="71"/>
                  </a:lnTo>
                  <a:lnTo>
                    <a:pt x="41" y="68"/>
                  </a:lnTo>
                  <a:lnTo>
                    <a:pt x="42" y="68"/>
                  </a:lnTo>
                  <a:lnTo>
                    <a:pt x="43" y="65"/>
                  </a:lnTo>
                  <a:lnTo>
                    <a:pt x="46" y="61"/>
                  </a:lnTo>
                  <a:lnTo>
                    <a:pt x="45" y="60"/>
                  </a:lnTo>
                  <a:lnTo>
                    <a:pt x="46" y="59"/>
                  </a:lnTo>
                  <a:lnTo>
                    <a:pt x="47" y="60"/>
                  </a:lnTo>
                  <a:lnTo>
                    <a:pt x="51" y="61"/>
                  </a:lnTo>
                  <a:lnTo>
                    <a:pt x="53" y="60"/>
                  </a:lnTo>
                  <a:lnTo>
                    <a:pt x="52" y="59"/>
                  </a:lnTo>
                  <a:lnTo>
                    <a:pt x="52" y="58"/>
                  </a:lnTo>
                  <a:lnTo>
                    <a:pt x="50" y="55"/>
                  </a:lnTo>
                  <a:lnTo>
                    <a:pt x="48" y="50"/>
                  </a:lnTo>
                  <a:lnTo>
                    <a:pt x="46" y="49"/>
                  </a:lnTo>
                  <a:lnTo>
                    <a:pt x="47" y="45"/>
                  </a:lnTo>
                  <a:lnTo>
                    <a:pt x="43" y="43"/>
                  </a:lnTo>
                  <a:lnTo>
                    <a:pt x="41" y="43"/>
                  </a:lnTo>
                  <a:lnTo>
                    <a:pt x="36" y="39"/>
                  </a:lnTo>
                  <a:lnTo>
                    <a:pt x="31" y="41"/>
                  </a:lnTo>
                  <a:lnTo>
                    <a:pt x="30" y="42"/>
                  </a:lnTo>
                  <a:lnTo>
                    <a:pt x="27" y="42"/>
                  </a:lnTo>
                  <a:lnTo>
                    <a:pt x="25" y="44"/>
                  </a:lnTo>
                  <a:lnTo>
                    <a:pt x="21" y="45"/>
                  </a:lnTo>
                  <a:lnTo>
                    <a:pt x="18" y="47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6" y="43"/>
                  </a:lnTo>
                  <a:lnTo>
                    <a:pt x="4" y="45"/>
                  </a:lnTo>
                  <a:lnTo>
                    <a:pt x="4" y="43"/>
                  </a:lnTo>
                  <a:lnTo>
                    <a:pt x="0" y="41"/>
                  </a:lnTo>
                  <a:lnTo>
                    <a:pt x="1" y="36"/>
                  </a:lnTo>
                  <a:lnTo>
                    <a:pt x="2" y="33"/>
                  </a:lnTo>
                  <a:lnTo>
                    <a:pt x="4" y="35"/>
                  </a:lnTo>
                  <a:lnTo>
                    <a:pt x="2" y="30"/>
                  </a:lnTo>
                  <a:lnTo>
                    <a:pt x="8" y="21"/>
                  </a:lnTo>
                  <a:lnTo>
                    <a:pt x="12" y="20"/>
                  </a:lnTo>
                  <a:lnTo>
                    <a:pt x="12" y="16"/>
                  </a:lnTo>
                  <a:lnTo>
                    <a:pt x="10" y="7"/>
                  </a:lnTo>
                  <a:lnTo>
                    <a:pt x="12" y="7"/>
                  </a:lnTo>
                  <a:lnTo>
                    <a:pt x="16" y="4"/>
                  </a:lnTo>
                  <a:lnTo>
                    <a:pt x="22" y="3"/>
                  </a:lnTo>
                  <a:lnTo>
                    <a:pt x="28" y="4"/>
                  </a:lnTo>
                  <a:lnTo>
                    <a:pt x="35" y="7"/>
                  </a:lnTo>
                  <a:lnTo>
                    <a:pt x="41" y="7"/>
                  </a:lnTo>
                  <a:lnTo>
                    <a:pt x="43" y="9"/>
                  </a:lnTo>
                  <a:lnTo>
                    <a:pt x="46" y="7"/>
                  </a:lnTo>
                  <a:lnTo>
                    <a:pt x="47" y="9"/>
                  </a:lnTo>
                  <a:lnTo>
                    <a:pt x="53" y="9"/>
                  </a:lnTo>
                  <a:lnTo>
                    <a:pt x="57" y="10"/>
                  </a:lnTo>
                  <a:lnTo>
                    <a:pt x="57" y="4"/>
                  </a:lnTo>
                  <a:lnTo>
                    <a:pt x="59" y="2"/>
                  </a:lnTo>
                  <a:lnTo>
                    <a:pt x="64" y="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173"/>
            <p:cNvSpPr>
              <a:spLocks/>
            </p:cNvSpPr>
            <p:nvPr/>
          </p:nvSpPr>
          <p:spPr bwMode="auto">
            <a:xfrm>
              <a:off x="3535363" y="5224463"/>
              <a:ext cx="184150" cy="119063"/>
            </a:xfrm>
            <a:custGeom>
              <a:avLst/>
              <a:gdLst>
                <a:gd name="T0" fmla="*/ 71 w 116"/>
                <a:gd name="T1" fmla="*/ 73 h 75"/>
                <a:gd name="T2" fmla="*/ 71 w 116"/>
                <a:gd name="T3" fmla="*/ 68 h 75"/>
                <a:gd name="T4" fmla="*/ 63 w 116"/>
                <a:gd name="T5" fmla="*/ 65 h 75"/>
                <a:gd name="T6" fmla="*/ 55 w 116"/>
                <a:gd name="T7" fmla="*/ 61 h 75"/>
                <a:gd name="T8" fmla="*/ 52 w 116"/>
                <a:gd name="T9" fmla="*/ 56 h 75"/>
                <a:gd name="T10" fmla="*/ 43 w 116"/>
                <a:gd name="T11" fmla="*/ 50 h 75"/>
                <a:gd name="T12" fmla="*/ 40 w 116"/>
                <a:gd name="T13" fmla="*/ 42 h 75"/>
                <a:gd name="T14" fmla="*/ 38 w 116"/>
                <a:gd name="T15" fmla="*/ 40 h 75"/>
                <a:gd name="T16" fmla="*/ 31 w 116"/>
                <a:gd name="T17" fmla="*/ 40 h 75"/>
                <a:gd name="T18" fmla="*/ 29 w 116"/>
                <a:gd name="T19" fmla="*/ 38 h 75"/>
                <a:gd name="T20" fmla="*/ 28 w 116"/>
                <a:gd name="T21" fmla="*/ 31 h 75"/>
                <a:gd name="T22" fmla="*/ 18 w 116"/>
                <a:gd name="T23" fmla="*/ 27 h 75"/>
                <a:gd name="T24" fmla="*/ 13 w 116"/>
                <a:gd name="T25" fmla="*/ 32 h 75"/>
                <a:gd name="T26" fmla="*/ 7 w 116"/>
                <a:gd name="T27" fmla="*/ 34 h 75"/>
                <a:gd name="T28" fmla="*/ 8 w 116"/>
                <a:gd name="T29" fmla="*/ 39 h 75"/>
                <a:gd name="T30" fmla="*/ 1 w 116"/>
                <a:gd name="T31" fmla="*/ 39 h 75"/>
                <a:gd name="T32" fmla="*/ 0 w 116"/>
                <a:gd name="T33" fmla="*/ 5 h 75"/>
                <a:gd name="T34" fmla="*/ 18 w 116"/>
                <a:gd name="T35" fmla="*/ 0 h 75"/>
                <a:gd name="T36" fmla="*/ 19 w 116"/>
                <a:gd name="T37" fmla="*/ 0 h 75"/>
                <a:gd name="T38" fmla="*/ 29 w 116"/>
                <a:gd name="T39" fmla="*/ 8 h 75"/>
                <a:gd name="T40" fmla="*/ 35 w 116"/>
                <a:gd name="T41" fmla="*/ 11 h 75"/>
                <a:gd name="T42" fmla="*/ 41 w 116"/>
                <a:gd name="T43" fmla="*/ 20 h 75"/>
                <a:gd name="T44" fmla="*/ 49 w 116"/>
                <a:gd name="T45" fmla="*/ 19 h 75"/>
                <a:gd name="T46" fmla="*/ 60 w 116"/>
                <a:gd name="T47" fmla="*/ 17 h 75"/>
                <a:gd name="T48" fmla="*/ 69 w 116"/>
                <a:gd name="T49" fmla="*/ 25 h 75"/>
                <a:gd name="T50" fmla="*/ 67 w 116"/>
                <a:gd name="T51" fmla="*/ 33 h 75"/>
                <a:gd name="T52" fmla="*/ 71 w 116"/>
                <a:gd name="T53" fmla="*/ 33 h 75"/>
                <a:gd name="T54" fmla="*/ 72 w 116"/>
                <a:gd name="T55" fmla="*/ 40 h 75"/>
                <a:gd name="T56" fmla="*/ 81 w 116"/>
                <a:gd name="T57" fmla="*/ 42 h 75"/>
                <a:gd name="T58" fmla="*/ 83 w 116"/>
                <a:gd name="T59" fmla="*/ 45 h 75"/>
                <a:gd name="T60" fmla="*/ 86 w 116"/>
                <a:gd name="T61" fmla="*/ 45 h 75"/>
                <a:gd name="T62" fmla="*/ 88 w 116"/>
                <a:gd name="T63" fmla="*/ 39 h 75"/>
                <a:gd name="T64" fmla="*/ 98 w 116"/>
                <a:gd name="T65" fmla="*/ 33 h 75"/>
                <a:gd name="T66" fmla="*/ 101 w 116"/>
                <a:gd name="T67" fmla="*/ 31 h 75"/>
                <a:gd name="T68" fmla="*/ 104 w 116"/>
                <a:gd name="T69" fmla="*/ 32 h 75"/>
                <a:gd name="T70" fmla="*/ 98 w 116"/>
                <a:gd name="T71" fmla="*/ 38 h 75"/>
                <a:gd name="T72" fmla="*/ 102 w 116"/>
                <a:gd name="T73" fmla="*/ 40 h 75"/>
                <a:gd name="T74" fmla="*/ 107 w 116"/>
                <a:gd name="T75" fmla="*/ 39 h 75"/>
                <a:gd name="T76" fmla="*/ 116 w 116"/>
                <a:gd name="T77" fmla="*/ 44 h 75"/>
                <a:gd name="T78" fmla="*/ 106 w 116"/>
                <a:gd name="T79" fmla="*/ 50 h 75"/>
                <a:gd name="T80" fmla="*/ 101 w 116"/>
                <a:gd name="T81" fmla="*/ 49 h 75"/>
                <a:gd name="T82" fmla="*/ 99 w 116"/>
                <a:gd name="T83" fmla="*/ 49 h 75"/>
                <a:gd name="T84" fmla="*/ 98 w 116"/>
                <a:gd name="T85" fmla="*/ 46 h 75"/>
                <a:gd name="T86" fmla="*/ 99 w 116"/>
                <a:gd name="T87" fmla="*/ 43 h 75"/>
                <a:gd name="T88" fmla="*/ 90 w 116"/>
                <a:gd name="T89" fmla="*/ 45 h 75"/>
                <a:gd name="T90" fmla="*/ 88 w 116"/>
                <a:gd name="T91" fmla="*/ 50 h 75"/>
                <a:gd name="T92" fmla="*/ 84 w 116"/>
                <a:gd name="T93" fmla="*/ 55 h 75"/>
                <a:gd name="T94" fmla="*/ 80 w 116"/>
                <a:gd name="T95" fmla="*/ 55 h 75"/>
                <a:gd name="T96" fmla="*/ 77 w 116"/>
                <a:gd name="T97" fmla="*/ 58 h 75"/>
                <a:gd name="T98" fmla="*/ 82 w 116"/>
                <a:gd name="T99" fmla="*/ 61 h 75"/>
                <a:gd name="T100" fmla="*/ 84 w 116"/>
                <a:gd name="T101" fmla="*/ 67 h 75"/>
                <a:gd name="T102" fmla="*/ 81 w 116"/>
                <a:gd name="T103" fmla="*/ 75 h 75"/>
                <a:gd name="T104" fmla="*/ 75 w 116"/>
                <a:gd name="T105" fmla="*/ 74 h 75"/>
                <a:gd name="T106" fmla="*/ 71 w 116"/>
                <a:gd name="T107" fmla="*/ 7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75">
                  <a:moveTo>
                    <a:pt x="71" y="73"/>
                  </a:moveTo>
                  <a:lnTo>
                    <a:pt x="71" y="68"/>
                  </a:lnTo>
                  <a:lnTo>
                    <a:pt x="63" y="65"/>
                  </a:lnTo>
                  <a:lnTo>
                    <a:pt x="55" y="61"/>
                  </a:lnTo>
                  <a:lnTo>
                    <a:pt x="52" y="56"/>
                  </a:lnTo>
                  <a:lnTo>
                    <a:pt x="43" y="50"/>
                  </a:lnTo>
                  <a:lnTo>
                    <a:pt x="40" y="42"/>
                  </a:lnTo>
                  <a:lnTo>
                    <a:pt x="38" y="40"/>
                  </a:lnTo>
                  <a:lnTo>
                    <a:pt x="31" y="40"/>
                  </a:lnTo>
                  <a:lnTo>
                    <a:pt x="29" y="38"/>
                  </a:lnTo>
                  <a:lnTo>
                    <a:pt x="28" y="31"/>
                  </a:lnTo>
                  <a:lnTo>
                    <a:pt x="18" y="27"/>
                  </a:lnTo>
                  <a:lnTo>
                    <a:pt x="13" y="32"/>
                  </a:lnTo>
                  <a:lnTo>
                    <a:pt x="7" y="34"/>
                  </a:lnTo>
                  <a:lnTo>
                    <a:pt x="8" y="39"/>
                  </a:lnTo>
                  <a:lnTo>
                    <a:pt x="1" y="39"/>
                  </a:lnTo>
                  <a:lnTo>
                    <a:pt x="0" y="5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9" y="8"/>
                  </a:lnTo>
                  <a:lnTo>
                    <a:pt x="35" y="11"/>
                  </a:lnTo>
                  <a:lnTo>
                    <a:pt x="41" y="20"/>
                  </a:lnTo>
                  <a:lnTo>
                    <a:pt x="49" y="19"/>
                  </a:lnTo>
                  <a:lnTo>
                    <a:pt x="60" y="17"/>
                  </a:lnTo>
                  <a:lnTo>
                    <a:pt x="69" y="25"/>
                  </a:lnTo>
                  <a:lnTo>
                    <a:pt x="67" y="33"/>
                  </a:lnTo>
                  <a:lnTo>
                    <a:pt x="71" y="33"/>
                  </a:lnTo>
                  <a:lnTo>
                    <a:pt x="72" y="40"/>
                  </a:lnTo>
                  <a:lnTo>
                    <a:pt x="81" y="42"/>
                  </a:lnTo>
                  <a:lnTo>
                    <a:pt x="83" y="45"/>
                  </a:lnTo>
                  <a:lnTo>
                    <a:pt x="86" y="45"/>
                  </a:lnTo>
                  <a:lnTo>
                    <a:pt x="88" y="39"/>
                  </a:lnTo>
                  <a:lnTo>
                    <a:pt x="98" y="33"/>
                  </a:lnTo>
                  <a:lnTo>
                    <a:pt x="101" y="31"/>
                  </a:lnTo>
                  <a:lnTo>
                    <a:pt x="104" y="32"/>
                  </a:lnTo>
                  <a:lnTo>
                    <a:pt x="98" y="38"/>
                  </a:lnTo>
                  <a:lnTo>
                    <a:pt x="102" y="40"/>
                  </a:lnTo>
                  <a:lnTo>
                    <a:pt x="107" y="39"/>
                  </a:lnTo>
                  <a:lnTo>
                    <a:pt x="116" y="44"/>
                  </a:lnTo>
                  <a:lnTo>
                    <a:pt x="106" y="50"/>
                  </a:lnTo>
                  <a:lnTo>
                    <a:pt x="101" y="49"/>
                  </a:lnTo>
                  <a:lnTo>
                    <a:pt x="99" y="49"/>
                  </a:lnTo>
                  <a:lnTo>
                    <a:pt x="98" y="46"/>
                  </a:lnTo>
                  <a:lnTo>
                    <a:pt x="99" y="43"/>
                  </a:lnTo>
                  <a:lnTo>
                    <a:pt x="90" y="45"/>
                  </a:lnTo>
                  <a:lnTo>
                    <a:pt x="88" y="50"/>
                  </a:lnTo>
                  <a:lnTo>
                    <a:pt x="84" y="55"/>
                  </a:lnTo>
                  <a:lnTo>
                    <a:pt x="80" y="55"/>
                  </a:lnTo>
                  <a:lnTo>
                    <a:pt x="77" y="58"/>
                  </a:lnTo>
                  <a:lnTo>
                    <a:pt x="82" y="61"/>
                  </a:lnTo>
                  <a:lnTo>
                    <a:pt x="84" y="67"/>
                  </a:lnTo>
                  <a:lnTo>
                    <a:pt x="81" y="75"/>
                  </a:lnTo>
                  <a:lnTo>
                    <a:pt x="75" y="74"/>
                  </a:lnTo>
                  <a:lnTo>
                    <a:pt x="71" y="7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434531" y="5552235"/>
            <a:ext cx="562919" cy="887512"/>
            <a:chOff x="1958975" y="5516563"/>
            <a:chExt cx="611188" cy="963613"/>
          </a:xfrm>
        </p:grpSpPr>
        <p:sp>
          <p:nvSpPr>
            <p:cNvPr id="127" name="Freeform 10"/>
            <p:cNvSpPr>
              <a:spLocks noEditPoints="1"/>
            </p:cNvSpPr>
            <p:nvPr/>
          </p:nvSpPr>
          <p:spPr bwMode="auto">
            <a:xfrm>
              <a:off x="2159000" y="6005513"/>
              <a:ext cx="211138" cy="468313"/>
            </a:xfrm>
            <a:custGeom>
              <a:avLst/>
              <a:gdLst>
                <a:gd name="T0" fmla="*/ 47 w 133"/>
                <a:gd name="T1" fmla="*/ 295 h 295"/>
                <a:gd name="T2" fmla="*/ 40 w 133"/>
                <a:gd name="T3" fmla="*/ 290 h 295"/>
                <a:gd name="T4" fmla="*/ 32 w 133"/>
                <a:gd name="T5" fmla="*/ 265 h 295"/>
                <a:gd name="T6" fmla="*/ 38 w 133"/>
                <a:gd name="T7" fmla="*/ 279 h 295"/>
                <a:gd name="T8" fmla="*/ 56 w 133"/>
                <a:gd name="T9" fmla="*/ 289 h 295"/>
                <a:gd name="T10" fmla="*/ 56 w 133"/>
                <a:gd name="T11" fmla="*/ 2 h 295"/>
                <a:gd name="T12" fmla="*/ 64 w 133"/>
                <a:gd name="T13" fmla="*/ 0 h 295"/>
                <a:gd name="T14" fmla="*/ 72 w 133"/>
                <a:gd name="T15" fmla="*/ 3 h 295"/>
                <a:gd name="T16" fmla="*/ 90 w 133"/>
                <a:gd name="T17" fmla="*/ 16 h 295"/>
                <a:gd name="T18" fmla="*/ 105 w 133"/>
                <a:gd name="T19" fmla="*/ 24 h 295"/>
                <a:gd name="T20" fmla="*/ 100 w 133"/>
                <a:gd name="T21" fmla="*/ 39 h 295"/>
                <a:gd name="T22" fmla="*/ 113 w 133"/>
                <a:gd name="T23" fmla="*/ 41 h 295"/>
                <a:gd name="T24" fmla="*/ 125 w 133"/>
                <a:gd name="T25" fmla="*/ 34 h 295"/>
                <a:gd name="T26" fmla="*/ 129 w 133"/>
                <a:gd name="T27" fmla="*/ 27 h 295"/>
                <a:gd name="T28" fmla="*/ 133 w 133"/>
                <a:gd name="T29" fmla="*/ 37 h 295"/>
                <a:gd name="T30" fmla="*/ 123 w 133"/>
                <a:gd name="T31" fmla="*/ 44 h 295"/>
                <a:gd name="T32" fmla="*/ 106 w 133"/>
                <a:gd name="T33" fmla="*/ 62 h 295"/>
                <a:gd name="T34" fmla="*/ 102 w 133"/>
                <a:gd name="T35" fmla="*/ 76 h 295"/>
                <a:gd name="T36" fmla="*/ 101 w 133"/>
                <a:gd name="T37" fmla="*/ 86 h 295"/>
                <a:gd name="T38" fmla="*/ 100 w 133"/>
                <a:gd name="T39" fmla="*/ 96 h 295"/>
                <a:gd name="T40" fmla="*/ 108 w 133"/>
                <a:gd name="T41" fmla="*/ 108 h 295"/>
                <a:gd name="T42" fmla="*/ 112 w 133"/>
                <a:gd name="T43" fmla="*/ 115 h 295"/>
                <a:gd name="T44" fmla="*/ 95 w 133"/>
                <a:gd name="T45" fmla="*/ 131 h 295"/>
                <a:gd name="T46" fmla="*/ 75 w 133"/>
                <a:gd name="T47" fmla="*/ 132 h 295"/>
                <a:gd name="T48" fmla="*/ 75 w 133"/>
                <a:gd name="T49" fmla="*/ 144 h 295"/>
                <a:gd name="T50" fmla="*/ 72 w 133"/>
                <a:gd name="T51" fmla="*/ 151 h 295"/>
                <a:gd name="T52" fmla="*/ 59 w 133"/>
                <a:gd name="T53" fmla="*/ 149 h 295"/>
                <a:gd name="T54" fmla="*/ 56 w 133"/>
                <a:gd name="T55" fmla="*/ 160 h 295"/>
                <a:gd name="T56" fmla="*/ 65 w 133"/>
                <a:gd name="T57" fmla="*/ 160 h 295"/>
                <a:gd name="T58" fmla="*/ 61 w 133"/>
                <a:gd name="T59" fmla="*/ 168 h 295"/>
                <a:gd name="T60" fmla="*/ 54 w 133"/>
                <a:gd name="T61" fmla="*/ 183 h 295"/>
                <a:gd name="T62" fmla="*/ 47 w 133"/>
                <a:gd name="T63" fmla="*/ 188 h 295"/>
                <a:gd name="T64" fmla="*/ 40 w 133"/>
                <a:gd name="T65" fmla="*/ 200 h 295"/>
                <a:gd name="T66" fmla="*/ 53 w 133"/>
                <a:gd name="T67" fmla="*/ 209 h 295"/>
                <a:gd name="T68" fmla="*/ 42 w 133"/>
                <a:gd name="T69" fmla="*/ 224 h 295"/>
                <a:gd name="T70" fmla="*/ 32 w 133"/>
                <a:gd name="T71" fmla="*/ 240 h 295"/>
                <a:gd name="T72" fmla="*/ 31 w 133"/>
                <a:gd name="T73" fmla="*/ 255 h 295"/>
                <a:gd name="T74" fmla="*/ 32 w 133"/>
                <a:gd name="T75" fmla="*/ 261 h 295"/>
                <a:gd name="T76" fmla="*/ 11 w 133"/>
                <a:gd name="T77" fmla="*/ 259 h 295"/>
                <a:gd name="T78" fmla="*/ 8 w 133"/>
                <a:gd name="T79" fmla="*/ 244 h 295"/>
                <a:gd name="T80" fmla="*/ 1 w 133"/>
                <a:gd name="T81" fmla="*/ 241 h 295"/>
                <a:gd name="T82" fmla="*/ 6 w 133"/>
                <a:gd name="T83" fmla="*/ 225 h 295"/>
                <a:gd name="T84" fmla="*/ 7 w 133"/>
                <a:gd name="T85" fmla="*/ 214 h 295"/>
                <a:gd name="T86" fmla="*/ 13 w 133"/>
                <a:gd name="T87" fmla="*/ 192 h 295"/>
                <a:gd name="T88" fmla="*/ 15 w 133"/>
                <a:gd name="T89" fmla="*/ 185 h 295"/>
                <a:gd name="T90" fmla="*/ 11 w 133"/>
                <a:gd name="T91" fmla="*/ 180 h 295"/>
                <a:gd name="T92" fmla="*/ 11 w 133"/>
                <a:gd name="T93" fmla="*/ 173 h 295"/>
                <a:gd name="T94" fmla="*/ 12 w 133"/>
                <a:gd name="T95" fmla="*/ 160 h 295"/>
                <a:gd name="T96" fmla="*/ 12 w 133"/>
                <a:gd name="T97" fmla="*/ 140 h 295"/>
                <a:gd name="T98" fmla="*/ 18 w 133"/>
                <a:gd name="T99" fmla="*/ 130 h 295"/>
                <a:gd name="T100" fmla="*/ 15 w 133"/>
                <a:gd name="T101" fmla="*/ 114 h 295"/>
                <a:gd name="T102" fmla="*/ 20 w 133"/>
                <a:gd name="T103" fmla="*/ 102 h 295"/>
                <a:gd name="T104" fmla="*/ 24 w 133"/>
                <a:gd name="T105" fmla="*/ 86 h 295"/>
                <a:gd name="T106" fmla="*/ 19 w 133"/>
                <a:gd name="T107" fmla="*/ 72 h 295"/>
                <a:gd name="T108" fmla="*/ 23 w 133"/>
                <a:gd name="T109" fmla="*/ 56 h 295"/>
                <a:gd name="T110" fmla="*/ 30 w 133"/>
                <a:gd name="T111" fmla="*/ 41 h 295"/>
                <a:gd name="T112" fmla="*/ 32 w 133"/>
                <a:gd name="T113" fmla="*/ 34 h 295"/>
                <a:gd name="T114" fmla="*/ 34 w 133"/>
                <a:gd name="T115" fmla="*/ 20 h 295"/>
                <a:gd name="T116" fmla="*/ 43 w 133"/>
                <a:gd name="T117" fmla="*/ 8 h 295"/>
                <a:gd name="T118" fmla="*/ 48 w 133"/>
                <a:gd name="T11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3" h="295">
                  <a:moveTo>
                    <a:pt x="53" y="294"/>
                  </a:moveTo>
                  <a:lnTo>
                    <a:pt x="47" y="295"/>
                  </a:lnTo>
                  <a:lnTo>
                    <a:pt x="43" y="290"/>
                  </a:lnTo>
                  <a:lnTo>
                    <a:pt x="40" y="290"/>
                  </a:lnTo>
                  <a:lnTo>
                    <a:pt x="32" y="290"/>
                  </a:lnTo>
                  <a:lnTo>
                    <a:pt x="32" y="265"/>
                  </a:lnTo>
                  <a:lnTo>
                    <a:pt x="35" y="271"/>
                  </a:lnTo>
                  <a:lnTo>
                    <a:pt x="38" y="279"/>
                  </a:lnTo>
                  <a:lnTo>
                    <a:pt x="47" y="286"/>
                  </a:lnTo>
                  <a:lnTo>
                    <a:pt x="56" y="289"/>
                  </a:lnTo>
                  <a:lnTo>
                    <a:pt x="53" y="294"/>
                  </a:lnTo>
                  <a:close/>
                  <a:moveTo>
                    <a:pt x="56" y="2"/>
                  </a:moveTo>
                  <a:lnTo>
                    <a:pt x="61" y="6"/>
                  </a:lnTo>
                  <a:lnTo>
                    <a:pt x="64" y="0"/>
                  </a:lnTo>
                  <a:lnTo>
                    <a:pt x="71" y="2"/>
                  </a:lnTo>
                  <a:lnTo>
                    <a:pt x="72" y="3"/>
                  </a:lnTo>
                  <a:lnTo>
                    <a:pt x="84" y="15"/>
                  </a:lnTo>
                  <a:lnTo>
                    <a:pt x="90" y="16"/>
                  </a:lnTo>
                  <a:lnTo>
                    <a:pt x="98" y="21"/>
                  </a:lnTo>
                  <a:lnTo>
                    <a:pt x="105" y="24"/>
                  </a:lnTo>
                  <a:lnTo>
                    <a:pt x="106" y="27"/>
                  </a:lnTo>
                  <a:lnTo>
                    <a:pt x="100" y="39"/>
                  </a:lnTo>
                  <a:lnTo>
                    <a:pt x="106" y="40"/>
                  </a:lnTo>
                  <a:lnTo>
                    <a:pt x="113" y="41"/>
                  </a:lnTo>
                  <a:lnTo>
                    <a:pt x="119" y="40"/>
                  </a:lnTo>
                  <a:lnTo>
                    <a:pt x="125" y="34"/>
                  </a:lnTo>
                  <a:lnTo>
                    <a:pt x="127" y="28"/>
                  </a:lnTo>
                  <a:lnTo>
                    <a:pt x="129" y="27"/>
                  </a:lnTo>
                  <a:lnTo>
                    <a:pt x="133" y="31"/>
                  </a:lnTo>
                  <a:lnTo>
                    <a:pt x="133" y="37"/>
                  </a:lnTo>
                  <a:lnTo>
                    <a:pt x="127" y="41"/>
                  </a:lnTo>
                  <a:lnTo>
                    <a:pt x="123" y="44"/>
                  </a:lnTo>
                  <a:lnTo>
                    <a:pt x="114" y="51"/>
                  </a:lnTo>
                  <a:lnTo>
                    <a:pt x="106" y="62"/>
                  </a:lnTo>
                  <a:lnTo>
                    <a:pt x="105" y="68"/>
                  </a:lnTo>
                  <a:lnTo>
                    <a:pt x="102" y="76"/>
                  </a:lnTo>
                  <a:lnTo>
                    <a:pt x="102" y="84"/>
                  </a:lnTo>
                  <a:lnTo>
                    <a:pt x="101" y="86"/>
                  </a:lnTo>
                  <a:lnTo>
                    <a:pt x="101" y="91"/>
                  </a:lnTo>
                  <a:lnTo>
                    <a:pt x="100" y="96"/>
                  </a:lnTo>
                  <a:lnTo>
                    <a:pt x="108" y="102"/>
                  </a:lnTo>
                  <a:lnTo>
                    <a:pt x="108" y="108"/>
                  </a:lnTo>
                  <a:lnTo>
                    <a:pt x="112" y="111"/>
                  </a:lnTo>
                  <a:lnTo>
                    <a:pt x="112" y="115"/>
                  </a:lnTo>
                  <a:lnTo>
                    <a:pt x="105" y="126"/>
                  </a:lnTo>
                  <a:lnTo>
                    <a:pt x="95" y="131"/>
                  </a:lnTo>
                  <a:lnTo>
                    <a:pt x="82" y="133"/>
                  </a:lnTo>
                  <a:lnTo>
                    <a:pt x="75" y="132"/>
                  </a:lnTo>
                  <a:lnTo>
                    <a:pt x="76" y="137"/>
                  </a:lnTo>
                  <a:lnTo>
                    <a:pt x="75" y="144"/>
                  </a:lnTo>
                  <a:lnTo>
                    <a:pt x="76" y="148"/>
                  </a:lnTo>
                  <a:lnTo>
                    <a:pt x="72" y="151"/>
                  </a:lnTo>
                  <a:lnTo>
                    <a:pt x="65" y="153"/>
                  </a:lnTo>
                  <a:lnTo>
                    <a:pt x="59" y="149"/>
                  </a:lnTo>
                  <a:lnTo>
                    <a:pt x="56" y="151"/>
                  </a:lnTo>
                  <a:lnTo>
                    <a:pt x="56" y="160"/>
                  </a:lnTo>
                  <a:lnTo>
                    <a:pt x="61" y="163"/>
                  </a:lnTo>
                  <a:lnTo>
                    <a:pt x="65" y="160"/>
                  </a:lnTo>
                  <a:lnTo>
                    <a:pt x="67" y="165"/>
                  </a:lnTo>
                  <a:lnTo>
                    <a:pt x="61" y="168"/>
                  </a:lnTo>
                  <a:lnTo>
                    <a:pt x="55" y="173"/>
                  </a:lnTo>
                  <a:lnTo>
                    <a:pt x="54" y="183"/>
                  </a:lnTo>
                  <a:lnTo>
                    <a:pt x="53" y="188"/>
                  </a:lnTo>
                  <a:lnTo>
                    <a:pt x="47" y="188"/>
                  </a:lnTo>
                  <a:lnTo>
                    <a:pt x="41" y="192"/>
                  </a:lnTo>
                  <a:lnTo>
                    <a:pt x="40" y="200"/>
                  </a:lnTo>
                  <a:lnTo>
                    <a:pt x="46" y="207"/>
                  </a:lnTo>
                  <a:lnTo>
                    <a:pt x="53" y="209"/>
                  </a:lnTo>
                  <a:lnTo>
                    <a:pt x="50" y="218"/>
                  </a:lnTo>
                  <a:lnTo>
                    <a:pt x="42" y="224"/>
                  </a:lnTo>
                  <a:lnTo>
                    <a:pt x="38" y="236"/>
                  </a:lnTo>
                  <a:lnTo>
                    <a:pt x="32" y="240"/>
                  </a:lnTo>
                  <a:lnTo>
                    <a:pt x="29" y="244"/>
                  </a:lnTo>
                  <a:lnTo>
                    <a:pt x="31" y="255"/>
                  </a:lnTo>
                  <a:lnTo>
                    <a:pt x="36" y="263"/>
                  </a:lnTo>
                  <a:lnTo>
                    <a:pt x="32" y="261"/>
                  </a:lnTo>
                  <a:lnTo>
                    <a:pt x="26" y="260"/>
                  </a:lnTo>
                  <a:lnTo>
                    <a:pt x="11" y="259"/>
                  </a:lnTo>
                  <a:lnTo>
                    <a:pt x="8" y="252"/>
                  </a:lnTo>
                  <a:lnTo>
                    <a:pt x="8" y="244"/>
                  </a:lnTo>
                  <a:lnTo>
                    <a:pt x="3" y="244"/>
                  </a:lnTo>
                  <a:lnTo>
                    <a:pt x="1" y="241"/>
                  </a:lnTo>
                  <a:lnTo>
                    <a:pt x="0" y="230"/>
                  </a:lnTo>
                  <a:lnTo>
                    <a:pt x="6" y="225"/>
                  </a:lnTo>
                  <a:lnTo>
                    <a:pt x="8" y="219"/>
                  </a:lnTo>
                  <a:lnTo>
                    <a:pt x="7" y="214"/>
                  </a:lnTo>
                  <a:lnTo>
                    <a:pt x="11" y="206"/>
                  </a:lnTo>
                  <a:lnTo>
                    <a:pt x="13" y="192"/>
                  </a:lnTo>
                  <a:lnTo>
                    <a:pt x="12" y="188"/>
                  </a:lnTo>
                  <a:lnTo>
                    <a:pt x="15" y="185"/>
                  </a:lnTo>
                  <a:lnTo>
                    <a:pt x="14" y="182"/>
                  </a:lnTo>
                  <a:lnTo>
                    <a:pt x="11" y="180"/>
                  </a:lnTo>
                  <a:lnTo>
                    <a:pt x="13" y="177"/>
                  </a:lnTo>
                  <a:lnTo>
                    <a:pt x="11" y="173"/>
                  </a:lnTo>
                  <a:lnTo>
                    <a:pt x="8" y="162"/>
                  </a:lnTo>
                  <a:lnTo>
                    <a:pt x="12" y="160"/>
                  </a:lnTo>
                  <a:lnTo>
                    <a:pt x="11" y="149"/>
                  </a:lnTo>
                  <a:lnTo>
                    <a:pt x="12" y="140"/>
                  </a:lnTo>
                  <a:lnTo>
                    <a:pt x="14" y="133"/>
                  </a:lnTo>
                  <a:lnTo>
                    <a:pt x="18" y="130"/>
                  </a:lnTo>
                  <a:lnTo>
                    <a:pt x="15" y="121"/>
                  </a:lnTo>
                  <a:lnTo>
                    <a:pt x="15" y="114"/>
                  </a:lnTo>
                  <a:lnTo>
                    <a:pt x="20" y="108"/>
                  </a:lnTo>
                  <a:lnTo>
                    <a:pt x="20" y="102"/>
                  </a:lnTo>
                  <a:lnTo>
                    <a:pt x="24" y="93"/>
                  </a:lnTo>
                  <a:lnTo>
                    <a:pt x="24" y="86"/>
                  </a:lnTo>
                  <a:lnTo>
                    <a:pt x="23" y="85"/>
                  </a:lnTo>
                  <a:lnTo>
                    <a:pt x="19" y="72"/>
                  </a:lnTo>
                  <a:lnTo>
                    <a:pt x="24" y="63"/>
                  </a:lnTo>
                  <a:lnTo>
                    <a:pt x="23" y="56"/>
                  </a:lnTo>
                  <a:lnTo>
                    <a:pt x="25" y="49"/>
                  </a:lnTo>
                  <a:lnTo>
                    <a:pt x="30" y="41"/>
                  </a:lnTo>
                  <a:lnTo>
                    <a:pt x="35" y="37"/>
                  </a:lnTo>
                  <a:lnTo>
                    <a:pt x="32" y="34"/>
                  </a:lnTo>
                  <a:lnTo>
                    <a:pt x="34" y="32"/>
                  </a:lnTo>
                  <a:lnTo>
                    <a:pt x="34" y="20"/>
                  </a:lnTo>
                  <a:lnTo>
                    <a:pt x="41" y="16"/>
                  </a:lnTo>
                  <a:lnTo>
                    <a:pt x="43" y="8"/>
                  </a:lnTo>
                  <a:lnTo>
                    <a:pt x="43" y="6"/>
                  </a:lnTo>
                  <a:lnTo>
                    <a:pt x="48" y="0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22"/>
            <p:cNvSpPr>
              <a:spLocks/>
            </p:cNvSpPr>
            <p:nvPr/>
          </p:nvSpPr>
          <p:spPr bwMode="auto">
            <a:xfrm>
              <a:off x="2200275" y="5872163"/>
              <a:ext cx="128588" cy="146050"/>
            </a:xfrm>
            <a:custGeom>
              <a:avLst/>
              <a:gdLst>
                <a:gd name="T0" fmla="*/ 45 w 81"/>
                <a:gd name="T1" fmla="*/ 86 h 92"/>
                <a:gd name="T2" fmla="*/ 38 w 81"/>
                <a:gd name="T3" fmla="*/ 84 h 92"/>
                <a:gd name="T4" fmla="*/ 35 w 81"/>
                <a:gd name="T5" fmla="*/ 90 h 92"/>
                <a:gd name="T6" fmla="*/ 30 w 81"/>
                <a:gd name="T7" fmla="*/ 86 h 92"/>
                <a:gd name="T8" fmla="*/ 22 w 81"/>
                <a:gd name="T9" fmla="*/ 84 h 92"/>
                <a:gd name="T10" fmla="*/ 16 w 81"/>
                <a:gd name="T11" fmla="*/ 90 h 92"/>
                <a:gd name="T12" fmla="*/ 11 w 81"/>
                <a:gd name="T13" fmla="*/ 92 h 92"/>
                <a:gd name="T14" fmla="*/ 9 w 81"/>
                <a:gd name="T15" fmla="*/ 82 h 92"/>
                <a:gd name="T16" fmla="*/ 5 w 81"/>
                <a:gd name="T17" fmla="*/ 73 h 92"/>
                <a:gd name="T18" fmla="*/ 8 w 81"/>
                <a:gd name="T19" fmla="*/ 66 h 92"/>
                <a:gd name="T20" fmla="*/ 4 w 81"/>
                <a:gd name="T21" fmla="*/ 64 h 92"/>
                <a:gd name="T22" fmla="*/ 3 w 81"/>
                <a:gd name="T23" fmla="*/ 59 h 92"/>
                <a:gd name="T24" fmla="*/ 0 w 81"/>
                <a:gd name="T25" fmla="*/ 54 h 92"/>
                <a:gd name="T26" fmla="*/ 4 w 81"/>
                <a:gd name="T27" fmla="*/ 46 h 92"/>
                <a:gd name="T28" fmla="*/ 2 w 81"/>
                <a:gd name="T29" fmla="*/ 41 h 92"/>
                <a:gd name="T30" fmla="*/ 3 w 81"/>
                <a:gd name="T31" fmla="*/ 38 h 92"/>
                <a:gd name="T32" fmla="*/ 2 w 81"/>
                <a:gd name="T33" fmla="*/ 36 h 92"/>
                <a:gd name="T34" fmla="*/ 4 w 81"/>
                <a:gd name="T35" fmla="*/ 32 h 92"/>
                <a:gd name="T36" fmla="*/ 4 w 81"/>
                <a:gd name="T37" fmla="*/ 26 h 92"/>
                <a:gd name="T38" fmla="*/ 5 w 81"/>
                <a:gd name="T39" fmla="*/ 21 h 92"/>
                <a:gd name="T40" fmla="*/ 6 w 81"/>
                <a:gd name="T41" fmla="*/ 19 h 92"/>
                <a:gd name="T42" fmla="*/ 0 w 81"/>
                <a:gd name="T43" fmla="*/ 8 h 92"/>
                <a:gd name="T44" fmla="*/ 5 w 81"/>
                <a:gd name="T45" fmla="*/ 8 h 92"/>
                <a:gd name="T46" fmla="*/ 9 w 81"/>
                <a:gd name="T47" fmla="*/ 8 h 92"/>
                <a:gd name="T48" fmla="*/ 10 w 81"/>
                <a:gd name="T49" fmla="*/ 7 h 92"/>
                <a:gd name="T50" fmla="*/ 16 w 81"/>
                <a:gd name="T51" fmla="*/ 3 h 92"/>
                <a:gd name="T52" fmla="*/ 20 w 81"/>
                <a:gd name="T53" fmla="*/ 1 h 92"/>
                <a:gd name="T54" fmla="*/ 28 w 81"/>
                <a:gd name="T55" fmla="*/ 0 h 92"/>
                <a:gd name="T56" fmla="*/ 28 w 81"/>
                <a:gd name="T57" fmla="*/ 5 h 92"/>
                <a:gd name="T58" fmla="*/ 28 w 81"/>
                <a:gd name="T59" fmla="*/ 8 h 92"/>
                <a:gd name="T60" fmla="*/ 28 w 81"/>
                <a:gd name="T61" fmla="*/ 12 h 92"/>
                <a:gd name="T62" fmla="*/ 35 w 81"/>
                <a:gd name="T63" fmla="*/ 18 h 92"/>
                <a:gd name="T64" fmla="*/ 43 w 81"/>
                <a:gd name="T65" fmla="*/ 19 h 92"/>
                <a:gd name="T66" fmla="*/ 45 w 81"/>
                <a:gd name="T67" fmla="*/ 21 h 92"/>
                <a:gd name="T68" fmla="*/ 50 w 81"/>
                <a:gd name="T69" fmla="*/ 24 h 92"/>
                <a:gd name="T70" fmla="*/ 52 w 81"/>
                <a:gd name="T71" fmla="*/ 25 h 92"/>
                <a:gd name="T72" fmla="*/ 57 w 81"/>
                <a:gd name="T73" fmla="*/ 25 h 92"/>
                <a:gd name="T74" fmla="*/ 61 w 81"/>
                <a:gd name="T75" fmla="*/ 28 h 92"/>
                <a:gd name="T76" fmla="*/ 61 w 81"/>
                <a:gd name="T77" fmla="*/ 31 h 92"/>
                <a:gd name="T78" fmla="*/ 62 w 81"/>
                <a:gd name="T79" fmla="*/ 34 h 92"/>
                <a:gd name="T80" fmla="*/ 62 w 81"/>
                <a:gd name="T81" fmla="*/ 36 h 92"/>
                <a:gd name="T82" fmla="*/ 61 w 81"/>
                <a:gd name="T83" fmla="*/ 36 h 92"/>
                <a:gd name="T84" fmla="*/ 63 w 81"/>
                <a:gd name="T85" fmla="*/ 44 h 92"/>
                <a:gd name="T86" fmla="*/ 76 w 81"/>
                <a:gd name="T87" fmla="*/ 44 h 92"/>
                <a:gd name="T88" fmla="*/ 75 w 81"/>
                <a:gd name="T89" fmla="*/ 49 h 92"/>
                <a:gd name="T90" fmla="*/ 75 w 81"/>
                <a:gd name="T91" fmla="*/ 52 h 92"/>
                <a:gd name="T92" fmla="*/ 79 w 81"/>
                <a:gd name="T93" fmla="*/ 53 h 92"/>
                <a:gd name="T94" fmla="*/ 81 w 81"/>
                <a:gd name="T95" fmla="*/ 58 h 92"/>
                <a:gd name="T96" fmla="*/ 80 w 81"/>
                <a:gd name="T97" fmla="*/ 64 h 92"/>
                <a:gd name="T98" fmla="*/ 78 w 81"/>
                <a:gd name="T99" fmla="*/ 66 h 92"/>
                <a:gd name="T100" fmla="*/ 79 w 81"/>
                <a:gd name="T101" fmla="*/ 71 h 92"/>
                <a:gd name="T102" fmla="*/ 76 w 81"/>
                <a:gd name="T103" fmla="*/ 72 h 92"/>
                <a:gd name="T104" fmla="*/ 76 w 81"/>
                <a:gd name="T105" fmla="*/ 70 h 92"/>
                <a:gd name="T106" fmla="*/ 70 w 81"/>
                <a:gd name="T107" fmla="*/ 66 h 92"/>
                <a:gd name="T108" fmla="*/ 64 w 81"/>
                <a:gd name="T109" fmla="*/ 66 h 92"/>
                <a:gd name="T110" fmla="*/ 52 w 81"/>
                <a:gd name="T111" fmla="*/ 69 h 92"/>
                <a:gd name="T112" fmla="*/ 49 w 81"/>
                <a:gd name="T113" fmla="*/ 75 h 92"/>
                <a:gd name="T114" fmla="*/ 49 w 81"/>
                <a:gd name="T115" fmla="*/ 78 h 92"/>
                <a:gd name="T116" fmla="*/ 46 w 81"/>
                <a:gd name="T117" fmla="*/ 87 h 92"/>
                <a:gd name="T118" fmla="*/ 45 w 81"/>
                <a:gd name="T119" fmla="*/ 8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" h="92">
                  <a:moveTo>
                    <a:pt x="45" y="86"/>
                  </a:moveTo>
                  <a:lnTo>
                    <a:pt x="38" y="84"/>
                  </a:lnTo>
                  <a:lnTo>
                    <a:pt x="35" y="90"/>
                  </a:lnTo>
                  <a:lnTo>
                    <a:pt x="30" y="86"/>
                  </a:lnTo>
                  <a:lnTo>
                    <a:pt x="22" y="84"/>
                  </a:lnTo>
                  <a:lnTo>
                    <a:pt x="16" y="90"/>
                  </a:lnTo>
                  <a:lnTo>
                    <a:pt x="11" y="92"/>
                  </a:lnTo>
                  <a:lnTo>
                    <a:pt x="9" y="82"/>
                  </a:lnTo>
                  <a:lnTo>
                    <a:pt x="5" y="73"/>
                  </a:lnTo>
                  <a:lnTo>
                    <a:pt x="8" y="66"/>
                  </a:lnTo>
                  <a:lnTo>
                    <a:pt x="4" y="64"/>
                  </a:lnTo>
                  <a:lnTo>
                    <a:pt x="3" y="59"/>
                  </a:lnTo>
                  <a:lnTo>
                    <a:pt x="0" y="54"/>
                  </a:lnTo>
                  <a:lnTo>
                    <a:pt x="4" y="46"/>
                  </a:lnTo>
                  <a:lnTo>
                    <a:pt x="2" y="41"/>
                  </a:lnTo>
                  <a:lnTo>
                    <a:pt x="3" y="38"/>
                  </a:lnTo>
                  <a:lnTo>
                    <a:pt x="2" y="36"/>
                  </a:lnTo>
                  <a:lnTo>
                    <a:pt x="4" y="32"/>
                  </a:lnTo>
                  <a:lnTo>
                    <a:pt x="4" y="26"/>
                  </a:lnTo>
                  <a:lnTo>
                    <a:pt x="5" y="21"/>
                  </a:lnTo>
                  <a:lnTo>
                    <a:pt x="6" y="19"/>
                  </a:lnTo>
                  <a:lnTo>
                    <a:pt x="0" y="8"/>
                  </a:lnTo>
                  <a:lnTo>
                    <a:pt x="5" y="8"/>
                  </a:lnTo>
                  <a:lnTo>
                    <a:pt x="9" y="8"/>
                  </a:lnTo>
                  <a:lnTo>
                    <a:pt x="10" y="7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8" y="0"/>
                  </a:lnTo>
                  <a:lnTo>
                    <a:pt x="28" y="5"/>
                  </a:lnTo>
                  <a:lnTo>
                    <a:pt x="28" y="8"/>
                  </a:lnTo>
                  <a:lnTo>
                    <a:pt x="28" y="12"/>
                  </a:lnTo>
                  <a:lnTo>
                    <a:pt x="35" y="18"/>
                  </a:lnTo>
                  <a:lnTo>
                    <a:pt x="43" y="19"/>
                  </a:lnTo>
                  <a:lnTo>
                    <a:pt x="45" y="21"/>
                  </a:lnTo>
                  <a:lnTo>
                    <a:pt x="50" y="24"/>
                  </a:lnTo>
                  <a:lnTo>
                    <a:pt x="52" y="25"/>
                  </a:lnTo>
                  <a:lnTo>
                    <a:pt x="57" y="25"/>
                  </a:lnTo>
                  <a:lnTo>
                    <a:pt x="61" y="28"/>
                  </a:lnTo>
                  <a:lnTo>
                    <a:pt x="61" y="31"/>
                  </a:lnTo>
                  <a:lnTo>
                    <a:pt x="62" y="34"/>
                  </a:lnTo>
                  <a:lnTo>
                    <a:pt x="62" y="36"/>
                  </a:lnTo>
                  <a:lnTo>
                    <a:pt x="61" y="36"/>
                  </a:lnTo>
                  <a:lnTo>
                    <a:pt x="63" y="44"/>
                  </a:lnTo>
                  <a:lnTo>
                    <a:pt x="76" y="44"/>
                  </a:lnTo>
                  <a:lnTo>
                    <a:pt x="75" y="49"/>
                  </a:lnTo>
                  <a:lnTo>
                    <a:pt x="75" y="52"/>
                  </a:lnTo>
                  <a:lnTo>
                    <a:pt x="79" y="53"/>
                  </a:lnTo>
                  <a:lnTo>
                    <a:pt x="81" y="58"/>
                  </a:lnTo>
                  <a:lnTo>
                    <a:pt x="80" y="64"/>
                  </a:lnTo>
                  <a:lnTo>
                    <a:pt x="78" y="66"/>
                  </a:lnTo>
                  <a:lnTo>
                    <a:pt x="79" y="71"/>
                  </a:lnTo>
                  <a:lnTo>
                    <a:pt x="76" y="72"/>
                  </a:lnTo>
                  <a:lnTo>
                    <a:pt x="76" y="70"/>
                  </a:lnTo>
                  <a:lnTo>
                    <a:pt x="70" y="66"/>
                  </a:lnTo>
                  <a:lnTo>
                    <a:pt x="64" y="66"/>
                  </a:lnTo>
                  <a:lnTo>
                    <a:pt x="52" y="69"/>
                  </a:lnTo>
                  <a:lnTo>
                    <a:pt x="49" y="75"/>
                  </a:lnTo>
                  <a:lnTo>
                    <a:pt x="49" y="78"/>
                  </a:lnTo>
                  <a:lnTo>
                    <a:pt x="46" y="87"/>
                  </a:lnTo>
                  <a:lnTo>
                    <a:pt x="45" y="86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23"/>
            <p:cNvSpPr>
              <a:spLocks/>
            </p:cNvSpPr>
            <p:nvPr/>
          </p:nvSpPr>
          <p:spPr bwMode="auto">
            <a:xfrm>
              <a:off x="2152650" y="5711825"/>
              <a:ext cx="417513" cy="436563"/>
            </a:xfrm>
            <a:custGeom>
              <a:avLst/>
              <a:gdLst>
                <a:gd name="T0" fmla="*/ 131 w 263"/>
                <a:gd name="T1" fmla="*/ 226 h 275"/>
                <a:gd name="T2" fmla="*/ 131 w 263"/>
                <a:gd name="T3" fmla="*/ 213 h 275"/>
                <a:gd name="T4" fmla="*/ 131 w 263"/>
                <a:gd name="T5" fmla="*/ 200 h 275"/>
                <a:gd name="T6" fmla="*/ 123 w 263"/>
                <a:gd name="T7" fmla="*/ 190 h 275"/>
                <a:gd name="T8" fmla="*/ 108 w 263"/>
                <a:gd name="T9" fmla="*/ 187 h 275"/>
                <a:gd name="T10" fmla="*/ 108 w 263"/>
                <a:gd name="T11" fmla="*/ 167 h 275"/>
                <a:gd name="T12" fmla="*/ 105 w 263"/>
                <a:gd name="T13" fmla="*/ 153 h 275"/>
                <a:gd name="T14" fmla="*/ 91 w 263"/>
                <a:gd name="T15" fmla="*/ 137 h 275"/>
                <a:gd name="T16" fmla="*/ 91 w 263"/>
                <a:gd name="T17" fmla="*/ 129 h 275"/>
                <a:gd name="T18" fmla="*/ 75 w 263"/>
                <a:gd name="T19" fmla="*/ 122 h 275"/>
                <a:gd name="T20" fmla="*/ 58 w 263"/>
                <a:gd name="T21" fmla="*/ 109 h 275"/>
                <a:gd name="T22" fmla="*/ 46 w 263"/>
                <a:gd name="T23" fmla="*/ 104 h 275"/>
                <a:gd name="T24" fmla="*/ 30 w 263"/>
                <a:gd name="T25" fmla="*/ 109 h 275"/>
                <a:gd name="T26" fmla="*/ 18 w 263"/>
                <a:gd name="T27" fmla="*/ 103 h 275"/>
                <a:gd name="T28" fmla="*/ 7 w 263"/>
                <a:gd name="T29" fmla="*/ 96 h 275"/>
                <a:gd name="T30" fmla="*/ 3 w 263"/>
                <a:gd name="T31" fmla="*/ 81 h 275"/>
                <a:gd name="T32" fmla="*/ 7 w 263"/>
                <a:gd name="T33" fmla="*/ 70 h 275"/>
                <a:gd name="T34" fmla="*/ 28 w 263"/>
                <a:gd name="T35" fmla="*/ 64 h 275"/>
                <a:gd name="T36" fmla="*/ 27 w 263"/>
                <a:gd name="T37" fmla="*/ 37 h 275"/>
                <a:gd name="T38" fmla="*/ 33 w 263"/>
                <a:gd name="T39" fmla="*/ 29 h 275"/>
                <a:gd name="T40" fmla="*/ 44 w 263"/>
                <a:gd name="T41" fmla="*/ 22 h 275"/>
                <a:gd name="T42" fmla="*/ 52 w 263"/>
                <a:gd name="T43" fmla="*/ 31 h 275"/>
                <a:gd name="T44" fmla="*/ 67 w 263"/>
                <a:gd name="T45" fmla="*/ 26 h 275"/>
                <a:gd name="T46" fmla="*/ 65 w 263"/>
                <a:gd name="T47" fmla="*/ 19 h 275"/>
                <a:gd name="T48" fmla="*/ 63 w 263"/>
                <a:gd name="T49" fmla="*/ 8 h 275"/>
                <a:gd name="T50" fmla="*/ 80 w 263"/>
                <a:gd name="T51" fmla="*/ 8 h 275"/>
                <a:gd name="T52" fmla="*/ 93 w 263"/>
                <a:gd name="T53" fmla="*/ 0 h 275"/>
                <a:gd name="T54" fmla="*/ 97 w 263"/>
                <a:gd name="T55" fmla="*/ 9 h 275"/>
                <a:gd name="T56" fmla="*/ 97 w 263"/>
                <a:gd name="T57" fmla="*/ 23 h 275"/>
                <a:gd name="T58" fmla="*/ 106 w 263"/>
                <a:gd name="T59" fmla="*/ 26 h 275"/>
                <a:gd name="T60" fmla="*/ 117 w 263"/>
                <a:gd name="T61" fmla="*/ 23 h 275"/>
                <a:gd name="T62" fmla="*/ 121 w 263"/>
                <a:gd name="T63" fmla="*/ 19 h 275"/>
                <a:gd name="T64" fmla="*/ 134 w 263"/>
                <a:gd name="T65" fmla="*/ 21 h 275"/>
                <a:gd name="T66" fmla="*/ 141 w 263"/>
                <a:gd name="T67" fmla="*/ 21 h 275"/>
                <a:gd name="T68" fmla="*/ 152 w 263"/>
                <a:gd name="T69" fmla="*/ 8 h 275"/>
                <a:gd name="T70" fmla="*/ 162 w 263"/>
                <a:gd name="T71" fmla="*/ 28 h 275"/>
                <a:gd name="T72" fmla="*/ 170 w 263"/>
                <a:gd name="T73" fmla="*/ 44 h 275"/>
                <a:gd name="T74" fmla="*/ 198 w 263"/>
                <a:gd name="T75" fmla="*/ 50 h 275"/>
                <a:gd name="T76" fmla="*/ 228 w 263"/>
                <a:gd name="T77" fmla="*/ 55 h 275"/>
                <a:gd name="T78" fmla="*/ 257 w 263"/>
                <a:gd name="T79" fmla="*/ 70 h 275"/>
                <a:gd name="T80" fmla="*/ 261 w 263"/>
                <a:gd name="T81" fmla="*/ 96 h 275"/>
                <a:gd name="T82" fmla="*/ 239 w 263"/>
                <a:gd name="T83" fmla="*/ 124 h 275"/>
                <a:gd name="T84" fmla="*/ 234 w 263"/>
                <a:gd name="T85" fmla="*/ 151 h 275"/>
                <a:gd name="T86" fmla="*/ 224 w 263"/>
                <a:gd name="T87" fmla="*/ 178 h 275"/>
                <a:gd name="T88" fmla="*/ 208 w 263"/>
                <a:gd name="T89" fmla="*/ 193 h 275"/>
                <a:gd name="T90" fmla="*/ 176 w 263"/>
                <a:gd name="T91" fmla="*/ 207 h 275"/>
                <a:gd name="T92" fmla="*/ 170 w 263"/>
                <a:gd name="T93" fmla="*/ 231 h 275"/>
                <a:gd name="T94" fmla="*/ 151 w 263"/>
                <a:gd name="T95" fmla="*/ 259 h 275"/>
                <a:gd name="T96" fmla="*/ 137 w 263"/>
                <a:gd name="T97" fmla="*/ 271 h 275"/>
                <a:gd name="T98" fmla="*/ 123 w 263"/>
                <a:gd name="T99" fmla="*/ 25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3" h="275">
                  <a:moveTo>
                    <a:pt x="110" y="247"/>
                  </a:moveTo>
                  <a:lnTo>
                    <a:pt x="118" y="236"/>
                  </a:lnTo>
                  <a:lnTo>
                    <a:pt x="127" y="229"/>
                  </a:lnTo>
                  <a:lnTo>
                    <a:pt x="131" y="226"/>
                  </a:lnTo>
                  <a:lnTo>
                    <a:pt x="137" y="222"/>
                  </a:lnTo>
                  <a:lnTo>
                    <a:pt x="137" y="216"/>
                  </a:lnTo>
                  <a:lnTo>
                    <a:pt x="133" y="212"/>
                  </a:lnTo>
                  <a:lnTo>
                    <a:pt x="131" y="213"/>
                  </a:lnTo>
                  <a:lnTo>
                    <a:pt x="132" y="209"/>
                  </a:lnTo>
                  <a:lnTo>
                    <a:pt x="133" y="205"/>
                  </a:lnTo>
                  <a:lnTo>
                    <a:pt x="133" y="201"/>
                  </a:lnTo>
                  <a:lnTo>
                    <a:pt x="131" y="200"/>
                  </a:lnTo>
                  <a:lnTo>
                    <a:pt x="127" y="201"/>
                  </a:lnTo>
                  <a:lnTo>
                    <a:pt x="124" y="200"/>
                  </a:lnTo>
                  <a:lnTo>
                    <a:pt x="124" y="197"/>
                  </a:lnTo>
                  <a:lnTo>
                    <a:pt x="123" y="190"/>
                  </a:lnTo>
                  <a:lnTo>
                    <a:pt x="122" y="189"/>
                  </a:lnTo>
                  <a:lnTo>
                    <a:pt x="117" y="187"/>
                  </a:lnTo>
                  <a:lnTo>
                    <a:pt x="115" y="188"/>
                  </a:lnTo>
                  <a:lnTo>
                    <a:pt x="108" y="187"/>
                  </a:lnTo>
                  <a:lnTo>
                    <a:pt x="109" y="177"/>
                  </a:lnTo>
                  <a:lnTo>
                    <a:pt x="106" y="173"/>
                  </a:lnTo>
                  <a:lnTo>
                    <a:pt x="109" y="172"/>
                  </a:lnTo>
                  <a:lnTo>
                    <a:pt x="108" y="167"/>
                  </a:lnTo>
                  <a:lnTo>
                    <a:pt x="110" y="165"/>
                  </a:lnTo>
                  <a:lnTo>
                    <a:pt x="111" y="159"/>
                  </a:lnTo>
                  <a:lnTo>
                    <a:pt x="109" y="154"/>
                  </a:lnTo>
                  <a:lnTo>
                    <a:pt x="105" y="153"/>
                  </a:lnTo>
                  <a:lnTo>
                    <a:pt x="105" y="150"/>
                  </a:lnTo>
                  <a:lnTo>
                    <a:pt x="106" y="145"/>
                  </a:lnTo>
                  <a:lnTo>
                    <a:pt x="93" y="145"/>
                  </a:lnTo>
                  <a:lnTo>
                    <a:pt x="91" y="137"/>
                  </a:lnTo>
                  <a:lnTo>
                    <a:pt x="92" y="137"/>
                  </a:lnTo>
                  <a:lnTo>
                    <a:pt x="92" y="135"/>
                  </a:lnTo>
                  <a:lnTo>
                    <a:pt x="91" y="132"/>
                  </a:lnTo>
                  <a:lnTo>
                    <a:pt x="91" y="129"/>
                  </a:lnTo>
                  <a:lnTo>
                    <a:pt x="87" y="126"/>
                  </a:lnTo>
                  <a:lnTo>
                    <a:pt x="82" y="126"/>
                  </a:lnTo>
                  <a:lnTo>
                    <a:pt x="80" y="125"/>
                  </a:lnTo>
                  <a:lnTo>
                    <a:pt x="75" y="122"/>
                  </a:lnTo>
                  <a:lnTo>
                    <a:pt x="73" y="120"/>
                  </a:lnTo>
                  <a:lnTo>
                    <a:pt x="65" y="119"/>
                  </a:lnTo>
                  <a:lnTo>
                    <a:pt x="58" y="113"/>
                  </a:lnTo>
                  <a:lnTo>
                    <a:pt x="58" y="109"/>
                  </a:lnTo>
                  <a:lnTo>
                    <a:pt x="58" y="106"/>
                  </a:lnTo>
                  <a:lnTo>
                    <a:pt x="58" y="101"/>
                  </a:lnTo>
                  <a:lnTo>
                    <a:pt x="50" y="102"/>
                  </a:lnTo>
                  <a:lnTo>
                    <a:pt x="46" y="104"/>
                  </a:lnTo>
                  <a:lnTo>
                    <a:pt x="40" y="108"/>
                  </a:lnTo>
                  <a:lnTo>
                    <a:pt x="39" y="109"/>
                  </a:lnTo>
                  <a:lnTo>
                    <a:pt x="35" y="109"/>
                  </a:lnTo>
                  <a:lnTo>
                    <a:pt x="30" y="109"/>
                  </a:lnTo>
                  <a:lnTo>
                    <a:pt x="27" y="110"/>
                  </a:lnTo>
                  <a:lnTo>
                    <a:pt x="23" y="109"/>
                  </a:lnTo>
                  <a:lnTo>
                    <a:pt x="24" y="100"/>
                  </a:lnTo>
                  <a:lnTo>
                    <a:pt x="18" y="103"/>
                  </a:lnTo>
                  <a:lnTo>
                    <a:pt x="12" y="103"/>
                  </a:lnTo>
                  <a:lnTo>
                    <a:pt x="10" y="100"/>
                  </a:lnTo>
                  <a:lnTo>
                    <a:pt x="5" y="100"/>
                  </a:lnTo>
                  <a:lnTo>
                    <a:pt x="7" y="96"/>
                  </a:lnTo>
                  <a:lnTo>
                    <a:pt x="4" y="92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3" y="81"/>
                  </a:lnTo>
                  <a:lnTo>
                    <a:pt x="6" y="80"/>
                  </a:lnTo>
                  <a:lnTo>
                    <a:pt x="5" y="77"/>
                  </a:lnTo>
                  <a:lnTo>
                    <a:pt x="7" y="74"/>
                  </a:lnTo>
                  <a:lnTo>
                    <a:pt x="7" y="70"/>
                  </a:lnTo>
                  <a:lnTo>
                    <a:pt x="16" y="66"/>
                  </a:lnTo>
                  <a:lnTo>
                    <a:pt x="21" y="64"/>
                  </a:lnTo>
                  <a:lnTo>
                    <a:pt x="22" y="64"/>
                  </a:lnTo>
                  <a:lnTo>
                    <a:pt x="28" y="64"/>
                  </a:lnTo>
                  <a:lnTo>
                    <a:pt x="30" y="46"/>
                  </a:lnTo>
                  <a:lnTo>
                    <a:pt x="32" y="43"/>
                  </a:lnTo>
                  <a:lnTo>
                    <a:pt x="30" y="39"/>
                  </a:lnTo>
                  <a:lnTo>
                    <a:pt x="27" y="37"/>
                  </a:lnTo>
                  <a:lnTo>
                    <a:pt x="27" y="32"/>
                  </a:lnTo>
                  <a:lnTo>
                    <a:pt x="30" y="31"/>
                  </a:lnTo>
                  <a:lnTo>
                    <a:pt x="33" y="32"/>
                  </a:lnTo>
                  <a:lnTo>
                    <a:pt x="33" y="29"/>
                  </a:lnTo>
                  <a:lnTo>
                    <a:pt x="28" y="28"/>
                  </a:lnTo>
                  <a:lnTo>
                    <a:pt x="28" y="25"/>
                  </a:lnTo>
                  <a:lnTo>
                    <a:pt x="41" y="25"/>
                  </a:lnTo>
                  <a:lnTo>
                    <a:pt x="44" y="22"/>
                  </a:lnTo>
                  <a:lnTo>
                    <a:pt x="46" y="25"/>
                  </a:lnTo>
                  <a:lnTo>
                    <a:pt x="47" y="28"/>
                  </a:lnTo>
                  <a:lnTo>
                    <a:pt x="48" y="27"/>
                  </a:lnTo>
                  <a:lnTo>
                    <a:pt x="52" y="31"/>
                  </a:lnTo>
                  <a:lnTo>
                    <a:pt x="57" y="31"/>
                  </a:lnTo>
                  <a:lnTo>
                    <a:pt x="58" y="28"/>
                  </a:lnTo>
                  <a:lnTo>
                    <a:pt x="63" y="27"/>
                  </a:lnTo>
                  <a:lnTo>
                    <a:pt x="67" y="26"/>
                  </a:lnTo>
                  <a:lnTo>
                    <a:pt x="67" y="23"/>
                  </a:lnTo>
                  <a:lnTo>
                    <a:pt x="71" y="21"/>
                  </a:lnTo>
                  <a:lnTo>
                    <a:pt x="71" y="20"/>
                  </a:lnTo>
                  <a:lnTo>
                    <a:pt x="65" y="19"/>
                  </a:lnTo>
                  <a:lnTo>
                    <a:pt x="64" y="15"/>
                  </a:lnTo>
                  <a:lnTo>
                    <a:pt x="65" y="10"/>
                  </a:lnTo>
                  <a:lnTo>
                    <a:pt x="62" y="9"/>
                  </a:lnTo>
                  <a:lnTo>
                    <a:pt x="63" y="8"/>
                  </a:lnTo>
                  <a:lnTo>
                    <a:pt x="68" y="9"/>
                  </a:lnTo>
                  <a:lnTo>
                    <a:pt x="74" y="10"/>
                  </a:lnTo>
                  <a:lnTo>
                    <a:pt x="75" y="9"/>
                  </a:lnTo>
                  <a:lnTo>
                    <a:pt x="80" y="8"/>
                  </a:lnTo>
                  <a:lnTo>
                    <a:pt x="88" y="5"/>
                  </a:lnTo>
                  <a:lnTo>
                    <a:pt x="91" y="3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3" y="5"/>
                  </a:lnTo>
                  <a:lnTo>
                    <a:pt x="96" y="6"/>
                  </a:lnTo>
                  <a:lnTo>
                    <a:pt x="97" y="9"/>
                  </a:lnTo>
                  <a:lnTo>
                    <a:pt x="96" y="11"/>
                  </a:lnTo>
                  <a:lnTo>
                    <a:pt x="94" y="17"/>
                  </a:lnTo>
                  <a:lnTo>
                    <a:pt x="96" y="21"/>
                  </a:lnTo>
                  <a:lnTo>
                    <a:pt x="97" y="23"/>
                  </a:lnTo>
                  <a:lnTo>
                    <a:pt x="100" y="27"/>
                  </a:lnTo>
                  <a:lnTo>
                    <a:pt x="104" y="27"/>
                  </a:lnTo>
                  <a:lnTo>
                    <a:pt x="105" y="26"/>
                  </a:lnTo>
                  <a:lnTo>
                    <a:pt x="106" y="26"/>
                  </a:lnTo>
                  <a:lnTo>
                    <a:pt x="110" y="25"/>
                  </a:lnTo>
                  <a:lnTo>
                    <a:pt x="112" y="22"/>
                  </a:lnTo>
                  <a:lnTo>
                    <a:pt x="116" y="23"/>
                  </a:lnTo>
                  <a:lnTo>
                    <a:pt x="117" y="23"/>
                  </a:lnTo>
                  <a:lnTo>
                    <a:pt x="121" y="23"/>
                  </a:lnTo>
                  <a:lnTo>
                    <a:pt x="122" y="22"/>
                  </a:lnTo>
                  <a:lnTo>
                    <a:pt x="121" y="21"/>
                  </a:lnTo>
                  <a:lnTo>
                    <a:pt x="121" y="19"/>
                  </a:lnTo>
                  <a:lnTo>
                    <a:pt x="123" y="20"/>
                  </a:lnTo>
                  <a:lnTo>
                    <a:pt x="127" y="19"/>
                  </a:lnTo>
                  <a:lnTo>
                    <a:pt x="131" y="20"/>
                  </a:lnTo>
                  <a:lnTo>
                    <a:pt x="134" y="21"/>
                  </a:lnTo>
                  <a:lnTo>
                    <a:pt x="135" y="20"/>
                  </a:lnTo>
                  <a:lnTo>
                    <a:pt x="138" y="20"/>
                  </a:lnTo>
                  <a:lnTo>
                    <a:pt x="138" y="22"/>
                  </a:lnTo>
                  <a:lnTo>
                    <a:pt x="141" y="21"/>
                  </a:lnTo>
                  <a:lnTo>
                    <a:pt x="144" y="19"/>
                  </a:lnTo>
                  <a:lnTo>
                    <a:pt x="146" y="14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3" y="11"/>
                  </a:lnTo>
                  <a:lnTo>
                    <a:pt x="158" y="23"/>
                  </a:lnTo>
                  <a:lnTo>
                    <a:pt x="162" y="25"/>
                  </a:lnTo>
                  <a:lnTo>
                    <a:pt x="162" y="28"/>
                  </a:lnTo>
                  <a:lnTo>
                    <a:pt x="157" y="34"/>
                  </a:lnTo>
                  <a:lnTo>
                    <a:pt x="158" y="37"/>
                  </a:lnTo>
                  <a:lnTo>
                    <a:pt x="170" y="37"/>
                  </a:lnTo>
                  <a:lnTo>
                    <a:pt x="170" y="44"/>
                  </a:lnTo>
                  <a:lnTo>
                    <a:pt x="175" y="39"/>
                  </a:lnTo>
                  <a:lnTo>
                    <a:pt x="184" y="41"/>
                  </a:lnTo>
                  <a:lnTo>
                    <a:pt x="196" y="46"/>
                  </a:lnTo>
                  <a:lnTo>
                    <a:pt x="198" y="50"/>
                  </a:lnTo>
                  <a:lnTo>
                    <a:pt x="197" y="54"/>
                  </a:lnTo>
                  <a:lnTo>
                    <a:pt x="205" y="51"/>
                  </a:lnTo>
                  <a:lnTo>
                    <a:pt x="219" y="55"/>
                  </a:lnTo>
                  <a:lnTo>
                    <a:pt x="228" y="55"/>
                  </a:lnTo>
                  <a:lnTo>
                    <a:pt x="238" y="61"/>
                  </a:lnTo>
                  <a:lnTo>
                    <a:pt x="246" y="68"/>
                  </a:lnTo>
                  <a:lnTo>
                    <a:pt x="253" y="69"/>
                  </a:lnTo>
                  <a:lnTo>
                    <a:pt x="257" y="70"/>
                  </a:lnTo>
                  <a:lnTo>
                    <a:pt x="260" y="72"/>
                  </a:lnTo>
                  <a:lnTo>
                    <a:pt x="262" y="80"/>
                  </a:lnTo>
                  <a:lnTo>
                    <a:pt x="263" y="85"/>
                  </a:lnTo>
                  <a:lnTo>
                    <a:pt x="261" y="96"/>
                  </a:lnTo>
                  <a:lnTo>
                    <a:pt x="257" y="101"/>
                  </a:lnTo>
                  <a:lnTo>
                    <a:pt x="248" y="109"/>
                  </a:lnTo>
                  <a:lnTo>
                    <a:pt x="244" y="118"/>
                  </a:lnTo>
                  <a:lnTo>
                    <a:pt x="239" y="124"/>
                  </a:lnTo>
                  <a:lnTo>
                    <a:pt x="237" y="124"/>
                  </a:lnTo>
                  <a:lnTo>
                    <a:pt x="236" y="129"/>
                  </a:lnTo>
                  <a:lnTo>
                    <a:pt x="236" y="142"/>
                  </a:lnTo>
                  <a:lnTo>
                    <a:pt x="234" y="151"/>
                  </a:lnTo>
                  <a:lnTo>
                    <a:pt x="233" y="156"/>
                  </a:lnTo>
                  <a:lnTo>
                    <a:pt x="231" y="160"/>
                  </a:lnTo>
                  <a:lnTo>
                    <a:pt x="230" y="168"/>
                  </a:lnTo>
                  <a:lnTo>
                    <a:pt x="224" y="178"/>
                  </a:lnTo>
                  <a:lnTo>
                    <a:pt x="222" y="185"/>
                  </a:lnTo>
                  <a:lnTo>
                    <a:pt x="216" y="189"/>
                  </a:lnTo>
                  <a:lnTo>
                    <a:pt x="215" y="193"/>
                  </a:lnTo>
                  <a:lnTo>
                    <a:pt x="208" y="193"/>
                  </a:lnTo>
                  <a:lnTo>
                    <a:pt x="197" y="196"/>
                  </a:lnTo>
                  <a:lnTo>
                    <a:pt x="192" y="199"/>
                  </a:lnTo>
                  <a:lnTo>
                    <a:pt x="185" y="201"/>
                  </a:lnTo>
                  <a:lnTo>
                    <a:pt x="176" y="207"/>
                  </a:lnTo>
                  <a:lnTo>
                    <a:pt x="172" y="214"/>
                  </a:lnTo>
                  <a:lnTo>
                    <a:pt x="170" y="220"/>
                  </a:lnTo>
                  <a:lnTo>
                    <a:pt x="172" y="224"/>
                  </a:lnTo>
                  <a:lnTo>
                    <a:pt x="170" y="231"/>
                  </a:lnTo>
                  <a:lnTo>
                    <a:pt x="169" y="235"/>
                  </a:lnTo>
                  <a:lnTo>
                    <a:pt x="164" y="240"/>
                  </a:lnTo>
                  <a:lnTo>
                    <a:pt x="157" y="253"/>
                  </a:lnTo>
                  <a:lnTo>
                    <a:pt x="151" y="259"/>
                  </a:lnTo>
                  <a:lnTo>
                    <a:pt x="146" y="263"/>
                  </a:lnTo>
                  <a:lnTo>
                    <a:pt x="143" y="270"/>
                  </a:lnTo>
                  <a:lnTo>
                    <a:pt x="139" y="275"/>
                  </a:lnTo>
                  <a:lnTo>
                    <a:pt x="137" y="271"/>
                  </a:lnTo>
                  <a:lnTo>
                    <a:pt x="140" y="266"/>
                  </a:lnTo>
                  <a:lnTo>
                    <a:pt x="135" y="261"/>
                  </a:lnTo>
                  <a:lnTo>
                    <a:pt x="131" y="257"/>
                  </a:lnTo>
                  <a:lnTo>
                    <a:pt x="123" y="252"/>
                  </a:lnTo>
                  <a:lnTo>
                    <a:pt x="121" y="252"/>
                  </a:lnTo>
                  <a:lnTo>
                    <a:pt x="115" y="246"/>
                  </a:lnTo>
                  <a:lnTo>
                    <a:pt x="110" y="247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28"/>
            <p:cNvSpPr>
              <a:spLocks/>
            </p:cNvSpPr>
            <p:nvPr/>
          </p:nvSpPr>
          <p:spPr bwMode="auto">
            <a:xfrm>
              <a:off x="1992313" y="5568950"/>
              <a:ext cx="11113" cy="28575"/>
            </a:xfrm>
            <a:custGeom>
              <a:avLst/>
              <a:gdLst>
                <a:gd name="T0" fmla="*/ 0 w 7"/>
                <a:gd name="T1" fmla="*/ 5 h 18"/>
                <a:gd name="T2" fmla="*/ 0 w 7"/>
                <a:gd name="T3" fmla="*/ 3 h 18"/>
                <a:gd name="T4" fmla="*/ 1 w 7"/>
                <a:gd name="T5" fmla="*/ 3 h 18"/>
                <a:gd name="T6" fmla="*/ 2 w 7"/>
                <a:gd name="T7" fmla="*/ 5 h 18"/>
                <a:gd name="T8" fmla="*/ 4 w 7"/>
                <a:gd name="T9" fmla="*/ 0 h 18"/>
                <a:gd name="T10" fmla="*/ 6 w 7"/>
                <a:gd name="T11" fmla="*/ 0 h 18"/>
                <a:gd name="T12" fmla="*/ 6 w 7"/>
                <a:gd name="T13" fmla="*/ 1 h 18"/>
                <a:gd name="T14" fmla="*/ 7 w 7"/>
                <a:gd name="T15" fmla="*/ 1 h 18"/>
                <a:gd name="T16" fmla="*/ 7 w 7"/>
                <a:gd name="T17" fmla="*/ 3 h 18"/>
                <a:gd name="T18" fmla="*/ 6 w 7"/>
                <a:gd name="T19" fmla="*/ 6 h 18"/>
                <a:gd name="T20" fmla="*/ 6 w 7"/>
                <a:gd name="T21" fmla="*/ 7 h 18"/>
                <a:gd name="T22" fmla="*/ 6 w 7"/>
                <a:gd name="T23" fmla="*/ 9 h 18"/>
                <a:gd name="T24" fmla="*/ 6 w 7"/>
                <a:gd name="T25" fmla="*/ 11 h 18"/>
                <a:gd name="T26" fmla="*/ 4 w 7"/>
                <a:gd name="T27" fmla="*/ 14 h 18"/>
                <a:gd name="T28" fmla="*/ 3 w 7"/>
                <a:gd name="T29" fmla="*/ 15 h 18"/>
                <a:gd name="T30" fmla="*/ 2 w 7"/>
                <a:gd name="T31" fmla="*/ 15 h 18"/>
                <a:gd name="T32" fmla="*/ 1 w 7"/>
                <a:gd name="T33" fmla="*/ 18 h 18"/>
                <a:gd name="T34" fmla="*/ 0 w 7"/>
                <a:gd name="T35" fmla="*/ 18 h 18"/>
                <a:gd name="T36" fmla="*/ 0 w 7"/>
                <a:gd name="T37" fmla="*/ 11 h 18"/>
                <a:gd name="T38" fmla="*/ 0 w 7"/>
                <a:gd name="T3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8">
                  <a:moveTo>
                    <a:pt x="0" y="5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2" y="5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7" y="1"/>
                  </a:lnTo>
                  <a:lnTo>
                    <a:pt x="7" y="3"/>
                  </a:lnTo>
                  <a:lnTo>
                    <a:pt x="6" y="6"/>
                  </a:lnTo>
                  <a:lnTo>
                    <a:pt x="6" y="7"/>
                  </a:lnTo>
                  <a:lnTo>
                    <a:pt x="6" y="9"/>
                  </a:lnTo>
                  <a:lnTo>
                    <a:pt x="6" y="11"/>
                  </a:lnTo>
                  <a:lnTo>
                    <a:pt x="4" y="14"/>
                  </a:lnTo>
                  <a:lnTo>
                    <a:pt x="3" y="15"/>
                  </a:lnTo>
                  <a:lnTo>
                    <a:pt x="2" y="15"/>
                  </a:lnTo>
                  <a:lnTo>
                    <a:pt x="1" y="18"/>
                  </a:lnTo>
                  <a:lnTo>
                    <a:pt x="0" y="18"/>
                  </a:lnTo>
                  <a:lnTo>
                    <a:pt x="0" y="1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35"/>
            <p:cNvSpPr>
              <a:spLocks noEditPoints="1"/>
            </p:cNvSpPr>
            <p:nvPr/>
          </p:nvSpPr>
          <p:spPr bwMode="auto">
            <a:xfrm>
              <a:off x="2135188" y="5957888"/>
              <a:ext cx="92075" cy="522288"/>
            </a:xfrm>
            <a:custGeom>
              <a:avLst/>
              <a:gdLst>
                <a:gd name="T0" fmla="*/ 47 w 58"/>
                <a:gd name="T1" fmla="*/ 320 h 329"/>
                <a:gd name="T2" fmla="*/ 58 w 58"/>
                <a:gd name="T3" fmla="*/ 320 h 329"/>
                <a:gd name="T4" fmla="*/ 51 w 58"/>
                <a:gd name="T5" fmla="*/ 329 h 329"/>
                <a:gd name="T6" fmla="*/ 44 w 58"/>
                <a:gd name="T7" fmla="*/ 328 h 329"/>
                <a:gd name="T8" fmla="*/ 32 w 58"/>
                <a:gd name="T9" fmla="*/ 323 h 329"/>
                <a:gd name="T10" fmla="*/ 16 w 58"/>
                <a:gd name="T11" fmla="*/ 311 h 329"/>
                <a:gd name="T12" fmla="*/ 12 w 58"/>
                <a:gd name="T13" fmla="*/ 300 h 329"/>
                <a:gd name="T14" fmla="*/ 30 w 58"/>
                <a:gd name="T15" fmla="*/ 312 h 329"/>
                <a:gd name="T16" fmla="*/ 36 w 58"/>
                <a:gd name="T17" fmla="*/ 299 h 329"/>
                <a:gd name="T18" fmla="*/ 47 w 58"/>
                <a:gd name="T19" fmla="*/ 295 h 329"/>
                <a:gd name="T20" fmla="*/ 52 w 58"/>
                <a:gd name="T21" fmla="*/ 38 h 329"/>
                <a:gd name="T22" fmla="*/ 58 w 58"/>
                <a:gd name="T23" fmla="*/ 38 h 329"/>
                <a:gd name="T24" fmla="*/ 49 w 58"/>
                <a:gd name="T25" fmla="*/ 50 h 329"/>
                <a:gd name="T26" fmla="*/ 47 w 58"/>
                <a:gd name="T27" fmla="*/ 64 h 329"/>
                <a:gd name="T28" fmla="*/ 45 w 58"/>
                <a:gd name="T29" fmla="*/ 71 h 329"/>
                <a:gd name="T30" fmla="*/ 38 w 58"/>
                <a:gd name="T31" fmla="*/ 86 h 329"/>
                <a:gd name="T32" fmla="*/ 34 w 58"/>
                <a:gd name="T33" fmla="*/ 102 h 329"/>
                <a:gd name="T34" fmla="*/ 39 w 58"/>
                <a:gd name="T35" fmla="*/ 116 h 329"/>
                <a:gd name="T36" fmla="*/ 35 w 58"/>
                <a:gd name="T37" fmla="*/ 132 h 329"/>
                <a:gd name="T38" fmla="*/ 30 w 58"/>
                <a:gd name="T39" fmla="*/ 144 h 329"/>
                <a:gd name="T40" fmla="*/ 33 w 58"/>
                <a:gd name="T41" fmla="*/ 160 h 329"/>
                <a:gd name="T42" fmla="*/ 27 w 58"/>
                <a:gd name="T43" fmla="*/ 170 h 329"/>
                <a:gd name="T44" fmla="*/ 27 w 58"/>
                <a:gd name="T45" fmla="*/ 190 h 329"/>
                <a:gd name="T46" fmla="*/ 26 w 58"/>
                <a:gd name="T47" fmla="*/ 203 h 329"/>
                <a:gd name="T48" fmla="*/ 26 w 58"/>
                <a:gd name="T49" fmla="*/ 210 h 329"/>
                <a:gd name="T50" fmla="*/ 30 w 58"/>
                <a:gd name="T51" fmla="*/ 215 h 329"/>
                <a:gd name="T52" fmla="*/ 28 w 58"/>
                <a:gd name="T53" fmla="*/ 222 h 329"/>
                <a:gd name="T54" fmla="*/ 22 w 58"/>
                <a:gd name="T55" fmla="*/ 244 h 329"/>
                <a:gd name="T56" fmla="*/ 21 w 58"/>
                <a:gd name="T57" fmla="*/ 255 h 329"/>
                <a:gd name="T58" fmla="*/ 16 w 58"/>
                <a:gd name="T59" fmla="*/ 271 h 329"/>
                <a:gd name="T60" fmla="*/ 23 w 58"/>
                <a:gd name="T61" fmla="*/ 274 h 329"/>
                <a:gd name="T62" fmla="*/ 26 w 58"/>
                <a:gd name="T63" fmla="*/ 289 h 329"/>
                <a:gd name="T64" fmla="*/ 47 w 58"/>
                <a:gd name="T65" fmla="*/ 291 h 329"/>
                <a:gd name="T66" fmla="*/ 39 w 58"/>
                <a:gd name="T67" fmla="*/ 294 h 329"/>
                <a:gd name="T68" fmla="*/ 32 w 58"/>
                <a:gd name="T69" fmla="*/ 308 h 329"/>
                <a:gd name="T70" fmla="*/ 21 w 58"/>
                <a:gd name="T71" fmla="*/ 306 h 329"/>
                <a:gd name="T72" fmla="*/ 14 w 58"/>
                <a:gd name="T73" fmla="*/ 297 h 329"/>
                <a:gd name="T74" fmla="*/ 3 w 58"/>
                <a:gd name="T75" fmla="*/ 284 h 329"/>
                <a:gd name="T76" fmla="*/ 1 w 58"/>
                <a:gd name="T77" fmla="*/ 271 h 329"/>
                <a:gd name="T78" fmla="*/ 4 w 58"/>
                <a:gd name="T79" fmla="*/ 244 h 329"/>
                <a:gd name="T80" fmla="*/ 0 w 58"/>
                <a:gd name="T81" fmla="*/ 233 h 329"/>
                <a:gd name="T82" fmla="*/ 9 w 58"/>
                <a:gd name="T83" fmla="*/ 209 h 329"/>
                <a:gd name="T84" fmla="*/ 20 w 58"/>
                <a:gd name="T85" fmla="*/ 193 h 329"/>
                <a:gd name="T86" fmla="*/ 14 w 58"/>
                <a:gd name="T87" fmla="*/ 202 h 329"/>
                <a:gd name="T88" fmla="*/ 11 w 58"/>
                <a:gd name="T89" fmla="*/ 189 h 329"/>
                <a:gd name="T90" fmla="*/ 16 w 58"/>
                <a:gd name="T91" fmla="*/ 166 h 329"/>
                <a:gd name="T92" fmla="*/ 14 w 58"/>
                <a:gd name="T93" fmla="*/ 148 h 329"/>
                <a:gd name="T94" fmla="*/ 21 w 58"/>
                <a:gd name="T95" fmla="*/ 134 h 329"/>
                <a:gd name="T96" fmla="*/ 28 w 58"/>
                <a:gd name="T97" fmla="*/ 109 h 329"/>
                <a:gd name="T98" fmla="*/ 29 w 58"/>
                <a:gd name="T99" fmla="*/ 91 h 329"/>
                <a:gd name="T100" fmla="*/ 32 w 58"/>
                <a:gd name="T101" fmla="*/ 73 h 329"/>
                <a:gd name="T102" fmla="*/ 35 w 58"/>
                <a:gd name="T103" fmla="*/ 42 h 329"/>
                <a:gd name="T104" fmla="*/ 36 w 58"/>
                <a:gd name="T105" fmla="*/ 15 h 329"/>
                <a:gd name="T106" fmla="*/ 39 w 58"/>
                <a:gd name="T107" fmla="*/ 4 h 329"/>
                <a:gd name="T108" fmla="*/ 44 w 58"/>
                <a:gd name="T109" fmla="*/ 5 h 329"/>
                <a:gd name="T110" fmla="*/ 49 w 58"/>
                <a:gd name="T111" fmla="*/ 12 h 329"/>
                <a:gd name="T112" fmla="*/ 50 w 58"/>
                <a:gd name="T113" fmla="*/ 28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" h="329">
                  <a:moveTo>
                    <a:pt x="47" y="295"/>
                  </a:moveTo>
                  <a:lnTo>
                    <a:pt x="47" y="320"/>
                  </a:lnTo>
                  <a:lnTo>
                    <a:pt x="55" y="320"/>
                  </a:lnTo>
                  <a:lnTo>
                    <a:pt x="58" y="320"/>
                  </a:lnTo>
                  <a:lnTo>
                    <a:pt x="56" y="325"/>
                  </a:lnTo>
                  <a:lnTo>
                    <a:pt x="51" y="329"/>
                  </a:lnTo>
                  <a:lnTo>
                    <a:pt x="47" y="329"/>
                  </a:lnTo>
                  <a:lnTo>
                    <a:pt x="44" y="328"/>
                  </a:lnTo>
                  <a:lnTo>
                    <a:pt x="39" y="324"/>
                  </a:lnTo>
                  <a:lnTo>
                    <a:pt x="32" y="323"/>
                  </a:lnTo>
                  <a:lnTo>
                    <a:pt x="23" y="317"/>
                  </a:lnTo>
                  <a:lnTo>
                    <a:pt x="16" y="311"/>
                  </a:lnTo>
                  <a:lnTo>
                    <a:pt x="6" y="297"/>
                  </a:lnTo>
                  <a:lnTo>
                    <a:pt x="12" y="300"/>
                  </a:lnTo>
                  <a:lnTo>
                    <a:pt x="22" y="307"/>
                  </a:lnTo>
                  <a:lnTo>
                    <a:pt x="30" y="312"/>
                  </a:lnTo>
                  <a:lnTo>
                    <a:pt x="34" y="306"/>
                  </a:lnTo>
                  <a:lnTo>
                    <a:pt x="36" y="299"/>
                  </a:lnTo>
                  <a:lnTo>
                    <a:pt x="43" y="294"/>
                  </a:lnTo>
                  <a:lnTo>
                    <a:pt x="47" y="295"/>
                  </a:lnTo>
                  <a:close/>
                  <a:moveTo>
                    <a:pt x="50" y="28"/>
                  </a:moveTo>
                  <a:lnTo>
                    <a:pt x="52" y="38"/>
                  </a:lnTo>
                  <a:lnTo>
                    <a:pt x="57" y="36"/>
                  </a:lnTo>
                  <a:lnTo>
                    <a:pt x="58" y="38"/>
                  </a:lnTo>
                  <a:lnTo>
                    <a:pt x="56" y="46"/>
                  </a:lnTo>
                  <a:lnTo>
                    <a:pt x="49" y="50"/>
                  </a:lnTo>
                  <a:lnTo>
                    <a:pt x="49" y="62"/>
                  </a:lnTo>
                  <a:lnTo>
                    <a:pt x="47" y="64"/>
                  </a:lnTo>
                  <a:lnTo>
                    <a:pt x="50" y="67"/>
                  </a:lnTo>
                  <a:lnTo>
                    <a:pt x="45" y="71"/>
                  </a:lnTo>
                  <a:lnTo>
                    <a:pt x="40" y="79"/>
                  </a:lnTo>
                  <a:lnTo>
                    <a:pt x="38" y="86"/>
                  </a:lnTo>
                  <a:lnTo>
                    <a:pt x="39" y="93"/>
                  </a:lnTo>
                  <a:lnTo>
                    <a:pt x="34" y="102"/>
                  </a:lnTo>
                  <a:lnTo>
                    <a:pt x="38" y="115"/>
                  </a:lnTo>
                  <a:lnTo>
                    <a:pt x="39" y="116"/>
                  </a:lnTo>
                  <a:lnTo>
                    <a:pt x="39" y="123"/>
                  </a:lnTo>
                  <a:lnTo>
                    <a:pt x="35" y="132"/>
                  </a:lnTo>
                  <a:lnTo>
                    <a:pt x="35" y="138"/>
                  </a:lnTo>
                  <a:lnTo>
                    <a:pt x="30" y="144"/>
                  </a:lnTo>
                  <a:lnTo>
                    <a:pt x="30" y="151"/>
                  </a:lnTo>
                  <a:lnTo>
                    <a:pt x="33" y="160"/>
                  </a:lnTo>
                  <a:lnTo>
                    <a:pt x="28" y="163"/>
                  </a:lnTo>
                  <a:lnTo>
                    <a:pt x="27" y="170"/>
                  </a:lnTo>
                  <a:lnTo>
                    <a:pt x="26" y="179"/>
                  </a:lnTo>
                  <a:lnTo>
                    <a:pt x="27" y="190"/>
                  </a:lnTo>
                  <a:lnTo>
                    <a:pt x="23" y="192"/>
                  </a:lnTo>
                  <a:lnTo>
                    <a:pt x="26" y="203"/>
                  </a:lnTo>
                  <a:lnTo>
                    <a:pt x="28" y="207"/>
                  </a:lnTo>
                  <a:lnTo>
                    <a:pt x="26" y="210"/>
                  </a:lnTo>
                  <a:lnTo>
                    <a:pt x="29" y="212"/>
                  </a:lnTo>
                  <a:lnTo>
                    <a:pt x="30" y="215"/>
                  </a:lnTo>
                  <a:lnTo>
                    <a:pt x="27" y="218"/>
                  </a:lnTo>
                  <a:lnTo>
                    <a:pt x="28" y="222"/>
                  </a:lnTo>
                  <a:lnTo>
                    <a:pt x="26" y="236"/>
                  </a:lnTo>
                  <a:lnTo>
                    <a:pt x="22" y="244"/>
                  </a:lnTo>
                  <a:lnTo>
                    <a:pt x="22" y="249"/>
                  </a:lnTo>
                  <a:lnTo>
                    <a:pt x="21" y="255"/>
                  </a:lnTo>
                  <a:lnTo>
                    <a:pt x="15" y="260"/>
                  </a:lnTo>
                  <a:lnTo>
                    <a:pt x="16" y="271"/>
                  </a:lnTo>
                  <a:lnTo>
                    <a:pt x="18" y="274"/>
                  </a:lnTo>
                  <a:lnTo>
                    <a:pt x="23" y="274"/>
                  </a:lnTo>
                  <a:lnTo>
                    <a:pt x="22" y="282"/>
                  </a:lnTo>
                  <a:lnTo>
                    <a:pt x="26" y="289"/>
                  </a:lnTo>
                  <a:lnTo>
                    <a:pt x="41" y="290"/>
                  </a:lnTo>
                  <a:lnTo>
                    <a:pt x="47" y="291"/>
                  </a:lnTo>
                  <a:lnTo>
                    <a:pt x="41" y="291"/>
                  </a:lnTo>
                  <a:lnTo>
                    <a:pt x="39" y="294"/>
                  </a:lnTo>
                  <a:lnTo>
                    <a:pt x="33" y="299"/>
                  </a:lnTo>
                  <a:lnTo>
                    <a:pt x="32" y="308"/>
                  </a:lnTo>
                  <a:lnTo>
                    <a:pt x="28" y="309"/>
                  </a:lnTo>
                  <a:lnTo>
                    <a:pt x="21" y="306"/>
                  </a:lnTo>
                  <a:lnTo>
                    <a:pt x="14" y="297"/>
                  </a:lnTo>
                  <a:lnTo>
                    <a:pt x="14" y="297"/>
                  </a:lnTo>
                  <a:lnTo>
                    <a:pt x="5" y="291"/>
                  </a:lnTo>
                  <a:lnTo>
                    <a:pt x="3" y="284"/>
                  </a:lnTo>
                  <a:lnTo>
                    <a:pt x="5" y="278"/>
                  </a:lnTo>
                  <a:lnTo>
                    <a:pt x="1" y="271"/>
                  </a:lnTo>
                  <a:lnTo>
                    <a:pt x="0" y="254"/>
                  </a:lnTo>
                  <a:lnTo>
                    <a:pt x="4" y="244"/>
                  </a:lnTo>
                  <a:lnTo>
                    <a:pt x="10" y="236"/>
                  </a:lnTo>
                  <a:lnTo>
                    <a:pt x="0" y="233"/>
                  </a:lnTo>
                  <a:lnTo>
                    <a:pt x="6" y="225"/>
                  </a:lnTo>
                  <a:lnTo>
                    <a:pt x="9" y="209"/>
                  </a:lnTo>
                  <a:lnTo>
                    <a:pt x="16" y="213"/>
                  </a:lnTo>
                  <a:lnTo>
                    <a:pt x="20" y="193"/>
                  </a:lnTo>
                  <a:lnTo>
                    <a:pt x="16" y="191"/>
                  </a:lnTo>
                  <a:lnTo>
                    <a:pt x="14" y="202"/>
                  </a:lnTo>
                  <a:lnTo>
                    <a:pt x="9" y="201"/>
                  </a:lnTo>
                  <a:lnTo>
                    <a:pt x="11" y="189"/>
                  </a:lnTo>
                  <a:lnTo>
                    <a:pt x="14" y="172"/>
                  </a:lnTo>
                  <a:lnTo>
                    <a:pt x="16" y="166"/>
                  </a:lnTo>
                  <a:lnTo>
                    <a:pt x="15" y="157"/>
                  </a:lnTo>
                  <a:lnTo>
                    <a:pt x="14" y="148"/>
                  </a:lnTo>
                  <a:lnTo>
                    <a:pt x="17" y="148"/>
                  </a:lnTo>
                  <a:lnTo>
                    <a:pt x="21" y="134"/>
                  </a:lnTo>
                  <a:lnTo>
                    <a:pt x="26" y="121"/>
                  </a:lnTo>
                  <a:lnTo>
                    <a:pt x="28" y="109"/>
                  </a:lnTo>
                  <a:lnTo>
                    <a:pt x="27" y="98"/>
                  </a:lnTo>
                  <a:lnTo>
                    <a:pt x="29" y="91"/>
                  </a:lnTo>
                  <a:lnTo>
                    <a:pt x="28" y="82"/>
                  </a:lnTo>
                  <a:lnTo>
                    <a:pt x="32" y="73"/>
                  </a:lnTo>
                  <a:lnTo>
                    <a:pt x="33" y="58"/>
                  </a:lnTo>
                  <a:lnTo>
                    <a:pt x="35" y="42"/>
                  </a:lnTo>
                  <a:lnTo>
                    <a:pt x="38" y="27"/>
                  </a:lnTo>
                  <a:lnTo>
                    <a:pt x="36" y="15"/>
                  </a:lnTo>
                  <a:lnTo>
                    <a:pt x="35" y="5"/>
                  </a:lnTo>
                  <a:lnTo>
                    <a:pt x="39" y="4"/>
                  </a:lnTo>
                  <a:lnTo>
                    <a:pt x="41" y="0"/>
                  </a:lnTo>
                  <a:lnTo>
                    <a:pt x="44" y="5"/>
                  </a:lnTo>
                  <a:lnTo>
                    <a:pt x="45" y="10"/>
                  </a:lnTo>
                  <a:lnTo>
                    <a:pt x="49" y="12"/>
                  </a:lnTo>
                  <a:lnTo>
                    <a:pt x="46" y="19"/>
                  </a:lnTo>
                  <a:lnTo>
                    <a:pt x="50" y="28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38"/>
            <p:cNvSpPr>
              <a:spLocks/>
            </p:cNvSpPr>
            <p:nvPr/>
          </p:nvSpPr>
          <p:spPr bwMode="auto">
            <a:xfrm>
              <a:off x="2098675" y="5635625"/>
              <a:ext cx="130175" cy="177800"/>
            </a:xfrm>
            <a:custGeom>
              <a:avLst/>
              <a:gdLst>
                <a:gd name="T0" fmla="*/ 22 w 82"/>
                <a:gd name="T1" fmla="*/ 83 h 112"/>
                <a:gd name="T2" fmla="*/ 17 w 82"/>
                <a:gd name="T3" fmla="*/ 82 h 112"/>
                <a:gd name="T4" fmla="*/ 10 w 82"/>
                <a:gd name="T5" fmla="*/ 79 h 112"/>
                <a:gd name="T6" fmla="*/ 1 w 82"/>
                <a:gd name="T7" fmla="*/ 74 h 112"/>
                <a:gd name="T8" fmla="*/ 4 w 82"/>
                <a:gd name="T9" fmla="*/ 71 h 112"/>
                <a:gd name="T10" fmla="*/ 5 w 82"/>
                <a:gd name="T11" fmla="*/ 67 h 112"/>
                <a:gd name="T12" fmla="*/ 11 w 82"/>
                <a:gd name="T13" fmla="*/ 62 h 112"/>
                <a:gd name="T14" fmla="*/ 11 w 82"/>
                <a:gd name="T15" fmla="*/ 57 h 112"/>
                <a:gd name="T16" fmla="*/ 11 w 82"/>
                <a:gd name="T17" fmla="*/ 46 h 112"/>
                <a:gd name="T18" fmla="*/ 11 w 82"/>
                <a:gd name="T19" fmla="*/ 39 h 112"/>
                <a:gd name="T20" fmla="*/ 9 w 82"/>
                <a:gd name="T21" fmla="*/ 31 h 112"/>
                <a:gd name="T22" fmla="*/ 12 w 82"/>
                <a:gd name="T23" fmla="*/ 30 h 112"/>
                <a:gd name="T24" fmla="*/ 12 w 82"/>
                <a:gd name="T25" fmla="*/ 25 h 112"/>
                <a:gd name="T26" fmla="*/ 21 w 82"/>
                <a:gd name="T27" fmla="*/ 21 h 112"/>
                <a:gd name="T28" fmla="*/ 23 w 82"/>
                <a:gd name="T29" fmla="*/ 18 h 112"/>
                <a:gd name="T30" fmla="*/ 28 w 82"/>
                <a:gd name="T31" fmla="*/ 10 h 112"/>
                <a:gd name="T32" fmla="*/ 33 w 82"/>
                <a:gd name="T33" fmla="*/ 7 h 112"/>
                <a:gd name="T34" fmla="*/ 44 w 82"/>
                <a:gd name="T35" fmla="*/ 5 h 112"/>
                <a:gd name="T36" fmla="*/ 50 w 82"/>
                <a:gd name="T37" fmla="*/ 0 h 112"/>
                <a:gd name="T38" fmla="*/ 53 w 82"/>
                <a:gd name="T39" fmla="*/ 2 h 112"/>
                <a:gd name="T40" fmla="*/ 47 w 82"/>
                <a:gd name="T41" fmla="*/ 6 h 112"/>
                <a:gd name="T42" fmla="*/ 44 w 82"/>
                <a:gd name="T43" fmla="*/ 11 h 112"/>
                <a:gd name="T44" fmla="*/ 41 w 82"/>
                <a:gd name="T45" fmla="*/ 18 h 112"/>
                <a:gd name="T46" fmla="*/ 43 w 82"/>
                <a:gd name="T47" fmla="*/ 23 h 112"/>
                <a:gd name="T48" fmla="*/ 45 w 82"/>
                <a:gd name="T49" fmla="*/ 28 h 112"/>
                <a:gd name="T50" fmla="*/ 45 w 82"/>
                <a:gd name="T51" fmla="*/ 33 h 112"/>
                <a:gd name="T52" fmla="*/ 46 w 82"/>
                <a:gd name="T53" fmla="*/ 34 h 112"/>
                <a:gd name="T54" fmla="*/ 57 w 82"/>
                <a:gd name="T55" fmla="*/ 36 h 112"/>
                <a:gd name="T56" fmla="*/ 66 w 82"/>
                <a:gd name="T57" fmla="*/ 42 h 112"/>
                <a:gd name="T58" fmla="*/ 73 w 82"/>
                <a:gd name="T59" fmla="*/ 42 h 112"/>
                <a:gd name="T60" fmla="*/ 79 w 82"/>
                <a:gd name="T61" fmla="*/ 42 h 112"/>
                <a:gd name="T62" fmla="*/ 76 w 82"/>
                <a:gd name="T63" fmla="*/ 48 h 112"/>
                <a:gd name="T64" fmla="*/ 78 w 82"/>
                <a:gd name="T65" fmla="*/ 58 h 112"/>
                <a:gd name="T66" fmla="*/ 79 w 82"/>
                <a:gd name="T67" fmla="*/ 62 h 112"/>
                <a:gd name="T68" fmla="*/ 79 w 82"/>
                <a:gd name="T69" fmla="*/ 67 h 112"/>
                <a:gd name="T70" fmla="*/ 82 w 82"/>
                <a:gd name="T71" fmla="*/ 75 h 112"/>
                <a:gd name="T72" fmla="*/ 80 w 82"/>
                <a:gd name="T73" fmla="*/ 73 h 112"/>
                <a:gd name="T74" fmla="*/ 75 w 82"/>
                <a:gd name="T75" fmla="*/ 73 h 112"/>
                <a:gd name="T76" fmla="*/ 62 w 82"/>
                <a:gd name="T77" fmla="*/ 76 h 112"/>
                <a:gd name="T78" fmla="*/ 67 w 82"/>
                <a:gd name="T79" fmla="*/ 80 h 112"/>
                <a:gd name="T80" fmla="*/ 61 w 82"/>
                <a:gd name="T81" fmla="*/ 80 h 112"/>
                <a:gd name="T82" fmla="*/ 64 w 82"/>
                <a:gd name="T83" fmla="*/ 87 h 112"/>
                <a:gd name="T84" fmla="*/ 64 w 82"/>
                <a:gd name="T85" fmla="*/ 94 h 112"/>
                <a:gd name="T86" fmla="*/ 58 w 82"/>
                <a:gd name="T87" fmla="*/ 109 h 112"/>
                <a:gd name="T88" fmla="*/ 61 w 82"/>
                <a:gd name="T89" fmla="*/ 102 h 112"/>
                <a:gd name="T90" fmla="*/ 52 w 82"/>
                <a:gd name="T91" fmla="*/ 99 h 112"/>
                <a:gd name="T92" fmla="*/ 45 w 82"/>
                <a:gd name="T93" fmla="*/ 100 h 112"/>
                <a:gd name="T94" fmla="*/ 37 w 82"/>
                <a:gd name="T95" fmla="*/ 92 h 112"/>
                <a:gd name="T96" fmla="*/ 32 w 82"/>
                <a:gd name="T97" fmla="*/ 87 h 112"/>
                <a:gd name="T98" fmla="*/ 26 w 82"/>
                <a:gd name="T99" fmla="*/ 8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2" h="112">
                  <a:moveTo>
                    <a:pt x="26" y="85"/>
                  </a:moveTo>
                  <a:lnTo>
                    <a:pt x="22" y="83"/>
                  </a:lnTo>
                  <a:lnTo>
                    <a:pt x="18" y="81"/>
                  </a:lnTo>
                  <a:lnTo>
                    <a:pt x="17" y="82"/>
                  </a:lnTo>
                  <a:lnTo>
                    <a:pt x="11" y="81"/>
                  </a:lnTo>
                  <a:lnTo>
                    <a:pt x="10" y="79"/>
                  </a:lnTo>
                  <a:lnTo>
                    <a:pt x="9" y="79"/>
                  </a:lnTo>
                  <a:lnTo>
                    <a:pt x="1" y="74"/>
                  </a:lnTo>
                  <a:lnTo>
                    <a:pt x="0" y="73"/>
                  </a:lnTo>
                  <a:lnTo>
                    <a:pt x="4" y="71"/>
                  </a:lnTo>
                  <a:lnTo>
                    <a:pt x="3" y="69"/>
                  </a:lnTo>
                  <a:lnTo>
                    <a:pt x="5" y="67"/>
                  </a:lnTo>
                  <a:lnTo>
                    <a:pt x="8" y="65"/>
                  </a:lnTo>
                  <a:lnTo>
                    <a:pt x="11" y="62"/>
                  </a:lnTo>
                  <a:lnTo>
                    <a:pt x="14" y="58"/>
                  </a:lnTo>
                  <a:lnTo>
                    <a:pt x="11" y="57"/>
                  </a:lnTo>
                  <a:lnTo>
                    <a:pt x="12" y="52"/>
                  </a:lnTo>
                  <a:lnTo>
                    <a:pt x="11" y="46"/>
                  </a:lnTo>
                  <a:lnTo>
                    <a:pt x="12" y="45"/>
                  </a:lnTo>
                  <a:lnTo>
                    <a:pt x="11" y="39"/>
                  </a:lnTo>
                  <a:lnTo>
                    <a:pt x="9" y="35"/>
                  </a:lnTo>
                  <a:lnTo>
                    <a:pt x="9" y="31"/>
                  </a:lnTo>
                  <a:lnTo>
                    <a:pt x="11" y="33"/>
                  </a:lnTo>
                  <a:lnTo>
                    <a:pt x="12" y="30"/>
                  </a:lnTo>
                  <a:lnTo>
                    <a:pt x="11" y="27"/>
                  </a:lnTo>
                  <a:lnTo>
                    <a:pt x="12" y="25"/>
                  </a:lnTo>
                  <a:lnTo>
                    <a:pt x="15" y="25"/>
                  </a:lnTo>
                  <a:lnTo>
                    <a:pt x="21" y="21"/>
                  </a:lnTo>
                  <a:lnTo>
                    <a:pt x="23" y="21"/>
                  </a:lnTo>
                  <a:lnTo>
                    <a:pt x="23" y="18"/>
                  </a:lnTo>
                  <a:lnTo>
                    <a:pt x="24" y="12"/>
                  </a:lnTo>
                  <a:lnTo>
                    <a:pt x="28" y="10"/>
                  </a:lnTo>
                  <a:lnTo>
                    <a:pt x="33" y="9"/>
                  </a:lnTo>
                  <a:lnTo>
                    <a:pt x="33" y="7"/>
                  </a:lnTo>
                  <a:lnTo>
                    <a:pt x="38" y="9"/>
                  </a:lnTo>
                  <a:lnTo>
                    <a:pt x="44" y="5"/>
                  </a:lnTo>
                  <a:lnTo>
                    <a:pt x="46" y="4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3" y="2"/>
                  </a:lnTo>
                  <a:lnTo>
                    <a:pt x="52" y="5"/>
                  </a:lnTo>
                  <a:lnTo>
                    <a:pt x="47" y="6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1" y="13"/>
                  </a:lnTo>
                  <a:lnTo>
                    <a:pt x="41" y="18"/>
                  </a:lnTo>
                  <a:lnTo>
                    <a:pt x="39" y="22"/>
                  </a:lnTo>
                  <a:lnTo>
                    <a:pt x="43" y="23"/>
                  </a:lnTo>
                  <a:lnTo>
                    <a:pt x="44" y="25"/>
                  </a:lnTo>
                  <a:lnTo>
                    <a:pt x="45" y="28"/>
                  </a:lnTo>
                  <a:lnTo>
                    <a:pt x="45" y="30"/>
                  </a:lnTo>
                  <a:lnTo>
                    <a:pt x="45" y="33"/>
                  </a:lnTo>
                  <a:lnTo>
                    <a:pt x="45" y="34"/>
                  </a:lnTo>
                  <a:lnTo>
                    <a:pt x="46" y="34"/>
                  </a:lnTo>
                  <a:lnTo>
                    <a:pt x="47" y="36"/>
                  </a:lnTo>
                  <a:lnTo>
                    <a:pt x="57" y="36"/>
                  </a:lnTo>
                  <a:lnTo>
                    <a:pt x="61" y="38"/>
                  </a:lnTo>
                  <a:lnTo>
                    <a:pt x="66" y="42"/>
                  </a:lnTo>
                  <a:lnTo>
                    <a:pt x="68" y="42"/>
                  </a:lnTo>
                  <a:lnTo>
                    <a:pt x="73" y="42"/>
                  </a:lnTo>
                  <a:lnTo>
                    <a:pt x="76" y="41"/>
                  </a:lnTo>
                  <a:lnTo>
                    <a:pt x="79" y="42"/>
                  </a:lnTo>
                  <a:lnTo>
                    <a:pt x="78" y="46"/>
                  </a:lnTo>
                  <a:lnTo>
                    <a:pt x="76" y="48"/>
                  </a:lnTo>
                  <a:lnTo>
                    <a:pt x="75" y="53"/>
                  </a:lnTo>
                  <a:lnTo>
                    <a:pt x="78" y="58"/>
                  </a:lnTo>
                  <a:lnTo>
                    <a:pt x="79" y="60"/>
                  </a:lnTo>
                  <a:lnTo>
                    <a:pt x="79" y="62"/>
                  </a:lnTo>
                  <a:lnTo>
                    <a:pt x="76" y="65"/>
                  </a:lnTo>
                  <a:lnTo>
                    <a:pt x="79" y="67"/>
                  </a:lnTo>
                  <a:lnTo>
                    <a:pt x="80" y="69"/>
                  </a:lnTo>
                  <a:lnTo>
                    <a:pt x="82" y="75"/>
                  </a:lnTo>
                  <a:lnTo>
                    <a:pt x="81" y="76"/>
                  </a:lnTo>
                  <a:lnTo>
                    <a:pt x="80" y="73"/>
                  </a:lnTo>
                  <a:lnTo>
                    <a:pt x="78" y="70"/>
                  </a:lnTo>
                  <a:lnTo>
                    <a:pt x="75" y="73"/>
                  </a:lnTo>
                  <a:lnTo>
                    <a:pt x="62" y="73"/>
                  </a:lnTo>
                  <a:lnTo>
                    <a:pt x="62" y="76"/>
                  </a:lnTo>
                  <a:lnTo>
                    <a:pt x="67" y="77"/>
                  </a:lnTo>
                  <a:lnTo>
                    <a:pt x="67" y="80"/>
                  </a:lnTo>
                  <a:lnTo>
                    <a:pt x="64" y="79"/>
                  </a:lnTo>
                  <a:lnTo>
                    <a:pt x="61" y="80"/>
                  </a:lnTo>
                  <a:lnTo>
                    <a:pt x="61" y="85"/>
                  </a:lnTo>
                  <a:lnTo>
                    <a:pt x="64" y="87"/>
                  </a:lnTo>
                  <a:lnTo>
                    <a:pt x="66" y="91"/>
                  </a:lnTo>
                  <a:lnTo>
                    <a:pt x="64" y="94"/>
                  </a:lnTo>
                  <a:lnTo>
                    <a:pt x="62" y="112"/>
                  </a:lnTo>
                  <a:lnTo>
                    <a:pt x="58" y="109"/>
                  </a:lnTo>
                  <a:lnTo>
                    <a:pt x="57" y="109"/>
                  </a:lnTo>
                  <a:lnTo>
                    <a:pt x="61" y="102"/>
                  </a:lnTo>
                  <a:lnTo>
                    <a:pt x="56" y="99"/>
                  </a:lnTo>
                  <a:lnTo>
                    <a:pt x="52" y="99"/>
                  </a:lnTo>
                  <a:lnTo>
                    <a:pt x="50" y="98"/>
                  </a:lnTo>
                  <a:lnTo>
                    <a:pt x="45" y="100"/>
                  </a:lnTo>
                  <a:lnTo>
                    <a:pt x="40" y="99"/>
                  </a:lnTo>
                  <a:lnTo>
                    <a:pt x="37" y="92"/>
                  </a:lnTo>
                  <a:lnTo>
                    <a:pt x="33" y="91"/>
                  </a:lnTo>
                  <a:lnTo>
                    <a:pt x="32" y="87"/>
                  </a:lnTo>
                  <a:lnTo>
                    <a:pt x="27" y="83"/>
                  </a:lnTo>
                  <a:lnTo>
                    <a:pt x="26" y="85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39"/>
            <p:cNvSpPr>
              <a:spLocks/>
            </p:cNvSpPr>
            <p:nvPr/>
          </p:nvSpPr>
          <p:spPr bwMode="auto">
            <a:xfrm>
              <a:off x="2025650" y="5649913"/>
              <a:ext cx="36513" cy="31750"/>
            </a:xfrm>
            <a:custGeom>
              <a:avLst/>
              <a:gdLst>
                <a:gd name="T0" fmla="*/ 20 w 23"/>
                <a:gd name="T1" fmla="*/ 20 h 20"/>
                <a:gd name="T2" fmla="*/ 16 w 23"/>
                <a:gd name="T3" fmla="*/ 18 h 20"/>
                <a:gd name="T4" fmla="*/ 15 w 23"/>
                <a:gd name="T5" fmla="*/ 16 h 20"/>
                <a:gd name="T6" fmla="*/ 16 w 23"/>
                <a:gd name="T7" fmla="*/ 15 h 20"/>
                <a:gd name="T8" fmla="*/ 16 w 23"/>
                <a:gd name="T9" fmla="*/ 14 h 20"/>
                <a:gd name="T10" fmla="*/ 14 w 23"/>
                <a:gd name="T11" fmla="*/ 13 h 20"/>
                <a:gd name="T12" fmla="*/ 11 w 23"/>
                <a:gd name="T13" fmla="*/ 12 h 20"/>
                <a:gd name="T14" fmla="*/ 9 w 23"/>
                <a:gd name="T15" fmla="*/ 10 h 20"/>
                <a:gd name="T16" fmla="*/ 9 w 23"/>
                <a:gd name="T17" fmla="*/ 8 h 20"/>
                <a:gd name="T18" fmla="*/ 6 w 23"/>
                <a:gd name="T19" fmla="*/ 7 h 20"/>
                <a:gd name="T20" fmla="*/ 8 w 23"/>
                <a:gd name="T21" fmla="*/ 9 h 20"/>
                <a:gd name="T22" fmla="*/ 5 w 23"/>
                <a:gd name="T23" fmla="*/ 10 h 20"/>
                <a:gd name="T24" fmla="*/ 4 w 23"/>
                <a:gd name="T25" fmla="*/ 9 h 20"/>
                <a:gd name="T26" fmla="*/ 2 w 23"/>
                <a:gd name="T27" fmla="*/ 8 h 20"/>
                <a:gd name="T28" fmla="*/ 2 w 23"/>
                <a:gd name="T29" fmla="*/ 7 h 20"/>
                <a:gd name="T30" fmla="*/ 2 w 23"/>
                <a:gd name="T31" fmla="*/ 4 h 20"/>
                <a:gd name="T32" fmla="*/ 2 w 23"/>
                <a:gd name="T33" fmla="*/ 2 h 20"/>
                <a:gd name="T34" fmla="*/ 0 w 23"/>
                <a:gd name="T35" fmla="*/ 2 h 20"/>
                <a:gd name="T36" fmla="*/ 2 w 23"/>
                <a:gd name="T37" fmla="*/ 1 h 20"/>
                <a:gd name="T38" fmla="*/ 3 w 23"/>
                <a:gd name="T39" fmla="*/ 0 h 20"/>
                <a:gd name="T40" fmla="*/ 8 w 23"/>
                <a:gd name="T41" fmla="*/ 1 h 20"/>
                <a:gd name="T42" fmla="*/ 9 w 23"/>
                <a:gd name="T43" fmla="*/ 1 h 20"/>
                <a:gd name="T44" fmla="*/ 11 w 23"/>
                <a:gd name="T45" fmla="*/ 1 h 20"/>
                <a:gd name="T46" fmla="*/ 12 w 23"/>
                <a:gd name="T47" fmla="*/ 2 h 20"/>
                <a:gd name="T48" fmla="*/ 14 w 23"/>
                <a:gd name="T49" fmla="*/ 3 h 20"/>
                <a:gd name="T50" fmla="*/ 16 w 23"/>
                <a:gd name="T51" fmla="*/ 1 h 20"/>
                <a:gd name="T52" fmla="*/ 17 w 23"/>
                <a:gd name="T53" fmla="*/ 4 h 20"/>
                <a:gd name="T54" fmla="*/ 20 w 23"/>
                <a:gd name="T55" fmla="*/ 8 h 20"/>
                <a:gd name="T56" fmla="*/ 23 w 23"/>
                <a:gd name="T57" fmla="*/ 10 h 20"/>
                <a:gd name="T58" fmla="*/ 21 w 23"/>
                <a:gd name="T59" fmla="*/ 12 h 20"/>
                <a:gd name="T60" fmla="*/ 21 w 23"/>
                <a:gd name="T61" fmla="*/ 14 h 20"/>
                <a:gd name="T62" fmla="*/ 22 w 23"/>
                <a:gd name="T63" fmla="*/ 15 h 20"/>
                <a:gd name="T64" fmla="*/ 21 w 23"/>
                <a:gd name="T65" fmla="*/ 15 h 20"/>
                <a:gd name="T66" fmla="*/ 21 w 23"/>
                <a:gd name="T67" fmla="*/ 16 h 20"/>
                <a:gd name="T68" fmla="*/ 21 w 23"/>
                <a:gd name="T69" fmla="*/ 18 h 20"/>
                <a:gd name="T70" fmla="*/ 20 w 23"/>
                <a:gd name="T7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" h="20">
                  <a:moveTo>
                    <a:pt x="20" y="20"/>
                  </a:moveTo>
                  <a:lnTo>
                    <a:pt x="16" y="18"/>
                  </a:lnTo>
                  <a:lnTo>
                    <a:pt x="15" y="16"/>
                  </a:lnTo>
                  <a:lnTo>
                    <a:pt x="16" y="15"/>
                  </a:lnTo>
                  <a:lnTo>
                    <a:pt x="16" y="14"/>
                  </a:lnTo>
                  <a:lnTo>
                    <a:pt x="14" y="13"/>
                  </a:lnTo>
                  <a:lnTo>
                    <a:pt x="11" y="12"/>
                  </a:lnTo>
                  <a:lnTo>
                    <a:pt x="9" y="10"/>
                  </a:lnTo>
                  <a:lnTo>
                    <a:pt x="9" y="8"/>
                  </a:lnTo>
                  <a:lnTo>
                    <a:pt x="6" y="7"/>
                  </a:lnTo>
                  <a:lnTo>
                    <a:pt x="8" y="9"/>
                  </a:lnTo>
                  <a:lnTo>
                    <a:pt x="5" y="10"/>
                  </a:lnTo>
                  <a:lnTo>
                    <a:pt x="4" y="9"/>
                  </a:lnTo>
                  <a:lnTo>
                    <a:pt x="2" y="8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2" y="2"/>
                  </a:lnTo>
                  <a:lnTo>
                    <a:pt x="14" y="3"/>
                  </a:lnTo>
                  <a:lnTo>
                    <a:pt x="16" y="1"/>
                  </a:lnTo>
                  <a:lnTo>
                    <a:pt x="17" y="4"/>
                  </a:lnTo>
                  <a:lnTo>
                    <a:pt x="20" y="8"/>
                  </a:lnTo>
                  <a:lnTo>
                    <a:pt x="23" y="10"/>
                  </a:lnTo>
                  <a:lnTo>
                    <a:pt x="21" y="12"/>
                  </a:lnTo>
                  <a:lnTo>
                    <a:pt x="21" y="14"/>
                  </a:lnTo>
                  <a:lnTo>
                    <a:pt x="22" y="15"/>
                  </a:lnTo>
                  <a:lnTo>
                    <a:pt x="21" y="15"/>
                  </a:lnTo>
                  <a:lnTo>
                    <a:pt x="21" y="16"/>
                  </a:lnTo>
                  <a:lnTo>
                    <a:pt x="21" y="18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40"/>
            <p:cNvSpPr>
              <a:spLocks/>
            </p:cNvSpPr>
            <p:nvPr/>
          </p:nvSpPr>
          <p:spPr bwMode="auto">
            <a:xfrm>
              <a:off x="2035175" y="5516563"/>
              <a:ext cx="115888" cy="36513"/>
            </a:xfrm>
            <a:custGeom>
              <a:avLst/>
              <a:gdLst>
                <a:gd name="T0" fmla="*/ 19 w 73"/>
                <a:gd name="T1" fmla="*/ 0 h 23"/>
                <a:gd name="T2" fmla="*/ 25 w 73"/>
                <a:gd name="T3" fmla="*/ 0 h 23"/>
                <a:gd name="T4" fmla="*/ 29 w 73"/>
                <a:gd name="T5" fmla="*/ 0 h 23"/>
                <a:gd name="T6" fmla="*/ 37 w 73"/>
                <a:gd name="T7" fmla="*/ 3 h 23"/>
                <a:gd name="T8" fmla="*/ 39 w 73"/>
                <a:gd name="T9" fmla="*/ 5 h 23"/>
                <a:gd name="T10" fmla="*/ 45 w 73"/>
                <a:gd name="T11" fmla="*/ 5 h 23"/>
                <a:gd name="T12" fmla="*/ 48 w 73"/>
                <a:gd name="T13" fmla="*/ 6 h 23"/>
                <a:gd name="T14" fmla="*/ 54 w 73"/>
                <a:gd name="T15" fmla="*/ 11 h 23"/>
                <a:gd name="T16" fmla="*/ 57 w 73"/>
                <a:gd name="T17" fmla="*/ 13 h 23"/>
                <a:gd name="T18" fmla="*/ 60 w 73"/>
                <a:gd name="T19" fmla="*/ 13 h 23"/>
                <a:gd name="T20" fmla="*/ 63 w 73"/>
                <a:gd name="T21" fmla="*/ 15 h 23"/>
                <a:gd name="T22" fmla="*/ 63 w 73"/>
                <a:gd name="T23" fmla="*/ 17 h 23"/>
                <a:gd name="T24" fmla="*/ 68 w 73"/>
                <a:gd name="T25" fmla="*/ 17 h 23"/>
                <a:gd name="T26" fmla="*/ 73 w 73"/>
                <a:gd name="T27" fmla="*/ 21 h 23"/>
                <a:gd name="T28" fmla="*/ 73 w 73"/>
                <a:gd name="T29" fmla="*/ 22 h 23"/>
                <a:gd name="T30" fmla="*/ 68 w 73"/>
                <a:gd name="T31" fmla="*/ 23 h 23"/>
                <a:gd name="T32" fmla="*/ 63 w 73"/>
                <a:gd name="T33" fmla="*/ 23 h 23"/>
                <a:gd name="T34" fmla="*/ 58 w 73"/>
                <a:gd name="T35" fmla="*/ 23 h 23"/>
                <a:gd name="T36" fmla="*/ 49 w 73"/>
                <a:gd name="T37" fmla="*/ 23 h 23"/>
                <a:gd name="T38" fmla="*/ 54 w 73"/>
                <a:gd name="T39" fmla="*/ 19 h 23"/>
                <a:gd name="T40" fmla="*/ 51 w 73"/>
                <a:gd name="T41" fmla="*/ 17 h 23"/>
                <a:gd name="T42" fmla="*/ 46 w 73"/>
                <a:gd name="T43" fmla="*/ 17 h 23"/>
                <a:gd name="T44" fmla="*/ 44 w 73"/>
                <a:gd name="T45" fmla="*/ 15 h 23"/>
                <a:gd name="T46" fmla="*/ 43 w 73"/>
                <a:gd name="T47" fmla="*/ 11 h 23"/>
                <a:gd name="T48" fmla="*/ 39 w 73"/>
                <a:gd name="T49" fmla="*/ 11 h 23"/>
                <a:gd name="T50" fmla="*/ 33 w 73"/>
                <a:gd name="T51" fmla="*/ 10 h 23"/>
                <a:gd name="T52" fmla="*/ 31 w 73"/>
                <a:gd name="T53" fmla="*/ 7 h 23"/>
                <a:gd name="T54" fmla="*/ 22 w 73"/>
                <a:gd name="T55" fmla="*/ 6 h 23"/>
                <a:gd name="T56" fmla="*/ 20 w 73"/>
                <a:gd name="T57" fmla="*/ 5 h 23"/>
                <a:gd name="T58" fmla="*/ 22 w 73"/>
                <a:gd name="T59" fmla="*/ 4 h 23"/>
                <a:gd name="T60" fmla="*/ 15 w 73"/>
                <a:gd name="T61" fmla="*/ 4 h 23"/>
                <a:gd name="T62" fmla="*/ 10 w 73"/>
                <a:gd name="T63" fmla="*/ 7 h 23"/>
                <a:gd name="T64" fmla="*/ 8 w 73"/>
                <a:gd name="T65" fmla="*/ 7 h 23"/>
                <a:gd name="T66" fmla="*/ 6 w 73"/>
                <a:gd name="T67" fmla="*/ 9 h 23"/>
                <a:gd name="T68" fmla="*/ 4 w 73"/>
                <a:gd name="T69" fmla="*/ 10 h 23"/>
                <a:gd name="T70" fmla="*/ 0 w 73"/>
                <a:gd name="T71" fmla="*/ 9 h 23"/>
                <a:gd name="T72" fmla="*/ 4 w 73"/>
                <a:gd name="T73" fmla="*/ 6 h 23"/>
                <a:gd name="T74" fmla="*/ 5 w 73"/>
                <a:gd name="T75" fmla="*/ 4 h 23"/>
                <a:gd name="T76" fmla="*/ 9 w 73"/>
                <a:gd name="T77" fmla="*/ 3 h 23"/>
                <a:gd name="T78" fmla="*/ 13 w 73"/>
                <a:gd name="T79" fmla="*/ 1 h 23"/>
                <a:gd name="T80" fmla="*/ 17 w 73"/>
                <a:gd name="T81" fmla="*/ 0 h 23"/>
                <a:gd name="T82" fmla="*/ 19 w 73"/>
                <a:gd name="T8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3" h="23">
                  <a:moveTo>
                    <a:pt x="19" y="0"/>
                  </a:moveTo>
                  <a:lnTo>
                    <a:pt x="25" y="0"/>
                  </a:lnTo>
                  <a:lnTo>
                    <a:pt x="29" y="0"/>
                  </a:lnTo>
                  <a:lnTo>
                    <a:pt x="37" y="3"/>
                  </a:lnTo>
                  <a:lnTo>
                    <a:pt x="39" y="5"/>
                  </a:lnTo>
                  <a:lnTo>
                    <a:pt x="45" y="5"/>
                  </a:lnTo>
                  <a:lnTo>
                    <a:pt x="48" y="6"/>
                  </a:lnTo>
                  <a:lnTo>
                    <a:pt x="54" y="11"/>
                  </a:lnTo>
                  <a:lnTo>
                    <a:pt x="57" y="13"/>
                  </a:lnTo>
                  <a:lnTo>
                    <a:pt x="60" y="13"/>
                  </a:lnTo>
                  <a:lnTo>
                    <a:pt x="63" y="15"/>
                  </a:lnTo>
                  <a:lnTo>
                    <a:pt x="63" y="17"/>
                  </a:lnTo>
                  <a:lnTo>
                    <a:pt x="68" y="17"/>
                  </a:lnTo>
                  <a:lnTo>
                    <a:pt x="73" y="21"/>
                  </a:lnTo>
                  <a:lnTo>
                    <a:pt x="73" y="22"/>
                  </a:lnTo>
                  <a:lnTo>
                    <a:pt x="68" y="23"/>
                  </a:lnTo>
                  <a:lnTo>
                    <a:pt x="63" y="23"/>
                  </a:lnTo>
                  <a:lnTo>
                    <a:pt x="58" y="23"/>
                  </a:lnTo>
                  <a:lnTo>
                    <a:pt x="49" y="23"/>
                  </a:lnTo>
                  <a:lnTo>
                    <a:pt x="54" y="19"/>
                  </a:lnTo>
                  <a:lnTo>
                    <a:pt x="51" y="17"/>
                  </a:lnTo>
                  <a:lnTo>
                    <a:pt x="46" y="17"/>
                  </a:lnTo>
                  <a:lnTo>
                    <a:pt x="44" y="15"/>
                  </a:lnTo>
                  <a:lnTo>
                    <a:pt x="43" y="11"/>
                  </a:lnTo>
                  <a:lnTo>
                    <a:pt x="39" y="11"/>
                  </a:lnTo>
                  <a:lnTo>
                    <a:pt x="33" y="10"/>
                  </a:lnTo>
                  <a:lnTo>
                    <a:pt x="31" y="7"/>
                  </a:lnTo>
                  <a:lnTo>
                    <a:pt x="22" y="6"/>
                  </a:lnTo>
                  <a:lnTo>
                    <a:pt x="20" y="5"/>
                  </a:lnTo>
                  <a:lnTo>
                    <a:pt x="22" y="4"/>
                  </a:lnTo>
                  <a:lnTo>
                    <a:pt x="15" y="4"/>
                  </a:lnTo>
                  <a:lnTo>
                    <a:pt x="10" y="7"/>
                  </a:lnTo>
                  <a:lnTo>
                    <a:pt x="8" y="7"/>
                  </a:lnTo>
                  <a:lnTo>
                    <a:pt x="6" y="9"/>
                  </a:lnTo>
                  <a:lnTo>
                    <a:pt x="4" y="10"/>
                  </a:lnTo>
                  <a:lnTo>
                    <a:pt x="0" y="9"/>
                  </a:lnTo>
                  <a:lnTo>
                    <a:pt x="4" y="6"/>
                  </a:lnTo>
                  <a:lnTo>
                    <a:pt x="5" y="4"/>
                  </a:lnTo>
                  <a:lnTo>
                    <a:pt x="9" y="3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46"/>
            <p:cNvSpPr>
              <a:spLocks/>
            </p:cNvSpPr>
            <p:nvPr/>
          </p:nvSpPr>
          <p:spPr bwMode="auto">
            <a:xfrm>
              <a:off x="2176463" y="5553075"/>
              <a:ext cx="38100" cy="25400"/>
            </a:xfrm>
            <a:custGeom>
              <a:avLst/>
              <a:gdLst>
                <a:gd name="T0" fmla="*/ 1 w 24"/>
                <a:gd name="T1" fmla="*/ 1 h 16"/>
                <a:gd name="T2" fmla="*/ 2 w 24"/>
                <a:gd name="T3" fmla="*/ 0 h 16"/>
                <a:gd name="T4" fmla="*/ 7 w 24"/>
                <a:gd name="T5" fmla="*/ 0 h 16"/>
                <a:gd name="T6" fmla="*/ 10 w 24"/>
                <a:gd name="T7" fmla="*/ 3 h 16"/>
                <a:gd name="T8" fmla="*/ 13 w 24"/>
                <a:gd name="T9" fmla="*/ 3 h 16"/>
                <a:gd name="T10" fmla="*/ 14 w 24"/>
                <a:gd name="T11" fmla="*/ 5 h 16"/>
                <a:gd name="T12" fmla="*/ 18 w 24"/>
                <a:gd name="T13" fmla="*/ 4 h 16"/>
                <a:gd name="T14" fmla="*/ 17 w 24"/>
                <a:gd name="T15" fmla="*/ 6 h 16"/>
                <a:gd name="T16" fmla="*/ 20 w 24"/>
                <a:gd name="T17" fmla="*/ 6 h 16"/>
                <a:gd name="T18" fmla="*/ 24 w 24"/>
                <a:gd name="T19" fmla="*/ 10 h 16"/>
                <a:gd name="T20" fmla="*/ 21 w 24"/>
                <a:gd name="T21" fmla="*/ 12 h 16"/>
                <a:gd name="T22" fmla="*/ 18 w 24"/>
                <a:gd name="T23" fmla="*/ 11 h 16"/>
                <a:gd name="T24" fmla="*/ 14 w 24"/>
                <a:gd name="T25" fmla="*/ 11 h 16"/>
                <a:gd name="T26" fmla="*/ 13 w 24"/>
                <a:gd name="T27" fmla="*/ 11 h 16"/>
                <a:gd name="T28" fmla="*/ 12 w 24"/>
                <a:gd name="T29" fmla="*/ 12 h 16"/>
                <a:gd name="T30" fmla="*/ 8 w 24"/>
                <a:gd name="T31" fmla="*/ 12 h 16"/>
                <a:gd name="T32" fmla="*/ 8 w 24"/>
                <a:gd name="T33" fmla="*/ 11 h 16"/>
                <a:gd name="T34" fmla="*/ 6 w 24"/>
                <a:gd name="T35" fmla="*/ 11 h 16"/>
                <a:gd name="T36" fmla="*/ 3 w 24"/>
                <a:gd name="T37" fmla="*/ 16 h 16"/>
                <a:gd name="T38" fmla="*/ 1 w 24"/>
                <a:gd name="T39" fmla="*/ 16 h 16"/>
                <a:gd name="T40" fmla="*/ 1 w 24"/>
                <a:gd name="T41" fmla="*/ 13 h 16"/>
                <a:gd name="T42" fmla="*/ 1 w 24"/>
                <a:gd name="T43" fmla="*/ 11 h 16"/>
                <a:gd name="T44" fmla="*/ 0 w 24"/>
                <a:gd name="T45" fmla="*/ 10 h 16"/>
                <a:gd name="T46" fmla="*/ 1 w 24"/>
                <a:gd name="T47" fmla="*/ 9 h 16"/>
                <a:gd name="T48" fmla="*/ 1 w 24"/>
                <a:gd name="T49" fmla="*/ 5 h 16"/>
                <a:gd name="T50" fmla="*/ 1 w 24"/>
                <a:gd name="T5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" h="16">
                  <a:moveTo>
                    <a:pt x="1" y="1"/>
                  </a:moveTo>
                  <a:lnTo>
                    <a:pt x="2" y="0"/>
                  </a:lnTo>
                  <a:lnTo>
                    <a:pt x="7" y="0"/>
                  </a:lnTo>
                  <a:lnTo>
                    <a:pt x="10" y="3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8" y="4"/>
                  </a:lnTo>
                  <a:lnTo>
                    <a:pt x="17" y="6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1" y="12"/>
                  </a:lnTo>
                  <a:lnTo>
                    <a:pt x="18" y="11"/>
                  </a:lnTo>
                  <a:lnTo>
                    <a:pt x="14" y="11"/>
                  </a:lnTo>
                  <a:lnTo>
                    <a:pt x="13" y="11"/>
                  </a:lnTo>
                  <a:lnTo>
                    <a:pt x="12" y="12"/>
                  </a:lnTo>
                  <a:lnTo>
                    <a:pt x="8" y="12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3" y="16"/>
                  </a:lnTo>
                  <a:lnTo>
                    <a:pt x="1" y="16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1" y="9"/>
                  </a:lnTo>
                  <a:lnTo>
                    <a:pt x="1" y="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48"/>
            <p:cNvSpPr>
              <a:spLocks/>
            </p:cNvSpPr>
            <p:nvPr/>
          </p:nvSpPr>
          <p:spPr bwMode="auto">
            <a:xfrm>
              <a:off x="2078038" y="5753100"/>
              <a:ext cx="61913" cy="66675"/>
            </a:xfrm>
            <a:custGeom>
              <a:avLst/>
              <a:gdLst>
                <a:gd name="T0" fmla="*/ 5 w 39"/>
                <a:gd name="T1" fmla="*/ 32 h 42"/>
                <a:gd name="T2" fmla="*/ 8 w 39"/>
                <a:gd name="T3" fmla="*/ 28 h 42"/>
                <a:gd name="T4" fmla="*/ 7 w 39"/>
                <a:gd name="T5" fmla="*/ 24 h 42"/>
                <a:gd name="T6" fmla="*/ 5 w 39"/>
                <a:gd name="T7" fmla="*/ 28 h 42"/>
                <a:gd name="T8" fmla="*/ 0 w 39"/>
                <a:gd name="T9" fmla="*/ 24 h 42"/>
                <a:gd name="T10" fmla="*/ 2 w 39"/>
                <a:gd name="T11" fmla="*/ 23 h 42"/>
                <a:gd name="T12" fmla="*/ 1 w 39"/>
                <a:gd name="T13" fmla="*/ 17 h 42"/>
                <a:gd name="T14" fmla="*/ 4 w 39"/>
                <a:gd name="T15" fmla="*/ 15 h 42"/>
                <a:gd name="T16" fmla="*/ 5 w 39"/>
                <a:gd name="T17" fmla="*/ 12 h 42"/>
                <a:gd name="T18" fmla="*/ 7 w 39"/>
                <a:gd name="T19" fmla="*/ 7 h 42"/>
                <a:gd name="T20" fmla="*/ 6 w 39"/>
                <a:gd name="T21" fmla="*/ 5 h 42"/>
                <a:gd name="T22" fmla="*/ 10 w 39"/>
                <a:gd name="T23" fmla="*/ 3 h 42"/>
                <a:gd name="T24" fmla="*/ 14 w 39"/>
                <a:gd name="T25" fmla="*/ 0 h 42"/>
                <a:gd name="T26" fmla="*/ 22 w 39"/>
                <a:gd name="T27" fmla="*/ 5 h 42"/>
                <a:gd name="T28" fmla="*/ 23 w 39"/>
                <a:gd name="T29" fmla="*/ 5 h 42"/>
                <a:gd name="T30" fmla="*/ 24 w 39"/>
                <a:gd name="T31" fmla="*/ 7 h 42"/>
                <a:gd name="T32" fmla="*/ 30 w 39"/>
                <a:gd name="T33" fmla="*/ 8 h 42"/>
                <a:gd name="T34" fmla="*/ 31 w 39"/>
                <a:gd name="T35" fmla="*/ 7 h 42"/>
                <a:gd name="T36" fmla="*/ 35 w 39"/>
                <a:gd name="T37" fmla="*/ 9 h 42"/>
                <a:gd name="T38" fmla="*/ 39 w 39"/>
                <a:gd name="T39" fmla="*/ 11 h 42"/>
                <a:gd name="T40" fmla="*/ 39 w 39"/>
                <a:gd name="T41" fmla="*/ 15 h 42"/>
                <a:gd name="T42" fmla="*/ 37 w 39"/>
                <a:gd name="T43" fmla="*/ 20 h 42"/>
                <a:gd name="T44" fmla="*/ 30 w 39"/>
                <a:gd name="T45" fmla="*/ 26 h 42"/>
                <a:gd name="T46" fmla="*/ 22 w 39"/>
                <a:gd name="T47" fmla="*/ 30 h 42"/>
                <a:gd name="T48" fmla="*/ 17 w 39"/>
                <a:gd name="T49" fmla="*/ 35 h 42"/>
                <a:gd name="T50" fmla="*/ 16 w 39"/>
                <a:gd name="T51" fmla="*/ 40 h 42"/>
                <a:gd name="T52" fmla="*/ 12 w 39"/>
                <a:gd name="T53" fmla="*/ 42 h 42"/>
                <a:gd name="T54" fmla="*/ 10 w 39"/>
                <a:gd name="T55" fmla="*/ 40 h 42"/>
                <a:gd name="T56" fmla="*/ 7 w 39"/>
                <a:gd name="T57" fmla="*/ 38 h 42"/>
                <a:gd name="T58" fmla="*/ 4 w 39"/>
                <a:gd name="T59" fmla="*/ 40 h 42"/>
                <a:gd name="T60" fmla="*/ 4 w 39"/>
                <a:gd name="T61" fmla="*/ 36 h 42"/>
                <a:gd name="T62" fmla="*/ 6 w 39"/>
                <a:gd name="T63" fmla="*/ 35 h 42"/>
                <a:gd name="T64" fmla="*/ 5 w 39"/>
                <a:gd name="T6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" h="42">
                  <a:moveTo>
                    <a:pt x="5" y="32"/>
                  </a:moveTo>
                  <a:lnTo>
                    <a:pt x="8" y="28"/>
                  </a:lnTo>
                  <a:lnTo>
                    <a:pt x="7" y="24"/>
                  </a:lnTo>
                  <a:lnTo>
                    <a:pt x="5" y="28"/>
                  </a:lnTo>
                  <a:lnTo>
                    <a:pt x="0" y="24"/>
                  </a:lnTo>
                  <a:lnTo>
                    <a:pt x="2" y="23"/>
                  </a:lnTo>
                  <a:lnTo>
                    <a:pt x="1" y="17"/>
                  </a:lnTo>
                  <a:lnTo>
                    <a:pt x="4" y="15"/>
                  </a:lnTo>
                  <a:lnTo>
                    <a:pt x="5" y="12"/>
                  </a:lnTo>
                  <a:lnTo>
                    <a:pt x="7" y="7"/>
                  </a:lnTo>
                  <a:lnTo>
                    <a:pt x="6" y="5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22" y="5"/>
                  </a:lnTo>
                  <a:lnTo>
                    <a:pt x="23" y="5"/>
                  </a:lnTo>
                  <a:lnTo>
                    <a:pt x="24" y="7"/>
                  </a:lnTo>
                  <a:lnTo>
                    <a:pt x="30" y="8"/>
                  </a:lnTo>
                  <a:lnTo>
                    <a:pt x="31" y="7"/>
                  </a:lnTo>
                  <a:lnTo>
                    <a:pt x="35" y="9"/>
                  </a:lnTo>
                  <a:lnTo>
                    <a:pt x="39" y="11"/>
                  </a:lnTo>
                  <a:lnTo>
                    <a:pt x="39" y="15"/>
                  </a:lnTo>
                  <a:lnTo>
                    <a:pt x="37" y="20"/>
                  </a:lnTo>
                  <a:lnTo>
                    <a:pt x="30" y="26"/>
                  </a:lnTo>
                  <a:lnTo>
                    <a:pt x="22" y="30"/>
                  </a:lnTo>
                  <a:lnTo>
                    <a:pt x="17" y="35"/>
                  </a:lnTo>
                  <a:lnTo>
                    <a:pt x="16" y="40"/>
                  </a:lnTo>
                  <a:lnTo>
                    <a:pt x="12" y="42"/>
                  </a:lnTo>
                  <a:lnTo>
                    <a:pt x="10" y="40"/>
                  </a:lnTo>
                  <a:lnTo>
                    <a:pt x="7" y="38"/>
                  </a:lnTo>
                  <a:lnTo>
                    <a:pt x="4" y="40"/>
                  </a:lnTo>
                  <a:lnTo>
                    <a:pt x="4" y="36"/>
                  </a:lnTo>
                  <a:lnTo>
                    <a:pt x="6" y="35"/>
                  </a:lnTo>
                  <a:lnTo>
                    <a:pt x="5" y="3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54"/>
            <p:cNvSpPr>
              <a:spLocks/>
            </p:cNvSpPr>
            <p:nvPr/>
          </p:nvSpPr>
          <p:spPr bwMode="auto">
            <a:xfrm>
              <a:off x="2289175" y="6400800"/>
              <a:ext cx="36513" cy="19050"/>
            </a:xfrm>
            <a:custGeom>
              <a:avLst/>
              <a:gdLst>
                <a:gd name="T0" fmla="*/ 0 w 23"/>
                <a:gd name="T1" fmla="*/ 8 h 12"/>
                <a:gd name="T2" fmla="*/ 8 w 23"/>
                <a:gd name="T3" fmla="*/ 1 h 12"/>
                <a:gd name="T4" fmla="*/ 14 w 23"/>
                <a:gd name="T5" fmla="*/ 4 h 12"/>
                <a:gd name="T6" fmla="*/ 18 w 23"/>
                <a:gd name="T7" fmla="*/ 0 h 12"/>
                <a:gd name="T8" fmla="*/ 23 w 23"/>
                <a:gd name="T9" fmla="*/ 4 h 12"/>
                <a:gd name="T10" fmla="*/ 22 w 23"/>
                <a:gd name="T11" fmla="*/ 9 h 12"/>
                <a:gd name="T12" fmla="*/ 12 w 23"/>
                <a:gd name="T13" fmla="*/ 11 h 12"/>
                <a:gd name="T14" fmla="*/ 10 w 23"/>
                <a:gd name="T15" fmla="*/ 8 h 12"/>
                <a:gd name="T16" fmla="*/ 3 w 23"/>
                <a:gd name="T17" fmla="*/ 12 h 12"/>
                <a:gd name="T18" fmla="*/ 0 w 23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12">
                  <a:moveTo>
                    <a:pt x="0" y="8"/>
                  </a:moveTo>
                  <a:lnTo>
                    <a:pt x="8" y="1"/>
                  </a:lnTo>
                  <a:lnTo>
                    <a:pt x="14" y="4"/>
                  </a:lnTo>
                  <a:lnTo>
                    <a:pt x="18" y="0"/>
                  </a:lnTo>
                  <a:lnTo>
                    <a:pt x="23" y="4"/>
                  </a:lnTo>
                  <a:lnTo>
                    <a:pt x="22" y="9"/>
                  </a:lnTo>
                  <a:lnTo>
                    <a:pt x="12" y="11"/>
                  </a:lnTo>
                  <a:lnTo>
                    <a:pt x="10" y="8"/>
                  </a:lnTo>
                  <a:lnTo>
                    <a:pt x="3" y="1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61"/>
            <p:cNvSpPr>
              <a:spLocks/>
            </p:cNvSpPr>
            <p:nvPr/>
          </p:nvSpPr>
          <p:spPr bwMode="auto">
            <a:xfrm>
              <a:off x="2360613" y="5707063"/>
              <a:ext cx="30163" cy="39688"/>
            </a:xfrm>
            <a:custGeom>
              <a:avLst/>
              <a:gdLst>
                <a:gd name="T0" fmla="*/ 13 w 19"/>
                <a:gd name="T1" fmla="*/ 22 h 25"/>
                <a:gd name="T2" fmla="*/ 10 w 19"/>
                <a:gd name="T3" fmla="*/ 24 h 25"/>
                <a:gd name="T4" fmla="*/ 7 w 19"/>
                <a:gd name="T5" fmla="*/ 25 h 25"/>
                <a:gd name="T6" fmla="*/ 7 w 19"/>
                <a:gd name="T7" fmla="*/ 23 h 25"/>
                <a:gd name="T8" fmla="*/ 4 w 19"/>
                <a:gd name="T9" fmla="*/ 23 h 25"/>
                <a:gd name="T10" fmla="*/ 3 w 19"/>
                <a:gd name="T11" fmla="*/ 24 h 25"/>
                <a:gd name="T12" fmla="*/ 0 w 19"/>
                <a:gd name="T13" fmla="*/ 23 h 25"/>
                <a:gd name="T14" fmla="*/ 2 w 19"/>
                <a:gd name="T15" fmla="*/ 20 h 25"/>
                <a:gd name="T16" fmla="*/ 2 w 19"/>
                <a:gd name="T17" fmla="*/ 17 h 25"/>
                <a:gd name="T18" fmla="*/ 3 w 19"/>
                <a:gd name="T19" fmla="*/ 14 h 25"/>
                <a:gd name="T20" fmla="*/ 1 w 19"/>
                <a:gd name="T21" fmla="*/ 11 h 25"/>
                <a:gd name="T22" fmla="*/ 1 w 19"/>
                <a:gd name="T23" fmla="*/ 6 h 25"/>
                <a:gd name="T24" fmla="*/ 3 w 19"/>
                <a:gd name="T25" fmla="*/ 0 h 25"/>
                <a:gd name="T26" fmla="*/ 6 w 19"/>
                <a:gd name="T27" fmla="*/ 1 h 25"/>
                <a:gd name="T28" fmla="*/ 10 w 19"/>
                <a:gd name="T29" fmla="*/ 2 h 25"/>
                <a:gd name="T30" fmla="*/ 18 w 19"/>
                <a:gd name="T31" fmla="*/ 8 h 25"/>
                <a:gd name="T32" fmla="*/ 19 w 19"/>
                <a:gd name="T33" fmla="*/ 11 h 25"/>
                <a:gd name="T34" fmla="*/ 15 w 19"/>
                <a:gd name="T35" fmla="*/ 17 h 25"/>
                <a:gd name="T36" fmla="*/ 13 w 19"/>
                <a:gd name="T3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25">
                  <a:moveTo>
                    <a:pt x="13" y="22"/>
                  </a:moveTo>
                  <a:lnTo>
                    <a:pt x="10" y="24"/>
                  </a:lnTo>
                  <a:lnTo>
                    <a:pt x="7" y="25"/>
                  </a:lnTo>
                  <a:lnTo>
                    <a:pt x="7" y="23"/>
                  </a:lnTo>
                  <a:lnTo>
                    <a:pt x="4" y="23"/>
                  </a:lnTo>
                  <a:lnTo>
                    <a:pt x="3" y="24"/>
                  </a:lnTo>
                  <a:lnTo>
                    <a:pt x="0" y="23"/>
                  </a:lnTo>
                  <a:lnTo>
                    <a:pt x="2" y="20"/>
                  </a:lnTo>
                  <a:lnTo>
                    <a:pt x="2" y="17"/>
                  </a:lnTo>
                  <a:lnTo>
                    <a:pt x="3" y="14"/>
                  </a:lnTo>
                  <a:lnTo>
                    <a:pt x="1" y="11"/>
                  </a:lnTo>
                  <a:lnTo>
                    <a:pt x="1" y="6"/>
                  </a:lnTo>
                  <a:lnTo>
                    <a:pt x="3" y="0"/>
                  </a:lnTo>
                  <a:lnTo>
                    <a:pt x="6" y="1"/>
                  </a:lnTo>
                  <a:lnTo>
                    <a:pt x="10" y="2"/>
                  </a:lnTo>
                  <a:lnTo>
                    <a:pt x="18" y="8"/>
                  </a:lnTo>
                  <a:lnTo>
                    <a:pt x="19" y="11"/>
                  </a:lnTo>
                  <a:lnTo>
                    <a:pt x="15" y="17"/>
                  </a:lnTo>
                  <a:lnTo>
                    <a:pt x="13" y="2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68"/>
            <p:cNvSpPr>
              <a:spLocks/>
            </p:cNvSpPr>
            <p:nvPr/>
          </p:nvSpPr>
          <p:spPr bwMode="auto">
            <a:xfrm>
              <a:off x="1958975" y="5576888"/>
              <a:ext cx="42863" cy="46038"/>
            </a:xfrm>
            <a:custGeom>
              <a:avLst/>
              <a:gdLst>
                <a:gd name="T0" fmla="*/ 15 w 27"/>
                <a:gd name="T1" fmla="*/ 29 h 29"/>
                <a:gd name="T2" fmla="*/ 11 w 27"/>
                <a:gd name="T3" fmla="*/ 27 h 29"/>
                <a:gd name="T4" fmla="*/ 6 w 27"/>
                <a:gd name="T5" fmla="*/ 27 h 29"/>
                <a:gd name="T6" fmla="*/ 4 w 27"/>
                <a:gd name="T7" fmla="*/ 25 h 29"/>
                <a:gd name="T8" fmla="*/ 0 w 27"/>
                <a:gd name="T9" fmla="*/ 23 h 29"/>
                <a:gd name="T10" fmla="*/ 0 w 27"/>
                <a:gd name="T11" fmla="*/ 20 h 29"/>
                <a:gd name="T12" fmla="*/ 1 w 27"/>
                <a:gd name="T13" fmla="*/ 19 h 29"/>
                <a:gd name="T14" fmla="*/ 0 w 27"/>
                <a:gd name="T15" fmla="*/ 18 h 29"/>
                <a:gd name="T16" fmla="*/ 4 w 27"/>
                <a:gd name="T17" fmla="*/ 12 h 29"/>
                <a:gd name="T18" fmla="*/ 12 w 27"/>
                <a:gd name="T19" fmla="*/ 12 h 29"/>
                <a:gd name="T20" fmla="*/ 12 w 27"/>
                <a:gd name="T21" fmla="*/ 9 h 29"/>
                <a:gd name="T22" fmla="*/ 11 w 27"/>
                <a:gd name="T23" fmla="*/ 9 h 29"/>
                <a:gd name="T24" fmla="*/ 10 w 27"/>
                <a:gd name="T25" fmla="*/ 8 h 29"/>
                <a:gd name="T26" fmla="*/ 7 w 27"/>
                <a:gd name="T27" fmla="*/ 6 h 29"/>
                <a:gd name="T28" fmla="*/ 5 w 27"/>
                <a:gd name="T29" fmla="*/ 3 h 29"/>
                <a:gd name="T30" fmla="*/ 9 w 27"/>
                <a:gd name="T31" fmla="*/ 3 h 29"/>
                <a:gd name="T32" fmla="*/ 9 w 27"/>
                <a:gd name="T33" fmla="*/ 0 h 29"/>
                <a:gd name="T34" fmla="*/ 15 w 27"/>
                <a:gd name="T35" fmla="*/ 0 h 29"/>
                <a:gd name="T36" fmla="*/ 21 w 27"/>
                <a:gd name="T37" fmla="*/ 0 h 29"/>
                <a:gd name="T38" fmla="*/ 21 w 27"/>
                <a:gd name="T39" fmla="*/ 6 h 29"/>
                <a:gd name="T40" fmla="*/ 21 w 27"/>
                <a:gd name="T41" fmla="*/ 13 h 29"/>
                <a:gd name="T42" fmla="*/ 22 w 27"/>
                <a:gd name="T43" fmla="*/ 13 h 29"/>
                <a:gd name="T44" fmla="*/ 24 w 27"/>
                <a:gd name="T45" fmla="*/ 14 h 29"/>
                <a:gd name="T46" fmla="*/ 25 w 27"/>
                <a:gd name="T47" fmla="*/ 13 h 29"/>
                <a:gd name="T48" fmla="*/ 27 w 27"/>
                <a:gd name="T49" fmla="*/ 14 h 29"/>
                <a:gd name="T50" fmla="*/ 24 w 27"/>
                <a:gd name="T51" fmla="*/ 17 h 29"/>
                <a:gd name="T52" fmla="*/ 21 w 27"/>
                <a:gd name="T53" fmla="*/ 19 h 29"/>
                <a:gd name="T54" fmla="*/ 21 w 27"/>
                <a:gd name="T55" fmla="*/ 20 h 29"/>
                <a:gd name="T56" fmla="*/ 21 w 27"/>
                <a:gd name="T57" fmla="*/ 21 h 29"/>
                <a:gd name="T58" fmla="*/ 19 w 27"/>
                <a:gd name="T59" fmla="*/ 24 h 29"/>
                <a:gd name="T60" fmla="*/ 18 w 27"/>
                <a:gd name="T61" fmla="*/ 24 h 29"/>
                <a:gd name="T62" fmla="*/ 18 w 27"/>
                <a:gd name="T63" fmla="*/ 25 h 29"/>
                <a:gd name="T64" fmla="*/ 17 w 27"/>
                <a:gd name="T65" fmla="*/ 25 h 29"/>
                <a:gd name="T66" fmla="*/ 15 w 27"/>
                <a:gd name="T67" fmla="*/ 27 h 29"/>
                <a:gd name="T68" fmla="*/ 15 w 27"/>
                <a:gd name="T6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29">
                  <a:moveTo>
                    <a:pt x="15" y="29"/>
                  </a:moveTo>
                  <a:lnTo>
                    <a:pt x="11" y="27"/>
                  </a:lnTo>
                  <a:lnTo>
                    <a:pt x="6" y="27"/>
                  </a:lnTo>
                  <a:lnTo>
                    <a:pt x="4" y="25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4" y="12"/>
                  </a:lnTo>
                  <a:lnTo>
                    <a:pt x="12" y="12"/>
                  </a:lnTo>
                  <a:lnTo>
                    <a:pt x="12" y="9"/>
                  </a:lnTo>
                  <a:lnTo>
                    <a:pt x="11" y="9"/>
                  </a:lnTo>
                  <a:lnTo>
                    <a:pt x="10" y="8"/>
                  </a:lnTo>
                  <a:lnTo>
                    <a:pt x="7" y="6"/>
                  </a:lnTo>
                  <a:lnTo>
                    <a:pt x="5" y="3"/>
                  </a:lnTo>
                  <a:lnTo>
                    <a:pt x="9" y="3"/>
                  </a:lnTo>
                  <a:lnTo>
                    <a:pt x="9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1" y="6"/>
                  </a:lnTo>
                  <a:lnTo>
                    <a:pt x="21" y="13"/>
                  </a:lnTo>
                  <a:lnTo>
                    <a:pt x="22" y="13"/>
                  </a:lnTo>
                  <a:lnTo>
                    <a:pt x="24" y="14"/>
                  </a:lnTo>
                  <a:lnTo>
                    <a:pt x="25" y="13"/>
                  </a:lnTo>
                  <a:lnTo>
                    <a:pt x="27" y="14"/>
                  </a:lnTo>
                  <a:lnTo>
                    <a:pt x="24" y="17"/>
                  </a:lnTo>
                  <a:lnTo>
                    <a:pt x="21" y="19"/>
                  </a:lnTo>
                  <a:lnTo>
                    <a:pt x="21" y="20"/>
                  </a:lnTo>
                  <a:lnTo>
                    <a:pt x="21" y="21"/>
                  </a:lnTo>
                  <a:lnTo>
                    <a:pt x="19" y="24"/>
                  </a:lnTo>
                  <a:lnTo>
                    <a:pt x="18" y="24"/>
                  </a:lnTo>
                  <a:lnTo>
                    <a:pt x="18" y="25"/>
                  </a:lnTo>
                  <a:lnTo>
                    <a:pt x="17" y="25"/>
                  </a:lnTo>
                  <a:lnTo>
                    <a:pt x="15" y="27"/>
                  </a:lnTo>
                  <a:lnTo>
                    <a:pt x="15" y="29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70"/>
            <p:cNvSpPr>
              <a:spLocks/>
            </p:cNvSpPr>
            <p:nvPr/>
          </p:nvSpPr>
          <p:spPr bwMode="auto">
            <a:xfrm>
              <a:off x="2287588" y="5680075"/>
              <a:ext cx="50800" cy="74613"/>
            </a:xfrm>
            <a:custGeom>
              <a:avLst/>
              <a:gdLst>
                <a:gd name="T0" fmla="*/ 11 w 32"/>
                <a:gd name="T1" fmla="*/ 0 h 47"/>
                <a:gd name="T2" fmla="*/ 15 w 32"/>
                <a:gd name="T3" fmla="*/ 2 h 47"/>
                <a:gd name="T4" fmla="*/ 19 w 32"/>
                <a:gd name="T5" fmla="*/ 6 h 47"/>
                <a:gd name="T6" fmla="*/ 19 w 32"/>
                <a:gd name="T7" fmla="*/ 10 h 47"/>
                <a:gd name="T8" fmla="*/ 23 w 32"/>
                <a:gd name="T9" fmla="*/ 10 h 47"/>
                <a:gd name="T10" fmla="*/ 26 w 32"/>
                <a:gd name="T11" fmla="*/ 13 h 47"/>
                <a:gd name="T12" fmla="*/ 29 w 32"/>
                <a:gd name="T13" fmla="*/ 16 h 47"/>
                <a:gd name="T14" fmla="*/ 27 w 32"/>
                <a:gd name="T15" fmla="*/ 22 h 47"/>
                <a:gd name="T16" fmla="*/ 23 w 32"/>
                <a:gd name="T17" fmla="*/ 24 h 47"/>
                <a:gd name="T18" fmla="*/ 24 w 32"/>
                <a:gd name="T19" fmla="*/ 25 h 47"/>
                <a:gd name="T20" fmla="*/ 23 w 32"/>
                <a:gd name="T21" fmla="*/ 29 h 47"/>
                <a:gd name="T22" fmla="*/ 25 w 32"/>
                <a:gd name="T23" fmla="*/ 34 h 47"/>
                <a:gd name="T24" fmla="*/ 27 w 32"/>
                <a:gd name="T25" fmla="*/ 34 h 47"/>
                <a:gd name="T26" fmla="*/ 29 w 32"/>
                <a:gd name="T27" fmla="*/ 37 h 47"/>
                <a:gd name="T28" fmla="*/ 32 w 32"/>
                <a:gd name="T29" fmla="*/ 43 h 47"/>
                <a:gd name="T30" fmla="*/ 31 w 32"/>
                <a:gd name="T31" fmla="*/ 43 h 47"/>
                <a:gd name="T32" fmla="*/ 27 w 32"/>
                <a:gd name="T33" fmla="*/ 42 h 47"/>
                <a:gd name="T34" fmla="*/ 25 w 32"/>
                <a:gd name="T35" fmla="*/ 45 h 47"/>
                <a:gd name="T36" fmla="*/ 21 w 32"/>
                <a:gd name="T37" fmla="*/ 46 h 47"/>
                <a:gd name="T38" fmla="*/ 20 w 32"/>
                <a:gd name="T39" fmla="*/ 46 h 47"/>
                <a:gd name="T40" fmla="*/ 19 w 32"/>
                <a:gd name="T41" fmla="*/ 47 h 47"/>
                <a:gd name="T42" fmla="*/ 15 w 32"/>
                <a:gd name="T43" fmla="*/ 47 h 47"/>
                <a:gd name="T44" fmla="*/ 12 w 32"/>
                <a:gd name="T45" fmla="*/ 43 h 47"/>
                <a:gd name="T46" fmla="*/ 11 w 32"/>
                <a:gd name="T47" fmla="*/ 41 h 47"/>
                <a:gd name="T48" fmla="*/ 9 w 32"/>
                <a:gd name="T49" fmla="*/ 37 h 47"/>
                <a:gd name="T50" fmla="*/ 11 w 32"/>
                <a:gd name="T51" fmla="*/ 31 h 47"/>
                <a:gd name="T52" fmla="*/ 12 w 32"/>
                <a:gd name="T53" fmla="*/ 29 h 47"/>
                <a:gd name="T54" fmla="*/ 11 w 32"/>
                <a:gd name="T55" fmla="*/ 26 h 47"/>
                <a:gd name="T56" fmla="*/ 8 w 32"/>
                <a:gd name="T57" fmla="*/ 25 h 47"/>
                <a:gd name="T58" fmla="*/ 9 w 32"/>
                <a:gd name="T59" fmla="*/ 22 h 47"/>
                <a:gd name="T60" fmla="*/ 8 w 32"/>
                <a:gd name="T61" fmla="*/ 20 h 47"/>
                <a:gd name="T62" fmla="*/ 4 w 32"/>
                <a:gd name="T63" fmla="*/ 20 h 47"/>
                <a:gd name="T64" fmla="*/ 0 w 32"/>
                <a:gd name="T65" fmla="*/ 16 h 47"/>
                <a:gd name="T66" fmla="*/ 2 w 32"/>
                <a:gd name="T67" fmla="*/ 14 h 47"/>
                <a:gd name="T68" fmla="*/ 1 w 32"/>
                <a:gd name="T69" fmla="*/ 11 h 47"/>
                <a:gd name="T70" fmla="*/ 6 w 32"/>
                <a:gd name="T71" fmla="*/ 10 h 47"/>
                <a:gd name="T72" fmla="*/ 7 w 32"/>
                <a:gd name="T73" fmla="*/ 8 h 47"/>
                <a:gd name="T74" fmla="*/ 4 w 32"/>
                <a:gd name="T75" fmla="*/ 6 h 47"/>
                <a:gd name="T76" fmla="*/ 6 w 32"/>
                <a:gd name="T77" fmla="*/ 3 h 47"/>
                <a:gd name="T78" fmla="*/ 11 w 32"/>
                <a:gd name="T7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47">
                  <a:moveTo>
                    <a:pt x="11" y="0"/>
                  </a:moveTo>
                  <a:lnTo>
                    <a:pt x="15" y="2"/>
                  </a:lnTo>
                  <a:lnTo>
                    <a:pt x="19" y="6"/>
                  </a:lnTo>
                  <a:lnTo>
                    <a:pt x="19" y="10"/>
                  </a:lnTo>
                  <a:lnTo>
                    <a:pt x="23" y="10"/>
                  </a:lnTo>
                  <a:lnTo>
                    <a:pt x="26" y="13"/>
                  </a:lnTo>
                  <a:lnTo>
                    <a:pt x="29" y="16"/>
                  </a:lnTo>
                  <a:lnTo>
                    <a:pt x="27" y="22"/>
                  </a:lnTo>
                  <a:lnTo>
                    <a:pt x="23" y="24"/>
                  </a:lnTo>
                  <a:lnTo>
                    <a:pt x="24" y="25"/>
                  </a:lnTo>
                  <a:lnTo>
                    <a:pt x="23" y="29"/>
                  </a:lnTo>
                  <a:lnTo>
                    <a:pt x="25" y="34"/>
                  </a:lnTo>
                  <a:lnTo>
                    <a:pt x="27" y="34"/>
                  </a:lnTo>
                  <a:lnTo>
                    <a:pt x="29" y="37"/>
                  </a:lnTo>
                  <a:lnTo>
                    <a:pt x="32" y="43"/>
                  </a:lnTo>
                  <a:lnTo>
                    <a:pt x="31" y="43"/>
                  </a:lnTo>
                  <a:lnTo>
                    <a:pt x="27" y="42"/>
                  </a:lnTo>
                  <a:lnTo>
                    <a:pt x="25" y="45"/>
                  </a:lnTo>
                  <a:lnTo>
                    <a:pt x="21" y="46"/>
                  </a:lnTo>
                  <a:lnTo>
                    <a:pt x="20" y="46"/>
                  </a:lnTo>
                  <a:lnTo>
                    <a:pt x="19" y="47"/>
                  </a:lnTo>
                  <a:lnTo>
                    <a:pt x="15" y="47"/>
                  </a:lnTo>
                  <a:lnTo>
                    <a:pt x="12" y="43"/>
                  </a:lnTo>
                  <a:lnTo>
                    <a:pt x="11" y="41"/>
                  </a:lnTo>
                  <a:lnTo>
                    <a:pt x="9" y="37"/>
                  </a:lnTo>
                  <a:lnTo>
                    <a:pt x="11" y="31"/>
                  </a:lnTo>
                  <a:lnTo>
                    <a:pt x="12" y="29"/>
                  </a:lnTo>
                  <a:lnTo>
                    <a:pt x="11" y="26"/>
                  </a:lnTo>
                  <a:lnTo>
                    <a:pt x="8" y="25"/>
                  </a:lnTo>
                  <a:lnTo>
                    <a:pt x="9" y="22"/>
                  </a:lnTo>
                  <a:lnTo>
                    <a:pt x="8" y="20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1" y="11"/>
                  </a:lnTo>
                  <a:lnTo>
                    <a:pt x="6" y="10"/>
                  </a:lnTo>
                  <a:lnTo>
                    <a:pt x="7" y="8"/>
                  </a:lnTo>
                  <a:lnTo>
                    <a:pt x="4" y="6"/>
                  </a:lnTo>
                  <a:lnTo>
                    <a:pt x="6" y="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71"/>
            <p:cNvSpPr>
              <a:spLocks/>
            </p:cNvSpPr>
            <p:nvPr/>
          </p:nvSpPr>
          <p:spPr bwMode="auto">
            <a:xfrm>
              <a:off x="1989138" y="5597525"/>
              <a:ext cx="66675" cy="31750"/>
            </a:xfrm>
            <a:custGeom>
              <a:avLst/>
              <a:gdLst>
                <a:gd name="T0" fmla="*/ 14 w 42"/>
                <a:gd name="T1" fmla="*/ 20 h 20"/>
                <a:gd name="T2" fmla="*/ 13 w 42"/>
                <a:gd name="T3" fmla="*/ 18 h 20"/>
                <a:gd name="T4" fmla="*/ 11 w 42"/>
                <a:gd name="T5" fmla="*/ 18 h 20"/>
                <a:gd name="T6" fmla="*/ 11 w 42"/>
                <a:gd name="T7" fmla="*/ 14 h 20"/>
                <a:gd name="T8" fmla="*/ 10 w 42"/>
                <a:gd name="T9" fmla="*/ 14 h 20"/>
                <a:gd name="T10" fmla="*/ 9 w 42"/>
                <a:gd name="T11" fmla="*/ 13 h 20"/>
                <a:gd name="T12" fmla="*/ 6 w 42"/>
                <a:gd name="T13" fmla="*/ 14 h 20"/>
                <a:gd name="T14" fmla="*/ 5 w 42"/>
                <a:gd name="T15" fmla="*/ 13 h 20"/>
                <a:gd name="T16" fmla="*/ 4 w 42"/>
                <a:gd name="T17" fmla="*/ 12 h 20"/>
                <a:gd name="T18" fmla="*/ 3 w 42"/>
                <a:gd name="T19" fmla="*/ 11 h 20"/>
                <a:gd name="T20" fmla="*/ 0 w 42"/>
                <a:gd name="T21" fmla="*/ 11 h 20"/>
                <a:gd name="T22" fmla="*/ 2 w 42"/>
                <a:gd name="T23" fmla="*/ 8 h 20"/>
                <a:gd name="T24" fmla="*/ 2 w 42"/>
                <a:gd name="T25" fmla="*/ 7 h 20"/>
                <a:gd name="T26" fmla="*/ 2 w 42"/>
                <a:gd name="T27" fmla="*/ 6 h 20"/>
                <a:gd name="T28" fmla="*/ 5 w 42"/>
                <a:gd name="T29" fmla="*/ 4 h 20"/>
                <a:gd name="T30" fmla="*/ 8 w 42"/>
                <a:gd name="T31" fmla="*/ 1 h 20"/>
                <a:gd name="T32" fmla="*/ 9 w 42"/>
                <a:gd name="T33" fmla="*/ 1 h 20"/>
                <a:gd name="T34" fmla="*/ 10 w 42"/>
                <a:gd name="T35" fmla="*/ 0 h 20"/>
                <a:gd name="T36" fmla="*/ 13 w 42"/>
                <a:gd name="T37" fmla="*/ 0 h 20"/>
                <a:gd name="T38" fmla="*/ 13 w 42"/>
                <a:gd name="T39" fmla="*/ 1 h 20"/>
                <a:gd name="T40" fmla="*/ 14 w 42"/>
                <a:gd name="T41" fmla="*/ 1 h 20"/>
                <a:gd name="T42" fmla="*/ 17 w 42"/>
                <a:gd name="T43" fmla="*/ 1 h 20"/>
                <a:gd name="T44" fmla="*/ 20 w 42"/>
                <a:gd name="T45" fmla="*/ 1 h 20"/>
                <a:gd name="T46" fmla="*/ 22 w 42"/>
                <a:gd name="T47" fmla="*/ 0 h 20"/>
                <a:gd name="T48" fmla="*/ 23 w 42"/>
                <a:gd name="T49" fmla="*/ 0 h 20"/>
                <a:gd name="T50" fmla="*/ 25 w 42"/>
                <a:gd name="T51" fmla="*/ 0 h 20"/>
                <a:gd name="T52" fmla="*/ 27 w 42"/>
                <a:gd name="T53" fmla="*/ 0 h 20"/>
                <a:gd name="T54" fmla="*/ 28 w 42"/>
                <a:gd name="T55" fmla="*/ 0 h 20"/>
                <a:gd name="T56" fmla="*/ 29 w 42"/>
                <a:gd name="T57" fmla="*/ 0 h 20"/>
                <a:gd name="T58" fmla="*/ 33 w 42"/>
                <a:gd name="T59" fmla="*/ 0 h 20"/>
                <a:gd name="T60" fmla="*/ 34 w 42"/>
                <a:gd name="T61" fmla="*/ 1 h 20"/>
                <a:gd name="T62" fmla="*/ 35 w 42"/>
                <a:gd name="T63" fmla="*/ 2 h 20"/>
                <a:gd name="T64" fmla="*/ 38 w 42"/>
                <a:gd name="T65" fmla="*/ 4 h 20"/>
                <a:gd name="T66" fmla="*/ 40 w 42"/>
                <a:gd name="T67" fmla="*/ 5 h 20"/>
                <a:gd name="T68" fmla="*/ 42 w 42"/>
                <a:gd name="T69" fmla="*/ 6 h 20"/>
                <a:gd name="T70" fmla="*/ 39 w 42"/>
                <a:gd name="T71" fmla="*/ 6 h 20"/>
                <a:gd name="T72" fmla="*/ 39 w 42"/>
                <a:gd name="T73" fmla="*/ 7 h 20"/>
                <a:gd name="T74" fmla="*/ 37 w 42"/>
                <a:gd name="T75" fmla="*/ 8 h 20"/>
                <a:gd name="T76" fmla="*/ 34 w 42"/>
                <a:gd name="T77" fmla="*/ 8 h 20"/>
                <a:gd name="T78" fmla="*/ 33 w 42"/>
                <a:gd name="T79" fmla="*/ 10 h 20"/>
                <a:gd name="T80" fmla="*/ 32 w 42"/>
                <a:gd name="T81" fmla="*/ 8 h 20"/>
                <a:gd name="T82" fmla="*/ 31 w 42"/>
                <a:gd name="T83" fmla="*/ 7 h 20"/>
                <a:gd name="T84" fmla="*/ 31 w 42"/>
                <a:gd name="T85" fmla="*/ 8 h 20"/>
                <a:gd name="T86" fmla="*/ 29 w 42"/>
                <a:gd name="T87" fmla="*/ 10 h 20"/>
                <a:gd name="T88" fmla="*/ 28 w 42"/>
                <a:gd name="T89" fmla="*/ 10 h 20"/>
                <a:gd name="T90" fmla="*/ 28 w 42"/>
                <a:gd name="T91" fmla="*/ 11 h 20"/>
                <a:gd name="T92" fmla="*/ 26 w 42"/>
                <a:gd name="T93" fmla="*/ 13 h 20"/>
                <a:gd name="T94" fmla="*/ 25 w 42"/>
                <a:gd name="T95" fmla="*/ 13 h 20"/>
                <a:gd name="T96" fmla="*/ 25 w 42"/>
                <a:gd name="T97" fmla="*/ 14 h 20"/>
                <a:gd name="T98" fmla="*/ 22 w 42"/>
                <a:gd name="T99" fmla="*/ 13 h 20"/>
                <a:gd name="T100" fmla="*/ 21 w 42"/>
                <a:gd name="T101" fmla="*/ 14 h 20"/>
                <a:gd name="T102" fmla="*/ 20 w 42"/>
                <a:gd name="T103" fmla="*/ 14 h 20"/>
                <a:gd name="T104" fmla="*/ 17 w 42"/>
                <a:gd name="T105" fmla="*/ 14 h 20"/>
                <a:gd name="T106" fmla="*/ 17 w 42"/>
                <a:gd name="T107" fmla="*/ 18 h 20"/>
                <a:gd name="T108" fmla="*/ 17 w 42"/>
                <a:gd name="T109" fmla="*/ 18 h 20"/>
                <a:gd name="T110" fmla="*/ 16 w 42"/>
                <a:gd name="T111" fmla="*/ 20 h 20"/>
                <a:gd name="T112" fmla="*/ 14 w 42"/>
                <a:gd name="T1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20">
                  <a:moveTo>
                    <a:pt x="14" y="20"/>
                  </a:moveTo>
                  <a:lnTo>
                    <a:pt x="13" y="18"/>
                  </a:lnTo>
                  <a:lnTo>
                    <a:pt x="11" y="18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9" y="13"/>
                  </a:lnTo>
                  <a:lnTo>
                    <a:pt x="6" y="14"/>
                  </a:lnTo>
                  <a:lnTo>
                    <a:pt x="5" y="13"/>
                  </a:lnTo>
                  <a:lnTo>
                    <a:pt x="4" y="12"/>
                  </a:lnTo>
                  <a:lnTo>
                    <a:pt x="3" y="11"/>
                  </a:lnTo>
                  <a:lnTo>
                    <a:pt x="0" y="11"/>
                  </a:lnTo>
                  <a:lnTo>
                    <a:pt x="2" y="8"/>
                  </a:lnTo>
                  <a:lnTo>
                    <a:pt x="2" y="7"/>
                  </a:lnTo>
                  <a:lnTo>
                    <a:pt x="2" y="6"/>
                  </a:lnTo>
                  <a:lnTo>
                    <a:pt x="5" y="4"/>
                  </a:lnTo>
                  <a:lnTo>
                    <a:pt x="8" y="1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4" y="1"/>
                  </a:lnTo>
                  <a:lnTo>
                    <a:pt x="35" y="2"/>
                  </a:lnTo>
                  <a:lnTo>
                    <a:pt x="38" y="4"/>
                  </a:lnTo>
                  <a:lnTo>
                    <a:pt x="40" y="5"/>
                  </a:lnTo>
                  <a:lnTo>
                    <a:pt x="42" y="6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8"/>
                  </a:lnTo>
                  <a:lnTo>
                    <a:pt x="34" y="8"/>
                  </a:lnTo>
                  <a:lnTo>
                    <a:pt x="33" y="10"/>
                  </a:lnTo>
                  <a:lnTo>
                    <a:pt x="32" y="8"/>
                  </a:lnTo>
                  <a:lnTo>
                    <a:pt x="31" y="7"/>
                  </a:lnTo>
                  <a:lnTo>
                    <a:pt x="31" y="8"/>
                  </a:lnTo>
                  <a:lnTo>
                    <a:pt x="29" y="10"/>
                  </a:lnTo>
                  <a:lnTo>
                    <a:pt x="28" y="10"/>
                  </a:lnTo>
                  <a:lnTo>
                    <a:pt x="28" y="11"/>
                  </a:lnTo>
                  <a:lnTo>
                    <a:pt x="26" y="13"/>
                  </a:lnTo>
                  <a:lnTo>
                    <a:pt x="25" y="13"/>
                  </a:lnTo>
                  <a:lnTo>
                    <a:pt x="25" y="14"/>
                  </a:lnTo>
                  <a:lnTo>
                    <a:pt x="22" y="13"/>
                  </a:lnTo>
                  <a:lnTo>
                    <a:pt x="21" y="14"/>
                  </a:lnTo>
                  <a:lnTo>
                    <a:pt x="20" y="14"/>
                  </a:lnTo>
                  <a:lnTo>
                    <a:pt x="17" y="14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6" y="20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>
              <a:off x="2149475" y="5553075"/>
              <a:ext cx="28575" cy="20638"/>
            </a:xfrm>
            <a:custGeom>
              <a:avLst/>
              <a:gdLst>
                <a:gd name="T0" fmla="*/ 8 w 18"/>
                <a:gd name="T1" fmla="*/ 0 h 13"/>
                <a:gd name="T2" fmla="*/ 12 w 18"/>
                <a:gd name="T3" fmla="*/ 0 h 13"/>
                <a:gd name="T4" fmla="*/ 18 w 18"/>
                <a:gd name="T5" fmla="*/ 1 h 13"/>
                <a:gd name="T6" fmla="*/ 18 w 18"/>
                <a:gd name="T7" fmla="*/ 5 h 13"/>
                <a:gd name="T8" fmla="*/ 18 w 18"/>
                <a:gd name="T9" fmla="*/ 9 h 13"/>
                <a:gd name="T10" fmla="*/ 17 w 18"/>
                <a:gd name="T11" fmla="*/ 10 h 13"/>
                <a:gd name="T12" fmla="*/ 18 w 18"/>
                <a:gd name="T13" fmla="*/ 11 h 13"/>
                <a:gd name="T14" fmla="*/ 18 w 18"/>
                <a:gd name="T15" fmla="*/ 13 h 13"/>
                <a:gd name="T16" fmla="*/ 13 w 18"/>
                <a:gd name="T17" fmla="*/ 12 h 13"/>
                <a:gd name="T18" fmla="*/ 11 w 18"/>
                <a:gd name="T19" fmla="*/ 12 h 13"/>
                <a:gd name="T20" fmla="*/ 6 w 18"/>
                <a:gd name="T21" fmla="*/ 12 h 13"/>
                <a:gd name="T22" fmla="*/ 3 w 18"/>
                <a:gd name="T23" fmla="*/ 13 h 13"/>
                <a:gd name="T24" fmla="*/ 0 w 18"/>
                <a:gd name="T25" fmla="*/ 11 h 13"/>
                <a:gd name="T26" fmla="*/ 0 w 18"/>
                <a:gd name="T27" fmla="*/ 9 h 13"/>
                <a:gd name="T28" fmla="*/ 6 w 18"/>
                <a:gd name="T29" fmla="*/ 10 h 13"/>
                <a:gd name="T30" fmla="*/ 11 w 18"/>
                <a:gd name="T31" fmla="*/ 11 h 13"/>
                <a:gd name="T32" fmla="*/ 13 w 18"/>
                <a:gd name="T33" fmla="*/ 9 h 13"/>
                <a:gd name="T34" fmla="*/ 11 w 18"/>
                <a:gd name="T35" fmla="*/ 6 h 13"/>
                <a:gd name="T36" fmla="*/ 11 w 18"/>
                <a:gd name="T37" fmla="*/ 3 h 13"/>
                <a:gd name="T38" fmla="*/ 6 w 18"/>
                <a:gd name="T39" fmla="*/ 3 h 13"/>
                <a:gd name="T40" fmla="*/ 8 w 18"/>
                <a:gd name="T4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3">
                  <a:moveTo>
                    <a:pt x="8" y="0"/>
                  </a:moveTo>
                  <a:lnTo>
                    <a:pt x="12" y="0"/>
                  </a:lnTo>
                  <a:lnTo>
                    <a:pt x="18" y="1"/>
                  </a:lnTo>
                  <a:lnTo>
                    <a:pt x="18" y="5"/>
                  </a:lnTo>
                  <a:lnTo>
                    <a:pt x="18" y="9"/>
                  </a:lnTo>
                  <a:lnTo>
                    <a:pt x="17" y="10"/>
                  </a:lnTo>
                  <a:lnTo>
                    <a:pt x="18" y="11"/>
                  </a:lnTo>
                  <a:lnTo>
                    <a:pt x="18" y="13"/>
                  </a:lnTo>
                  <a:lnTo>
                    <a:pt x="13" y="12"/>
                  </a:lnTo>
                  <a:lnTo>
                    <a:pt x="11" y="12"/>
                  </a:lnTo>
                  <a:lnTo>
                    <a:pt x="6" y="12"/>
                  </a:lnTo>
                  <a:lnTo>
                    <a:pt x="3" y="13"/>
                  </a:lnTo>
                  <a:lnTo>
                    <a:pt x="0" y="11"/>
                  </a:lnTo>
                  <a:lnTo>
                    <a:pt x="0" y="9"/>
                  </a:lnTo>
                  <a:lnTo>
                    <a:pt x="6" y="10"/>
                  </a:lnTo>
                  <a:lnTo>
                    <a:pt x="11" y="11"/>
                  </a:lnTo>
                  <a:lnTo>
                    <a:pt x="13" y="9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6" y="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83"/>
            <p:cNvSpPr>
              <a:spLocks/>
            </p:cNvSpPr>
            <p:nvPr/>
          </p:nvSpPr>
          <p:spPr bwMode="auto">
            <a:xfrm>
              <a:off x="2106613" y="5568950"/>
              <a:ext cx="23813" cy="9525"/>
            </a:xfrm>
            <a:custGeom>
              <a:avLst/>
              <a:gdLst>
                <a:gd name="T0" fmla="*/ 5 w 15"/>
                <a:gd name="T1" fmla="*/ 0 h 6"/>
                <a:gd name="T2" fmla="*/ 10 w 15"/>
                <a:gd name="T3" fmla="*/ 1 h 6"/>
                <a:gd name="T4" fmla="*/ 13 w 15"/>
                <a:gd name="T5" fmla="*/ 2 h 6"/>
                <a:gd name="T6" fmla="*/ 15 w 15"/>
                <a:gd name="T7" fmla="*/ 5 h 6"/>
                <a:gd name="T8" fmla="*/ 10 w 15"/>
                <a:gd name="T9" fmla="*/ 5 h 6"/>
                <a:gd name="T10" fmla="*/ 7 w 15"/>
                <a:gd name="T11" fmla="*/ 6 h 6"/>
                <a:gd name="T12" fmla="*/ 4 w 15"/>
                <a:gd name="T13" fmla="*/ 5 h 6"/>
                <a:gd name="T14" fmla="*/ 0 w 15"/>
                <a:gd name="T15" fmla="*/ 2 h 6"/>
                <a:gd name="T16" fmla="*/ 1 w 15"/>
                <a:gd name="T17" fmla="*/ 0 h 6"/>
                <a:gd name="T18" fmla="*/ 4 w 15"/>
                <a:gd name="T19" fmla="*/ 0 h 6"/>
                <a:gd name="T20" fmla="*/ 5 w 15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6">
                  <a:moveTo>
                    <a:pt x="5" y="0"/>
                  </a:moveTo>
                  <a:lnTo>
                    <a:pt x="10" y="1"/>
                  </a:lnTo>
                  <a:lnTo>
                    <a:pt x="13" y="2"/>
                  </a:lnTo>
                  <a:lnTo>
                    <a:pt x="15" y="5"/>
                  </a:lnTo>
                  <a:lnTo>
                    <a:pt x="10" y="5"/>
                  </a:lnTo>
                  <a:lnTo>
                    <a:pt x="7" y="6"/>
                  </a:lnTo>
                  <a:lnTo>
                    <a:pt x="4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20"/>
            <p:cNvSpPr>
              <a:spLocks/>
            </p:cNvSpPr>
            <p:nvPr/>
          </p:nvSpPr>
          <p:spPr bwMode="auto">
            <a:xfrm>
              <a:off x="2006600" y="5607050"/>
              <a:ext cx="49213" cy="47625"/>
            </a:xfrm>
            <a:custGeom>
              <a:avLst/>
              <a:gdLst>
                <a:gd name="T0" fmla="*/ 14 w 31"/>
                <a:gd name="T1" fmla="*/ 28 h 30"/>
                <a:gd name="T2" fmla="*/ 11 w 31"/>
                <a:gd name="T3" fmla="*/ 25 h 30"/>
                <a:gd name="T4" fmla="*/ 9 w 31"/>
                <a:gd name="T5" fmla="*/ 23 h 30"/>
                <a:gd name="T6" fmla="*/ 6 w 31"/>
                <a:gd name="T7" fmla="*/ 20 h 30"/>
                <a:gd name="T8" fmla="*/ 4 w 31"/>
                <a:gd name="T9" fmla="*/ 18 h 30"/>
                <a:gd name="T10" fmla="*/ 0 w 31"/>
                <a:gd name="T11" fmla="*/ 14 h 30"/>
                <a:gd name="T12" fmla="*/ 2 w 31"/>
                <a:gd name="T13" fmla="*/ 13 h 30"/>
                <a:gd name="T14" fmla="*/ 3 w 31"/>
                <a:gd name="T15" fmla="*/ 14 h 30"/>
                <a:gd name="T16" fmla="*/ 3 w 31"/>
                <a:gd name="T17" fmla="*/ 14 h 30"/>
                <a:gd name="T18" fmla="*/ 5 w 31"/>
                <a:gd name="T19" fmla="*/ 14 h 30"/>
                <a:gd name="T20" fmla="*/ 6 w 31"/>
                <a:gd name="T21" fmla="*/ 12 h 30"/>
                <a:gd name="T22" fmla="*/ 6 w 31"/>
                <a:gd name="T23" fmla="*/ 12 h 30"/>
                <a:gd name="T24" fmla="*/ 6 w 31"/>
                <a:gd name="T25" fmla="*/ 8 h 30"/>
                <a:gd name="T26" fmla="*/ 9 w 31"/>
                <a:gd name="T27" fmla="*/ 8 h 30"/>
                <a:gd name="T28" fmla="*/ 10 w 31"/>
                <a:gd name="T29" fmla="*/ 8 h 30"/>
                <a:gd name="T30" fmla="*/ 11 w 31"/>
                <a:gd name="T31" fmla="*/ 7 h 30"/>
                <a:gd name="T32" fmla="*/ 14 w 31"/>
                <a:gd name="T33" fmla="*/ 8 h 30"/>
                <a:gd name="T34" fmla="*/ 14 w 31"/>
                <a:gd name="T35" fmla="*/ 7 h 30"/>
                <a:gd name="T36" fmla="*/ 15 w 31"/>
                <a:gd name="T37" fmla="*/ 7 h 30"/>
                <a:gd name="T38" fmla="*/ 17 w 31"/>
                <a:gd name="T39" fmla="*/ 5 h 30"/>
                <a:gd name="T40" fmla="*/ 17 w 31"/>
                <a:gd name="T41" fmla="*/ 4 h 30"/>
                <a:gd name="T42" fmla="*/ 18 w 31"/>
                <a:gd name="T43" fmla="*/ 4 h 30"/>
                <a:gd name="T44" fmla="*/ 20 w 31"/>
                <a:gd name="T45" fmla="*/ 2 h 30"/>
                <a:gd name="T46" fmla="*/ 20 w 31"/>
                <a:gd name="T47" fmla="*/ 1 h 30"/>
                <a:gd name="T48" fmla="*/ 21 w 31"/>
                <a:gd name="T49" fmla="*/ 2 h 30"/>
                <a:gd name="T50" fmla="*/ 22 w 31"/>
                <a:gd name="T51" fmla="*/ 4 h 30"/>
                <a:gd name="T52" fmla="*/ 23 w 31"/>
                <a:gd name="T53" fmla="*/ 2 h 30"/>
                <a:gd name="T54" fmla="*/ 26 w 31"/>
                <a:gd name="T55" fmla="*/ 2 h 30"/>
                <a:gd name="T56" fmla="*/ 28 w 31"/>
                <a:gd name="T57" fmla="*/ 1 h 30"/>
                <a:gd name="T58" fmla="*/ 28 w 31"/>
                <a:gd name="T59" fmla="*/ 0 h 30"/>
                <a:gd name="T60" fmla="*/ 31 w 31"/>
                <a:gd name="T61" fmla="*/ 0 h 30"/>
                <a:gd name="T62" fmla="*/ 31 w 31"/>
                <a:gd name="T63" fmla="*/ 1 h 30"/>
                <a:gd name="T64" fmla="*/ 31 w 31"/>
                <a:gd name="T65" fmla="*/ 2 h 30"/>
                <a:gd name="T66" fmla="*/ 31 w 31"/>
                <a:gd name="T67" fmla="*/ 5 h 30"/>
                <a:gd name="T68" fmla="*/ 29 w 31"/>
                <a:gd name="T69" fmla="*/ 7 h 30"/>
                <a:gd name="T70" fmla="*/ 28 w 31"/>
                <a:gd name="T71" fmla="*/ 11 h 30"/>
                <a:gd name="T72" fmla="*/ 28 w 31"/>
                <a:gd name="T73" fmla="*/ 13 h 30"/>
                <a:gd name="T74" fmla="*/ 28 w 31"/>
                <a:gd name="T75" fmla="*/ 16 h 30"/>
                <a:gd name="T76" fmla="*/ 29 w 31"/>
                <a:gd name="T77" fmla="*/ 18 h 30"/>
                <a:gd name="T78" fmla="*/ 28 w 31"/>
                <a:gd name="T79" fmla="*/ 19 h 30"/>
                <a:gd name="T80" fmla="*/ 27 w 31"/>
                <a:gd name="T81" fmla="*/ 22 h 30"/>
                <a:gd name="T82" fmla="*/ 28 w 31"/>
                <a:gd name="T83" fmla="*/ 24 h 30"/>
                <a:gd name="T84" fmla="*/ 26 w 31"/>
                <a:gd name="T85" fmla="*/ 25 h 30"/>
                <a:gd name="T86" fmla="*/ 27 w 31"/>
                <a:gd name="T87" fmla="*/ 27 h 30"/>
                <a:gd name="T88" fmla="*/ 28 w 31"/>
                <a:gd name="T89" fmla="*/ 28 h 30"/>
                <a:gd name="T90" fmla="*/ 26 w 31"/>
                <a:gd name="T91" fmla="*/ 30 h 30"/>
                <a:gd name="T92" fmla="*/ 24 w 31"/>
                <a:gd name="T93" fmla="*/ 29 h 30"/>
                <a:gd name="T94" fmla="*/ 23 w 31"/>
                <a:gd name="T95" fmla="*/ 28 h 30"/>
                <a:gd name="T96" fmla="*/ 21 w 31"/>
                <a:gd name="T97" fmla="*/ 28 h 30"/>
                <a:gd name="T98" fmla="*/ 20 w 31"/>
                <a:gd name="T99" fmla="*/ 28 h 30"/>
                <a:gd name="T100" fmla="*/ 15 w 31"/>
                <a:gd name="T101" fmla="*/ 27 h 30"/>
                <a:gd name="T102" fmla="*/ 14 w 31"/>
                <a:gd name="T103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" h="30">
                  <a:moveTo>
                    <a:pt x="14" y="28"/>
                  </a:moveTo>
                  <a:lnTo>
                    <a:pt x="11" y="25"/>
                  </a:lnTo>
                  <a:lnTo>
                    <a:pt x="9" y="23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2" y="13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5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9" y="8"/>
                  </a:lnTo>
                  <a:lnTo>
                    <a:pt x="10" y="8"/>
                  </a:lnTo>
                  <a:lnTo>
                    <a:pt x="11" y="7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5" y="7"/>
                  </a:lnTo>
                  <a:lnTo>
                    <a:pt x="17" y="5"/>
                  </a:lnTo>
                  <a:lnTo>
                    <a:pt x="17" y="4"/>
                  </a:lnTo>
                  <a:lnTo>
                    <a:pt x="18" y="4"/>
                  </a:lnTo>
                  <a:lnTo>
                    <a:pt x="20" y="2"/>
                  </a:lnTo>
                  <a:lnTo>
                    <a:pt x="20" y="1"/>
                  </a:lnTo>
                  <a:lnTo>
                    <a:pt x="21" y="2"/>
                  </a:lnTo>
                  <a:lnTo>
                    <a:pt x="22" y="4"/>
                  </a:lnTo>
                  <a:lnTo>
                    <a:pt x="23" y="2"/>
                  </a:lnTo>
                  <a:lnTo>
                    <a:pt x="26" y="2"/>
                  </a:lnTo>
                  <a:lnTo>
                    <a:pt x="28" y="1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31" y="2"/>
                  </a:lnTo>
                  <a:lnTo>
                    <a:pt x="31" y="5"/>
                  </a:lnTo>
                  <a:lnTo>
                    <a:pt x="29" y="7"/>
                  </a:lnTo>
                  <a:lnTo>
                    <a:pt x="28" y="11"/>
                  </a:lnTo>
                  <a:lnTo>
                    <a:pt x="28" y="13"/>
                  </a:lnTo>
                  <a:lnTo>
                    <a:pt x="28" y="16"/>
                  </a:lnTo>
                  <a:lnTo>
                    <a:pt x="29" y="18"/>
                  </a:lnTo>
                  <a:lnTo>
                    <a:pt x="28" y="19"/>
                  </a:lnTo>
                  <a:lnTo>
                    <a:pt x="27" y="22"/>
                  </a:lnTo>
                  <a:lnTo>
                    <a:pt x="28" y="24"/>
                  </a:lnTo>
                  <a:lnTo>
                    <a:pt x="26" y="25"/>
                  </a:lnTo>
                  <a:lnTo>
                    <a:pt x="27" y="27"/>
                  </a:lnTo>
                  <a:lnTo>
                    <a:pt x="28" y="28"/>
                  </a:lnTo>
                  <a:lnTo>
                    <a:pt x="26" y="30"/>
                  </a:lnTo>
                  <a:lnTo>
                    <a:pt x="24" y="29"/>
                  </a:lnTo>
                  <a:lnTo>
                    <a:pt x="23" y="28"/>
                  </a:lnTo>
                  <a:lnTo>
                    <a:pt x="21" y="28"/>
                  </a:lnTo>
                  <a:lnTo>
                    <a:pt x="20" y="28"/>
                  </a:lnTo>
                  <a:lnTo>
                    <a:pt x="15" y="27"/>
                  </a:lnTo>
                  <a:lnTo>
                    <a:pt x="14" y="28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26"/>
            <p:cNvSpPr>
              <a:spLocks/>
            </p:cNvSpPr>
            <p:nvPr/>
          </p:nvSpPr>
          <p:spPr bwMode="auto">
            <a:xfrm>
              <a:off x="2057400" y="5665788"/>
              <a:ext cx="60325" cy="25400"/>
            </a:xfrm>
            <a:custGeom>
              <a:avLst/>
              <a:gdLst>
                <a:gd name="T0" fmla="*/ 35 w 38"/>
                <a:gd name="T1" fmla="*/ 16 h 16"/>
                <a:gd name="T2" fmla="*/ 32 w 38"/>
                <a:gd name="T3" fmla="*/ 15 h 16"/>
                <a:gd name="T4" fmla="*/ 31 w 38"/>
                <a:gd name="T5" fmla="*/ 11 h 16"/>
                <a:gd name="T6" fmla="*/ 32 w 38"/>
                <a:gd name="T7" fmla="*/ 9 h 16"/>
                <a:gd name="T8" fmla="*/ 31 w 38"/>
                <a:gd name="T9" fmla="*/ 9 h 16"/>
                <a:gd name="T10" fmla="*/ 30 w 38"/>
                <a:gd name="T11" fmla="*/ 6 h 16"/>
                <a:gd name="T12" fmla="*/ 26 w 38"/>
                <a:gd name="T13" fmla="*/ 4 h 16"/>
                <a:gd name="T14" fmla="*/ 23 w 38"/>
                <a:gd name="T15" fmla="*/ 5 h 16"/>
                <a:gd name="T16" fmla="*/ 21 w 38"/>
                <a:gd name="T17" fmla="*/ 8 h 16"/>
                <a:gd name="T18" fmla="*/ 19 w 38"/>
                <a:gd name="T19" fmla="*/ 9 h 16"/>
                <a:gd name="T20" fmla="*/ 18 w 38"/>
                <a:gd name="T21" fmla="*/ 9 h 16"/>
                <a:gd name="T22" fmla="*/ 17 w 38"/>
                <a:gd name="T23" fmla="*/ 10 h 16"/>
                <a:gd name="T24" fmla="*/ 20 w 38"/>
                <a:gd name="T25" fmla="*/ 14 h 16"/>
                <a:gd name="T26" fmla="*/ 18 w 38"/>
                <a:gd name="T27" fmla="*/ 15 h 16"/>
                <a:gd name="T28" fmla="*/ 18 w 38"/>
                <a:gd name="T29" fmla="*/ 16 h 16"/>
                <a:gd name="T30" fmla="*/ 14 w 38"/>
                <a:gd name="T31" fmla="*/ 16 h 16"/>
                <a:gd name="T32" fmla="*/ 13 w 38"/>
                <a:gd name="T33" fmla="*/ 12 h 16"/>
                <a:gd name="T34" fmla="*/ 12 w 38"/>
                <a:gd name="T35" fmla="*/ 14 h 16"/>
                <a:gd name="T36" fmla="*/ 9 w 38"/>
                <a:gd name="T37" fmla="*/ 12 h 16"/>
                <a:gd name="T38" fmla="*/ 8 w 38"/>
                <a:gd name="T39" fmla="*/ 10 h 16"/>
                <a:gd name="T40" fmla="*/ 6 w 38"/>
                <a:gd name="T41" fmla="*/ 10 h 16"/>
                <a:gd name="T42" fmla="*/ 5 w 38"/>
                <a:gd name="T43" fmla="*/ 9 h 16"/>
                <a:gd name="T44" fmla="*/ 1 w 38"/>
                <a:gd name="T45" fmla="*/ 9 h 16"/>
                <a:gd name="T46" fmla="*/ 1 w 38"/>
                <a:gd name="T47" fmla="*/ 10 h 16"/>
                <a:gd name="T48" fmla="*/ 0 w 38"/>
                <a:gd name="T49" fmla="*/ 10 h 16"/>
                <a:gd name="T50" fmla="*/ 1 w 38"/>
                <a:gd name="T51" fmla="*/ 8 h 16"/>
                <a:gd name="T52" fmla="*/ 1 w 38"/>
                <a:gd name="T53" fmla="*/ 6 h 16"/>
                <a:gd name="T54" fmla="*/ 1 w 38"/>
                <a:gd name="T55" fmla="*/ 5 h 16"/>
                <a:gd name="T56" fmla="*/ 2 w 38"/>
                <a:gd name="T57" fmla="*/ 5 h 16"/>
                <a:gd name="T58" fmla="*/ 1 w 38"/>
                <a:gd name="T59" fmla="*/ 4 h 16"/>
                <a:gd name="T60" fmla="*/ 1 w 38"/>
                <a:gd name="T61" fmla="*/ 2 h 16"/>
                <a:gd name="T62" fmla="*/ 3 w 38"/>
                <a:gd name="T63" fmla="*/ 0 h 16"/>
                <a:gd name="T64" fmla="*/ 6 w 38"/>
                <a:gd name="T65" fmla="*/ 3 h 16"/>
                <a:gd name="T66" fmla="*/ 6 w 38"/>
                <a:gd name="T67" fmla="*/ 4 h 16"/>
                <a:gd name="T68" fmla="*/ 8 w 38"/>
                <a:gd name="T69" fmla="*/ 5 h 16"/>
                <a:gd name="T70" fmla="*/ 8 w 38"/>
                <a:gd name="T71" fmla="*/ 4 h 16"/>
                <a:gd name="T72" fmla="*/ 11 w 38"/>
                <a:gd name="T73" fmla="*/ 5 h 16"/>
                <a:gd name="T74" fmla="*/ 14 w 38"/>
                <a:gd name="T75" fmla="*/ 5 h 16"/>
                <a:gd name="T76" fmla="*/ 17 w 38"/>
                <a:gd name="T77" fmla="*/ 4 h 16"/>
                <a:gd name="T78" fmla="*/ 20 w 38"/>
                <a:gd name="T79" fmla="*/ 2 h 16"/>
                <a:gd name="T80" fmla="*/ 23 w 38"/>
                <a:gd name="T81" fmla="*/ 0 h 16"/>
                <a:gd name="T82" fmla="*/ 26 w 38"/>
                <a:gd name="T83" fmla="*/ 0 h 16"/>
                <a:gd name="T84" fmla="*/ 26 w 38"/>
                <a:gd name="T85" fmla="*/ 2 h 16"/>
                <a:gd name="T86" fmla="*/ 30 w 38"/>
                <a:gd name="T87" fmla="*/ 2 h 16"/>
                <a:gd name="T88" fmla="*/ 34 w 38"/>
                <a:gd name="T89" fmla="*/ 3 h 16"/>
                <a:gd name="T90" fmla="*/ 35 w 38"/>
                <a:gd name="T91" fmla="*/ 5 h 16"/>
                <a:gd name="T92" fmla="*/ 38 w 38"/>
                <a:gd name="T93" fmla="*/ 6 h 16"/>
                <a:gd name="T94" fmla="*/ 37 w 38"/>
                <a:gd name="T95" fmla="*/ 8 h 16"/>
                <a:gd name="T96" fmla="*/ 38 w 38"/>
                <a:gd name="T97" fmla="*/ 11 h 16"/>
                <a:gd name="T98" fmla="*/ 37 w 38"/>
                <a:gd name="T99" fmla="*/ 14 h 16"/>
                <a:gd name="T100" fmla="*/ 35 w 38"/>
                <a:gd name="T101" fmla="*/ 12 h 16"/>
                <a:gd name="T102" fmla="*/ 35 w 38"/>
                <a:gd name="T10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16">
                  <a:moveTo>
                    <a:pt x="35" y="16"/>
                  </a:moveTo>
                  <a:lnTo>
                    <a:pt x="32" y="15"/>
                  </a:lnTo>
                  <a:lnTo>
                    <a:pt x="31" y="11"/>
                  </a:lnTo>
                  <a:lnTo>
                    <a:pt x="32" y="9"/>
                  </a:lnTo>
                  <a:lnTo>
                    <a:pt x="31" y="9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23" y="5"/>
                  </a:lnTo>
                  <a:lnTo>
                    <a:pt x="21" y="8"/>
                  </a:lnTo>
                  <a:lnTo>
                    <a:pt x="19" y="9"/>
                  </a:lnTo>
                  <a:lnTo>
                    <a:pt x="18" y="9"/>
                  </a:lnTo>
                  <a:lnTo>
                    <a:pt x="17" y="10"/>
                  </a:lnTo>
                  <a:lnTo>
                    <a:pt x="20" y="14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4" y="16"/>
                  </a:lnTo>
                  <a:lnTo>
                    <a:pt x="13" y="12"/>
                  </a:lnTo>
                  <a:lnTo>
                    <a:pt x="12" y="14"/>
                  </a:lnTo>
                  <a:lnTo>
                    <a:pt x="9" y="12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5" y="9"/>
                  </a:lnTo>
                  <a:lnTo>
                    <a:pt x="1" y="9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8"/>
                  </a:lnTo>
                  <a:lnTo>
                    <a:pt x="1" y="6"/>
                  </a:lnTo>
                  <a:lnTo>
                    <a:pt x="1" y="5"/>
                  </a:lnTo>
                  <a:lnTo>
                    <a:pt x="2" y="5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0"/>
                  </a:lnTo>
                  <a:lnTo>
                    <a:pt x="6" y="3"/>
                  </a:lnTo>
                  <a:lnTo>
                    <a:pt x="6" y="4"/>
                  </a:lnTo>
                  <a:lnTo>
                    <a:pt x="8" y="5"/>
                  </a:lnTo>
                  <a:lnTo>
                    <a:pt x="8" y="4"/>
                  </a:lnTo>
                  <a:lnTo>
                    <a:pt x="11" y="5"/>
                  </a:lnTo>
                  <a:lnTo>
                    <a:pt x="14" y="5"/>
                  </a:lnTo>
                  <a:lnTo>
                    <a:pt x="17" y="4"/>
                  </a:lnTo>
                  <a:lnTo>
                    <a:pt x="20" y="2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30" y="2"/>
                  </a:lnTo>
                  <a:lnTo>
                    <a:pt x="34" y="3"/>
                  </a:lnTo>
                  <a:lnTo>
                    <a:pt x="35" y="5"/>
                  </a:lnTo>
                  <a:lnTo>
                    <a:pt x="38" y="6"/>
                  </a:lnTo>
                  <a:lnTo>
                    <a:pt x="37" y="8"/>
                  </a:lnTo>
                  <a:lnTo>
                    <a:pt x="38" y="11"/>
                  </a:lnTo>
                  <a:lnTo>
                    <a:pt x="37" y="14"/>
                  </a:lnTo>
                  <a:lnTo>
                    <a:pt x="35" y="12"/>
                  </a:lnTo>
                  <a:lnTo>
                    <a:pt x="35" y="16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27"/>
            <p:cNvSpPr>
              <a:spLocks/>
            </p:cNvSpPr>
            <p:nvPr/>
          </p:nvSpPr>
          <p:spPr bwMode="auto">
            <a:xfrm>
              <a:off x="2074863" y="5767388"/>
              <a:ext cx="134938" cy="198438"/>
            </a:xfrm>
            <a:custGeom>
              <a:avLst/>
              <a:gdLst>
                <a:gd name="T0" fmla="*/ 77 w 85"/>
                <a:gd name="T1" fmla="*/ 124 h 125"/>
                <a:gd name="T2" fmla="*/ 67 w 85"/>
                <a:gd name="T3" fmla="*/ 121 h 125"/>
                <a:gd name="T4" fmla="*/ 53 w 85"/>
                <a:gd name="T5" fmla="*/ 112 h 125"/>
                <a:gd name="T6" fmla="*/ 36 w 85"/>
                <a:gd name="T7" fmla="*/ 100 h 125"/>
                <a:gd name="T8" fmla="*/ 35 w 85"/>
                <a:gd name="T9" fmla="*/ 91 h 125"/>
                <a:gd name="T10" fmla="*/ 21 w 85"/>
                <a:gd name="T11" fmla="*/ 71 h 125"/>
                <a:gd name="T12" fmla="*/ 13 w 85"/>
                <a:gd name="T13" fmla="*/ 54 h 125"/>
                <a:gd name="T14" fmla="*/ 6 w 85"/>
                <a:gd name="T15" fmla="*/ 44 h 125"/>
                <a:gd name="T16" fmla="*/ 3 w 85"/>
                <a:gd name="T17" fmla="*/ 39 h 125"/>
                <a:gd name="T18" fmla="*/ 2 w 85"/>
                <a:gd name="T19" fmla="*/ 27 h 125"/>
                <a:gd name="T20" fmla="*/ 8 w 85"/>
                <a:gd name="T21" fmla="*/ 26 h 125"/>
                <a:gd name="T22" fmla="*/ 6 w 85"/>
                <a:gd name="T23" fmla="*/ 31 h 125"/>
                <a:gd name="T24" fmla="*/ 12 w 85"/>
                <a:gd name="T25" fmla="*/ 31 h 125"/>
                <a:gd name="T26" fmla="*/ 18 w 85"/>
                <a:gd name="T27" fmla="*/ 31 h 125"/>
                <a:gd name="T28" fmla="*/ 24 w 85"/>
                <a:gd name="T29" fmla="*/ 21 h 125"/>
                <a:gd name="T30" fmla="*/ 39 w 85"/>
                <a:gd name="T31" fmla="*/ 11 h 125"/>
                <a:gd name="T32" fmla="*/ 41 w 85"/>
                <a:gd name="T33" fmla="*/ 2 h 125"/>
                <a:gd name="T34" fmla="*/ 47 w 85"/>
                <a:gd name="T35" fmla="*/ 4 h 125"/>
                <a:gd name="T36" fmla="*/ 52 w 85"/>
                <a:gd name="T37" fmla="*/ 9 h 125"/>
                <a:gd name="T38" fmla="*/ 60 w 85"/>
                <a:gd name="T39" fmla="*/ 17 h 125"/>
                <a:gd name="T40" fmla="*/ 67 w 85"/>
                <a:gd name="T41" fmla="*/ 16 h 125"/>
                <a:gd name="T42" fmla="*/ 76 w 85"/>
                <a:gd name="T43" fmla="*/ 19 h 125"/>
                <a:gd name="T44" fmla="*/ 73 w 85"/>
                <a:gd name="T45" fmla="*/ 26 h 125"/>
                <a:gd name="T46" fmla="*/ 71 w 85"/>
                <a:gd name="T47" fmla="*/ 29 h 125"/>
                <a:gd name="T48" fmla="*/ 65 w 85"/>
                <a:gd name="T49" fmla="*/ 31 h 125"/>
                <a:gd name="T50" fmla="*/ 56 w 85"/>
                <a:gd name="T51" fmla="*/ 39 h 125"/>
                <a:gd name="T52" fmla="*/ 55 w 85"/>
                <a:gd name="T53" fmla="*/ 45 h 125"/>
                <a:gd name="T54" fmla="*/ 52 w 85"/>
                <a:gd name="T55" fmla="*/ 50 h 125"/>
                <a:gd name="T56" fmla="*/ 53 w 85"/>
                <a:gd name="T57" fmla="*/ 57 h 125"/>
                <a:gd name="T58" fmla="*/ 54 w 85"/>
                <a:gd name="T59" fmla="*/ 65 h 125"/>
                <a:gd name="T60" fmla="*/ 61 w 85"/>
                <a:gd name="T61" fmla="*/ 68 h 125"/>
                <a:gd name="T62" fmla="*/ 73 w 85"/>
                <a:gd name="T63" fmla="*/ 65 h 125"/>
                <a:gd name="T64" fmla="*/ 76 w 85"/>
                <a:gd name="T65" fmla="*/ 75 h 125"/>
                <a:gd name="T66" fmla="*/ 85 w 85"/>
                <a:gd name="T67" fmla="*/ 85 h 125"/>
                <a:gd name="T68" fmla="*/ 83 w 85"/>
                <a:gd name="T69" fmla="*/ 92 h 125"/>
                <a:gd name="T70" fmla="*/ 81 w 85"/>
                <a:gd name="T71" fmla="*/ 102 h 125"/>
                <a:gd name="T72" fmla="*/ 81 w 85"/>
                <a:gd name="T73" fmla="*/ 107 h 125"/>
                <a:gd name="T74" fmla="*/ 79 w 85"/>
                <a:gd name="T75" fmla="*/ 12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5" h="125">
                  <a:moveTo>
                    <a:pt x="79" y="120"/>
                  </a:moveTo>
                  <a:lnTo>
                    <a:pt x="77" y="124"/>
                  </a:lnTo>
                  <a:lnTo>
                    <a:pt x="73" y="125"/>
                  </a:lnTo>
                  <a:lnTo>
                    <a:pt x="67" y="121"/>
                  </a:lnTo>
                  <a:lnTo>
                    <a:pt x="66" y="118"/>
                  </a:lnTo>
                  <a:lnTo>
                    <a:pt x="53" y="112"/>
                  </a:lnTo>
                  <a:lnTo>
                    <a:pt x="41" y="103"/>
                  </a:lnTo>
                  <a:lnTo>
                    <a:pt x="36" y="100"/>
                  </a:lnTo>
                  <a:lnTo>
                    <a:pt x="33" y="94"/>
                  </a:lnTo>
                  <a:lnTo>
                    <a:pt x="35" y="91"/>
                  </a:lnTo>
                  <a:lnTo>
                    <a:pt x="29" y="83"/>
                  </a:lnTo>
                  <a:lnTo>
                    <a:pt x="21" y="71"/>
                  </a:lnTo>
                  <a:lnTo>
                    <a:pt x="15" y="57"/>
                  </a:lnTo>
                  <a:lnTo>
                    <a:pt x="13" y="54"/>
                  </a:lnTo>
                  <a:lnTo>
                    <a:pt x="10" y="49"/>
                  </a:lnTo>
                  <a:lnTo>
                    <a:pt x="6" y="44"/>
                  </a:lnTo>
                  <a:lnTo>
                    <a:pt x="1" y="42"/>
                  </a:lnTo>
                  <a:lnTo>
                    <a:pt x="3" y="39"/>
                  </a:lnTo>
                  <a:lnTo>
                    <a:pt x="0" y="32"/>
                  </a:lnTo>
                  <a:lnTo>
                    <a:pt x="2" y="27"/>
                  </a:lnTo>
                  <a:lnTo>
                    <a:pt x="7" y="23"/>
                  </a:lnTo>
                  <a:lnTo>
                    <a:pt x="8" y="26"/>
                  </a:lnTo>
                  <a:lnTo>
                    <a:pt x="6" y="27"/>
                  </a:lnTo>
                  <a:lnTo>
                    <a:pt x="6" y="31"/>
                  </a:lnTo>
                  <a:lnTo>
                    <a:pt x="9" y="29"/>
                  </a:lnTo>
                  <a:lnTo>
                    <a:pt x="12" y="31"/>
                  </a:lnTo>
                  <a:lnTo>
                    <a:pt x="14" y="33"/>
                  </a:lnTo>
                  <a:lnTo>
                    <a:pt x="18" y="31"/>
                  </a:lnTo>
                  <a:lnTo>
                    <a:pt x="19" y="26"/>
                  </a:lnTo>
                  <a:lnTo>
                    <a:pt x="24" y="21"/>
                  </a:lnTo>
                  <a:lnTo>
                    <a:pt x="32" y="17"/>
                  </a:lnTo>
                  <a:lnTo>
                    <a:pt x="39" y="11"/>
                  </a:lnTo>
                  <a:lnTo>
                    <a:pt x="41" y="6"/>
                  </a:lnTo>
                  <a:lnTo>
                    <a:pt x="41" y="2"/>
                  </a:lnTo>
                  <a:lnTo>
                    <a:pt x="42" y="0"/>
                  </a:lnTo>
                  <a:lnTo>
                    <a:pt x="47" y="4"/>
                  </a:lnTo>
                  <a:lnTo>
                    <a:pt x="48" y="8"/>
                  </a:lnTo>
                  <a:lnTo>
                    <a:pt x="52" y="9"/>
                  </a:lnTo>
                  <a:lnTo>
                    <a:pt x="55" y="16"/>
                  </a:lnTo>
                  <a:lnTo>
                    <a:pt x="60" y="17"/>
                  </a:lnTo>
                  <a:lnTo>
                    <a:pt x="65" y="15"/>
                  </a:lnTo>
                  <a:lnTo>
                    <a:pt x="67" y="16"/>
                  </a:lnTo>
                  <a:lnTo>
                    <a:pt x="71" y="16"/>
                  </a:lnTo>
                  <a:lnTo>
                    <a:pt x="76" y="19"/>
                  </a:lnTo>
                  <a:lnTo>
                    <a:pt x="72" y="26"/>
                  </a:lnTo>
                  <a:lnTo>
                    <a:pt x="73" y="26"/>
                  </a:lnTo>
                  <a:lnTo>
                    <a:pt x="77" y="29"/>
                  </a:lnTo>
                  <a:lnTo>
                    <a:pt x="71" y="29"/>
                  </a:lnTo>
                  <a:lnTo>
                    <a:pt x="70" y="29"/>
                  </a:lnTo>
                  <a:lnTo>
                    <a:pt x="65" y="31"/>
                  </a:lnTo>
                  <a:lnTo>
                    <a:pt x="56" y="35"/>
                  </a:lnTo>
                  <a:lnTo>
                    <a:pt x="56" y="39"/>
                  </a:lnTo>
                  <a:lnTo>
                    <a:pt x="54" y="42"/>
                  </a:lnTo>
                  <a:lnTo>
                    <a:pt x="55" y="45"/>
                  </a:lnTo>
                  <a:lnTo>
                    <a:pt x="52" y="46"/>
                  </a:lnTo>
                  <a:lnTo>
                    <a:pt x="52" y="50"/>
                  </a:lnTo>
                  <a:lnTo>
                    <a:pt x="49" y="51"/>
                  </a:lnTo>
                  <a:lnTo>
                    <a:pt x="53" y="57"/>
                  </a:lnTo>
                  <a:lnTo>
                    <a:pt x="56" y="61"/>
                  </a:lnTo>
                  <a:lnTo>
                    <a:pt x="54" y="65"/>
                  </a:lnTo>
                  <a:lnTo>
                    <a:pt x="59" y="65"/>
                  </a:lnTo>
                  <a:lnTo>
                    <a:pt x="61" y="68"/>
                  </a:lnTo>
                  <a:lnTo>
                    <a:pt x="67" y="68"/>
                  </a:lnTo>
                  <a:lnTo>
                    <a:pt x="73" y="65"/>
                  </a:lnTo>
                  <a:lnTo>
                    <a:pt x="72" y="74"/>
                  </a:lnTo>
                  <a:lnTo>
                    <a:pt x="76" y="75"/>
                  </a:lnTo>
                  <a:lnTo>
                    <a:pt x="79" y="74"/>
                  </a:lnTo>
                  <a:lnTo>
                    <a:pt x="85" y="85"/>
                  </a:lnTo>
                  <a:lnTo>
                    <a:pt x="84" y="87"/>
                  </a:lnTo>
                  <a:lnTo>
                    <a:pt x="83" y="92"/>
                  </a:lnTo>
                  <a:lnTo>
                    <a:pt x="83" y="98"/>
                  </a:lnTo>
                  <a:lnTo>
                    <a:pt x="81" y="102"/>
                  </a:lnTo>
                  <a:lnTo>
                    <a:pt x="82" y="104"/>
                  </a:lnTo>
                  <a:lnTo>
                    <a:pt x="81" y="107"/>
                  </a:lnTo>
                  <a:lnTo>
                    <a:pt x="83" y="112"/>
                  </a:lnTo>
                  <a:lnTo>
                    <a:pt x="79" y="12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32"/>
            <p:cNvSpPr>
              <a:spLocks/>
            </p:cNvSpPr>
            <p:nvPr/>
          </p:nvSpPr>
          <p:spPr bwMode="auto">
            <a:xfrm>
              <a:off x="2225675" y="5568950"/>
              <a:ext cx="17463" cy="4763"/>
            </a:xfrm>
            <a:custGeom>
              <a:avLst/>
              <a:gdLst>
                <a:gd name="T0" fmla="*/ 6 w 11"/>
                <a:gd name="T1" fmla="*/ 0 h 3"/>
                <a:gd name="T2" fmla="*/ 10 w 11"/>
                <a:gd name="T3" fmla="*/ 1 h 3"/>
                <a:gd name="T4" fmla="*/ 11 w 11"/>
                <a:gd name="T5" fmla="*/ 2 h 3"/>
                <a:gd name="T6" fmla="*/ 8 w 11"/>
                <a:gd name="T7" fmla="*/ 3 h 3"/>
                <a:gd name="T8" fmla="*/ 4 w 11"/>
                <a:gd name="T9" fmla="*/ 3 h 3"/>
                <a:gd name="T10" fmla="*/ 0 w 11"/>
                <a:gd name="T11" fmla="*/ 3 h 3"/>
                <a:gd name="T12" fmla="*/ 0 w 11"/>
                <a:gd name="T13" fmla="*/ 1 h 3"/>
                <a:gd name="T14" fmla="*/ 0 w 11"/>
                <a:gd name="T15" fmla="*/ 0 h 3"/>
                <a:gd name="T16" fmla="*/ 6 w 1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">
                  <a:moveTo>
                    <a:pt x="6" y="0"/>
                  </a:moveTo>
                  <a:lnTo>
                    <a:pt x="10" y="1"/>
                  </a:lnTo>
                  <a:lnTo>
                    <a:pt x="11" y="2"/>
                  </a:lnTo>
                  <a:lnTo>
                    <a:pt x="8" y="3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35"/>
            <p:cNvSpPr>
              <a:spLocks/>
            </p:cNvSpPr>
            <p:nvPr/>
          </p:nvSpPr>
          <p:spPr bwMode="auto">
            <a:xfrm>
              <a:off x="2273300" y="5976938"/>
              <a:ext cx="90488" cy="93663"/>
            </a:xfrm>
            <a:custGeom>
              <a:avLst/>
              <a:gdLst>
                <a:gd name="T0" fmla="*/ 0 w 57"/>
                <a:gd name="T1" fmla="*/ 21 h 59"/>
                <a:gd name="T2" fmla="*/ 3 w 57"/>
                <a:gd name="T3" fmla="*/ 12 h 59"/>
                <a:gd name="T4" fmla="*/ 3 w 57"/>
                <a:gd name="T5" fmla="*/ 9 h 59"/>
                <a:gd name="T6" fmla="*/ 6 w 57"/>
                <a:gd name="T7" fmla="*/ 3 h 59"/>
                <a:gd name="T8" fmla="*/ 18 w 57"/>
                <a:gd name="T9" fmla="*/ 0 h 59"/>
                <a:gd name="T10" fmla="*/ 24 w 57"/>
                <a:gd name="T11" fmla="*/ 0 h 59"/>
                <a:gd name="T12" fmla="*/ 30 w 57"/>
                <a:gd name="T13" fmla="*/ 4 h 59"/>
                <a:gd name="T14" fmla="*/ 30 w 57"/>
                <a:gd name="T15" fmla="*/ 6 h 59"/>
                <a:gd name="T16" fmla="*/ 33 w 57"/>
                <a:gd name="T17" fmla="*/ 10 h 59"/>
                <a:gd name="T18" fmla="*/ 32 w 57"/>
                <a:gd name="T19" fmla="*/ 20 h 59"/>
                <a:gd name="T20" fmla="*/ 39 w 57"/>
                <a:gd name="T21" fmla="*/ 21 h 59"/>
                <a:gd name="T22" fmla="*/ 41 w 57"/>
                <a:gd name="T23" fmla="*/ 20 h 59"/>
                <a:gd name="T24" fmla="*/ 46 w 57"/>
                <a:gd name="T25" fmla="*/ 22 h 59"/>
                <a:gd name="T26" fmla="*/ 47 w 57"/>
                <a:gd name="T27" fmla="*/ 23 h 59"/>
                <a:gd name="T28" fmla="*/ 48 w 57"/>
                <a:gd name="T29" fmla="*/ 30 h 59"/>
                <a:gd name="T30" fmla="*/ 48 w 57"/>
                <a:gd name="T31" fmla="*/ 33 h 59"/>
                <a:gd name="T32" fmla="*/ 51 w 57"/>
                <a:gd name="T33" fmla="*/ 34 h 59"/>
                <a:gd name="T34" fmla="*/ 55 w 57"/>
                <a:gd name="T35" fmla="*/ 33 h 59"/>
                <a:gd name="T36" fmla="*/ 57 w 57"/>
                <a:gd name="T37" fmla="*/ 34 h 59"/>
                <a:gd name="T38" fmla="*/ 57 w 57"/>
                <a:gd name="T39" fmla="*/ 38 h 59"/>
                <a:gd name="T40" fmla="*/ 56 w 57"/>
                <a:gd name="T41" fmla="*/ 42 h 59"/>
                <a:gd name="T42" fmla="*/ 55 w 57"/>
                <a:gd name="T43" fmla="*/ 46 h 59"/>
                <a:gd name="T44" fmla="*/ 53 w 57"/>
                <a:gd name="T45" fmla="*/ 53 h 59"/>
                <a:gd name="T46" fmla="*/ 47 w 57"/>
                <a:gd name="T47" fmla="*/ 58 h 59"/>
                <a:gd name="T48" fmla="*/ 41 w 57"/>
                <a:gd name="T49" fmla="*/ 59 h 59"/>
                <a:gd name="T50" fmla="*/ 34 w 57"/>
                <a:gd name="T51" fmla="*/ 58 h 59"/>
                <a:gd name="T52" fmla="*/ 28 w 57"/>
                <a:gd name="T53" fmla="*/ 57 h 59"/>
                <a:gd name="T54" fmla="*/ 34 w 57"/>
                <a:gd name="T55" fmla="*/ 45 h 59"/>
                <a:gd name="T56" fmla="*/ 33 w 57"/>
                <a:gd name="T57" fmla="*/ 42 h 59"/>
                <a:gd name="T58" fmla="*/ 27 w 57"/>
                <a:gd name="T59" fmla="*/ 39 h 59"/>
                <a:gd name="T60" fmla="*/ 18 w 57"/>
                <a:gd name="T61" fmla="*/ 34 h 59"/>
                <a:gd name="T62" fmla="*/ 12 w 57"/>
                <a:gd name="T63" fmla="*/ 33 h 59"/>
                <a:gd name="T64" fmla="*/ 0 w 57"/>
                <a:gd name="T65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9">
                  <a:moveTo>
                    <a:pt x="0" y="21"/>
                  </a:moveTo>
                  <a:lnTo>
                    <a:pt x="3" y="12"/>
                  </a:lnTo>
                  <a:lnTo>
                    <a:pt x="3" y="9"/>
                  </a:lnTo>
                  <a:lnTo>
                    <a:pt x="6" y="3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3" y="10"/>
                  </a:lnTo>
                  <a:lnTo>
                    <a:pt x="32" y="20"/>
                  </a:lnTo>
                  <a:lnTo>
                    <a:pt x="39" y="21"/>
                  </a:lnTo>
                  <a:lnTo>
                    <a:pt x="41" y="20"/>
                  </a:lnTo>
                  <a:lnTo>
                    <a:pt x="46" y="22"/>
                  </a:lnTo>
                  <a:lnTo>
                    <a:pt x="47" y="23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1" y="34"/>
                  </a:lnTo>
                  <a:lnTo>
                    <a:pt x="55" y="33"/>
                  </a:lnTo>
                  <a:lnTo>
                    <a:pt x="57" y="34"/>
                  </a:lnTo>
                  <a:lnTo>
                    <a:pt x="57" y="38"/>
                  </a:lnTo>
                  <a:lnTo>
                    <a:pt x="56" y="42"/>
                  </a:lnTo>
                  <a:lnTo>
                    <a:pt x="55" y="46"/>
                  </a:lnTo>
                  <a:lnTo>
                    <a:pt x="53" y="53"/>
                  </a:lnTo>
                  <a:lnTo>
                    <a:pt x="47" y="58"/>
                  </a:lnTo>
                  <a:lnTo>
                    <a:pt x="41" y="59"/>
                  </a:lnTo>
                  <a:lnTo>
                    <a:pt x="34" y="58"/>
                  </a:lnTo>
                  <a:lnTo>
                    <a:pt x="28" y="57"/>
                  </a:lnTo>
                  <a:lnTo>
                    <a:pt x="34" y="45"/>
                  </a:lnTo>
                  <a:lnTo>
                    <a:pt x="33" y="42"/>
                  </a:lnTo>
                  <a:lnTo>
                    <a:pt x="27" y="39"/>
                  </a:lnTo>
                  <a:lnTo>
                    <a:pt x="18" y="34"/>
                  </a:lnTo>
                  <a:lnTo>
                    <a:pt x="12" y="3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52"/>
            <p:cNvSpPr>
              <a:spLocks/>
            </p:cNvSpPr>
            <p:nvPr/>
          </p:nvSpPr>
          <p:spPr bwMode="auto">
            <a:xfrm>
              <a:off x="2324100" y="5705475"/>
              <a:ext cx="41275" cy="42863"/>
            </a:xfrm>
            <a:custGeom>
              <a:avLst/>
              <a:gdLst>
                <a:gd name="T0" fmla="*/ 6 w 26"/>
                <a:gd name="T1" fmla="*/ 0 h 27"/>
                <a:gd name="T2" fmla="*/ 13 w 26"/>
                <a:gd name="T3" fmla="*/ 1 h 27"/>
                <a:gd name="T4" fmla="*/ 14 w 26"/>
                <a:gd name="T5" fmla="*/ 0 h 27"/>
                <a:gd name="T6" fmla="*/ 19 w 26"/>
                <a:gd name="T7" fmla="*/ 0 h 27"/>
                <a:gd name="T8" fmla="*/ 26 w 26"/>
                <a:gd name="T9" fmla="*/ 1 h 27"/>
                <a:gd name="T10" fmla="*/ 24 w 26"/>
                <a:gd name="T11" fmla="*/ 7 h 27"/>
                <a:gd name="T12" fmla="*/ 24 w 26"/>
                <a:gd name="T13" fmla="*/ 12 h 27"/>
                <a:gd name="T14" fmla="*/ 26 w 26"/>
                <a:gd name="T15" fmla="*/ 15 h 27"/>
                <a:gd name="T16" fmla="*/ 25 w 26"/>
                <a:gd name="T17" fmla="*/ 18 h 27"/>
                <a:gd name="T18" fmla="*/ 25 w 26"/>
                <a:gd name="T19" fmla="*/ 21 h 27"/>
                <a:gd name="T20" fmla="*/ 23 w 26"/>
                <a:gd name="T21" fmla="*/ 24 h 27"/>
                <a:gd name="T22" fmla="*/ 19 w 26"/>
                <a:gd name="T23" fmla="*/ 23 h 27"/>
                <a:gd name="T24" fmla="*/ 15 w 26"/>
                <a:gd name="T25" fmla="*/ 24 h 27"/>
                <a:gd name="T26" fmla="*/ 13 w 26"/>
                <a:gd name="T27" fmla="*/ 23 h 27"/>
                <a:gd name="T28" fmla="*/ 13 w 26"/>
                <a:gd name="T29" fmla="*/ 25 h 27"/>
                <a:gd name="T30" fmla="*/ 14 w 26"/>
                <a:gd name="T31" fmla="*/ 26 h 27"/>
                <a:gd name="T32" fmla="*/ 13 w 26"/>
                <a:gd name="T33" fmla="*/ 27 h 27"/>
                <a:gd name="T34" fmla="*/ 9 w 26"/>
                <a:gd name="T35" fmla="*/ 27 h 27"/>
                <a:gd name="T36" fmla="*/ 6 w 26"/>
                <a:gd name="T37" fmla="*/ 21 h 27"/>
                <a:gd name="T38" fmla="*/ 4 w 26"/>
                <a:gd name="T39" fmla="*/ 18 h 27"/>
                <a:gd name="T40" fmla="*/ 2 w 26"/>
                <a:gd name="T41" fmla="*/ 18 h 27"/>
                <a:gd name="T42" fmla="*/ 0 w 26"/>
                <a:gd name="T43" fmla="*/ 13 h 27"/>
                <a:gd name="T44" fmla="*/ 1 w 26"/>
                <a:gd name="T45" fmla="*/ 9 h 27"/>
                <a:gd name="T46" fmla="*/ 0 w 26"/>
                <a:gd name="T47" fmla="*/ 8 h 27"/>
                <a:gd name="T48" fmla="*/ 4 w 26"/>
                <a:gd name="T49" fmla="*/ 6 h 27"/>
                <a:gd name="T50" fmla="*/ 6 w 26"/>
                <a:gd name="T5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" h="27">
                  <a:moveTo>
                    <a:pt x="6" y="0"/>
                  </a:moveTo>
                  <a:lnTo>
                    <a:pt x="13" y="1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6" y="1"/>
                  </a:lnTo>
                  <a:lnTo>
                    <a:pt x="24" y="7"/>
                  </a:lnTo>
                  <a:lnTo>
                    <a:pt x="24" y="12"/>
                  </a:lnTo>
                  <a:lnTo>
                    <a:pt x="26" y="15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3" y="24"/>
                  </a:lnTo>
                  <a:lnTo>
                    <a:pt x="19" y="23"/>
                  </a:lnTo>
                  <a:lnTo>
                    <a:pt x="15" y="24"/>
                  </a:lnTo>
                  <a:lnTo>
                    <a:pt x="13" y="23"/>
                  </a:lnTo>
                  <a:lnTo>
                    <a:pt x="13" y="25"/>
                  </a:lnTo>
                  <a:lnTo>
                    <a:pt x="14" y="26"/>
                  </a:lnTo>
                  <a:lnTo>
                    <a:pt x="13" y="27"/>
                  </a:lnTo>
                  <a:lnTo>
                    <a:pt x="9" y="27"/>
                  </a:lnTo>
                  <a:lnTo>
                    <a:pt x="6" y="21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3"/>
                  </a:lnTo>
                  <a:lnTo>
                    <a:pt x="1" y="9"/>
                  </a:lnTo>
                  <a:lnTo>
                    <a:pt x="0" y="8"/>
                  </a:lnTo>
                  <a:lnTo>
                    <a:pt x="4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54"/>
            <p:cNvSpPr>
              <a:spLocks/>
            </p:cNvSpPr>
            <p:nvPr/>
          </p:nvSpPr>
          <p:spPr bwMode="auto">
            <a:xfrm>
              <a:off x="1982788" y="5614988"/>
              <a:ext cx="23813" cy="12700"/>
            </a:xfrm>
            <a:custGeom>
              <a:avLst/>
              <a:gdLst>
                <a:gd name="T0" fmla="*/ 15 w 15"/>
                <a:gd name="T1" fmla="*/ 7 h 8"/>
                <a:gd name="T2" fmla="*/ 14 w 15"/>
                <a:gd name="T3" fmla="*/ 8 h 8"/>
                <a:gd name="T4" fmla="*/ 10 w 15"/>
                <a:gd name="T5" fmla="*/ 8 h 8"/>
                <a:gd name="T6" fmla="*/ 8 w 15"/>
                <a:gd name="T7" fmla="*/ 7 h 8"/>
                <a:gd name="T8" fmla="*/ 4 w 15"/>
                <a:gd name="T9" fmla="*/ 6 h 8"/>
                <a:gd name="T10" fmla="*/ 1 w 15"/>
                <a:gd name="T11" fmla="*/ 6 h 8"/>
                <a:gd name="T12" fmla="*/ 0 w 15"/>
                <a:gd name="T13" fmla="*/ 5 h 8"/>
                <a:gd name="T14" fmla="*/ 0 w 15"/>
                <a:gd name="T15" fmla="*/ 3 h 8"/>
                <a:gd name="T16" fmla="*/ 2 w 15"/>
                <a:gd name="T17" fmla="*/ 1 h 8"/>
                <a:gd name="T18" fmla="*/ 3 w 15"/>
                <a:gd name="T19" fmla="*/ 1 h 8"/>
                <a:gd name="T20" fmla="*/ 3 w 15"/>
                <a:gd name="T21" fmla="*/ 0 h 8"/>
                <a:gd name="T22" fmla="*/ 4 w 15"/>
                <a:gd name="T23" fmla="*/ 0 h 8"/>
                <a:gd name="T24" fmla="*/ 7 w 15"/>
                <a:gd name="T25" fmla="*/ 0 h 8"/>
                <a:gd name="T26" fmla="*/ 8 w 15"/>
                <a:gd name="T27" fmla="*/ 1 h 8"/>
                <a:gd name="T28" fmla="*/ 9 w 15"/>
                <a:gd name="T29" fmla="*/ 2 h 8"/>
                <a:gd name="T30" fmla="*/ 10 w 15"/>
                <a:gd name="T31" fmla="*/ 3 h 8"/>
                <a:gd name="T32" fmla="*/ 13 w 15"/>
                <a:gd name="T33" fmla="*/ 2 h 8"/>
                <a:gd name="T34" fmla="*/ 14 w 15"/>
                <a:gd name="T35" fmla="*/ 3 h 8"/>
                <a:gd name="T36" fmla="*/ 15 w 15"/>
                <a:gd name="T37" fmla="*/ 3 h 8"/>
                <a:gd name="T38" fmla="*/ 15 w 15"/>
                <a:gd name="T3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8">
                  <a:moveTo>
                    <a:pt x="15" y="7"/>
                  </a:moveTo>
                  <a:lnTo>
                    <a:pt x="14" y="8"/>
                  </a:lnTo>
                  <a:lnTo>
                    <a:pt x="10" y="8"/>
                  </a:lnTo>
                  <a:lnTo>
                    <a:pt x="8" y="7"/>
                  </a:lnTo>
                  <a:lnTo>
                    <a:pt x="4" y="6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1"/>
                  </a:lnTo>
                  <a:lnTo>
                    <a:pt x="9" y="2"/>
                  </a:lnTo>
                  <a:lnTo>
                    <a:pt x="10" y="3"/>
                  </a:lnTo>
                  <a:lnTo>
                    <a:pt x="13" y="2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5" y="7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66"/>
            <p:cNvSpPr>
              <a:spLocks/>
            </p:cNvSpPr>
            <p:nvPr/>
          </p:nvSpPr>
          <p:spPr bwMode="auto">
            <a:xfrm>
              <a:off x="2281238" y="5653088"/>
              <a:ext cx="11113" cy="9525"/>
            </a:xfrm>
            <a:custGeom>
              <a:avLst/>
              <a:gdLst>
                <a:gd name="T0" fmla="*/ 2 w 7"/>
                <a:gd name="T1" fmla="*/ 0 h 6"/>
                <a:gd name="T2" fmla="*/ 6 w 7"/>
                <a:gd name="T3" fmla="*/ 0 h 6"/>
                <a:gd name="T4" fmla="*/ 7 w 7"/>
                <a:gd name="T5" fmla="*/ 0 h 6"/>
                <a:gd name="T6" fmla="*/ 7 w 7"/>
                <a:gd name="T7" fmla="*/ 5 h 6"/>
                <a:gd name="T8" fmla="*/ 1 w 7"/>
                <a:gd name="T9" fmla="*/ 6 h 6"/>
                <a:gd name="T10" fmla="*/ 0 w 7"/>
                <a:gd name="T11" fmla="*/ 5 h 6"/>
                <a:gd name="T12" fmla="*/ 2 w 7"/>
                <a:gd name="T13" fmla="*/ 4 h 6"/>
                <a:gd name="T14" fmla="*/ 2 w 7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2" y="0"/>
                  </a:moveTo>
                  <a:lnTo>
                    <a:pt x="6" y="0"/>
                  </a:lnTo>
                  <a:lnTo>
                    <a:pt x="7" y="0"/>
                  </a:lnTo>
                  <a:lnTo>
                    <a:pt x="7" y="5"/>
                  </a:lnTo>
                  <a:lnTo>
                    <a:pt x="1" y="6"/>
                  </a:lnTo>
                  <a:lnTo>
                    <a:pt x="0" y="5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72"/>
            <p:cNvSpPr>
              <a:spLocks/>
            </p:cNvSpPr>
            <p:nvPr/>
          </p:nvSpPr>
          <p:spPr bwMode="auto">
            <a:xfrm>
              <a:off x="2319338" y="6102350"/>
              <a:ext cx="55563" cy="60325"/>
            </a:xfrm>
            <a:custGeom>
              <a:avLst/>
              <a:gdLst>
                <a:gd name="T0" fmla="*/ 5 w 35"/>
                <a:gd name="T1" fmla="*/ 1 h 38"/>
                <a:gd name="T2" fmla="*/ 10 w 35"/>
                <a:gd name="T3" fmla="*/ 0 h 38"/>
                <a:gd name="T4" fmla="*/ 16 w 35"/>
                <a:gd name="T5" fmla="*/ 6 h 38"/>
                <a:gd name="T6" fmla="*/ 18 w 35"/>
                <a:gd name="T7" fmla="*/ 6 h 38"/>
                <a:gd name="T8" fmla="*/ 26 w 35"/>
                <a:gd name="T9" fmla="*/ 11 h 38"/>
                <a:gd name="T10" fmla="*/ 30 w 35"/>
                <a:gd name="T11" fmla="*/ 15 h 38"/>
                <a:gd name="T12" fmla="*/ 35 w 35"/>
                <a:gd name="T13" fmla="*/ 20 h 38"/>
                <a:gd name="T14" fmla="*/ 32 w 35"/>
                <a:gd name="T15" fmla="*/ 25 h 38"/>
                <a:gd name="T16" fmla="*/ 34 w 35"/>
                <a:gd name="T17" fmla="*/ 29 h 38"/>
                <a:gd name="T18" fmla="*/ 30 w 35"/>
                <a:gd name="T19" fmla="*/ 34 h 38"/>
                <a:gd name="T20" fmla="*/ 23 w 35"/>
                <a:gd name="T21" fmla="*/ 38 h 38"/>
                <a:gd name="T22" fmla="*/ 18 w 35"/>
                <a:gd name="T23" fmla="*/ 37 h 38"/>
                <a:gd name="T24" fmla="*/ 15 w 35"/>
                <a:gd name="T25" fmla="*/ 38 h 38"/>
                <a:gd name="T26" fmla="*/ 9 w 35"/>
                <a:gd name="T27" fmla="*/ 35 h 38"/>
                <a:gd name="T28" fmla="*/ 4 w 35"/>
                <a:gd name="T29" fmla="*/ 35 h 38"/>
                <a:gd name="T30" fmla="*/ 0 w 35"/>
                <a:gd name="T31" fmla="*/ 30 h 38"/>
                <a:gd name="T32" fmla="*/ 0 w 35"/>
                <a:gd name="T33" fmla="*/ 25 h 38"/>
                <a:gd name="T34" fmla="*/ 1 w 35"/>
                <a:gd name="T35" fmla="*/ 23 h 38"/>
                <a:gd name="T36" fmla="*/ 1 w 35"/>
                <a:gd name="T37" fmla="*/ 15 h 38"/>
                <a:gd name="T38" fmla="*/ 4 w 35"/>
                <a:gd name="T39" fmla="*/ 7 h 38"/>
                <a:gd name="T40" fmla="*/ 5 w 35"/>
                <a:gd name="T4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8">
                  <a:moveTo>
                    <a:pt x="5" y="1"/>
                  </a:moveTo>
                  <a:lnTo>
                    <a:pt x="10" y="0"/>
                  </a:lnTo>
                  <a:lnTo>
                    <a:pt x="16" y="6"/>
                  </a:lnTo>
                  <a:lnTo>
                    <a:pt x="18" y="6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5" y="20"/>
                  </a:lnTo>
                  <a:lnTo>
                    <a:pt x="32" y="25"/>
                  </a:lnTo>
                  <a:lnTo>
                    <a:pt x="34" y="29"/>
                  </a:lnTo>
                  <a:lnTo>
                    <a:pt x="30" y="34"/>
                  </a:lnTo>
                  <a:lnTo>
                    <a:pt x="23" y="38"/>
                  </a:lnTo>
                  <a:lnTo>
                    <a:pt x="18" y="37"/>
                  </a:lnTo>
                  <a:lnTo>
                    <a:pt x="15" y="38"/>
                  </a:lnTo>
                  <a:lnTo>
                    <a:pt x="9" y="35"/>
                  </a:lnTo>
                  <a:lnTo>
                    <a:pt x="4" y="35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1" y="23"/>
                  </a:lnTo>
                  <a:lnTo>
                    <a:pt x="1" y="15"/>
                  </a:lnTo>
                  <a:lnTo>
                    <a:pt x="4" y="7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74"/>
            <p:cNvSpPr>
              <a:spLocks/>
            </p:cNvSpPr>
            <p:nvPr/>
          </p:nvSpPr>
          <p:spPr bwMode="auto">
            <a:xfrm>
              <a:off x="2160588" y="5638800"/>
              <a:ext cx="144463" cy="122238"/>
            </a:xfrm>
            <a:custGeom>
              <a:avLst/>
              <a:gdLst>
                <a:gd name="T0" fmla="*/ 13 w 91"/>
                <a:gd name="T1" fmla="*/ 4 h 77"/>
                <a:gd name="T2" fmla="*/ 11 w 91"/>
                <a:gd name="T3" fmla="*/ 8 h 77"/>
                <a:gd name="T4" fmla="*/ 8 w 91"/>
                <a:gd name="T5" fmla="*/ 15 h 77"/>
                <a:gd name="T6" fmla="*/ 13 w 91"/>
                <a:gd name="T7" fmla="*/ 20 h 77"/>
                <a:gd name="T8" fmla="*/ 13 w 91"/>
                <a:gd name="T9" fmla="*/ 13 h 77"/>
                <a:gd name="T10" fmla="*/ 22 w 91"/>
                <a:gd name="T11" fmla="*/ 5 h 77"/>
                <a:gd name="T12" fmla="*/ 23 w 91"/>
                <a:gd name="T13" fmla="*/ 0 h 77"/>
                <a:gd name="T14" fmla="*/ 30 w 91"/>
                <a:gd name="T15" fmla="*/ 5 h 77"/>
                <a:gd name="T16" fmla="*/ 34 w 91"/>
                <a:gd name="T17" fmla="*/ 11 h 77"/>
                <a:gd name="T18" fmla="*/ 47 w 91"/>
                <a:gd name="T19" fmla="*/ 10 h 77"/>
                <a:gd name="T20" fmla="*/ 57 w 91"/>
                <a:gd name="T21" fmla="*/ 14 h 77"/>
                <a:gd name="T22" fmla="*/ 60 w 91"/>
                <a:gd name="T23" fmla="*/ 10 h 77"/>
                <a:gd name="T24" fmla="*/ 76 w 91"/>
                <a:gd name="T25" fmla="*/ 10 h 77"/>
                <a:gd name="T26" fmla="*/ 74 w 91"/>
                <a:gd name="T27" fmla="*/ 15 h 77"/>
                <a:gd name="T28" fmla="*/ 83 w 91"/>
                <a:gd name="T29" fmla="*/ 19 h 77"/>
                <a:gd name="T30" fmla="*/ 88 w 91"/>
                <a:gd name="T31" fmla="*/ 23 h 77"/>
                <a:gd name="T32" fmla="*/ 86 w 91"/>
                <a:gd name="T33" fmla="*/ 29 h 77"/>
                <a:gd name="T34" fmla="*/ 87 w 91"/>
                <a:gd name="T35" fmla="*/ 34 h 77"/>
                <a:gd name="T36" fmla="*/ 81 w 91"/>
                <a:gd name="T37" fmla="*/ 37 h 77"/>
                <a:gd name="T38" fmla="*/ 80 w 91"/>
                <a:gd name="T39" fmla="*/ 42 h 77"/>
                <a:gd name="T40" fmla="*/ 86 w 91"/>
                <a:gd name="T41" fmla="*/ 49 h 77"/>
                <a:gd name="T42" fmla="*/ 75 w 91"/>
                <a:gd name="T43" fmla="*/ 54 h 77"/>
                <a:gd name="T44" fmla="*/ 69 w 91"/>
                <a:gd name="T45" fmla="*/ 56 h 77"/>
                <a:gd name="T46" fmla="*/ 58 w 91"/>
                <a:gd name="T47" fmla="*/ 54 h 77"/>
                <a:gd name="T48" fmla="*/ 60 w 91"/>
                <a:gd name="T49" fmla="*/ 56 h 77"/>
                <a:gd name="T50" fmla="*/ 60 w 91"/>
                <a:gd name="T51" fmla="*/ 65 h 77"/>
                <a:gd name="T52" fmla="*/ 66 w 91"/>
                <a:gd name="T53" fmla="*/ 67 h 77"/>
                <a:gd name="T54" fmla="*/ 62 w 91"/>
                <a:gd name="T55" fmla="*/ 72 h 77"/>
                <a:gd name="T56" fmla="*/ 53 w 91"/>
                <a:gd name="T57" fmla="*/ 74 h 77"/>
                <a:gd name="T58" fmla="*/ 47 w 91"/>
                <a:gd name="T59" fmla="*/ 77 h 77"/>
                <a:gd name="T60" fmla="*/ 41 w 91"/>
                <a:gd name="T61" fmla="*/ 67 h 77"/>
                <a:gd name="T62" fmla="*/ 37 w 91"/>
                <a:gd name="T63" fmla="*/ 63 h 77"/>
                <a:gd name="T64" fmla="*/ 40 w 91"/>
                <a:gd name="T65" fmla="*/ 58 h 77"/>
                <a:gd name="T66" fmla="*/ 36 w 91"/>
                <a:gd name="T67" fmla="*/ 51 h 77"/>
                <a:gd name="T68" fmla="*/ 39 w 91"/>
                <a:gd name="T69" fmla="*/ 44 h 77"/>
                <a:gd name="T70" fmla="*/ 37 w 91"/>
                <a:gd name="T71" fmla="*/ 39 h 77"/>
                <a:gd name="T72" fmla="*/ 29 w 91"/>
                <a:gd name="T73" fmla="*/ 40 h 77"/>
                <a:gd name="T74" fmla="*/ 22 w 91"/>
                <a:gd name="T75" fmla="*/ 36 h 77"/>
                <a:gd name="T76" fmla="*/ 8 w 91"/>
                <a:gd name="T77" fmla="*/ 34 h 77"/>
                <a:gd name="T78" fmla="*/ 6 w 91"/>
                <a:gd name="T79" fmla="*/ 32 h 77"/>
                <a:gd name="T80" fmla="*/ 6 w 91"/>
                <a:gd name="T81" fmla="*/ 28 h 77"/>
                <a:gd name="T82" fmla="*/ 5 w 91"/>
                <a:gd name="T83" fmla="*/ 23 h 77"/>
                <a:gd name="T84" fmla="*/ 0 w 91"/>
                <a:gd name="T85" fmla="*/ 20 h 77"/>
                <a:gd name="T86" fmla="*/ 2 w 91"/>
                <a:gd name="T87" fmla="*/ 11 h 77"/>
                <a:gd name="T88" fmla="*/ 7 w 91"/>
                <a:gd name="T89" fmla="*/ 7 h 77"/>
                <a:gd name="T90" fmla="*/ 13 w 91"/>
                <a:gd name="T91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" h="77">
                  <a:moveTo>
                    <a:pt x="13" y="3"/>
                  </a:moveTo>
                  <a:lnTo>
                    <a:pt x="13" y="4"/>
                  </a:lnTo>
                  <a:lnTo>
                    <a:pt x="10" y="5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11" y="21"/>
                  </a:lnTo>
                  <a:lnTo>
                    <a:pt x="13" y="20"/>
                  </a:lnTo>
                  <a:lnTo>
                    <a:pt x="16" y="15"/>
                  </a:lnTo>
                  <a:lnTo>
                    <a:pt x="13" y="13"/>
                  </a:lnTo>
                  <a:lnTo>
                    <a:pt x="13" y="8"/>
                  </a:lnTo>
                  <a:lnTo>
                    <a:pt x="22" y="5"/>
                  </a:lnTo>
                  <a:lnTo>
                    <a:pt x="20" y="2"/>
                  </a:lnTo>
                  <a:lnTo>
                    <a:pt x="23" y="0"/>
                  </a:lnTo>
                  <a:lnTo>
                    <a:pt x="25" y="4"/>
                  </a:lnTo>
                  <a:lnTo>
                    <a:pt x="30" y="5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40" y="11"/>
                  </a:lnTo>
                  <a:lnTo>
                    <a:pt x="47" y="10"/>
                  </a:lnTo>
                  <a:lnTo>
                    <a:pt x="51" y="14"/>
                  </a:lnTo>
                  <a:lnTo>
                    <a:pt x="57" y="14"/>
                  </a:lnTo>
                  <a:lnTo>
                    <a:pt x="60" y="11"/>
                  </a:lnTo>
                  <a:lnTo>
                    <a:pt x="60" y="10"/>
                  </a:lnTo>
                  <a:lnTo>
                    <a:pt x="69" y="10"/>
                  </a:lnTo>
                  <a:lnTo>
                    <a:pt x="76" y="1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3" y="19"/>
                  </a:lnTo>
                  <a:lnTo>
                    <a:pt x="84" y="25"/>
                  </a:lnTo>
                  <a:lnTo>
                    <a:pt x="88" y="23"/>
                  </a:lnTo>
                  <a:lnTo>
                    <a:pt x="91" y="26"/>
                  </a:lnTo>
                  <a:lnTo>
                    <a:pt x="86" y="29"/>
                  </a:lnTo>
                  <a:lnTo>
                    <a:pt x="84" y="32"/>
                  </a:lnTo>
                  <a:lnTo>
                    <a:pt x="87" y="34"/>
                  </a:lnTo>
                  <a:lnTo>
                    <a:pt x="86" y="36"/>
                  </a:lnTo>
                  <a:lnTo>
                    <a:pt x="81" y="37"/>
                  </a:lnTo>
                  <a:lnTo>
                    <a:pt x="82" y="40"/>
                  </a:lnTo>
                  <a:lnTo>
                    <a:pt x="80" y="42"/>
                  </a:lnTo>
                  <a:lnTo>
                    <a:pt x="84" y="46"/>
                  </a:lnTo>
                  <a:lnTo>
                    <a:pt x="86" y="49"/>
                  </a:lnTo>
                  <a:lnTo>
                    <a:pt x="83" y="51"/>
                  </a:lnTo>
                  <a:lnTo>
                    <a:pt x="75" y="54"/>
                  </a:lnTo>
                  <a:lnTo>
                    <a:pt x="70" y="55"/>
                  </a:lnTo>
                  <a:lnTo>
                    <a:pt x="69" y="56"/>
                  </a:lnTo>
                  <a:lnTo>
                    <a:pt x="63" y="55"/>
                  </a:lnTo>
                  <a:lnTo>
                    <a:pt x="58" y="54"/>
                  </a:lnTo>
                  <a:lnTo>
                    <a:pt x="57" y="55"/>
                  </a:lnTo>
                  <a:lnTo>
                    <a:pt x="60" y="56"/>
                  </a:lnTo>
                  <a:lnTo>
                    <a:pt x="59" y="61"/>
                  </a:lnTo>
                  <a:lnTo>
                    <a:pt x="60" y="65"/>
                  </a:lnTo>
                  <a:lnTo>
                    <a:pt x="66" y="66"/>
                  </a:lnTo>
                  <a:lnTo>
                    <a:pt x="66" y="67"/>
                  </a:lnTo>
                  <a:lnTo>
                    <a:pt x="62" y="69"/>
                  </a:lnTo>
                  <a:lnTo>
                    <a:pt x="62" y="72"/>
                  </a:lnTo>
                  <a:lnTo>
                    <a:pt x="58" y="73"/>
                  </a:lnTo>
                  <a:lnTo>
                    <a:pt x="53" y="74"/>
                  </a:lnTo>
                  <a:lnTo>
                    <a:pt x="52" y="77"/>
                  </a:lnTo>
                  <a:lnTo>
                    <a:pt x="47" y="77"/>
                  </a:lnTo>
                  <a:lnTo>
                    <a:pt x="43" y="73"/>
                  </a:lnTo>
                  <a:lnTo>
                    <a:pt x="41" y="67"/>
                  </a:lnTo>
                  <a:lnTo>
                    <a:pt x="40" y="65"/>
                  </a:lnTo>
                  <a:lnTo>
                    <a:pt x="37" y="63"/>
                  </a:lnTo>
                  <a:lnTo>
                    <a:pt x="40" y="60"/>
                  </a:lnTo>
                  <a:lnTo>
                    <a:pt x="40" y="58"/>
                  </a:lnTo>
                  <a:lnTo>
                    <a:pt x="39" y="56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9" y="44"/>
                  </a:lnTo>
                  <a:lnTo>
                    <a:pt x="40" y="40"/>
                  </a:lnTo>
                  <a:lnTo>
                    <a:pt x="37" y="39"/>
                  </a:lnTo>
                  <a:lnTo>
                    <a:pt x="34" y="40"/>
                  </a:lnTo>
                  <a:lnTo>
                    <a:pt x="29" y="40"/>
                  </a:lnTo>
                  <a:lnTo>
                    <a:pt x="27" y="40"/>
                  </a:lnTo>
                  <a:lnTo>
                    <a:pt x="22" y="36"/>
                  </a:lnTo>
                  <a:lnTo>
                    <a:pt x="18" y="34"/>
                  </a:lnTo>
                  <a:lnTo>
                    <a:pt x="8" y="34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6" y="31"/>
                  </a:lnTo>
                  <a:lnTo>
                    <a:pt x="6" y="28"/>
                  </a:lnTo>
                  <a:lnTo>
                    <a:pt x="6" y="26"/>
                  </a:lnTo>
                  <a:lnTo>
                    <a:pt x="5" y="23"/>
                  </a:lnTo>
                  <a:lnTo>
                    <a:pt x="4" y="21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2" y="11"/>
                  </a:lnTo>
                  <a:lnTo>
                    <a:pt x="5" y="9"/>
                  </a:lnTo>
                  <a:lnTo>
                    <a:pt x="7" y="7"/>
                  </a:lnTo>
                  <a:lnTo>
                    <a:pt x="8" y="4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0012167" y="5319757"/>
            <a:ext cx="1092210" cy="1026413"/>
            <a:chOff x="3671888" y="5264150"/>
            <a:chExt cx="1185863" cy="1114425"/>
          </a:xfrm>
          <a:solidFill>
            <a:srgbClr val="975438"/>
          </a:solidFill>
        </p:grpSpPr>
        <p:sp>
          <p:nvSpPr>
            <p:cNvPr id="100" name="Freeform 15"/>
            <p:cNvSpPr>
              <a:spLocks/>
            </p:cNvSpPr>
            <p:nvPr/>
          </p:nvSpPr>
          <p:spPr bwMode="auto">
            <a:xfrm>
              <a:off x="3878263" y="5478463"/>
              <a:ext cx="47625" cy="66675"/>
            </a:xfrm>
            <a:custGeom>
              <a:avLst/>
              <a:gdLst>
                <a:gd name="T0" fmla="*/ 30 w 30"/>
                <a:gd name="T1" fmla="*/ 31 h 42"/>
                <a:gd name="T2" fmla="*/ 30 w 30"/>
                <a:gd name="T3" fmla="*/ 37 h 42"/>
                <a:gd name="T4" fmla="*/ 28 w 30"/>
                <a:gd name="T5" fmla="*/ 36 h 42"/>
                <a:gd name="T6" fmla="*/ 29 w 30"/>
                <a:gd name="T7" fmla="*/ 42 h 42"/>
                <a:gd name="T8" fmla="*/ 27 w 30"/>
                <a:gd name="T9" fmla="*/ 37 h 42"/>
                <a:gd name="T10" fmla="*/ 27 w 30"/>
                <a:gd name="T11" fmla="*/ 34 h 42"/>
                <a:gd name="T12" fmla="*/ 25 w 30"/>
                <a:gd name="T13" fmla="*/ 31 h 42"/>
                <a:gd name="T14" fmla="*/ 22 w 30"/>
                <a:gd name="T15" fmla="*/ 27 h 42"/>
                <a:gd name="T16" fmla="*/ 16 w 30"/>
                <a:gd name="T17" fmla="*/ 27 h 42"/>
                <a:gd name="T18" fmla="*/ 17 w 30"/>
                <a:gd name="T19" fmla="*/ 29 h 42"/>
                <a:gd name="T20" fmla="*/ 15 w 30"/>
                <a:gd name="T21" fmla="*/ 34 h 42"/>
                <a:gd name="T22" fmla="*/ 12 w 30"/>
                <a:gd name="T23" fmla="*/ 31 h 42"/>
                <a:gd name="T24" fmla="*/ 11 w 30"/>
                <a:gd name="T25" fmla="*/ 33 h 42"/>
                <a:gd name="T26" fmla="*/ 8 w 30"/>
                <a:gd name="T27" fmla="*/ 33 h 42"/>
                <a:gd name="T28" fmla="*/ 6 w 30"/>
                <a:gd name="T29" fmla="*/ 31 h 42"/>
                <a:gd name="T30" fmla="*/ 5 w 30"/>
                <a:gd name="T31" fmla="*/ 25 h 42"/>
                <a:gd name="T32" fmla="*/ 2 w 30"/>
                <a:gd name="T33" fmla="*/ 21 h 42"/>
                <a:gd name="T34" fmla="*/ 4 w 30"/>
                <a:gd name="T35" fmla="*/ 16 h 42"/>
                <a:gd name="T36" fmla="*/ 0 w 30"/>
                <a:gd name="T37" fmla="*/ 14 h 42"/>
                <a:gd name="T38" fmla="*/ 1 w 30"/>
                <a:gd name="T39" fmla="*/ 11 h 42"/>
                <a:gd name="T40" fmla="*/ 6 w 30"/>
                <a:gd name="T41" fmla="*/ 8 h 42"/>
                <a:gd name="T42" fmla="*/ 1 w 30"/>
                <a:gd name="T43" fmla="*/ 5 h 42"/>
                <a:gd name="T44" fmla="*/ 4 w 30"/>
                <a:gd name="T45" fmla="*/ 0 h 42"/>
                <a:gd name="T46" fmla="*/ 8 w 30"/>
                <a:gd name="T47" fmla="*/ 2 h 42"/>
                <a:gd name="T48" fmla="*/ 12 w 30"/>
                <a:gd name="T49" fmla="*/ 4 h 42"/>
                <a:gd name="T50" fmla="*/ 12 w 30"/>
                <a:gd name="T51" fmla="*/ 8 h 42"/>
                <a:gd name="T52" fmla="*/ 18 w 30"/>
                <a:gd name="T53" fmla="*/ 10 h 42"/>
                <a:gd name="T54" fmla="*/ 25 w 30"/>
                <a:gd name="T55" fmla="*/ 10 h 42"/>
                <a:gd name="T56" fmla="*/ 29 w 30"/>
                <a:gd name="T57" fmla="*/ 11 h 42"/>
                <a:gd name="T58" fmla="*/ 25 w 30"/>
                <a:gd name="T59" fmla="*/ 17 h 42"/>
                <a:gd name="T60" fmla="*/ 23 w 30"/>
                <a:gd name="T61" fmla="*/ 17 h 42"/>
                <a:gd name="T62" fmla="*/ 21 w 30"/>
                <a:gd name="T63" fmla="*/ 22 h 42"/>
                <a:gd name="T64" fmla="*/ 24 w 30"/>
                <a:gd name="T65" fmla="*/ 25 h 42"/>
                <a:gd name="T66" fmla="*/ 25 w 30"/>
                <a:gd name="T67" fmla="*/ 21 h 42"/>
                <a:gd name="T68" fmla="*/ 27 w 30"/>
                <a:gd name="T69" fmla="*/ 21 h 42"/>
                <a:gd name="T70" fmla="*/ 30 w 30"/>
                <a:gd name="T71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42">
                  <a:moveTo>
                    <a:pt x="30" y="31"/>
                  </a:moveTo>
                  <a:lnTo>
                    <a:pt x="30" y="37"/>
                  </a:lnTo>
                  <a:lnTo>
                    <a:pt x="28" y="36"/>
                  </a:lnTo>
                  <a:lnTo>
                    <a:pt x="29" y="42"/>
                  </a:lnTo>
                  <a:lnTo>
                    <a:pt x="27" y="37"/>
                  </a:lnTo>
                  <a:lnTo>
                    <a:pt x="27" y="34"/>
                  </a:lnTo>
                  <a:lnTo>
                    <a:pt x="25" y="31"/>
                  </a:lnTo>
                  <a:lnTo>
                    <a:pt x="22" y="27"/>
                  </a:lnTo>
                  <a:lnTo>
                    <a:pt x="16" y="27"/>
                  </a:lnTo>
                  <a:lnTo>
                    <a:pt x="17" y="29"/>
                  </a:lnTo>
                  <a:lnTo>
                    <a:pt x="15" y="34"/>
                  </a:lnTo>
                  <a:lnTo>
                    <a:pt x="12" y="31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6" y="31"/>
                  </a:lnTo>
                  <a:lnTo>
                    <a:pt x="5" y="25"/>
                  </a:lnTo>
                  <a:lnTo>
                    <a:pt x="2" y="21"/>
                  </a:lnTo>
                  <a:lnTo>
                    <a:pt x="4" y="16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6" y="8"/>
                  </a:lnTo>
                  <a:lnTo>
                    <a:pt x="1" y="5"/>
                  </a:lnTo>
                  <a:lnTo>
                    <a:pt x="4" y="0"/>
                  </a:lnTo>
                  <a:lnTo>
                    <a:pt x="8" y="2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8" y="10"/>
                  </a:lnTo>
                  <a:lnTo>
                    <a:pt x="25" y="10"/>
                  </a:lnTo>
                  <a:lnTo>
                    <a:pt x="29" y="11"/>
                  </a:lnTo>
                  <a:lnTo>
                    <a:pt x="25" y="17"/>
                  </a:lnTo>
                  <a:lnTo>
                    <a:pt x="23" y="17"/>
                  </a:lnTo>
                  <a:lnTo>
                    <a:pt x="21" y="22"/>
                  </a:lnTo>
                  <a:lnTo>
                    <a:pt x="24" y="25"/>
                  </a:lnTo>
                  <a:lnTo>
                    <a:pt x="25" y="21"/>
                  </a:lnTo>
                  <a:lnTo>
                    <a:pt x="27" y="21"/>
                  </a:lnTo>
                  <a:lnTo>
                    <a:pt x="30" y="31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5"/>
            <p:cNvSpPr>
              <a:spLocks/>
            </p:cNvSpPr>
            <p:nvPr/>
          </p:nvSpPr>
          <p:spPr bwMode="auto">
            <a:xfrm>
              <a:off x="3886200" y="5454650"/>
              <a:ext cx="34925" cy="20638"/>
            </a:xfrm>
            <a:custGeom>
              <a:avLst/>
              <a:gdLst>
                <a:gd name="T0" fmla="*/ 19 w 22"/>
                <a:gd name="T1" fmla="*/ 4 h 13"/>
                <a:gd name="T2" fmla="*/ 22 w 22"/>
                <a:gd name="T3" fmla="*/ 7 h 13"/>
                <a:gd name="T4" fmla="*/ 22 w 22"/>
                <a:gd name="T5" fmla="*/ 11 h 13"/>
                <a:gd name="T6" fmla="*/ 16 w 22"/>
                <a:gd name="T7" fmla="*/ 11 h 13"/>
                <a:gd name="T8" fmla="*/ 11 w 22"/>
                <a:gd name="T9" fmla="*/ 11 h 13"/>
                <a:gd name="T10" fmla="*/ 6 w 22"/>
                <a:gd name="T11" fmla="*/ 13 h 13"/>
                <a:gd name="T12" fmla="*/ 0 w 22"/>
                <a:gd name="T13" fmla="*/ 10 h 13"/>
                <a:gd name="T14" fmla="*/ 0 w 22"/>
                <a:gd name="T15" fmla="*/ 8 h 13"/>
                <a:gd name="T16" fmla="*/ 5 w 22"/>
                <a:gd name="T17" fmla="*/ 3 h 13"/>
                <a:gd name="T18" fmla="*/ 8 w 22"/>
                <a:gd name="T19" fmla="*/ 0 h 13"/>
                <a:gd name="T20" fmla="*/ 13 w 22"/>
                <a:gd name="T21" fmla="*/ 3 h 13"/>
                <a:gd name="T22" fmla="*/ 17 w 22"/>
                <a:gd name="T23" fmla="*/ 3 h 13"/>
                <a:gd name="T24" fmla="*/ 19 w 22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3">
                  <a:moveTo>
                    <a:pt x="19" y="4"/>
                  </a:moveTo>
                  <a:lnTo>
                    <a:pt x="22" y="7"/>
                  </a:lnTo>
                  <a:lnTo>
                    <a:pt x="22" y="11"/>
                  </a:lnTo>
                  <a:lnTo>
                    <a:pt x="16" y="11"/>
                  </a:lnTo>
                  <a:lnTo>
                    <a:pt x="11" y="11"/>
                  </a:lnTo>
                  <a:lnTo>
                    <a:pt x="6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5" y="3"/>
                  </a:lnTo>
                  <a:lnTo>
                    <a:pt x="8" y="0"/>
                  </a:lnTo>
                  <a:lnTo>
                    <a:pt x="13" y="3"/>
                  </a:lnTo>
                  <a:lnTo>
                    <a:pt x="17" y="3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56"/>
            <p:cNvSpPr>
              <a:spLocks noEditPoints="1"/>
            </p:cNvSpPr>
            <p:nvPr/>
          </p:nvSpPr>
          <p:spPr bwMode="auto">
            <a:xfrm>
              <a:off x="4827588" y="5940425"/>
              <a:ext cx="30163" cy="25400"/>
            </a:xfrm>
            <a:custGeom>
              <a:avLst/>
              <a:gdLst>
                <a:gd name="T0" fmla="*/ 19 w 19"/>
                <a:gd name="T1" fmla="*/ 0 h 16"/>
                <a:gd name="T2" fmla="*/ 19 w 19"/>
                <a:gd name="T3" fmla="*/ 3 h 16"/>
                <a:gd name="T4" fmla="*/ 18 w 19"/>
                <a:gd name="T5" fmla="*/ 4 h 16"/>
                <a:gd name="T6" fmla="*/ 14 w 19"/>
                <a:gd name="T7" fmla="*/ 5 h 16"/>
                <a:gd name="T8" fmla="*/ 9 w 19"/>
                <a:gd name="T9" fmla="*/ 6 h 16"/>
                <a:gd name="T10" fmla="*/ 8 w 19"/>
                <a:gd name="T11" fmla="*/ 4 h 16"/>
                <a:gd name="T12" fmla="*/ 12 w 19"/>
                <a:gd name="T13" fmla="*/ 3 h 16"/>
                <a:gd name="T14" fmla="*/ 14 w 19"/>
                <a:gd name="T15" fmla="*/ 3 h 16"/>
                <a:gd name="T16" fmla="*/ 18 w 19"/>
                <a:gd name="T17" fmla="*/ 0 h 16"/>
                <a:gd name="T18" fmla="*/ 19 w 19"/>
                <a:gd name="T19" fmla="*/ 0 h 16"/>
                <a:gd name="T20" fmla="*/ 6 w 19"/>
                <a:gd name="T21" fmla="*/ 10 h 16"/>
                <a:gd name="T22" fmla="*/ 2 w 19"/>
                <a:gd name="T23" fmla="*/ 9 h 16"/>
                <a:gd name="T24" fmla="*/ 0 w 19"/>
                <a:gd name="T25" fmla="*/ 11 h 16"/>
                <a:gd name="T26" fmla="*/ 1 w 19"/>
                <a:gd name="T27" fmla="*/ 15 h 16"/>
                <a:gd name="T28" fmla="*/ 5 w 19"/>
                <a:gd name="T29" fmla="*/ 16 h 16"/>
                <a:gd name="T30" fmla="*/ 8 w 19"/>
                <a:gd name="T31" fmla="*/ 15 h 16"/>
                <a:gd name="T32" fmla="*/ 9 w 19"/>
                <a:gd name="T33" fmla="*/ 11 h 16"/>
                <a:gd name="T34" fmla="*/ 7 w 19"/>
                <a:gd name="T35" fmla="*/ 9 h 16"/>
                <a:gd name="T36" fmla="*/ 6 w 19"/>
                <a:gd name="T37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16">
                  <a:moveTo>
                    <a:pt x="19" y="0"/>
                  </a:moveTo>
                  <a:lnTo>
                    <a:pt x="19" y="3"/>
                  </a:lnTo>
                  <a:lnTo>
                    <a:pt x="18" y="4"/>
                  </a:lnTo>
                  <a:lnTo>
                    <a:pt x="14" y="5"/>
                  </a:lnTo>
                  <a:lnTo>
                    <a:pt x="9" y="6"/>
                  </a:lnTo>
                  <a:lnTo>
                    <a:pt x="8" y="4"/>
                  </a:lnTo>
                  <a:lnTo>
                    <a:pt x="12" y="3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9" y="0"/>
                  </a:lnTo>
                  <a:close/>
                  <a:moveTo>
                    <a:pt x="6" y="10"/>
                  </a:moveTo>
                  <a:lnTo>
                    <a:pt x="2" y="9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5" y="16"/>
                  </a:lnTo>
                  <a:lnTo>
                    <a:pt x="8" y="15"/>
                  </a:lnTo>
                  <a:lnTo>
                    <a:pt x="9" y="11"/>
                  </a:lnTo>
                  <a:lnTo>
                    <a:pt x="7" y="9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89"/>
            <p:cNvSpPr>
              <a:spLocks/>
            </p:cNvSpPr>
            <p:nvPr/>
          </p:nvSpPr>
          <p:spPr bwMode="auto">
            <a:xfrm>
              <a:off x="4264025" y="5264150"/>
              <a:ext cx="68263" cy="73025"/>
            </a:xfrm>
            <a:custGeom>
              <a:avLst/>
              <a:gdLst>
                <a:gd name="T0" fmla="*/ 42 w 43"/>
                <a:gd name="T1" fmla="*/ 4 h 46"/>
                <a:gd name="T2" fmla="*/ 43 w 43"/>
                <a:gd name="T3" fmla="*/ 7 h 46"/>
                <a:gd name="T4" fmla="*/ 41 w 43"/>
                <a:gd name="T5" fmla="*/ 6 h 46"/>
                <a:gd name="T6" fmla="*/ 37 w 43"/>
                <a:gd name="T7" fmla="*/ 9 h 46"/>
                <a:gd name="T8" fmla="*/ 36 w 43"/>
                <a:gd name="T9" fmla="*/ 12 h 46"/>
                <a:gd name="T10" fmla="*/ 36 w 43"/>
                <a:gd name="T11" fmla="*/ 18 h 46"/>
                <a:gd name="T12" fmla="*/ 32 w 43"/>
                <a:gd name="T13" fmla="*/ 20 h 46"/>
                <a:gd name="T14" fmla="*/ 31 w 43"/>
                <a:gd name="T15" fmla="*/ 21 h 46"/>
                <a:gd name="T16" fmla="*/ 29 w 43"/>
                <a:gd name="T17" fmla="*/ 24 h 46"/>
                <a:gd name="T18" fmla="*/ 24 w 43"/>
                <a:gd name="T19" fmla="*/ 26 h 46"/>
                <a:gd name="T20" fmla="*/ 21 w 43"/>
                <a:gd name="T21" fmla="*/ 29 h 46"/>
                <a:gd name="T22" fmla="*/ 21 w 43"/>
                <a:gd name="T23" fmla="*/ 32 h 46"/>
                <a:gd name="T24" fmla="*/ 20 w 43"/>
                <a:gd name="T25" fmla="*/ 32 h 46"/>
                <a:gd name="T26" fmla="*/ 23 w 43"/>
                <a:gd name="T27" fmla="*/ 35 h 46"/>
                <a:gd name="T28" fmla="*/ 26 w 43"/>
                <a:gd name="T29" fmla="*/ 38 h 46"/>
                <a:gd name="T30" fmla="*/ 26 w 43"/>
                <a:gd name="T31" fmla="*/ 40 h 46"/>
                <a:gd name="T32" fmla="*/ 23 w 43"/>
                <a:gd name="T33" fmla="*/ 41 h 46"/>
                <a:gd name="T34" fmla="*/ 18 w 43"/>
                <a:gd name="T35" fmla="*/ 41 h 46"/>
                <a:gd name="T36" fmla="*/ 15 w 43"/>
                <a:gd name="T37" fmla="*/ 44 h 46"/>
                <a:gd name="T38" fmla="*/ 13 w 43"/>
                <a:gd name="T39" fmla="*/ 44 h 46"/>
                <a:gd name="T40" fmla="*/ 12 w 43"/>
                <a:gd name="T41" fmla="*/ 46 h 46"/>
                <a:gd name="T42" fmla="*/ 9 w 43"/>
                <a:gd name="T43" fmla="*/ 43 h 46"/>
                <a:gd name="T44" fmla="*/ 8 w 43"/>
                <a:gd name="T45" fmla="*/ 46 h 46"/>
                <a:gd name="T46" fmla="*/ 6 w 43"/>
                <a:gd name="T47" fmla="*/ 46 h 46"/>
                <a:gd name="T48" fmla="*/ 6 w 43"/>
                <a:gd name="T49" fmla="*/ 44 h 46"/>
                <a:gd name="T50" fmla="*/ 5 w 43"/>
                <a:gd name="T51" fmla="*/ 43 h 46"/>
                <a:gd name="T52" fmla="*/ 2 w 43"/>
                <a:gd name="T53" fmla="*/ 42 h 46"/>
                <a:gd name="T54" fmla="*/ 5 w 43"/>
                <a:gd name="T55" fmla="*/ 38 h 46"/>
                <a:gd name="T56" fmla="*/ 6 w 43"/>
                <a:gd name="T57" fmla="*/ 37 h 46"/>
                <a:gd name="T58" fmla="*/ 6 w 43"/>
                <a:gd name="T59" fmla="*/ 36 h 46"/>
                <a:gd name="T60" fmla="*/ 7 w 43"/>
                <a:gd name="T61" fmla="*/ 31 h 46"/>
                <a:gd name="T62" fmla="*/ 7 w 43"/>
                <a:gd name="T63" fmla="*/ 30 h 46"/>
                <a:gd name="T64" fmla="*/ 2 w 43"/>
                <a:gd name="T65" fmla="*/ 29 h 46"/>
                <a:gd name="T66" fmla="*/ 0 w 43"/>
                <a:gd name="T67" fmla="*/ 26 h 46"/>
                <a:gd name="T68" fmla="*/ 5 w 43"/>
                <a:gd name="T69" fmla="*/ 21 h 46"/>
                <a:gd name="T70" fmla="*/ 12 w 43"/>
                <a:gd name="T71" fmla="*/ 17 h 46"/>
                <a:gd name="T72" fmla="*/ 17 w 43"/>
                <a:gd name="T73" fmla="*/ 9 h 46"/>
                <a:gd name="T74" fmla="*/ 20 w 43"/>
                <a:gd name="T75" fmla="*/ 13 h 46"/>
                <a:gd name="T76" fmla="*/ 26 w 43"/>
                <a:gd name="T77" fmla="*/ 13 h 46"/>
                <a:gd name="T78" fmla="*/ 25 w 43"/>
                <a:gd name="T79" fmla="*/ 8 h 46"/>
                <a:gd name="T80" fmla="*/ 35 w 43"/>
                <a:gd name="T81" fmla="*/ 4 h 46"/>
                <a:gd name="T82" fmla="*/ 38 w 43"/>
                <a:gd name="T83" fmla="*/ 0 h 46"/>
                <a:gd name="T84" fmla="*/ 42 w 43"/>
                <a:gd name="T85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" h="46">
                  <a:moveTo>
                    <a:pt x="42" y="4"/>
                  </a:moveTo>
                  <a:lnTo>
                    <a:pt x="43" y="7"/>
                  </a:lnTo>
                  <a:lnTo>
                    <a:pt x="41" y="6"/>
                  </a:lnTo>
                  <a:lnTo>
                    <a:pt x="37" y="9"/>
                  </a:lnTo>
                  <a:lnTo>
                    <a:pt x="36" y="12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31" y="21"/>
                  </a:lnTo>
                  <a:lnTo>
                    <a:pt x="29" y="24"/>
                  </a:lnTo>
                  <a:lnTo>
                    <a:pt x="24" y="26"/>
                  </a:lnTo>
                  <a:lnTo>
                    <a:pt x="21" y="29"/>
                  </a:lnTo>
                  <a:lnTo>
                    <a:pt x="21" y="32"/>
                  </a:lnTo>
                  <a:lnTo>
                    <a:pt x="20" y="32"/>
                  </a:lnTo>
                  <a:lnTo>
                    <a:pt x="23" y="35"/>
                  </a:lnTo>
                  <a:lnTo>
                    <a:pt x="26" y="38"/>
                  </a:lnTo>
                  <a:lnTo>
                    <a:pt x="26" y="40"/>
                  </a:lnTo>
                  <a:lnTo>
                    <a:pt x="23" y="41"/>
                  </a:lnTo>
                  <a:lnTo>
                    <a:pt x="18" y="41"/>
                  </a:lnTo>
                  <a:lnTo>
                    <a:pt x="15" y="44"/>
                  </a:lnTo>
                  <a:lnTo>
                    <a:pt x="13" y="44"/>
                  </a:lnTo>
                  <a:lnTo>
                    <a:pt x="12" y="46"/>
                  </a:lnTo>
                  <a:lnTo>
                    <a:pt x="9" y="43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5" y="43"/>
                  </a:lnTo>
                  <a:lnTo>
                    <a:pt x="2" y="42"/>
                  </a:lnTo>
                  <a:lnTo>
                    <a:pt x="5" y="38"/>
                  </a:lnTo>
                  <a:lnTo>
                    <a:pt x="6" y="37"/>
                  </a:lnTo>
                  <a:lnTo>
                    <a:pt x="6" y="36"/>
                  </a:lnTo>
                  <a:lnTo>
                    <a:pt x="7" y="31"/>
                  </a:lnTo>
                  <a:lnTo>
                    <a:pt x="7" y="30"/>
                  </a:lnTo>
                  <a:lnTo>
                    <a:pt x="2" y="29"/>
                  </a:lnTo>
                  <a:lnTo>
                    <a:pt x="0" y="26"/>
                  </a:lnTo>
                  <a:lnTo>
                    <a:pt x="5" y="21"/>
                  </a:lnTo>
                  <a:lnTo>
                    <a:pt x="12" y="17"/>
                  </a:lnTo>
                  <a:lnTo>
                    <a:pt x="17" y="9"/>
                  </a:lnTo>
                  <a:lnTo>
                    <a:pt x="20" y="13"/>
                  </a:lnTo>
                  <a:lnTo>
                    <a:pt x="26" y="13"/>
                  </a:lnTo>
                  <a:lnTo>
                    <a:pt x="25" y="8"/>
                  </a:lnTo>
                  <a:lnTo>
                    <a:pt x="35" y="4"/>
                  </a:lnTo>
                  <a:lnTo>
                    <a:pt x="38" y="0"/>
                  </a:lnTo>
                  <a:lnTo>
                    <a:pt x="42" y="4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0"/>
            <p:cNvSpPr>
              <a:spLocks/>
            </p:cNvSpPr>
            <p:nvPr/>
          </p:nvSpPr>
          <p:spPr bwMode="auto">
            <a:xfrm>
              <a:off x="4283075" y="5324475"/>
              <a:ext cx="36513" cy="55563"/>
            </a:xfrm>
            <a:custGeom>
              <a:avLst/>
              <a:gdLst>
                <a:gd name="T0" fmla="*/ 14 w 23"/>
                <a:gd name="T1" fmla="*/ 0 h 35"/>
                <a:gd name="T2" fmla="*/ 20 w 23"/>
                <a:gd name="T3" fmla="*/ 10 h 35"/>
                <a:gd name="T4" fmla="*/ 23 w 23"/>
                <a:gd name="T5" fmla="*/ 15 h 35"/>
                <a:gd name="T6" fmla="*/ 23 w 23"/>
                <a:gd name="T7" fmla="*/ 24 h 35"/>
                <a:gd name="T8" fmla="*/ 20 w 23"/>
                <a:gd name="T9" fmla="*/ 29 h 35"/>
                <a:gd name="T10" fmla="*/ 14 w 23"/>
                <a:gd name="T11" fmla="*/ 31 h 35"/>
                <a:gd name="T12" fmla="*/ 8 w 23"/>
                <a:gd name="T13" fmla="*/ 34 h 35"/>
                <a:gd name="T14" fmla="*/ 2 w 23"/>
                <a:gd name="T15" fmla="*/ 35 h 35"/>
                <a:gd name="T16" fmla="*/ 2 w 23"/>
                <a:gd name="T17" fmla="*/ 31 h 35"/>
                <a:gd name="T18" fmla="*/ 3 w 23"/>
                <a:gd name="T19" fmla="*/ 24 h 35"/>
                <a:gd name="T20" fmla="*/ 0 w 23"/>
                <a:gd name="T21" fmla="*/ 16 h 35"/>
                <a:gd name="T22" fmla="*/ 5 w 23"/>
                <a:gd name="T23" fmla="*/ 15 h 35"/>
                <a:gd name="T24" fmla="*/ 0 w 23"/>
                <a:gd name="T25" fmla="*/ 8 h 35"/>
                <a:gd name="T26" fmla="*/ 1 w 23"/>
                <a:gd name="T27" fmla="*/ 6 h 35"/>
                <a:gd name="T28" fmla="*/ 3 w 23"/>
                <a:gd name="T29" fmla="*/ 6 h 35"/>
                <a:gd name="T30" fmla="*/ 6 w 23"/>
                <a:gd name="T31" fmla="*/ 3 h 35"/>
                <a:gd name="T32" fmla="*/ 11 w 23"/>
                <a:gd name="T33" fmla="*/ 3 h 35"/>
                <a:gd name="T34" fmla="*/ 14 w 23"/>
                <a:gd name="T35" fmla="*/ 2 h 35"/>
                <a:gd name="T36" fmla="*/ 14 w 23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" h="35">
                  <a:moveTo>
                    <a:pt x="14" y="0"/>
                  </a:moveTo>
                  <a:lnTo>
                    <a:pt x="20" y="10"/>
                  </a:lnTo>
                  <a:lnTo>
                    <a:pt x="23" y="15"/>
                  </a:lnTo>
                  <a:lnTo>
                    <a:pt x="23" y="24"/>
                  </a:lnTo>
                  <a:lnTo>
                    <a:pt x="20" y="29"/>
                  </a:lnTo>
                  <a:lnTo>
                    <a:pt x="14" y="31"/>
                  </a:lnTo>
                  <a:lnTo>
                    <a:pt x="8" y="34"/>
                  </a:lnTo>
                  <a:lnTo>
                    <a:pt x="2" y="35"/>
                  </a:lnTo>
                  <a:lnTo>
                    <a:pt x="2" y="31"/>
                  </a:lnTo>
                  <a:lnTo>
                    <a:pt x="3" y="24"/>
                  </a:lnTo>
                  <a:lnTo>
                    <a:pt x="0" y="16"/>
                  </a:lnTo>
                  <a:lnTo>
                    <a:pt x="5" y="15"/>
                  </a:lnTo>
                  <a:lnTo>
                    <a:pt x="0" y="8"/>
                  </a:lnTo>
                  <a:lnTo>
                    <a:pt x="1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11" y="3"/>
                  </a:lnTo>
                  <a:lnTo>
                    <a:pt x="14" y="2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6"/>
            <p:cNvSpPr>
              <a:spLocks/>
            </p:cNvSpPr>
            <p:nvPr/>
          </p:nvSpPr>
          <p:spPr bwMode="auto">
            <a:xfrm>
              <a:off x="3787775" y="5664200"/>
              <a:ext cx="23813" cy="41275"/>
            </a:xfrm>
            <a:custGeom>
              <a:avLst/>
              <a:gdLst>
                <a:gd name="T0" fmla="*/ 15 w 15"/>
                <a:gd name="T1" fmla="*/ 15 h 26"/>
                <a:gd name="T2" fmla="*/ 14 w 15"/>
                <a:gd name="T3" fmla="*/ 22 h 26"/>
                <a:gd name="T4" fmla="*/ 11 w 15"/>
                <a:gd name="T5" fmla="*/ 24 h 26"/>
                <a:gd name="T6" fmla="*/ 5 w 15"/>
                <a:gd name="T7" fmla="*/ 26 h 26"/>
                <a:gd name="T8" fmla="*/ 1 w 15"/>
                <a:gd name="T9" fmla="*/ 21 h 26"/>
                <a:gd name="T10" fmla="*/ 0 w 15"/>
                <a:gd name="T11" fmla="*/ 11 h 26"/>
                <a:gd name="T12" fmla="*/ 4 w 15"/>
                <a:gd name="T13" fmla="*/ 0 h 26"/>
                <a:gd name="T14" fmla="*/ 9 w 15"/>
                <a:gd name="T15" fmla="*/ 4 h 26"/>
                <a:gd name="T16" fmla="*/ 11 w 15"/>
                <a:gd name="T17" fmla="*/ 9 h 26"/>
                <a:gd name="T18" fmla="*/ 15 w 15"/>
                <a:gd name="T1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6">
                  <a:moveTo>
                    <a:pt x="15" y="15"/>
                  </a:moveTo>
                  <a:lnTo>
                    <a:pt x="14" y="22"/>
                  </a:lnTo>
                  <a:lnTo>
                    <a:pt x="11" y="24"/>
                  </a:lnTo>
                  <a:lnTo>
                    <a:pt x="5" y="26"/>
                  </a:lnTo>
                  <a:lnTo>
                    <a:pt x="1" y="21"/>
                  </a:lnTo>
                  <a:lnTo>
                    <a:pt x="0" y="11"/>
                  </a:lnTo>
                  <a:lnTo>
                    <a:pt x="4" y="0"/>
                  </a:lnTo>
                  <a:lnTo>
                    <a:pt x="9" y="4"/>
                  </a:lnTo>
                  <a:lnTo>
                    <a:pt x="11" y="9"/>
                  </a:lnTo>
                  <a:lnTo>
                    <a:pt x="15" y="15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09"/>
            <p:cNvSpPr>
              <a:spLocks/>
            </p:cNvSpPr>
            <p:nvPr/>
          </p:nvSpPr>
          <p:spPr bwMode="auto">
            <a:xfrm>
              <a:off x="3922713" y="5454650"/>
              <a:ext cx="95250" cy="207963"/>
            </a:xfrm>
            <a:custGeom>
              <a:avLst/>
              <a:gdLst>
                <a:gd name="T0" fmla="*/ 44 w 60"/>
                <a:gd name="T1" fmla="*/ 63 h 131"/>
                <a:gd name="T2" fmla="*/ 37 w 60"/>
                <a:gd name="T3" fmla="*/ 71 h 131"/>
                <a:gd name="T4" fmla="*/ 37 w 60"/>
                <a:gd name="T5" fmla="*/ 79 h 131"/>
                <a:gd name="T6" fmla="*/ 44 w 60"/>
                <a:gd name="T7" fmla="*/ 89 h 131"/>
                <a:gd name="T8" fmla="*/ 40 w 60"/>
                <a:gd name="T9" fmla="*/ 96 h 131"/>
                <a:gd name="T10" fmla="*/ 46 w 60"/>
                <a:gd name="T11" fmla="*/ 104 h 131"/>
                <a:gd name="T12" fmla="*/ 47 w 60"/>
                <a:gd name="T13" fmla="*/ 112 h 131"/>
                <a:gd name="T14" fmla="*/ 46 w 60"/>
                <a:gd name="T15" fmla="*/ 124 h 131"/>
                <a:gd name="T16" fmla="*/ 42 w 60"/>
                <a:gd name="T17" fmla="*/ 126 h 131"/>
                <a:gd name="T18" fmla="*/ 41 w 60"/>
                <a:gd name="T19" fmla="*/ 116 h 131"/>
                <a:gd name="T20" fmla="*/ 40 w 60"/>
                <a:gd name="T21" fmla="*/ 106 h 131"/>
                <a:gd name="T22" fmla="*/ 36 w 60"/>
                <a:gd name="T23" fmla="*/ 89 h 131"/>
                <a:gd name="T24" fmla="*/ 29 w 60"/>
                <a:gd name="T25" fmla="*/ 86 h 131"/>
                <a:gd name="T26" fmla="*/ 17 w 60"/>
                <a:gd name="T27" fmla="*/ 91 h 131"/>
                <a:gd name="T28" fmla="*/ 15 w 60"/>
                <a:gd name="T29" fmla="*/ 80 h 131"/>
                <a:gd name="T30" fmla="*/ 8 w 60"/>
                <a:gd name="T31" fmla="*/ 66 h 131"/>
                <a:gd name="T32" fmla="*/ 6 w 60"/>
                <a:gd name="T33" fmla="*/ 62 h 131"/>
                <a:gd name="T34" fmla="*/ 0 w 60"/>
                <a:gd name="T35" fmla="*/ 51 h 131"/>
                <a:gd name="T36" fmla="*/ 2 w 60"/>
                <a:gd name="T37" fmla="*/ 46 h 131"/>
                <a:gd name="T38" fmla="*/ 6 w 60"/>
                <a:gd name="T39" fmla="*/ 42 h 131"/>
                <a:gd name="T40" fmla="*/ 7 w 60"/>
                <a:gd name="T41" fmla="*/ 32 h 131"/>
                <a:gd name="T42" fmla="*/ 15 w 60"/>
                <a:gd name="T43" fmla="*/ 28 h 131"/>
                <a:gd name="T44" fmla="*/ 19 w 60"/>
                <a:gd name="T45" fmla="*/ 17 h 131"/>
                <a:gd name="T46" fmla="*/ 28 w 60"/>
                <a:gd name="T47" fmla="*/ 9 h 131"/>
                <a:gd name="T48" fmla="*/ 32 w 60"/>
                <a:gd name="T49" fmla="*/ 5 h 131"/>
                <a:gd name="T50" fmla="*/ 34 w 60"/>
                <a:gd name="T51" fmla="*/ 0 h 131"/>
                <a:gd name="T52" fmla="*/ 40 w 60"/>
                <a:gd name="T53" fmla="*/ 5 h 131"/>
                <a:gd name="T54" fmla="*/ 43 w 60"/>
                <a:gd name="T55" fmla="*/ 13 h 131"/>
                <a:gd name="T56" fmla="*/ 36 w 60"/>
                <a:gd name="T57" fmla="*/ 25 h 131"/>
                <a:gd name="T58" fmla="*/ 43 w 60"/>
                <a:gd name="T59" fmla="*/ 32 h 131"/>
                <a:gd name="T60" fmla="*/ 49 w 60"/>
                <a:gd name="T61" fmla="*/ 40 h 131"/>
                <a:gd name="T62" fmla="*/ 52 w 60"/>
                <a:gd name="T63" fmla="*/ 49 h 131"/>
                <a:gd name="T64" fmla="*/ 59 w 60"/>
                <a:gd name="T65" fmla="*/ 49 h 131"/>
                <a:gd name="T66" fmla="*/ 54 w 60"/>
                <a:gd name="T67" fmla="*/ 56 h 131"/>
                <a:gd name="T68" fmla="*/ 49 w 60"/>
                <a:gd name="T69" fmla="*/ 6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131">
                  <a:moveTo>
                    <a:pt x="49" y="60"/>
                  </a:moveTo>
                  <a:lnTo>
                    <a:pt x="44" y="63"/>
                  </a:lnTo>
                  <a:lnTo>
                    <a:pt x="40" y="63"/>
                  </a:lnTo>
                  <a:lnTo>
                    <a:pt x="37" y="71"/>
                  </a:lnTo>
                  <a:lnTo>
                    <a:pt x="35" y="73"/>
                  </a:lnTo>
                  <a:lnTo>
                    <a:pt x="37" y="79"/>
                  </a:lnTo>
                  <a:lnTo>
                    <a:pt x="42" y="84"/>
                  </a:lnTo>
                  <a:lnTo>
                    <a:pt x="44" y="89"/>
                  </a:lnTo>
                  <a:lnTo>
                    <a:pt x="42" y="95"/>
                  </a:lnTo>
                  <a:lnTo>
                    <a:pt x="40" y="96"/>
                  </a:lnTo>
                  <a:lnTo>
                    <a:pt x="41" y="100"/>
                  </a:lnTo>
                  <a:lnTo>
                    <a:pt x="46" y="104"/>
                  </a:lnTo>
                  <a:lnTo>
                    <a:pt x="47" y="108"/>
                  </a:lnTo>
                  <a:lnTo>
                    <a:pt x="47" y="112"/>
                  </a:lnTo>
                  <a:lnTo>
                    <a:pt x="49" y="118"/>
                  </a:lnTo>
                  <a:lnTo>
                    <a:pt x="46" y="124"/>
                  </a:lnTo>
                  <a:lnTo>
                    <a:pt x="42" y="131"/>
                  </a:lnTo>
                  <a:lnTo>
                    <a:pt x="42" y="126"/>
                  </a:lnTo>
                  <a:lnTo>
                    <a:pt x="43" y="121"/>
                  </a:lnTo>
                  <a:lnTo>
                    <a:pt x="41" y="116"/>
                  </a:lnTo>
                  <a:lnTo>
                    <a:pt x="42" y="109"/>
                  </a:lnTo>
                  <a:lnTo>
                    <a:pt x="40" y="106"/>
                  </a:lnTo>
                  <a:lnTo>
                    <a:pt x="37" y="97"/>
                  </a:lnTo>
                  <a:lnTo>
                    <a:pt x="36" y="89"/>
                  </a:lnTo>
                  <a:lnTo>
                    <a:pt x="32" y="83"/>
                  </a:lnTo>
                  <a:lnTo>
                    <a:pt x="29" y="86"/>
                  </a:lnTo>
                  <a:lnTo>
                    <a:pt x="20" y="91"/>
                  </a:lnTo>
                  <a:lnTo>
                    <a:pt x="17" y="91"/>
                  </a:lnTo>
                  <a:lnTo>
                    <a:pt x="13" y="89"/>
                  </a:lnTo>
                  <a:lnTo>
                    <a:pt x="15" y="80"/>
                  </a:lnTo>
                  <a:lnTo>
                    <a:pt x="14" y="74"/>
                  </a:lnTo>
                  <a:lnTo>
                    <a:pt x="8" y="66"/>
                  </a:lnTo>
                  <a:lnTo>
                    <a:pt x="9" y="63"/>
                  </a:lnTo>
                  <a:lnTo>
                    <a:pt x="6" y="62"/>
                  </a:lnTo>
                  <a:lnTo>
                    <a:pt x="1" y="57"/>
                  </a:lnTo>
                  <a:lnTo>
                    <a:pt x="0" y="51"/>
                  </a:lnTo>
                  <a:lnTo>
                    <a:pt x="2" y="52"/>
                  </a:lnTo>
                  <a:lnTo>
                    <a:pt x="2" y="46"/>
                  </a:lnTo>
                  <a:lnTo>
                    <a:pt x="6" y="45"/>
                  </a:lnTo>
                  <a:lnTo>
                    <a:pt x="6" y="42"/>
                  </a:lnTo>
                  <a:lnTo>
                    <a:pt x="7" y="39"/>
                  </a:lnTo>
                  <a:lnTo>
                    <a:pt x="7" y="32"/>
                  </a:lnTo>
                  <a:lnTo>
                    <a:pt x="12" y="34"/>
                  </a:lnTo>
                  <a:lnTo>
                    <a:pt x="15" y="28"/>
                  </a:lnTo>
                  <a:lnTo>
                    <a:pt x="15" y="25"/>
                  </a:lnTo>
                  <a:lnTo>
                    <a:pt x="19" y="17"/>
                  </a:lnTo>
                  <a:lnTo>
                    <a:pt x="19" y="14"/>
                  </a:lnTo>
                  <a:lnTo>
                    <a:pt x="28" y="9"/>
                  </a:lnTo>
                  <a:lnTo>
                    <a:pt x="32" y="10"/>
                  </a:lnTo>
                  <a:lnTo>
                    <a:pt x="32" y="5"/>
                  </a:lnTo>
                  <a:lnTo>
                    <a:pt x="35" y="4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0" y="5"/>
                  </a:lnTo>
                  <a:lnTo>
                    <a:pt x="43" y="7"/>
                  </a:lnTo>
                  <a:lnTo>
                    <a:pt x="43" y="13"/>
                  </a:lnTo>
                  <a:lnTo>
                    <a:pt x="43" y="19"/>
                  </a:lnTo>
                  <a:lnTo>
                    <a:pt x="36" y="25"/>
                  </a:lnTo>
                  <a:lnTo>
                    <a:pt x="36" y="33"/>
                  </a:lnTo>
                  <a:lnTo>
                    <a:pt x="43" y="32"/>
                  </a:lnTo>
                  <a:lnTo>
                    <a:pt x="44" y="39"/>
                  </a:lnTo>
                  <a:lnTo>
                    <a:pt x="49" y="40"/>
                  </a:lnTo>
                  <a:lnTo>
                    <a:pt x="47" y="46"/>
                  </a:lnTo>
                  <a:lnTo>
                    <a:pt x="52" y="49"/>
                  </a:lnTo>
                  <a:lnTo>
                    <a:pt x="54" y="50"/>
                  </a:lnTo>
                  <a:lnTo>
                    <a:pt x="59" y="49"/>
                  </a:lnTo>
                  <a:lnTo>
                    <a:pt x="60" y="51"/>
                  </a:lnTo>
                  <a:lnTo>
                    <a:pt x="54" y="56"/>
                  </a:lnTo>
                  <a:lnTo>
                    <a:pt x="53" y="58"/>
                  </a:lnTo>
                  <a:lnTo>
                    <a:pt x="49" y="6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23"/>
            <p:cNvSpPr>
              <a:spLocks/>
            </p:cNvSpPr>
            <p:nvPr/>
          </p:nvSpPr>
          <p:spPr bwMode="auto">
            <a:xfrm>
              <a:off x="3794125" y="5430838"/>
              <a:ext cx="84138" cy="47625"/>
            </a:xfrm>
            <a:custGeom>
              <a:avLst/>
              <a:gdLst>
                <a:gd name="T0" fmla="*/ 53 w 53"/>
                <a:gd name="T1" fmla="*/ 19 h 30"/>
                <a:gd name="T2" fmla="*/ 53 w 53"/>
                <a:gd name="T3" fmla="*/ 23 h 30"/>
                <a:gd name="T4" fmla="*/ 53 w 53"/>
                <a:gd name="T5" fmla="*/ 26 h 30"/>
                <a:gd name="T6" fmla="*/ 53 w 53"/>
                <a:gd name="T7" fmla="*/ 30 h 30"/>
                <a:gd name="T8" fmla="*/ 47 w 53"/>
                <a:gd name="T9" fmla="*/ 30 h 30"/>
                <a:gd name="T10" fmla="*/ 40 w 53"/>
                <a:gd name="T11" fmla="*/ 29 h 30"/>
                <a:gd name="T12" fmla="*/ 34 w 53"/>
                <a:gd name="T13" fmla="*/ 28 h 30"/>
                <a:gd name="T14" fmla="*/ 30 w 53"/>
                <a:gd name="T15" fmla="*/ 24 h 30"/>
                <a:gd name="T16" fmla="*/ 20 w 53"/>
                <a:gd name="T17" fmla="*/ 23 h 30"/>
                <a:gd name="T18" fmla="*/ 12 w 53"/>
                <a:gd name="T19" fmla="*/ 19 h 30"/>
                <a:gd name="T20" fmla="*/ 6 w 53"/>
                <a:gd name="T21" fmla="*/ 14 h 30"/>
                <a:gd name="T22" fmla="*/ 0 w 53"/>
                <a:gd name="T23" fmla="*/ 12 h 30"/>
                <a:gd name="T24" fmla="*/ 2 w 53"/>
                <a:gd name="T25" fmla="*/ 5 h 30"/>
                <a:gd name="T26" fmla="*/ 6 w 53"/>
                <a:gd name="T27" fmla="*/ 1 h 30"/>
                <a:gd name="T28" fmla="*/ 10 w 53"/>
                <a:gd name="T29" fmla="*/ 0 h 30"/>
                <a:gd name="T30" fmla="*/ 14 w 53"/>
                <a:gd name="T31" fmla="*/ 2 h 30"/>
                <a:gd name="T32" fmla="*/ 22 w 53"/>
                <a:gd name="T33" fmla="*/ 7 h 30"/>
                <a:gd name="T34" fmla="*/ 25 w 53"/>
                <a:gd name="T35" fmla="*/ 8 h 30"/>
                <a:gd name="T36" fmla="*/ 28 w 53"/>
                <a:gd name="T37" fmla="*/ 12 h 30"/>
                <a:gd name="T38" fmla="*/ 32 w 53"/>
                <a:gd name="T39" fmla="*/ 13 h 30"/>
                <a:gd name="T40" fmla="*/ 37 w 53"/>
                <a:gd name="T41" fmla="*/ 17 h 30"/>
                <a:gd name="T42" fmla="*/ 46 w 53"/>
                <a:gd name="T43" fmla="*/ 18 h 30"/>
                <a:gd name="T44" fmla="*/ 53 w 53"/>
                <a:gd name="T45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30">
                  <a:moveTo>
                    <a:pt x="53" y="19"/>
                  </a:moveTo>
                  <a:lnTo>
                    <a:pt x="53" y="23"/>
                  </a:lnTo>
                  <a:lnTo>
                    <a:pt x="53" y="26"/>
                  </a:lnTo>
                  <a:lnTo>
                    <a:pt x="53" y="30"/>
                  </a:lnTo>
                  <a:lnTo>
                    <a:pt x="47" y="30"/>
                  </a:lnTo>
                  <a:lnTo>
                    <a:pt x="40" y="29"/>
                  </a:lnTo>
                  <a:lnTo>
                    <a:pt x="34" y="28"/>
                  </a:lnTo>
                  <a:lnTo>
                    <a:pt x="30" y="24"/>
                  </a:lnTo>
                  <a:lnTo>
                    <a:pt x="20" y="23"/>
                  </a:lnTo>
                  <a:lnTo>
                    <a:pt x="12" y="19"/>
                  </a:lnTo>
                  <a:lnTo>
                    <a:pt x="6" y="14"/>
                  </a:lnTo>
                  <a:lnTo>
                    <a:pt x="0" y="12"/>
                  </a:lnTo>
                  <a:lnTo>
                    <a:pt x="2" y="5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22" y="7"/>
                  </a:lnTo>
                  <a:lnTo>
                    <a:pt x="25" y="8"/>
                  </a:lnTo>
                  <a:lnTo>
                    <a:pt x="28" y="12"/>
                  </a:lnTo>
                  <a:lnTo>
                    <a:pt x="32" y="13"/>
                  </a:lnTo>
                  <a:lnTo>
                    <a:pt x="37" y="17"/>
                  </a:lnTo>
                  <a:lnTo>
                    <a:pt x="46" y="18"/>
                  </a:lnTo>
                  <a:lnTo>
                    <a:pt x="53" y="1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4146550" y="5881688"/>
              <a:ext cx="693738" cy="446088"/>
              <a:chOff x="4146550" y="5881688"/>
              <a:chExt cx="693738" cy="446088"/>
            </a:xfrm>
            <a:grpFill/>
          </p:grpSpPr>
          <p:sp>
            <p:nvSpPr>
              <p:cNvPr id="124" name="Freeform 12"/>
              <p:cNvSpPr>
                <a:spLocks noEditPoints="1"/>
              </p:cNvSpPr>
              <p:nvPr/>
            </p:nvSpPr>
            <p:spPr bwMode="auto">
              <a:xfrm>
                <a:off x="4146550" y="5881688"/>
                <a:ext cx="430213" cy="400050"/>
              </a:xfrm>
              <a:custGeom>
                <a:avLst/>
                <a:gdLst>
                  <a:gd name="T0" fmla="*/ 231 w 271"/>
                  <a:gd name="T1" fmla="*/ 227 h 252"/>
                  <a:gd name="T2" fmla="*/ 232 w 271"/>
                  <a:gd name="T3" fmla="*/ 249 h 252"/>
                  <a:gd name="T4" fmla="*/ 220 w 271"/>
                  <a:gd name="T5" fmla="*/ 252 h 252"/>
                  <a:gd name="T6" fmla="*/ 210 w 271"/>
                  <a:gd name="T7" fmla="*/ 226 h 252"/>
                  <a:gd name="T8" fmla="*/ 209 w 271"/>
                  <a:gd name="T9" fmla="*/ 24 h 252"/>
                  <a:gd name="T10" fmla="*/ 216 w 271"/>
                  <a:gd name="T11" fmla="*/ 38 h 252"/>
                  <a:gd name="T12" fmla="*/ 220 w 271"/>
                  <a:gd name="T13" fmla="*/ 53 h 252"/>
                  <a:gd name="T14" fmla="*/ 238 w 271"/>
                  <a:gd name="T15" fmla="*/ 67 h 252"/>
                  <a:gd name="T16" fmla="*/ 246 w 271"/>
                  <a:gd name="T17" fmla="*/ 80 h 252"/>
                  <a:gd name="T18" fmla="*/ 257 w 271"/>
                  <a:gd name="T19" fmla="*/ 94 h 252"/>
                  <a:gd name="T20" fmla="*/ 267 w 271"/>
                  <a:gd name="T21" fmla="*/ 113 h 252"/>
                  <a:gd name="T22" fmla="*/ 268 w 271"/>
                  <a:gd name="T23" fmla="*/ 134 h 252"/>
                  <a:gd name="T24" fmla="*/ 262 w 271"/>
                  <a:gd name="T25" fmla="*/ 158 h 252"/>
                  <a:gd name="T26" fmla="*/ 251 w 271"/>
                  <a:gd name="T27" fmla="*/ 180 h 252"/>
                  <a:gd name="T28" fmla="*/ 246 w 271"/>
                  <a:gd name="T29" fmla="*/ 198 h 252"/>
                  <a:gd name="T30" fmla="*/ 226 w 271"/>
                  <a:gd name="T31" fmla="*/ 208 h 252"/>
                  <a:gd name="T32" fmla="*/ 213 w 271"/>
                  <a:gd name="T33" fmla="*/ 202 h 252"/>
                  <a:gd name="T34" fmla="*/ 193 w 271"/>
                  <a:gd name="T35" fmla="*/ 206 h 252"/>
                  <a:gd name="T36" fmla="*/ 178 w 271"/>
                  <a:gd name="T37" fmla="*/ 192 h 252"/>
                  <a:gd name="T38" fmla="*/ 169 w 271"/>
                  <a:gd name="T39" fmla="*/ 179 h 252"/>
                  <a:gd name="T40" fmla="*/ 161 w 271"/>
                  <a:gd name="T41" fmla="*/ 176 h 252"/>
                  <a:gd name="T42" fmla="*/ 160 w 271"/>
                  <a:gd name="T43" fmla="*/ 168 h 252"/>
                  <a:gd name="T44" fmla="*/ 147 w 271"/>
                  <a:gd name="T45" fmla="*/ 170 h 252"/>
                  <a:gd name="T46" fmla="*/ 132 w 271"/>
                  <a:gd name="T47" fmla="*/ 154 h 252"/>
                  <a:gd name="T48" fmla="*/ 100 w 271"/>
                  <a:gd name="T49" fmla="*/ 153 h 252"/>
                  <a:gd name="T50" fmla="*/ 74 w 271"/>
                  <a:gd name="T51" fmla="*/ 162 h 252"/>
                  <a:gd name="T52" fmla="*/ 59 w 271"/>
                  <a:gd name="T53" fmla="*/ 170 h 252"/>
                  <a:gd name="T54" fmla="*/ 40 w 271"/>
                  <a:gd name="T55" fmla="*/ 174 h 252"/>
                  <a:gd name="T56" fmla="*/ 27 w 271"/>
                  <a:gd name="T57" fmla="*/ 179 h 252"/>
                  <a:gd name="T58" fmla="*/ 12 w 271"/>
                  <a:gd name="T59" fmla="*/ 167 h 252"/>
                  <a:gd name="T60" fmla="*/ 17 w 271"/>
                  <a:gd name="T61" fmla="*/ 156 h 252"/>
                  <a:gd name="T62" fmla="*/ 12 w 271"/>
                  <a:gd name="T63" fmla="*/ 134 h 252"/>
                  <a:gd name="T64" fmla="*/ 5 w 271"/>
                  <a:gd name="T65" fmla="*/ 118 h 252"/>
                  <a:gd name="T66" fmla="*/ 1 w 271"/>
                  <a:gd name="T67" fmla="*/ 105 h 252"/>
                  <a:gd name="T68" fmla="*/ 3 w 271"/>
                  <a:gd name="T69" fmla="*/ 101 h 252"/>
                  <a:gd name="T70" fmla="*/ 3 w 271"/>
                  <a:gd name="T71" fmla="*/ 90 h 252"/>
                  <a:gd name="T72" fmla="*/ 6 w 271"/>
                  <a:gd name="T73" fmla="*/ 83 h 252"/>
                  <a:gd name="T74" fmla="*/ 23 w 271"/>
                  <a:gd name="T75" fmla="*/ 70 h 252"/>
                  <a:gd name="T76" fmla="*/ 38 w 271"/>
                  <a:gd name="T77" fmla="*/ 66 h 252"/>
                  <a:gd name="T78" fmla="*/ 51 w 271"/>
                  <a:gd name="T79" fmla="*/ 63 h 252"/>
                  <a:gd name="T80" fmla="*/ 60 w 271"/>
                  <a:gd name="T81" fmla="*/ 49 h 252"/>
                  <a:gd name="T82" fmla="*/ 70 w 271"/>
                  <a:gd name="T83" fmla="*/ 44 h 252"/>
                  <a:gd name="T84" fmla="*/ 74 w 271"/>
                  <a:gd name="T85" fmla="*/ 34 h 252"/>
                  <a:gd name="T86" fmla="*/ 83 w 271"/>
                  <a:gd name="T87" fmla="*/ 24 h 252"/>
                  <a:gd name="T88" fmla="*/ 92 w 271"/>
                  <a:gd name="T89" fmla="*/ 22 h 252"/>
                  <a:gd name="T90" fmla="*/ 109 w 271"/>
                  <a:gd name="T91" fmla="*/ 30 h 252"/>
                  <a:gd name="T92" fmla="*/ 114 w 271"/>
                  <a:gd name="T93" fmla="*/ 17 h 252"/>
                  <a:gd name="T94" fmla="*/ 129 w 271"/>
                  <a:gd name="T95" fmla="*/ 9 h 252"/>
                  <a:gd name="T96" fmla="*/ 132 w 271"/>
                  <a:gd name="T97" fmla="*/ 5 h 252"/>
                  <a:gd name="T98" fmla="*/ 147 w 271"/>
                  <a:gd name="T99" fmla="*/ 11 h 252"/>
                  <a:gd name="T100" fmla="*/ 158 w 271"/>
                  <a:gd name="T101" fmla="*/ 12 h 252"/>
                  <a:gd name="T102" fmla="*/ 152 w 271"/>
                  <a:gd name="T103" fmla="*/ 22 h 252"/>
                  <a:gd name="T104" fmla="*/ 155 w 271"/>
                  <a:gd name="T105" fmla="*/ 34 h 252"/>
                  <a:gd name="T106" fmla="*/ 169 w 271"/>
                  <a:gd name="T107" fmla="*/ 42 h 252"/>
                  <a:gd name="T108" fmla="*/ 185 w 271"/>
                  <a:gd name="T109" fmla="*/ 46 h 252"/>
                  <a:gd name="T110" fmla="*/ 191 w 271"/>
                  <a:gd name="T111" fmla="*/ 30 h 252"/>
                  <a:gd name="T112" fmla="*/ 190 w 271"/>
                  <a:gd name="T113" fmla="*/ 15 h 252"/>
                  <a:gd name="T114" fmla="*/ 193 w 271"/>
                  <a:gd name="T115" fmla="*/ 5 h 252"/>
                  <a:gd name="T116" fmla="*/ 198 w 271"/>
                  <a:gd name="T117" fmla="*/ 8 h 252"/>
                  <a:gd name="T118" fmla="*/ 203 w 271"/>
                  <a:gd name="T119" fmla="*/ 1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1" h="252">
                    <a:moveTo>
                      <a:pt x="215" y="227"/>
                    </a:moveTo>
                    <a:lnTo>
                      <a:pt x="221" y="231"/>
                    </a:lnTo>
                    <a:lnTo>
                      <a:pt x="226" y="229"/>
                    </a:lnTo>
                    <a:lnTo>
                      <a:pt x="231" y="227"/>
                    </a:lnTo>
                    <a:lnTo>
                      <a:pt x="234" y="228"/>
                    </a:lnTo>
                    <a:lnTo>
                      <a:pt x="236" y="239"/>
                    </a:lnTo>
                    <a:lnTo>
                      <a:pt x="233" y="241"/>
                    </a:lnTo>
                    <a:lnTo>
                      <a:pt x="232" y="249"/>
                    </a:lnTo>
                    <a:lnTo>
                      <a:pt x="230" y="246"/>
                    </a:lnTo>
                    <a:lnTo>
                      <a:pt x="225" y="252"/>
                    </a:lnTo>
                    <a:lnTo>
                      <a:pt x="224" y="252"/>
                    </a:lnTo>
                    <a:lnTo>
                      <a:pt x="220" y="252"/>
                    </a:lnTo>
                    <a:lnTo>
                      <a:pt x="215" y="244"/>
                    </a:lnTo>
                    <a:lnTo>
                      <a:pt x="215" y="238"/>
                    </a:lnTo>
                    <a:lnTo>
                      <a:pt x="210" y="231"/>
                    </a:lnTo>
                    <a:lnTo>
                      <a:pt x="210" y="226"/>
                    </a:lnTo>
                    <a:lnTo>
                      <a:pt x="215" y="227"/>
                    </a:lnTo>
                    <a:close/>
                    <a:moveTo>
                      <a:pt x="203" y="22"/>
                    </a:moveTo>
                    <a:lnTo>
                      <a:pt x="205" y="26"/>
                    </a:lnTo>
                    <a:lnTo>
                      <a:pt x="209" y="24"/>
                    </a:lnTo>
                    <a:lnTo>
                      <a:pt x="211" y="26"/>
                    </a:lnTo>
                    <a:lnTo>
                      <a:pt x="215" y="30"/>
                    </a:lnTo>
                    <a:lnTo>
                      <a:pt x="214" y="32"/>
                    </a:lnTo>
                    <a:lnTo>
                      <a:pt x="216" y="38"/>
                    </a:lnTo>
                    <a:lnTo>
                      <a:pt x="216" y="42"/>
                    </a:lnTo>
                    <a:lnTo>
                      <a:pt x="219" y="43"/>
                    </a:lnTo>
                    <a:lnTo>
                      <a:pt x="220" y="49"/>
                    </a:lnTo>
                    <a:lnTo>
                      <a:pt x="220" y="53"/>
                    </a:lnTo>
                    <a:lnTo>
                      <a:pt x="222" y="58"/>
                    </a:lnTo>
                    <a:lnTo>
                      <a:pt x="230" y="61"/>
                    </a:lnTo>
                    <a:lnTo>
                      <a:pt x="234" y="64"/>
                    </a:lnTo>
                    <a:lnTo>
                      <a:pt x="238" y="67"/>
                    </a:lnTo>
                    <a:lnTo>
                      <a:pt x="238" y="69"/>
                    </a:lnTo>
                    <a:lnTo>
                      <a:pt x="242" y="73"/>
                    </a:lnTo>
                    <a:lnTo>
                      <a:pt x="244" y="82"/>
                    </a:lnTo>
                    <a:lnTo>
                      <a:pt x="246" y="80"/>
                    </a:lnTo>
                    <a:lnTo>
                      <a:pt x="249" y="83"/>
                    </a:lnTo>
                    <a:lnTo>
                      <a:pt x="251" y="82"/>
                    </a:lnTo>
                    <a:lnTo>
                      <a:pt x="252" y="89"/>
                    </a:lnTo>
                    <a:lnTo>
                      <a:pt x="257" y="94"/>
                    </a:lnTo>
                    <a:lnTo>
                      <a:pt x="260" y="96"/>
                    </a:lnTo>
                    <a:lnTo>
                      <a:pt x="266" y="102"/>
                    </a:lnTo>
                    <a:lnTo>
                      <a:pt x="267" y="109"/>
                    </a:lnTo>
                    <a:lnTo>
                      <a:pt x="267" y="113"/>
                    </a:lnTo>
                    <a:lnTo>
                      <a:pt x="267" y="118"/>
                    </a:lnTo>
                    <a:lnTo>
                      <a:pt x="271" y="124"/>
                    </a:lnTo>
                    <a:lnTo>
                      <a:pt x="269" y="130"/>
                    </a:lnTo>
                    <a:lnTo>
                      <a:pt x="268" y="134"/>
                    </a:lnTo>
                    <a:lnTo>
                      <a:pt x="267" y="141"/>
                    </a:lnTo>
                    <a:lnTo>
                      <a:pt x="267" y="146"/>
                    </a:lnTo>
                    <a:lnTo>
                      <a:pt x="266" y="151"/>
                    </a:lnTo>
                    <a:lnTo>
                      <a:pt x="262" y="158"/>
                    </a:lnTo>
                    <a:lnTo>
                      <a:pt x="257" y="162"/>
                    </a:lnTo>
                    <a:lnTo>
                      <a:pt x="255" y="169"/>
                    </a:lnTo>
                    <a:lnTo>
                      <a:pt x="252" y="173"/>
                    </a:lnTo>
                    <a:lnTo>
                      <a:pt x="251" y="180"/>
                    </a:lnTo>
                    <a:lnTo>
                      <a:pt x="249" y="183"/>
                    </a:lnTo>
                    <a:lnTo>
                      <a:pt x="246" y="189"/>
                    </a:lnTo>
                    <a:lnTo>
                      <a:pt x="245" y="196"/>
                    </a:lnTo>
                    <a:lnTo>
                      <a:pt x="246" y="198"/>
                    </a:lnTo>
                    <a:lnTo>
                      <a:pt x="242" y="202"/>
                    </a:lnTo>
                    <a:lnTo>
                      <a:pt x="234" y="202"/>
                    </a:lnTo>
                    <a:lnTo>
                      <a:pt x="228" y="205"/>
                    </a:lnTo>
                    <a:lnTo>
                      <a:pt x="226" y="208"/>
                    </a:lnTo>
                    <a:lnTo>
                      <a:pt x="221" y="211"/>
                    </a:lnTo>
                    <a:lnTo>
                      <a:pt x="216" y="208"/>
                    </a:lnTo>
                    <a:lnTo>
                      <a:pt x="211" y="206"/>
                    </a:lnTo>
                    <a:lnTo>
                      <a:pt x="213" y="202"/>
                    </a:lnTo>
                    <a:lnTo>
                      <a:pt x="209" y="204"/>
                    </a:lnTo>
                    <a:lnTo>
                      <a:pt x="203" y="210"/>
                    </a:lnTo>
                    <a:lnTo>
                      <a:pt x="197" y="208"/>
                    </a:lnTo>
                    <a:lnTo>
                      <a:pt x="193" y="206"/>
                    </a:lnTo>
                    <a:lnTo>
                      <a:pt x="190" y="205"/>
                    </a:lnTo>
                    <a:lnTo>
                      <a:pt x="184" y="203"/>
                    </a:lnTo>
                    <a:lnTo>
                      <a:pt x="179" y="198"/>
                    </a:lnTo>
                    <a:lnTo>
                      <a:pt x="178" y="192"/>
                    </a:lnTo>
                    <a:lnTo>
                      <a:pt x="176" y="187"/>
                    </a:lnTo>
                    <a:lnTo>
                      <a:pt x="173" y="185"/>
                    </a:lnTo>
                    <a:lnTo>
                      <a:pt x="167" y="183"/>
                    </a:lnTo>
                    <a:lnTo>
                      <a:pt x="169" y="179"/>
                    </a:lnTo>
                    <a:lnTo>
                      <a:pt x="167" y="173"/>
                    </a:lnTo>
                    <a:lnTo>
                      <a:pt x="164" y="179"/>
                    </a:lnTo>
                    <a:lnTo>
                      <a:pt x="158" y="180"/>
                    </a:lnTo>
                    <a:lnTo>
                      <a:pt x="161" y="176"/>
                    </a:lnTo>
                    <a:lnTo>
                      <a:pt x="162" y="171"/>
                    </a:lnTo>
                    <a:lnTo>
                      <a:pt x="164" y="167"/>
                    </a:lnTo>
                    <a:lnTo>
                      <a:pt x="164" y="162"/>
                    </a:lnTo>
                    <a:lnTo>
                      <a:pt x="160" y="168"/>
                    </a:lnTo>
                    <a:lnTo>
                      <a:pt x="155" y="171"/>
                    </a:lnTo>
                    <a:lnTo>
                      <a:pt x="152" y="177"/>
                    </a:lnTo>
                    <a:lnTo>
                      <a:pt x="147" y="174"/>
                    </a:lnTo>
                    <a:lnTo>
                      <a:pt x="147" y="170"/>
                    </a:lnTo>
                    <a:lnTo>
                      <a:pt x="143" y="164"/>
                    </a:lnTo>
                    <a:lnTo>
                      <a:pt x="139" y="160"/>
                    </a:lnTo>
                    <a:lnTo>
                      <a:pt x="140" y="159"/>
                    </a:lnTo>
                    <a:lnTo>
                      <a:pt x="132" y="154"/>
                    </a:lnTo>
                    <a:lnTo>
                      <a:pt x="127" y="154"/>
                    </a:lnTo>
                    <a:lnTo>
                      <a:pt x="121" y="150"/>
                    </a:lnTo>
                    <a:lnTo>
                      <a:pt x="109" y="151"/>
                    </a:lnTo>
                    <a:lnTo>
                      <a:pt x="100" y="153"/>
                    </a:lnTo>
                    <a:lnTo>
                      <a:pt x="93" y="157"/>
                    </a:lnTo>
                    <a:lnTo>
                      <a:pt x="86" y="156"/>
                    </a:lnTo>
                    <a:lnTo>
                      <a:pt x="79" y="159"/>
                    </a:lnTo>
                    <a:lnTo>
                      <a:pt x="74" y="162"/>
                    </a:lnTo>
                    <a:lnTo>
                      <a:pt x="73" y="165"/>
                    </a:lnTo>
                    <a:lnTo>
                      <a:pt x="69" y="169"/>
                    </a:lnTo>
                    <a:lnTo>
                      <a:pt x="64" y="169"/>
                    </a:lnTo>
                    <a:lnTo>
                      <a:pt x="59" y="170"/>
                    </a:lnTo>
                    <a:lnTo>
                      <a:pt x="53" y="169"/>
                    </a:lnTo>
                    <a:lnTo>
                      <a:pt x="48" y="169"/>
                    </a:lnTo>
                    <a:lnTo>
                      <a:pt x="45" y="170"/>
                    </a:lnTo>
                    <a:lnTo>
                      <a:pt x="40" y="174"/>
                    </a:lnTo>
                    <a:lnTo>
                      <a:pt x="39" y="174"/>
                    </a:lnTo>
                    <a:lnTo>
                      <a:pt x="35" y="176"/>
                    </a:lnTo>
                    <a:lnTo>
                      <a:pt x="31" y="179"/>
                    </a:lnTo>
                    <a:lnTo>
                      <a:pt x="27" y="179"/>
                    </a:lnTo>
                    <a:lnTo>
                      <a:pt x="22" y="179"/>
                    </a:lnTo>
                    <a:lnTo>
                      <a:pt x="16" y="173"/>
                    </a:lnTo>
                    <a:lnTo>
                      <a:pt x="12" y="171"/>
                    </a:lnTo>
                    <a:lnTo>
                      <a:pt x="12" y="167"/>
                    </a:lnTo>
                    <a:lnTo>
                      <a:pt x="15" y="165"/>
                    </a:lnTo>
                    <a:lnTo>
                      <a:pt x="16" y="164"/>
                    </a:lnTo>
                    <a:lnTo>
                      <a:pt x="16" y="162"/>
                    </a:lnTo>
                    <a:lnTo>
                      <a:pt x="17" y="156"/>
                    </a:lnTo>
                    <a:lnTo>
                      <a:pt x="16" y="151"/>
                    </a:lnTo>
                    <a:lnTo>
                      <a:pt x="12" y="144"/>
                    </a:lnTo>
                    <a:lnTo>
                      <a:pt x="11" y="139"/>
                    </a:lnTo>
                    <a:lnTo>
                      <a:pt x="12" y="134"/>
                    </a:lnTo>
                    <a:lnTo>
                      <a:pt x="9" y="129"/>
                    </a:lnTo>
                    <a:lnTo>
                      <a:pt x="9" y="127"/>
                    </a:lnTo>
                    <a:lnTo>
                      <a:pt x="6" y="124"/>
                    </a:lnTo>
                    <a:lnTo>
                      <a:pt x="5" y="118"/>
                    </a:lnTo>
                    <a:lnTo>
                      <a:pt x="1" y="112"/>
                    </a:lnTo>
                    <a:lnTo>
                      <a:pt x="0" y="109"/>
                    </a:lnTo>
                    <a:lnTo>
                      <a:pt x="4" y="112"/>
                    </a:lnTo>
                    <a:lnTo>
                      <a:pt x="1" y="105"/>
                    </a:lnTo>
                    <a:lnTo>
                      <a:pt x="4" y="107"/>
                    </a:lnTo>
                    <a:lnTo>
                      <a:pt x="6" y="111"/>
                    </a:lnTo>
                    <a:lnTo>
                      <a:pt x="6" y="106"/>
                    </a:lnTo>
                    <a:lnTo>
                      <a:pt x="3" y="101"/>
                    </a:lnTo>
                    <a:lnTo>
                      <a:pt x="3" y="99"/>
                    </a:lnTo>
                    <a:lnTo>
                      <a:pt x="0" y="96"/>
                    </a:lnTo>
                    <a:lnTo>
                      <a:pt x="1" y="92"/>
                    </a:lnTo>
                    <a:lnTo>
                      <a:pt x="3" y="90"/>
                    </a:lnTo>
                    <a:lnTo>
                      <a:pt x="4" y="87"/>
                    </a:lnTo>
                    <a:lnTo>
                      <a:pt x="3" y="82"/>
                    </a:lnTo>
                    <a:lnTo>
                      <a:pt x="6" y="77"/>
                    </a:lnTo>
                    <a:lnTo>
                      <a:pt x="6" y="83"/>
                    </a:lnTo>
                    <a:lnTo>
                      <a:pt x="9" y="78"/>
                    </a:lnTo>
                    <a:lnTo>
                      <a:pt x="15" y="76"/>
                    </a:lnTo>
                    <a:lnTo>
                      <a:pt x="18" y="72"/>
                    </a:lnTo>
                    <a:lnTo>
                      <a:pt x="23" y="70"/>
                    </a:lnTo>
                    <a:lnTo>
                      <a:pt x="25" y="69"/>
                    </a:lnTo>
                    <a:lnTo>
                      <a:pt x="28" y="70"/>
                    </a:lnTo>
                    <a:lnTo>
                      <a:pt x="33" y="67"/>
                    </a:lnTo>
                    <a:lnTo>
                      <a:pt x="38" y="66"/>
                    </a:lnTo>
                    <a:lnTo>
                      <a:pt x="38" y="65"/>
                    </a:lnTo>
                    <a:lnTo>
                      <a:pt x="40" y="64"/>
                    </a:lnTo>
                    <a:lnTo>
                      <a:pt x="44" y="65"/>
                    </a:lnTo>
                    <a:lnTo>
                      <a:pt x="51" y="63"/>
                    </a:lnTo>
                    <a:lnTo>
                      <a:pt x="54" y="59"/>
                    </a:lnTo>
                    <a:lnTo>
                      <a:pt x="56" y="55"/>
                    </a:lnTo>
                    <a:lnTo>
                      <a:pt x="60" y="52"/>
                    </a:lnTo>
                    <a:lnTo>
                      <a:pt x="60" y="49"/>
                    </a:lnTo>
                    <a:lnTo>
                      <a:pt x="60" y="46"/>
                    </a:lnTo>
                    <a:lnTo>
                      <a:pt x="65" y="40"/>
                    </a:lnTo>
                    <a:lnTo>
                      <a:pt x="68" y="46"/>
                    </a:lnTo>
                    <a:lnTo>
                      <a:pt x="70" y="44"/>
                    </a:lnTo>
                    <a:lnTo>
                      <a:pt x="68" y="41"/>
                    </a:lnTo>
                    <a:lnTo>
                      <a:pt x="70" y="37"/>
                    </a:lnTo>
                    <a:lnTo>
                      <a:pt x="74" y="38"/>
                    </a:lnTo>
                    <a:lnTo>
                      <a:pt x="74" y="34"/>
                    </a:lnTo>
                    <a:lnTo>
                      <a:pt x="77" y="30"/>
                    </a:lnTo>
                    <a:lnTo>
                      <a:pt x="80" y="28"/>
                    </a:lnTo>
                    <a:lnTo>
                      <a:pt x="83" y="26"/>
                    </a:lnTo>
                    <a:lnTo>
                      <a:pt x="83" y="24"/>
                    </a:lnTo>
                    <a:lnTo>
                      <a:pt x="86" y="25"/>
                    </a:lnTo>
                    <a:lnTo>
                      <a:pt x="86" y="24"/>
                    </a:lnTo>
                    <a:lnTo>
                      <a:pt x="89" y="23"/>
                    </a:lnTo>
                    <a:lnTo>
                      <a:pt x="92" y="22"/>
                    </a:lnTo>
                    <a:lnTo>
                      <a:pt x="97" y="25"/>
                    </a:lnTo>
                    <a:lnTo>
                      <a:pt x="100" y="29"/>
                    </a:lnTo>
                    <a:lnTo>
                      <a:pt x="105" y="29"/>
                    </a:lnTo>
                    <a:lnTo>
                      <a:pt x="109" y="30"/>
                    </a:lnTo>
                    <a:lnTo>
                      <a:pt x="108" y="25"/>
                    </a:lnTo>
                    <a:lnTo>
                      <a:pt x="111" y="20"/>
                    </a:lnTo>
                    <a:lnTo>
                      <a:pt x="114" y="18"/>
                    </a:lnTo>
                    <a:lnTo>
                      <a:pt x="114" y="17"/>
                    </a:lnTo>
                    <a:lnTo>
                      <a:pt x="116" y="13"/>
                    </a:lnTo>
                    <a:lnTo>
                      <a:pt x="120" y="11"/>
                    </a:lnTo>
                    <a:lnTo>
                      <a:pt x="123" y="12"/>
                    </a:lnTo>
                    <a:lnTo>
                      <a:pt x="129" y="9"/>
                    </a:lnTo>
                    <a:lnTo>
                      <a:pt x="129" y="7"/>
                    </a:lnTo>
                    <a:lnTo>
                      <a:pt x="124" y="5"/>
                    </a:lnTo>
                    <a:lnTo>
                      <a:pt x="128" y="3"/>
                    </a:lnTo>
                    <a:lnTo>
                      <a:pt x="132" y="5"/>
                    </a:lnTo>
                    <a:lnTo>
                      <a:pt x="135" y="8"/>
                    </a:lnTo>
                    <a:lnTo>
                      <a:pt x="141" y="9"/>
                    </a:lnTo>
                    <a:lnTo>
                      <a:pt x="144" y="8"/>
                    </a:lnTo>
                    <a:lnTo>
                      <a:pt x="147" y="11"/>
                    </a:lnTo>
                    <a:lnTo>
                      <a:pt x="151" y="9"/>
                    </a:lnTo>
                    <a:lnTo>
                      <a:pt x="153" y="9"/>
                    </a:lnTo>
                    <a:lnTo>
                      <a:pt x="156" y="8"/>
                    </a:lnTo>
                    <a:lnTo>
                      <a:pt x="158" y="12"/>
                    </a:lnTo>
                    <a:lnTo>
                      <a:pt x="157" y="15"/>
                    </a:lnTo>
                    <a:lnTo>
                      <a:pt x="155" y="18"/>
                    </a:lnTo>
                    <a:lnTo>
                      <a:pt x="152" y="18"/>
                    </a:lnTo>
                    <a:lnTo>
                      <a:pt x="152" y="22"/>
                    </a:lnTo>
                    <a:lnTo>
                      <a:pt x="151" y="24"/>
                    </a:lnTo>
                    <a:lnTo>
                      <a:pt x="149" y="28"/>
                    </a:lnTo>
                    <a:lnTo>
                      <a:pt x="149" y="30"/>
                    </a:lnTo>
                    <a:lnTo>
                      <a:pt x="155" y="34"/>
                    </a:lnTo>
                    <a:lnTo>
                      <a:pt x="160" y="36"/>
                    </a:lnTo>
                    <a:lnTo>
                      <a:pt x="163" y="38"/>
                    </a:lnTo>
                    <a:lnTo>
                      <a:pt x="168" y="42"/>
                    </a:lnTo>
                    <a:lnTo>
                      <a:pt x="169" y="42"/>
                    </a:lnTo>
                    <a:lnTo>
                      <a:pt x="173" y="44"/>
                    </a:lnTo>
                    <a:lnTo>
                      <a:pt x="174" y="46"/>
                    </a:lnTo>
                    <a:lnTo>
                      <a:pt x="180" y="48"/>
                    </a:lnTo>
                    <a:lnTo>
                      <a:pt x="185" y="46"/>
                    </a:lnTo>
                    <a:lnTo>
                      <a:pt x="186" y="42"/>
                    </a:lnTo>
                    <a:lnTo>
                      <a:pt x="187" y="40"/>
                    </a:lnTo>
                    <a:lnTo>
                      <a:pt x="188" y="36"/>
                    </a:lnTo>
                    <a:lnTo>
                      <a:pt x="191" y="30"/>
                    </a:lnTo>
                    <a:lnTo>
                      <a:pt x="190" y="26"/>
                    </a:lnTo>
                    <a:lnTo>
                      <a:pt x="190" y="25"/>
                    </a:lnTo>
                    <a:lnTo>
                      <a:pt x="190" y="20"/>
                    </a:lnTo>
                    <a:lnTo>
                      <a:pt x="190" y="15"/>
                    </a:lnTo>
                    <a:lnTo>
                      <a:pt x="191" y="14"/>
                    </a:lnTo>
                    <a:lnTo>
                      <a:pt x="190" y="12"/>
                    </a:lnTo>
                    <a:lnTo>
                      <a:pt x="192" y="8"/>
                    </a:lnTo>
                    <a:lnTo>
                      <a:pt x="193" y="5"/>
                    </a:lnTo>
                    <a:lnTo>
                      <a:pt x="193" y="2"/>
                    </a:lnTo>
                    <a:lnTo>
                      <a:pt x="196" y="0"/>
                    </a:lnTo>
                    <a:lnTo>
                      <a:pt x="198" y="3"/>
                    </a:lnTo>
                    <a:lnTo>
                      <a:pt x="198" y="8"/>
                    </a:lnTo>
                    <a:lnTo>
                      <a:pt x="199" y="8"/>
                    </a:lnTo>
                    <a:lnTo>
                      <a:pt x="201" y="12"/>
                    </a:lnTo>
                    <a:lnTo>
                      <a:pt x="203" y="15"/>
                    </a:lnTo>
                    <a:lnTo>
                      <a:pt x="203" y="19"/>
                    </a:lnTo>
                    <a:lnTo>
                      <a:pt x="203" y="2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117"/>
              <p:cNvSpPr>
                <a:spLocks/>
              </p:cNvSpPr>
              <p:nvPr/>
            </p:nvSpPr>
            <p:spPr bwMode="auto">
              <a:xfrm>
                <a:off x="4687888" y="5984875"/>
                <a:ext cx="31750" cy="26988"/>
              </a:xfrm>
              <a:custGeom>
                <a:avLst/>
                <a:gdLst>
                  <a:gd name="T0" fmla="*/ 11 w 20"/>
                  <a:gd name="T1" fmla="*/ 7 h 17"/>
                  <a:gd name="T2" fmla="*/ 17 w 20"/>
                  <a:gd name="T3" fmla="*/ 12 h 17"/>
                  <a:gd name="T4" fmla="*/ 20 w 20"/>
                  <a:gd name="T5" fmla="*/ 15 h 17"/>
                  <a:gd name="T6" fmla="*/ 18 w 20"/>
                  <a:gd name="T7" fmla="*/ 17 h 17"/>
                  <a:gd name="T8" fmla="*/ 14 w 20"/>
                  <a:gd name="T9" fmla="*/ 15 h 17"/>
                  <a:gd name="T10" fmla="*/ 9 w 20"/>
                  <a:gd name="T11" fmla="*/ 12 h 17"/>
                  <a:gd name="T12" fmla="*/ 4 w 20"/>
                  <a:gd name="T13" fmla="*/ 7 h 17"/>
                  <a:gd name="T14" fmla="*/ 0 w 20"/>
                  <a:gd name="T15" fmla="*/ 2 h 17"/>
                  <a:gd name="T16" fmla="*/ 0 w 20"/>
                  <a:gd name="T17" fmla="*/ 0 h 17"/>
                  <a:gd name="T18" fmla="*/ 2 w 20"/>
                  <a:gd name="T19" fmla="*/ 0 h 17"/>
                  <a:gd name="T20" fmla="*/ 6 w 20"/>
                  <a:gd name="T21" fmla="*/ 2 h 17"/>
                  <a:gd name="T22" fmla="*/ 8 w 20"/>
                  <a:gd name="T23" fmla="*/ 5 h 17"/>
                  <a:gd name="T24" fmla="*/ 11 w 20"/>
                  <a:gd name="T2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17">
                    <a:moveTo>
                      <a:pt x="11" y="7"/>
                    </a:moveTo>
                    <a:lnTo>
                      <a:pt x="17" y="12"/>
                    </a:lnTo>
                    <a:lnTo>
                      <a:pt x="20" y="15"/>
                    </a:lnTo>
                    <a:lnTo>
                      <a:pt x="18" y="17"/>
                    </a:lnTo>
                    <a:lnTo>
                      <a:pt x="14" y="15"/>
                    </a:lnTo>
                    <a:lnTo>
                      <a:pt x="9" y="12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2"/>
                    </a:lnTo>
                    <a:lnTo>
                      <a:pt x="8" y="5"/>
                    </a:lnTo>
                    <a:lnTo>
                      <a:pt x="11" y="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124"/>
              <p:cNvSpPr>
                <a:spLocks noEditPoints="1"/>
              </p:cNvSpPr>
              <p:nvPr/>
            </p:nvSpPr>
            <p:spPr bwMode="auto">
              <a:xfrm>
                <a:off x="4711700" y="6157913"/>
                <a:ext cx="128588" cy="169863"/>
              </a:xfrm>
              <a:custGeom>
                <a:avLst/>
                <a:gdLst>
                  <a:gd name="T0" fmla="*/ 46 w 81"/>
                  <a:gd name="T1" fmla="*/ 58 h 107"/>
                  <a:gd name="T2" fmla="*/ 52 w 81"/>
                  <a:gd name="T3" fmla="*/ 58 h 107"/>
                  <a:gd name="T4" fmla="*/ 50 w 81"/>
                  <a:gd name="T5" fmla="*/ 66 h 107"/>
                  <a:gd name="T6" fmla="*/ 43 w 81"/>
                  <a:gd name="T7" fmla="*/ 76 h 107"/>
                  <a:gd name="T8" fmla="*/ 40 w 81"/>
                  <a:gd name="T9" fmla="*/ 81 h 107"/>
                  <a:gd name="T10" fmla="*/ 32 w 81"/>
                  <a:gd name="T11" fmla="*/ 90 h 107"/>
                  <a:gd name="T12" fmla="*/ 23 w 81"/>
                  <a:gd name="T13" fmla="*/ 105 h 107"/>
                  <a:gd name="T14" fmla="*/ 14 w 81"/>
                  <a:gd name="T15" fmla="*/ 107 h 107"/>
                  <a:gd name="T16" fmla="*/ 2 w 81"/>
                  <a:gd name="T17" fmla="*/ 104 h 107"/>
                  <a:gd name="T18" fmla="*/ 4 w 81"/>
                  <a:gd name="T19" fmla="*/ 93 h 107"/>
                  <a:gd name="T20" fmla="*/ 17 w 81"/>
                  <a:gd name="T21" fmla="*/ 82 h 107"/>
                  <a:gd name="T22" fmla="*/ 28 w 81"/>
                  <a:gd name="T23" fmla="*/ 73 h 107"/>
                  <a:gd name="T24" fmla="*/ 34 w 81"/>
                  <a:gd name="T25" fmla="*/ 61 h 107"/>
                  <a:gd name="T26" fmla="*/ 38 w 81"/>
                  <a:gd name="T27" fmla="*/ 54 h 107"/>
                  <a:gd name="T28" fmla="*/ 44 w 81"/>
                  <a:gd name="T29" fmla="*/ 54 h 107"/>
                  <a:gd name="T30" fmla="*/ 60 w 81"/>
                  <a:gd name="T31" fmla="*/ 23 h 107"/>
                  <a:gd name="T32" fmla="*/ 63 w 81"/>
                  <a:gd name="T33" fmla="*/ 19 h 107"/>
                  <a:gd name="T34" fmla="*/ 69 w 81"/>
                  <a:gd name="T35" fmla="*/ 28 h 107"/>
                  <a:gd name="T36" fmla="*/ 78 w 81"/>
                  <a:gd name="T37" fmla="*/ 25 h 107"/>
                  <a:gd name="T38" fmla="*/ 80 w 81"/>
                  <a:gd name="T39" fmla="*/ 34 h 107"/>
                  <a:gd name="T40" fmla="*/ 73 w 81"/>
                  <a:gd name="T41" fmla="*/ 38 h 107"/>
                  <a:gd name="T42" fmla="*/ 72 w 81"/>
                  <a:gd name="T43" fmla="*/ 46 h 107"/>
                  <a:gd name="T44" fmla="*/ 68 w 81"/>
                  <a:gd name="T45" fmla="*/ 52 h 107"/>
                  <a:gd name="T46" fmla="*/ 60 w 81"/>
                  <a:gd name="T47" fmla="*/ 61 h 107"/>
                  <a:gd name="T48" fmla="*/ 56 w 81"/>
                  <a:gd name="T49" fmla="*/ 58 h 107"/>
                  <a:gd name="T50" fmla="*/ 57 w 81"/>
                  <a:gd name="T51" fmla="*/ 46 h 107"/>
                  <a:gd name="T52" fmla="*/ 50 w 81"/>
                  <a:gd name="T53" fmla="*/ 38 h 107"/>
                  <a:gd name="T54" fmla="*/ 56 w 81"/>
                  <a:gd name="T55" fmla="*/ 29 h 107"/>
                  <a:gd name="T56" fmla="*/ 53 w 81"/>
                  <a:gd name="T57" fmla="*/ 18 h 107"/>
                  <a:gd name="T58" fmla="*/ 50 w 81"/>
                  <a:gd name="T59" fmla="*/ 13 h 107"/>
                  <a:gd name="T60" fmla="*/ 41 w 81"/>
                  <a:gd name="T61" fmla="*/ 0 h 107"/>
                  <a:gd name="T62" fmla="*/ 47 w 81"/>
                  <a:gd name="T63" fmla="*/ 5 h 107"/>
                  <a:gd name="T64" fmla="*/ 55 w 81"/>
                  <a:gd name="T65" fmla="*/ 1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1" h="107">
                    <a:moveTo>
                      <a:pt x="44" y="54"/>
                    </a:moveTo>
                    <a:lnTo>
                      <a:pt x="46" y="58"/>
                    </a:lnTo>
                    <a:lnTo>
                      <a:pt x="51" y="54"/>
                    </a:lnTo>
                    <a:lnTo>
                      <a:pt x="52" y="58"/>
                    </a:lnTo>
                    <a:lnTo>
                      <a:pt x="52" y="61"/>
                    </a:lnTo>
                    <a:lnTo>
                      <a:pt x="50" y="66"/>
                    </a:lnTo>
                    <a:lnTo>
                      <a:pt x="46" y="72"/>
                    </a:lnTo>
                    <a:lnTo>
                      <a:pt x="43" y="76"/>
                    </a:lnTo>
                    <a:lnTo>
                      <a:pt x="45" y="81"/>
                    </a:lnTo>
                    <a:lnTo>
                      <a:pt x="40" y="81"/>
                    </a:lnTo>
                    <a:lnTo>
                      <a:pt x="34" y="84"/>
                    </a:lnTo>
                    <a:lnTo>
                      <a:pt x="32" y="90"/>
                    </a:lnTo>
                    <a:lnTo>
                      <a:pt x="28" y="100"/>
                    </a:lnTo>
                    <a:lnTo>
                      <a:pt x="23" y="105"/>
                    </a:lnTo>
                    <a:lnTo>
                      <a:pt x="20" y="107"/>
                    </a:lnTo>
                    <a:lnTo>
                      <a:pt x="14" y="107"/>
                    </a:lnTo>
                    <a:lnTo>
                      <a:pt x="9" y="104"/>
                    </a:lnTo>
                    <a:lnTo>
                      <a:pt x="2" y="104"/>
                    </a:lnTo>
                    <a:lnTo>
                      <a:pt x="0" y="100"/>
                    </a:lnTo>
                    <a:lnTo>
                      <a:pt x="4" y="93"/>
                    </a:lnTo>
                    <a:lnTo>
                      <a:pt x="12" y="83"/>
                    </a:lnTo>
                    <a:lnTo>
                      <a:pt x="17" y="82"/>
                    </a:lnTo>
                    <a:lnTo>
                      <a:pt x="22" y="78"/>
                    </a:lnTo>
                    <a:lnTo>
                      <a:pt x="28" y="73"/>
                    </a:lnTo>
                    <a:lnTo>
                      <a:pt x="32" y="69"/>
                    </a:lnTo>
                    <a:lnTo>
                      <a:pt x="34" y="61"/>
                    </a:lnTo>
                    <a:lnTo>
                      <a:pt x="38" y="59"/>
                    </a:lnTo>
                    <a:lnTo>
                      <a:pt x="38" y="54"/>
                    </a:lnTo>
                    <a:lnTo>
                      <a:pt x="43" y="51"/>
                    </a:lnTo>
                    <a:lnTo>
                      <a:pt x="44" y="54"/>
                    </a:lnTo>
                    <a:close/>
                    <a:moveTo>
                      <a:pt x="55" y="13"/>
                    </a:moveTo>
                    <a:lnTo>
                      <a:pt x="60" y="23"/>
                    </a:lnTo>
                    <a:lnTo>
                      <a:pt x="60" y="17"/>
                    </a:lnTo>
                    <a:lnTo>
                      <a:pt x="63" y="19"/>
                    </a:lnTo>
                    <a:lnTo>
                      <a:pt x="64" y="25"/>
                    </a:lnTo>
                    <a:lnTo>
                      <a:pt x="69" y="28"/>
                    </a:lnTo>
                    <a:lnTo>
                      <a:pt x="74" y="29"/>
                    </a:lnTo>
                    <a:lnTo>
                      <a:pt x="78" y="25"/>
                    </a:lnTo>
                    <a:lnTo>
                      <a:pt x="81" y="26"/>
                    </a:lnTo>
                    <a:lnTo>
                      <a:pt x="80" y="34"/>
                    </a:lnTo>
                    <a:lnTo>
                      <a:pt x="78" y="38"/>
                    </a:lnTo>
                    <a:lnTo>
                      <a:pt x="73" y="38"/>
                    </a:lnTo>
                    <a:lnTo>
                      <a:pt x="70" y="41"/>
                    </a:lnTo>
                    <a:lnTo>
                      <a:pt x="72" y="46"/>
                    </a:lnTo>
                    <a:lnTo>
                      <a:pt x="70" y="47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60" y="61"/>
                    </a:lnTo>
                    <a:lnTo>
                      <a:pt x="58" y="59"/>
                    </a:lnTo>
                    <a:lnTo>
                      <a:pt x="56" y="58"/>
                    </a:lnTo>
                    <a:lnTo>
                      <a:pt x="60" y="51"/>
                    </a:lnTo>
                    <a:lnTo>
                      <a:pt x="57" y="46"/>
                    </a:lnTo>
                    <a:lnTo>
                      <a:pt x="50" y="42"/>
                    </a:lnTo>
                    <a:lnTo>
                      <a:pt x="50" y="38"/>
                    </a:lnTo>
                    <a:lnTo>
                      <a:pt x="55" y="36"/>
                    </a:lnTo>
                    <a:lnTo>
                      <a:pt x="56" y="29"/>
                    </a:lnTo>
                    <a:lnTo>
                      <a:pt x="56" y="24"/>
                    </a:lnTo>
                    <a:lnTo>
                      <a:pt x="53" y="18"/>
                    </a:lnTo>
                    <a:lnTo>
                      <a:pt x="53" y="17"/>
                    </a:lnTo>
                    <a:lnTo>
                      <a:pt x="50" y="13"/>
                    </a:lnTo>
                    <a:lnTo>
                      <a:pt x="45" y="6"/>
                    </a:lnTo>
                    <a:lnTo>
                      <a:pt x="41" y="0"/>
                    </a:lnTo>
                    <a:lnTo>
                      <a:pt x="44" y="0"/>
                    </a:lnTo>
                    <a:lnTo>
                      <a:pt x="47" y="5"/>
                    </a:lnTo>
                    <a:lnTo>
                      <a:pt x="53" y="6"/>
                    </a:lnTo>
                    <a:lnTo>
                      <a:pt x="55" y="1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9" name="Freeform 158"/>
            <p:cNvSpPr>
              <a:spLocks/>
            </p:cNvSpPr>
            <p:nvPr/>
          </p:nvSpPr>
          <p:spPr bwMode="auto">
            <a:xfrm>
              <a:off x="3671888" y="6359525"/>
              <a:ext cx="20638" cy="19050"/>
            </a:xfrm>
            <a:custGeom>
              <a:avLst/>
              <a:gdLst>
                <a:gd name="T0" fmla="*/ 2 w 13"/>
                <a:gd name="T1" fmla="*/ 0 h 12"/>
                <a:gd name="T2" fmla="*/ 6 w 13"/>
                <a:gd name="T3" fmla="*/ 3 h 12"/>
                <a:gd name="T4" fmla="*/ 12 w 13"/>
                <a:gd name="T5" fmla="*/ 4 h 12"/>
                <a:gd name="T6" fmla="*/ 13 w 13"/>
                <a:gd name="T7" fmla="*/ 7 h 12"/>
                <a:gd name="T8" fmla="*/ 10 w 13"/>
                <a:gd name="T9" fmla="*/ 11 h 12"/>
                <a:gd name="T10" fmla="*/ 1 w 13"/>
                <a:gd name="T11" fmla="*/ 12 h 12"/>
                <a:gd name="T12" fmla="*/ 0 w 13"/>
                <a:gd name="T13" fmla="*/ 6 h 12"/>
                <a:gd name="T14" fmla="*/ 1 w 13"/>
                <a:gd name="T15" fmla="*/ 2 h 12"/>
                <a:gd name="T16" fmla="*/ 2 w 1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2" y="0"/>
                  </a:moveTo>
                  <a:lnTo>
                    <a:pt x="6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0" y="11"/>
                  </a:lnTo>
                  <a:lnTo>
                    <a:pt x="1" y="12"/>
                  </a:lnTo>
                  <a:lnTo>
                    <a:pt x="0" y="6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0" name="Group 109"/>
            <p:cNvGrpSpPr/>
            <p:nvPr/>
          </p:nvGrpSpPr>
          <p:grpSpPr>
            <a:xfrm>
              <a:off x="3954463" y="5491163"/>
              <a:ext cx="714375" cy="392112"/>
              <a:chOff x="3954463" y="5491163"/>
              <a:chExt cx="714375" cy="392112"/>
            </a:xfrm>
            <a:grpFill/>
          </p:grpSpPr>
          <p:sp>
            <p:nvSpPr>
              <p:cNvPr id="112" name="Freeform 21"/>
              <p:cNvSpPr>
                <a:spLocks/>
              </p:cNvSpPr>
              <p:nvPr/>
            </p:nvSpPr>
            <p:spPr bwMode="auto">
              <a:xfrm>
                <a:off x="4156075" y="5710238"/>
                <a:ext cx="14288" cy="15875"/>
              </a:xfrm>
              <a:custGeom>
                <a:avLst/>
                <a:gdLst>
                  <a:gd name="T0" fmla="*/ 0 w 9"/>
                  <a:gd name="T1" fmla="*/ 6 h 10"/>
                  <a:gd name="T2" fmla="*/ 3 w 9"/>
                  <a:gd name="T3" fmla="*/ 4 h 10"/>
                  <a:gd name="T4" fmla="*/ 9 w 9"/>
                  <a:gd name="T5" fmla="*/ 0 h 10"/>
                  <a:gd name="T6" fmla="*/ 9 w 9"/>
                  <a:gd name="T7" fmla="*/ 4 h 10"/>
                  <a:gd name="T8" fmla="*/ 7 w 9"/>
                  <a:gd name="T9" fmla="*/ 7 h 10"/>
                  <a:gd name="T10" fmla="*/ 5 w 9"/>
                  <a:gd name="T11" fmla="*/ 7 h 10"/>
                  <a:gd name="T12" fmla="*/ 3 w 9"/>
                  <a:gd name="T13" fmla="*/ 10 h 10"/>
                  <a:gd name="T14" fmla="*/ 0 w 9"/>
                  <a:gd name="T1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0" y="6"/>
                    </a:moveTo>
                    <a:lnTo>
                      <a:pt x="3" y="4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75"/>
              <p:cNvSpPr>
                <a:spLocks noEditPoints="1"/>
              </p:cNvSpPr>
              <p:nvPr/>
            </p:nvSpPr>
            <p:spPr bwMode="auto">
              <a:xfrm>
                <a:off x="3954463" y="5710238"/>
                <a:ext cx="487363" cy="169863"/>
              </a:xfrm>
              <a:custGeom>
                <a:avLst/>
                <a:gdLst>
                  <a:gd name="T0" fmla="*/ 166 w 307"/>
                  <a:gd name="T1" fmla="*/ 99 h 107"/>
                  <a:gd name="T2" fmla="*/ 196 w 307"/>
                  <a:gd name="T3" fmla="*/ 104 h 107"/>
                  <a:gd name="T4" fmla="*/ 192 w 307"/>
                  <a:gd name="T5" fmla="*/ 99 h 107"/>
                  <a:gd name="T6" fmla="*/ 196 w 307"/>
                  <a:gd name="T7" fmla="*/ 104 h 107"/>
                  <a:gd name="T8" fmla="*/ 160 w 307"/>
                  <a:gd name="T9" fmla="*/ 94 h 107"/>
                  <a:gd name="T10" fmla="*/ 146 w 307"/>
                  <a:gd name="T11" fmla="*/ 93 h 107"/>
                  <a:gd name="T12" fmla="*/ 184 w 307"/>
                  <a:gd name="T13" fmla="*/ 94 h 107"/>
                  <a:gd name="T14" fmla="*/ 171 w 307"/>
                  <a:gd name="T15" fmla="*/ 92 h 107"/>
                  <a:gd name="T16" fmla="*/ 90 w 307"/>
                  <a:gd name="T17" fmla="*/ 82 h 107"/>
                  <a:gd name="T18" fmla="*/ 119 w 307"/>
                  <a:gd name="T19" fmla="*/ 87 h 107"/>
                  <a:gd name="T20" fmla="*/ 122 w 307"/>
                  <a:gd name="T21" fmla="*/ 92 h 107"/>
                  <a:gd name="T22" fmla="*/ 95 w 307"/>
                  <a:gd name="T23" fmla="*/ 88 h 107"/>
                  <a:gd name="T24" fmla="*/ 74 w 307"/>
                  <a:gd name="T25" fmla="*/ 82 h 107"/>
                  <a:gd name="T26" fmla="*/ 86 w 307"/>
                  <a:gd name="T27" fmla="*/ 79 h 107"/>
                  <a:gd name="T28" fmla="*/ 261 w 307"/>
                  <a:gd name="T29" fmla="*/ 82 h 107"/>
                  <a:gd name="T30" fmla="*/ 265 w 307"/>
                  <a:gd name="T31" fmla="*/ 75 h 107"/>
                  <a:gd name="T32" fmla="*/ 207 w 307"/>
                  <a:gd name="T33" fmla="*/ 61 h 107"/>
                  <a:gd name="T34" fmla="*/ 236 w 307"/>
                  <a:gd name="T35" fmla="*/ 57 h 107"/>
                  <a:gd name="T36" fmla="*/ 224 w 307"/>
                  <a:gd name="T37" fmla="*/ 59 h 107"/>
                  <a:gd name="T38" fmla="*/ 236 w 307"/>
                  <a:gd name="T39" fmla="*/ 57 h 107"/>
                  <a:gd name="T40" fmla="*/ 276 w 307"/>
                  <a:gd name="T41" fmla="*/ 52 h 107"/>
                  <a:gd name="T42" fmla="*/ 300 w 307"/>
                  <a:gd name="T43" fmla="*/ 52 h 107"/>
                  <a:gd name="T44" fmla="*/ 301 w 307"/>
                  <a:gd name="T45" fmla="*/ 92 h 107"/>
                  <a:gd name="T46" fmla="*/ 287 w 307"/>
                  <a:gd name="T47" fmla="*/ 87 h 107"/>
                  <a:gd name="T48" fmla="*/ 273 w 307"/>
                  <a:gd name="T49" fmla="*/ 67 h 107"/>
                  <a:gd name="T50" fmla="*/ 253 w 307"/>
                  <a:gd name="T51" fmla="*/ 64 h 107"/>
                  <a:gd name="T52" fmla="*/ 254 w 307"/>
                  <a:gd name="T53" fmla="*/ 53 h 107"/>
                  <a:gd name="T54" fmla="*/ 245 w 307"/>
                  <a:gd name="T55" fmla="*/ 47 h 107"/>
                  <a:gd name="T56" fmla="*/ 249 w 307"/>
                  <a:gd name="T57" fmla="*/ 39 h 107"/>
                  <a:gd name="T58" fmla="*/ 196 w 307"/>
                  <a:gd name="T59" fmla="*/ 34 h 107"/>
                  <a:gd name="T60" fmla="*/ 167 w 307"/>
                  <a:gd name="T61" fmla="*/ 35 h 107"/>
                  <a:gd name="T62" fmla="*/ 189 w 307"/>
                  <a:gd name="T63" fmla="*/ 41 h 107"/>
                  <a:gd name="T64" fmla="*/ 175 w 307"/>
                  <a:gd name="T65" fmla="*/ 50 h 107"/>
                  <a:gd name="T66" fmla="*/ 188 w 307"/>
                  <a:gd name="T67" fmla="*/ 73 h 107"/>
                  <a:gd name="T68" fmla="*/ 178 w 307"/>
                  <a:gd name="T69" fmla="*/ 69 h 107"/>
                  <a:gd name="T70" fmla="*/ 173 w 307"/>
                  <a:gd name="T71" fmla="*/ 55 h 107"/>
                  <a:gd name="T72" fmla="*/ 165 w 307"/>
                  <a:gd name="T73" fmla="*/ 74 h 107"/>
                  <a:gd name="T74" fmla="*/ 160 w 307"/>
                  <a:gd name="T75" fmla="*/ 59 h 107"/>
                  <a:gd name="T76" fmla="*/ 165 w 307"/>
                  <a:gd name="T77" fmla="*/ 35 h 107"/>
                  <a:gd name="T78" fmla="*/ 185 w 307"/>
                  <a:gd name="T79" fmla="*/ 30 h 107"/>
                  <a:gd name="T80" fmla="*/ 224 w 307"/>
                  <a:gd name="T81" fmla="*/ 29 h 107"/>
                  <a:gd name="T82" fmla="*/ 223 w 307"/>
                  <a:gd name="T83" fmla="*/ 41 h 107"/>
                  <a:gd name="T84" fmla="*/ 216 w 307"/>
                  <a:gd name="T85" fmla="*/ 24 h 107"/>
                  <a:gd name="T86" fmla="*/ 224 w 307"/>
                  <a:gd name="T87" fmla="*/ 29 h 107"/>
                  <a:gd name="T88" fmla="*/ 149 w 307"/>
                  <a:gd name="T89" fmla="*/ 36 h 107"/>
                  <a:gd name="T90" fmla="*/ 140 w 307"/>
                  <a:gd name="T91" fmla="*/ 63 h 107"/>
                  <a:gd name="T92" fmla="*/ 124 w 307"/>
                  <a:gd name="T93" fmla="*/ 59 h 107"/>
                  <a:gd name="T94" fmla="*/ 105 w 307"/>
                  <a:gd name="T95" fmla="*/ 57 h 107"/>
                  <a:gd name="T96" fmla="*/ 93 w 307"/>
                  <a:gd name="T97" fmla="*/ 40 h 107"/>
                  <a:gd name="T98" fmla="*/ 98 w 307"/>
                  <a:gd name="T99" fmla="*/ 28 h 107"/>
                  <a:gd name="T100" fmla="*/ 115 w 307"/>
                  <a:gd name="T101" fmla="*/ 27 h 107"/>
                  <a:gd name="T102" fmla="*/ 133 w 307"/>
                  <a:gd name="T103" fmla="*/ 18 h 107"/>
                  <a:gd name="T104" fmla="*/ 151 w 307"/>
                  <a:gd name="T105" fmla="*/ 9 h 107"/>
                  <a:gd name="T106" fmla="*/ 70 w 307"/>
                  <a:gd name="T107" fmla="*/ 75 h 107"/>
                  <a:gd name="T108" fmla="*/ 46 w 307"/>
                  <a:gd name="T109" fmla="*/ 61 h 107"/>
                  <a:gd name="T110" fmla="*/ 27 w 307"/>
                  <a:gd name="T111" fmla="*/ 35 h 107"/>
                  <a:gd name="T112" fmla="*/ 12 w 307"/>
                  <a:gd name="T113" fmla="*/ 15 h 107"/>
                  <a:gd name="T114" fmla="*/ 5 w 307"/>
                  <a:gd name="T115" fmla="*/ 0 h 107"/>
                  <a:gd name="T116" fmla="*/ 29 w 307"/>
                  <a:gd name="T117" fmla="*/ 16 h 107"/>
                  <a:gd name="T118" fmla="*/ 52 w 307"/>
                  <a:gd name="T119" fmla="*/ 33 h 107"/>
                  <a:gd name="T120" fmla="*/ 61 w 307"/>
                  <a:gd name="T121" fmla="*/ 44 h 107"/>
                  <a:gd name="T122" fmla="*/ 73 w 307"/>
                  <a:gd name="T123" fmla="*/ 5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7" h="107">
                    <a:moveTo>
                      <a:pt x="171" y="105"/>
                    </a:moveTo>
                    <a:lnTo>
                      <a:pt x="168" y="105"/>
                    </a:lnTo>
                    <a:lnTo>
                      <a:pt x="159" y="101"/>
                    </a:lnTo>
                    <a:lnTo>
                      <a:pt x="166" y="99"/>
                    </a:lnTo>
                    <a:lnTo>
                      <a:pt x="168" y="102"/>
                    </a:lnTo>
                    <a:lnTo>
                      <a:pt x="171" y="103"/>
                    </a:lnTo>
                    <a:lnTo>
                      <a:pt x="171" y="105"/>
                    </a:lnTo>
                    <a:close/>
                    <a:moveTo>
                      <a:pt x="196" y="104"/>
                    </a:moveTo>
                    <a:lnTo>
                      <a:pt x="190" y="107"/>
                    </a:lnTo>
                    <a:lnTo>
                      <a:pt x="189" y="105"/>
                    </a:lnTo>
                    <a:lnTo>
                      <a:pt x="190" y="103"/>
                    </a:lnTo>
                    <a:lnTo>
                      <a:pt x="192" y="99"/>
                    </a:lnTo>
                    <a:lnTo>
                      <a:pt x="200" y="96"/>
                    </a:lnTo>
                    <a:lnTo>
                      <a:pt x="200" y="97"/>
                    </a:lnTo>
                    <a:lnTo>
                      <a:pt x="200" y="99"/>
                    </a:lnTo>
                    <a:lnTo>
                      <a:pt x="196" y="104"/>
                    </a:lnTo>
                    <a:close/>
                    <a:moveTo>
                      <a:pt x="151" y="91"/>
                    </a:moveTo>
                    <a:lnTo>
                      <a:pt x="154" y="92"/>
                    </a:lnTo>
                    <a:lnTo>
                      <a:pt x="159" y="92"/>
                    </a:lnTo>
                    <a:lnTo>
                      <a:pt x="160" y="94"/>
                    </a:lnTo>
                    <a:lnTo>
                      <a:pt x="152" y="96"/>
                    </a:lnTo>
                    <a:lnTo>
                      <a:pt x="148" y="97"/>
                    </a:lnTo>
                    <a:lnTo>
                      <a:pt x="144" y="97"/>
                    </a:lnTo>
                    <a:lnTo>
                      <a:pt x="146" y="93"/>
                    </a:lnTo>
                    <a:lnTo>
                      <a:pt x="150" y="93"/>
                    </a:lnTo>
                    <a:lnTo>
                      <a:pt x="151" y="91"/>
                    </a:lnTo>
                    <a:close/>
                    <a:moveTo>
                      <a:pt x="185" y="91"/>
                    </a:moveTo>
                    <a:lnTo>
                      <a:pt x="184" y="94"/>
                    </a:lnTo>
                    <a:lnTo>
                      <a:pt x="174" y="97"/>
                    </a:lnTo>
                    <a:lnTo>
                      <a:pt x="166" y="96"/>
                    </a:lnTo>
                    <a:lnTo>
                      <a:pt x="166" y="93"/>
                    </a:lnTo>
                    <a:lnTo>
                      <a:pt x="171" y="92"/>
                    </a:lnTo>
                    <a:lnTo>
                      <a:pt x="175" y="93"/>
                    </a:lnTo>
                    <a:lnTo>
                      <a:pt x="179" y="93"/>
                    </a:lnTo>
                    <a:lnTo>
                      <a:pt x="185" y="91"/>
                    </a:lnTo>
                    <a:close/>
                    <a:moveTo>
                      <a:pt x="90" y="82"/>
                    </a:moveTo>
                    <a:lnTo>
                      <a:pt x="103" y="82"/>
                    </a:lnTo>
                    <a:lnTo>
                      <a:pt x="104" y="80"/>
                    </a:lnTo>
                    <a:lnTo>
                      <a:pt x="116" y="82"/>
                    </a:lnTo>
                    <a:lnTo>
                      <a:pt x="119" y="87"/>
                    </a:lnTo>
                    <a:lnTo>
                      <a:pt x="128" y="88"/>
                    </a:lnTo>
                    <a:lnTo>
                      <a:pt x="137" y="92"/>
                    </a:lnTo>
                    <a:lnTo>
                      <a:pt x="130" y="96"/>
                    </a:lnTo>
                    <a:lnTo>
                      <a:pt x="122" y="92"/>
                    </a:lnTo>
                    <a:lnTo>
                      <a:pt x="116" y="92"/>
                    </a:lnTo>
                    <a:lnTo>
                      <a:pt x="109" y="92"/>
                    </a:lnTo>
                    <a:lnTo>
                      <a:pt x="103" y="91"/>
                    </a:lnTo>
                    <a:lnTo>
                      <a:pt x="95" y="88"/>
                    </a:lnTo>
                    <a:lnTo>
                      <a:pt x="90" y="87"/>
                    </a:lnTo>
                    <a:lnTo>
                      <a:pt x="87" y="88"/>
                    </a:lnTo>
                    <a:lnTo>
                      <a:pt x="75" y="86"/>
                    </a:lnTo>
                    <a:lnTo>
                      <a:pt x="74" y="82"/>
                    </a:lnTo>
                    <a:lnTo>
                      <a:pt x="68" y="82"/>
                    </a:lnTo>
                    <a:lnTo>
                      <a:pt x="73" y="76"/>
                    </a:lnTo>
                    <a:lnTo>
                      <a:pt x="80" y="76"/>
                    </a:lnTo>
                    <a:lnTo>
                      <a:pt x="86" y="79"/>
                    </a:lnTo>
                    <a:lnTo>
                      <a:pt x="88" y="80"/>
                    </a:lnTo>
                    <a:lnTo>
                      <a:pt x="90" y="82"/>
                    </a:lnTo>
                    <a:close/>
                    <a:moveTo>
                      <a:pt x="265" y="78"/>
                    </a:moveTo>
                    <a:lnTo>
                      <a:pt x="261" y="82"/>
                    </a:lnTo>
                    <a:lnTo>
                      <a:pt x="260" y="78"/>
                    </a:lnTo>
                    <a:lnTo>
                      <a:pt x="261" y="75"/>
                    </a:lnTo>
                    <a:lnTo>
                      <a:pt x="264" y="73"/>
                    </a:lnTo>
                    <a:lnTo>
                      <a:pt x="265" y="75"/>
                    </a:lnTo>
                    <a:lnTo>
                      <a:pt x="265" y="78"/>
                    </a:lnTo>
                    <a:close/>
                    <a:moveTo>
                      <a:pt x="214" y="59"/>
                    </a:moveTo>
                    <a:lnTo>
                      <a:pt x="212" y="62"/>
                    </a:lnTo>
                    <a:lnTo>
                      <a:pt x="207" y="61"/>
                    </a:lnTo>
                    <a:lnTo>
                      <a:pt x="206" y="58"/>
                    </a:lnTo>
                    <a:lnTo>
                      <a:pt x="213" y="57"/>
                    </a:lnTo>
                    <a:lnTo>
                      <a:pt x="214" y="59"/>
                    </a:lnTo>
                    <a:close/>
                    <a:moveTo>
                      <a:pt x="236" y="57"/>
                    </a:moveTo>
                    <a:lnTo>
                      <a:pt x="238" y="62"/>
                    </a:lnTo>
                    <a:lnTo>
                      <a:pt x="233" y="59"/>
                    </a:lnTo>
                    <a:lnTo>
                      <a:pt x="227" y="59"/>
                    </a:lnTo>
                    <a:lnTo>
                      <a:pt x="224" y="59"/>
                    </a:lnTo>
                    <a:lnTo>
                      <a:pt x="219" y="59"/>
                    </a:lnTo>
                    <a:lnTo>
                      <a:pt x="220" y="56"/>
                    </a:lnTo>
                    <a:lnTo>
                      <a:pt x="229" y="56"/>
                    </a:lnTo>
                    <a:lnTo>
                      <a:pt x="236" y="57"/>
                    </a:lnTo>
                    <a:close/>
                    <a:moveTo>
                      <a:pt x="261" y="44"/>
                    </a:moveTo>
                    <a:lnTo>
                      <a:pt x="262" y="55"/>
                    </a:lnTo>
                    <a:lnTo>
                      <a:pt x="270" y="59"/>
                    </a:lnTo>
                    <a:lnTo>
                      <a:pt x="276" y="52"/>
                    </a:lnTo>
                    <a:lnTo>
                      <a:pt x="283" y="47"/>
                    </a:lnTo>
                    <a:lnTo>
                      <a:pt x="289" y="47"/>
                    </a:lnTo>
                    <a:lnTo>
                      <a:pt x="295" y="50"/>
                    </a:lnTo>
                    <a:lnTo>
                      <a:pt x="300" y="52"/>
                    </a:lnTo>
                    <a:lnTo>
                      <a:pt x="307" y="53"/>
                    </a:lnTo>
                    <a:lnTo>
                      <a:pt x="307" y="75"/>
                    </a:lnTo>
                    <a:lnTo>
                      <a:pt x="307" y="98"/>
                    </a:lnTo>
                    <a:lnTo>
                      <a:pt x="301" y="92"/>
                    </a:lnTo>
                    <a:lnTo>
                      <a:pt x="294" y="91"/>
                    </a:lnTo>
                    <a:lnTo>
                      <a:pt x="293" y="92"/>
                    </a:lnTo>
                    <a:lnTo>
                      <a:pt x="284" y="93"/>
                    </a:lnTo>
                    <a:lnTo>
                      <a:pt x="287" y="87"/>
                    </a:lnTo>
                    <a:lnTo>
                      <a:pt x="291" y="86"/>
                    </a:lnTo>
                    <a:lnTo>
                      <a:pt x="289" y="79"/>
                    </a:lnTo>
                    <a:lnTo>
                      <a:pt x="287" y="73"/>
                    </a:lnTo>
                    <a:lnTo>
                      <a:pt x="273" y="67"/>
                    </a:lnTo>
                    <a:lnTo>
                      <a:pt x="267" y="67"/>
                    </a:lnTo>
                    <a:lnTo>
                      <a:pt x="258" y="61"/>
                    </a:lnTo>
                    <a:lnTo>
                      <a:pt x="255" y="63"/>
                    </a:lnTo>
                    <a:lnTo>
                      <a:pt x="253" y="64"/>
                    </a:lnTo>
                    <a:lnTo>
                      <a:pt x="252" y="62"/>
                    </a:lnTo>
                    <a:lnTo>
                      <a:pt x="252" y="58"/>
                    </a:lnTo>
                    <a:lnTo>
                      <a:pt x="247" y="56"/>
                    </a:lnTo>
                    <a:lnTo>
                      <a:pt x="254" y="53"/>
                    </a:lnTo>
                    <a:lnTo>
                      <a:pt x="259" y="53"/>
                    </a:lnTo>
                    <a:lnTo>
                      <a:pt x="258" y="51"/>
                    </a:lnTo>
                    <a:lnTo>
                      <a:pt x="248" y="51"/>
                    </a:lnTo>
                    <a:lnTo>
                      <a:pt x="245" y="47"/>
                    </a:lnTo>
                    <a:lnTo>
                      <a:pt x="239" y="46"/>
                    </a:lnTo>
                    <a:lnTo>
                      <a:pt x="236" y="42"/>
                    </a:lnTo>
                    <a:lnTo>
                      <a:pt x="245" y="41"/>
                    </a:lnTo>
                    <a:lnTo>
                      <a:pt x="249" y="39"/>
                    </a:lnTo>
                    <a:lnTo>
                      <a:pt x="260" y="41"/>
                    </a:lnTo>
                    <a:lnTo>
                      <a:pt x="261" y="44"/>
                    </a:lnTo>
                    <a:close/>
                    <a:moveTo>
                      <a:pt x="201" y="27"/>
                    </a:moveTo>
                    <a:lnTo>
                      <a:pt x="196" y="34"/>
                    </a:lnTo>
                    <a:lnTo>
                      <a:pt x="191" y="35"/>
                    </a:lnTo>
                    <a:lnTo>
                      <a:pt x="184" y="34"/>
                    </a:lnTo>
                    <a:lnTo>
                      <a:pt x="173" y="34"/>
                    </a:lnTo>
                    <a:lnTo>
                      <a:pt x="167" y="35"/>
                    </a:lnTo>
                    <a:lnTo>
                      <a:pt x="166" y="40"/>
                    </a:lnTo>
                    <a:lnTo>
                      <a:pt x="172" y="46"/>
                    </a:lnTo>
                    <a:lnTo>
                      <a:pt x="175" y="42"/>
                    </a:lnTo>
                    <a:lnTo>
                      <a:pt x="189" y="41"/>
                    </a:lnTo>
                    <a:lnTo>
                      <a:pt x="188" y="44"/>
                    </a:lnTo>
                    <a:lnTo>
                      <a:pt x="185" y="42"/>
                    </a:lnTo>
                    <a:lnTo>
                      <a:pt x="181" y="46"/>
                    </a:lnTo>
                    <a:lnTo>
                      <a:pt x="175" y="50"/>
                    </a:lnTo>
                    <a:lnTo>
                      <a:pt x="183" y="58"/>
                    </a:lnTo>
                    <a:lnTo>
                      <a:pt x="181" y="61"/>
                    </a:lnTo>
                    <a:lnTo>
                      <a:pt x="188" y="68"/>
                    </a:lnTo>
                    <a:lnTo>
                      <a:pt x="188" y="73"/>
                    </a:lnTo>
                    <a:lnTo>
                      <a:pt x="184" y="74"/>
                    </a:lnTo>
                    <a:lnTo>
                      <a:pt x="181" y="71"/>
                    </a:lnTo>
                    <a:lnTo>
                      <a:pt x="184" y="67"/>
                    </a:lnTo>
                    <a:lnTo>
                      <a:pt x="178" y="69"/>
                    </a:lnTo>
                    <a:lnTo>
                      <a:pt x="175" y="67"/>
                    </a:lnTo>
                    <a:lnTo>
                      <a:pt x="177" y="64"/>
                    </a:lnTo>
                    <a:lnTo>
                      <a:pt x="172" y="61"/>
                    </a:lnTo>
                    <a:lnTo>
                      <a:pt x="173" y="55"/>
                    </a:lnTo>
                    <a:lnTo>
                      <a:pt x="168" y="56"/>
                    </a:lnTo>
                    <a:lnTo>
                      <a:pt x="168" y="64"/>
                    </a:lnTo>
                    <a:lnTo>
                      <a:pt x="169" y="74"/>
                    </a:lnTo>
                    <a:lnTo>
                      <a:pt x="165" y="74"/>
                    </a:lnTo>
                    <a:lnTo>
                      <a:pt x="162" y="73"/>
                    </a:lnTo>
                    <a:lnTo>
                      <a:pt x="163" y="67"/>
                    </a:lnTo>
                    <a:lnTo>
                      <a:pt x="162" y="59"/>
                    </a:lnTo>
                    <a:lnTo>
                      <a:pt x="160" y="59"/>
                    </a:lnTo>
                    <a:lnTo>
                      <a:pt x="157" y="56"/>
                    </a:lnTo>
                    <a:lnTo>
                      <a:pt x="161" y="51"/>
                    </a:lnTo>
                    <a:lnTo>
                      <a:pt x="161" y="46"/>
                    </a:lnTo>
                    <a:lnTo>
                      <a:pt x="165" y="35"/>
                    </a:lnTo>
                    <a:lnTo>
                      <a:pt x="166" y="33"/>
                    </a:lnTo>
                    <a:lnTo>
                      <a:pt x="172" y="28"/>
                    </a:lnTo>
                    <a:lnTo>
                      <a:pt x="177" y="30"/>
                    </a:lnTo>
                    <a:lnTo>
                      <a:pt x="185" y="30"/>
                    </a:lnTo>
                    <a:lnTo>
                      <a:pt x="194" y="30"/>
                    </a:lnTo>
                    <a:lnTo>
                      <a:pt x="200" y="26"/>
                    </a:lnTo>
                    <a:lnTo>
                      <a:pt x="201" y="27"/>
                    </a:lnTo>
                    <a:close/>
                    <a:moveTo>
                      <a:pt x="224" y="29"/>
                    </a:moveTo>
                    <a:lnTo>
                      <a:pt x="224" y="35"/>
                    </a:lnTo>
                    <a:lnTo>
                      <a:pt x="220" y="34"/>
                    </a:lnTo>
                    <a:lnTo>
                      <a:pt x="219" y="38"/>
                    </a:lnTo>
                    <a:lnTo>
                      <a:pt x="223" y="41"/>
                    </a:lnTo>
                    <a:lnTo>
                      <a:pt x="220" y="42"/>
                    </a:lnTo>
                    <a:lnTo>
                      <a:pt x="218" y="39"/>
                    </a:lnTo>
                    <a:lnTo>
                      <a:pt x="215" y="29"/>
                    </a:lnTo>
                    <a:lnTo>
                      <a:pt x="216" y="24"/>
                    </a:lnTo>
                    <a:lnTo>
                      <a:pt x="219" y="22"/>
                    </a:lnTo>
                    <a:lnTo>
                      <a:pt x="220" y="26"/>
                    </a:lnTo>
                    <a:lnTo>
                      <a:pt x="224" y="27"/>
                    </a:lnTo>
                    <a:lnTo>
                      <a:pt x="224" y="29"/>
                    </a:lnTo>
                    <a:close/>
                    <a:moveTo>
                      <a:pt x="151" y="24"/>
                    </a:moveTo>
                    <a:lnTo>
                      <a:pt x="160" y="30"/>
                    </a:lnTo>
                    <a:lnTo>
                      <a:pt x="151" y="32"/>
                    </a:lnTo>
                    <a:lnTo>
                      <a:pt x="149" y="36"/>
                    </a:lnTo>
                    <a:lnTo>
                      <a:pt x="149" y="42"/>
                    </a:lnTo>
                    <a:lnTo>
                      <a:pt x="143" y="46"/>
                    </a:lnTo>
                    <a:lnTo>
                      <a:pt x="143" y="53"/>
                    </a:lnTo>
                    <a:lnTo>
                      <a:pt x="140" y="63"/>
                    </a:lnTo>
                    <a:lnTo>
                      <a:pt x="139" y="61"/>
                    </a:lnTo>
                    <a:lnTo>
                      <a:pt x="132" y="64"/>
                    </a:lnTo>
                    <a:lnTo>
                      <a:pt x="128" y="59"/>
                    </a:lnTo>
                    <a:lnTo>
                      <a:pt x="124" y="59"/>
                    </a:lnTo>
                    <a:lnTo>
                      <a:pt x="121" y="57"/>
                    </a:lnTo>
                    <a:lnTo>
                      <a:pt x="113" y="59"/>
                    </a:lnTo>
                    <a:lnTo>
                      <a:pt x="110" y="57"/>
                    </a:lnTo>
                    <a:lnTo>
                      <a:pt x="105" y="57"/>
                    </a:lnTo>
                    <a:lnTo>
                      <a:pt x="101" y="56"/>
                    </a:lnTo>
                    <a:lnTo>
                      <a:pt x="99" y="47"/>
                    </a:lnTo>
                    <a:lnTo>
                      <a:pt x="96" y="45"/>
                    </a:lnTo>
                    <a:lnTo>
                      <a:pt x="93" y="40"/>
                    </a:lnTo>
                    <a:lnTo>
                      <a:pt x="92" y="34"/>
                    </a:lnTo>
                    <a:lnTo>
                      <a:pt x="92" y="28"/>
                    </a:lnTo>
                    <a:lnTo>
                      <a:pt x="97" y="23"/>
                    </a:lnTo>
                    <a:lnTo>
                      <a:pt x="98" y="28"/>
                    </a:lnTo>
                    <a:lnTo>
                      <a:pt x="102" y="32"/>
                    </a:lnTo>
                    <a:lnTo>
                      <a:pt x="107" y="30"/>
                    </a:lnTo>
                    <a:lnTo>
                      <a:pt x="111" y="30"/>
                    </a:lnTo>
                    <a:lnTo>
                      <a:pt x="115" y="27"/>
                    </a:lnTo>
                    <a:lnTo>
                      <a:pt x="117" y="27"/>
                    </a:lnTo>
                    <a:lnTo>
                      <a:pt x="125" y="28"/>
                    </a:lnTo>
                    <a:lnTo>
                      <a:pt x="130" y="27"/>
                    </a:lnTo>
                    <a:lnTo>
                      <a:pt x="133" y="18"/>
                    </a:lnTo>
                    <a:lnTo>
                      <a:pt x="136" y="16"/>
                    </a:lnTo>
                    <a:lnTo>
                      <a:pt x="138" y="7"/>
                    </a:lnTo>
                    <a:lnTo>
                      <a:pt x="146" y="7"/>
                    </a:lnTo>
                    <a:lnTo>
                      <a:pt x="151" y="9"/>
                    </a:lnTo>
                    <a:lnTo>
                      <a:pt x="148" y="15"/>
                    </a:lnTo>
                    <a:lnTo>
                      <a:pt x="152" y="21"/>
                    </a:lnTo>
                    <a:lnTo>
                      <a:pt x="151" y="24"/>
                    </a:lnTo>
                    <a:close/>
                    <a:moveTo>
                      <a:pt x="70" y="75"/>
                    </a:moveTo>
                    <a:lnTo>
                      <a:pt x="63" y="76"/>
                    </a:lnTo>
                    <a:lnTo>
                      <a:pt x="58" y="70"/>
                    </a:lnTo>
                    <a:lnTo>
                      <a:pt x="49" y="64"/>
                    </a:lnTo>
                    <a:lnTo>
                      <a:pt x="46" y="61"/>
                    </a:lnTo>
                    <a:lnTo>
                      <a:pt x="41" y="56"/>
                    </a:lnTo>
                    <a:lnTo>
                      <a:pt x="38" y="50"/>
                    </a:lnTo>
                    <a:lnTo>
                      <a:pt x="33" y="41"/>
                    </a:lnTo>
                    <a:lnTo>
                      <a:pt x="27" y="35"/>
                    </a:lnTo>
                    <a:lnTo>
                      <a:pt x="24" y="29"/>
                    </a:lnTo>
                    <a:lnTo>
                      <a:pt x="22" y="24"/>
                    </a:lnTo>
                    <a:lnTo>
                      <a:pt x="16" y="21"/>
                    </a:lnTo>
                    <a:lnTo>
                      <a:pt x="12" y="15"/>
                    </a:lnTo>
                    <a:lnTo>
                      <a:pt x="8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5" y="1"/>
                    </a:lnTo>
                    <a:lnTo>
                      <a:pt x="21" y="9"/>
                    </a:lnTo>
                    <a:lnTo>
                      <a:pt x="26" y="12"/>
                    </a:lnTo>
                    <a:lnTo>
                      <a:pt x="29" y="16"/>
                    </a:lnTo>
                    <a:lnTo>
                      <a:pt x="37" y="23"/>
                    </a:lnTo>
                    <a:lnTo>
                      <a:pt x="43" y="23"/>
                    </a:lnTo>
                    <a:lnTo>
                      <a:pt x="49" y="27"/>
                    </a:lnTo>
                    <a:lnTo>
                      <a:pt x="52" y="33"/>
                    </a:lnTo>
                    <a:lnTo>
                      <a:pt x="57" y="36"/>
                    </a:lnTo>
                    <a:lnTo>
                      <a:pt x="55" y="41"/>
                    </a:lnTo>
                    <a:lnTo>
                      <a:pt x="58" y="44"/>
                    </a:lnTo>
                    <a:lnTo>
                      <a:pt x="61" y="44"/>
                    </a:lnTo>
                    <a:lnTo>
                      <a:pt x="62" y="49"/>
                    </a:lnTo>
                    <a:lnTo>
                      <a:pt x="64" y="52"/>
                    </a:lnTo>
                    <a:lnTo>
                      <a:pt x="69" y="52"/>
                    </a:lnTo>
                    <a:lnTo>
                      <a:pt x="73" y="57"/>
                    </a:lnTo>
                    <a:lnTo>
                      <a:pt x="72" y="65"/>
                    </a:lnTo>
                    <a:lnTo>
                      <a:pt x="70" y="7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88"/>
              <p:cNvSpPr>
                <a:spLocks/>
              </p:cNvSpPr>
              <p:nvPr/>
            </p:nvSpPr>
            <p:spPr bwMode="auto">
              <a:xfrm>
                <a:off x="4029075" y="5613400"/>
                <a:ext cx="55563" cy="42863"/>
              </a:xfrm>
              <a:custGeom>
                <a:avLst/>
                <a:gdLst>
                  <a:gd name="T0" fmla="*/ 9 w 35"/>
                  <a:gd name="T1" fmla="*/ 26 h 27"/>
                  <a:gd name="T2" fmla="*/ 5 w 35"/>
                  <a:gd name="T3" fmla="*/ 23 h 27"/>
                  <a:gd name="T4" fmla="*/ 2 w 35"/>
                  <a:gd name="T5" fmla="*/ 15 h 27"/>
                  <a:gd name="T6" fmla="*/ 0 w 35"/>
                  <a:gd name="T7" fmla="*/ 8 h 27"/>
                  <a:gd name="T8" fmla="*/ 5 w 35"/>
                  <a:gd name="T9" fmla="*/ 2 h 27"/>
                  <a:gd name="T10" fmla="*/ 14 w 35"/>
                  <a:gd name="T11" fmla="*/ 1 h 27"/>
                  <a:gd name="T12" fmla="*/ 20 w 35"/>
                  <a:gd name="T13" fmla="*/ 2 h 27"/>
                  <a:gd name="T14" fmla="*/ 26 w 35"/>
                  <a:gd name="T15" fmla="*/ 4 h 27"/>
                  <a:gd name="T16" fmla="*/ 28 w 35"/>
                  <a:gd name="T17" fmla="*/ 0 h 27"/>
                  <a:gd name="T18" fmla="*/ 34 w 35"/>
                  <a:gd name="T19" fmla="*/ 2 h 27"/>
                  <a:gd name="T20" fmla="*/ 35 w 35"/>
                  <a:gd name="T21" fmla="*/ 7 h 27"/>
                  <a:gd name="T22" fmla="*/ 35 w 35"/>
                  <a:gd name="T23" fmla="*/ 15 h 27"/>
                  <a:gd name="T24" fmla="*/ 23 w 35"/>
                  <a:gd name="T25" fmla="*/ 20 h 27"/>
                  <a:gd name="T26" fmla="*/ 27 w 35"/>
                  <a:gd name="T27" fmla="*/ 24 h 27"/>
                  <a:gd name="T28" fmla="*/ 20 w 35"/>
                  <a:gd name="T29" fmla="*/ 25 h 27"/>
                  <a:gd name="T30" fmla="*/ 14 w 35"/>
                  <a:gd name="T31" fmla="*/ 27 h 27"/>
                  <a:gd name="T32" fmla="*/ 9 w 35"/>
                  <a:gd name="T33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7">
                    <a:moveTo>
                      <a:pt x="9" y="26"/>
                    </a:moveTo>
                    <a:lnTo>
                      <a:pt x="5" y="23"/>
                    </a:lnTo>
                    <a:lnTo>
                      <a:pt x="2" y="15"/>
                    </a:lnTo>
                    <a:lnTo>
                      <a:pt x="0" y="8"/>
                    </a:lnTo>
                    <a:lnTo>
                      <a:pt x="5" y="2"/>
                    </a:lnTo>
                    <a:lnTo>
                      <a:pt x="14" y="1"/>
                    </a:lnTo>
                    <a:lnTo>
                      <a:pt x="20" y="2"/>
                    </a:lnTo>
                    <a:lnTo>
                      <a:pt x="26" y="4"/>
                    </a:lnTo>
                    <a:lnTo>
                      <a:pt x="28" y="0"/>
                    </a:lnTo>
                    <a:lnTo>
                      <a:pt x="34" y="2"/>
                    </a:lnTo>
                    <a:lnTo>
                      <a:pt x="35" y="7"/>
                    </a:lnTo>
                    <a:lnTo>
                      <a:pt x="35" y="15"/>
                    </a:lnTo>
                    <a:lnTo>
                      <a:pt x="23" y="20"/>
                    </a:lnTo>
                    <a:lnTo>
                      <a:pt x="27" y="24"/>
                    </a:lnTo>
                    <a:lnTo>
                      <a:pt x="20" y="25"/>
                    </a:lnTo>
                    <a:lnTo>
                      <a:pt x="14" y="27"/>
                    </a:lnTo>
                    <a:lnTo>
                      <a:pt x="9" y="2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94"/>
              <p:cNvSpPr>
                <a:spLocks/>
              </p:cNvSpPr>
              <p:nvPr/>
            </p:nvSpPr>
            <p:spPr bwMode="auto">
              <a:xfrm>
                <a:off x="4006850" y="5524500"/>
                <a:ext cx="77788" cy="95250"/>
              </a:xfrm>
              <a:custGeom>
                <a:avLst/>
                <a:gdLst>
                  <a:gd name="T0" fmla="*/ 34 w 49"/>
                  <a:gd name="T1" fmla="*/ 58 h 60"/>
                  <a:gd name="T2" fmla="*/ 36 w 49"/>
                  <a:gd name="T3" fmla="*/ 54 h 60"/>
                  <a:gd name="T4" fmla="*/ 36 w 49"/>
                  <a:gd name="T5" fmla="*/ 48 h 60"/>
                  <a:gd name="T6" fmla="*/ 31 w 49"/>
                  <a:gd name="T7" fmla="*/ 42 h 60"/>
                  <a:gd name="T8" fmla="*/ 30 w 49"/>
                  <a:gd name="T9" fmla="*/ 35 h 60"/>
                  <a:gd name="T10" fmla="*/ 25 w 49"/>
                  <a:gd name="T11" fmla="*/ 30 h 60"/>
                  <a:gd name="T12" fmla="*/ 20 w 49"/>
                  <a:gd name="T13" fmla="*/ 29 h 60"/>
                  <a:gd name="T14" fmla="*/ 19 w 49"/>
                  <a:gd name="T15" fmla="*/ 31 h 60"/>
                  <a:gd name="T16" fmla="*/ 14 w 49"/>
                  <a:gd name="T17" fmla="*/ 33 h 60"/>
                  <a:gd name="T18" fmla="*/ 13 w 49"/>
                  <a:gd name="T19" fmla="*/ 31 h 60"/>
                  <a:gd name="T20" fmla="*/ 6 w 49"/>
                  <a:gd name="T21" fmla="*/ 35 h 60"/>
                  <a:gd name="T22" fmla="*/ 6 w 49"/>
                  <a:gd name="T23" fmla="*/ 29 h 60"/>
                  <a:gd name="T24" fmla="*/ 7 w 49"/>
                  <a:gd name="T25" fmla="*/ 22 h 60"/>
                  <a:gd name="T26" fmla="*/ 2 w 49"/>
                  <a:gd name="T27" fmla="*/ 21 h 60"/>
                  <a:gd name="T28" fmla="*/ 2 w 49"/>
                  <a:gd name="T29" fmla="*/ 17 h 60"/>
                  <a:gd name="T30" fmla="*/ 0 w 49"/>
                  <a:gd name="T31" fmla="*/ 14 h 60"/>
                  <a:gd name="T32" fmla="*/ 1 w 49"/>
                  <a:gd name="T33" fmla="*/ 12 h 60"/>
                  <a:gd name="T34" fmla="*/ 7 w 49"/>
                  <a:gd name="T35" fmla="*/ 7 h 60"/>
                  <a:gd name="T36" fmla="*/ 7 w 49"/>
                  <a:gd name="T37" fmla="*/ 8 h 60"/>
                  <a:gd name="T38" fmla="*/ 11 w 49"/>
                  <a:gd name="T39" fmla="*/ 10 h 60"/>
                  <a:gd name="T40" fmla="*/ 10 w 49"/>
                  <a:gd name="T41" fmla="*/ 1 h 60"/>
                  <a:gd name="T42" fmla="*/ 13 w 49"/>
                  <a:gd name="T43" fmla="*/ 0 h 60"/>
                  <a:gd name="T44" fmla="*/ 17 w 49"/>
                  <a:gd name="T45" fmla="*/ 6 h 60"/>
                  <a:gd name="T46" fmla="*/ 20 w 49"/>
                  <a:gd name="T47" fmla="*/ 12 h 60"/>
                  <a:gd name="T48" fmla="*/ 29 w 49"/>
                  <a:gd name="T49" fmla="*/ 12 h 60"/>
                  <a:gd name="T50" fmla="*/ 31 w 49"/>
                  <a:gd name="T51" fmla="*/ 18 h 60"/>
                  <a:gd name="T52" fmla="*/ 26 w 49"/>
                  <a:gd name="T53" fmla="*/ 21 h 60"/>
                  <a:gd name="T54" fmla="*/ 25 w 49"/>
                  <a:gd name="T55" fmla="*/ 23 h 60"/>
                  <a:gd name="T56" fmla="*/ 33 w 49"/>
                  <a:gd name="T57" fmla="*/ 27 h 60"/>
                  <a:gd name="T58" fmla="*/ 39 w 49"/>
                  <a:gd name="T59" fmla="*/ 35 h 60"/>
                  <a:gd name="T60" fmla="*/ 42 w 49"/>
                  <a:gd name="T61" fmla="*/ 41 h 60"/>
                  <a:gd name="T62" fmla="*/ 48 w 49"/>
                  <a:gd name="T63" fmla="*/ 46 h 60"/>
                  <a:gd name="T64" fmla="*/ 49 w 49"/>
                  <a:gd name="T65" fmla="*/ 51 h 60"/>
                  <a:gd name="T66" fmla="*/ 48 w 49"/>
                  <a:gd name="T67" fmla="*/ 58 h 60"/>
                  <a:gd name="T68" fmla="*/ 42 w 49"/>
                  <a:gd name="T69" fmla="*/ 56 h 60"/>
                  <a:gd name="T70" fmla="*/ 40 w 49"/>
                  <a:gd name="T71" fmla="*/ 60 h 60"/>
                  <a:gd name="T72" fmla="*/ 34 w 49"/>
                  <a:gd name="T73" fmla="*/ 5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9" h="60">
                    <a:moveTo>
                      <a:pt x="34" y="58"/>
                    </a:moveTo>
                    <a:lnTo>
                      <a:pt x="36" y="54"/>
                    </a:lnTo>
                    <a:lnTo>
                      <a:pt x="36" y="48"/>
                    </a:lnTo>
                    <a:lnTo>
                      <a:pt x="31" y="42"/>
                    </a:lnTo>
                    <a:lnTo>
                      <a:pt x="30" y="35"/>
                    </a:lnTo>
                    <a:lnTo>
                      <a:pt x="25" y="30"/>
                    </a:lnTo>
                    <a:lnTo>
                      <a:pt x="20" y="29"/>
                    </a:lnTo>
                    <a:lnTo>
                      <a:pt x="19" y="31"/>
                    </a:lnTo>
                    <a:lnTo>
                      <a:pt x="14" y="33"/>
                    </a:lnTo>
                    <a:lnTo>
                      <a:pt x="13" y="31"/>
                    </a:lnTo>
                    <a:lnTo>
                      <a:pt x="6" y="35"/>
                    </a:lnTo>
                    <a:lnTo>
                      <a:pt x="6" y="29"/>
                    </a:lnTo>
                    <a:lnTo>
                      <a:pt x="7" y="22"/>
                    </a:lnTo>
                    <a:lnTo>
                      <a:pt x="2" y="21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11" y="10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6"/>
                    </a:lnTo>
                    <a:lnTo>
                      <a:pt x="20" y="12"/>
                    </a:lnTo>
                    <a:lnTo>
                      <a:pt x="29" y="12"/>
                    </a:lnTo>
                    <a:lnTo>
                      <a:pt x="31" y="18"/>
                    </a:lnTo>
                    <a:lnTo>
                      <a:pt x="26" y="21"/>
                    </a:lnTo>
                    <a:lnTo>
                      <a:pt x="25" y="23"/>
                    </a:lnTo>
                    <a:lnTo>
                      <a:pt x="33" y="27"/>
                    </a:lnTo>
                    <a:lnTo>
                      <a:pt x="39" y="35"/>
                    </a:lnTo>
                    <a:lnTo>
                      <a:pt x="42" y="41"/>
                    </a:lnTo>
                    <a:lnTo>
                      <a:pt x="48" y="46"/>
                    </a:lnTo>
                    <a:lnTo>
                      <a:pt x="49" y="51"/>
                    </a:lnTo>
                    <a:lnTo>
                      <a:pt x="48" y="58"/>
                    </a:lnTo>
                    <a:lnTo>
                      <a:pt x="42" y="56"/>
                    </a:lnTo>
                    <a:lnTo>
                      <a:pt x="40" y="60"/>
                    </a:lnTo>
                    <a:lnTo>
                      <a:pt x="34" y="58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114"/>
              <p:cNvSpPr>
                <a:spLocks noEditPoints="1"/>
              </p:cNvSpPr>
              <p:nvPr/>
            </p:nvSpPr>
            <p:spPr bwMode="auto">
              <a:xfrm>
                <a:off x="4006850" y="5695950"/>
                <a:ext cx="203200" cy="65088"/>
              </a:xfrm>
              <a:custGeom>
                <a:avLst/>
                <a:gdLst>
                  <a:gd name="T0" fmla="*/ 6 w 128"/>
                  <a:gd name="T1" fmla="*/ 4 h 41"/>
                  <a:gd name="T2" fmla="*/ 6 w 128"/>
                  <a:gd name="T3" fmla="*/ 8 h 41"/>
                  <a:gd name="T4" fmla="*/ 11 w 128"/>
                  <a:gd name="T5" fmla="*/ 7 h 41"/>
                  <a:gd name="T6" fmla="*/ 13 w 128"/>
                  <a:gd name="T7" fmla="*/ 4 h 41"/>
                  <a:gd name="T8" fmla="*/ 14 w 128"/>
                  <a:gd name="T9" fmla="*/ 4 h 41"/>
                  <a:gd name="T10" fmla="*/ 19 w 128"/>
                  <a:gd name="T11" fmla="*/ 9 h 41"/>
                  <a:gd name="T12" fmla="*/ 22 w 128"/>
                  <a:gd name="T13" fmla="*/ 13 h 41"/>
                  <a:gd name="T14" fmla="*/ 22 w 128"/>
                  <a:gd name="T15" fmla="*/ 18 h 41"/>
                  <a:gd name="T16" fmla="*/ 22 w 128"/>
                  <a:gd name="T17" fmla="*/ 21 h 41"/>
                  <a:gd name="T18" fmla="*/ 22 w 128"/>
                  <a:gd name="T19" fmla="*/ 22 h 41"/>
                  <a:gd name="T20" fmla="*/ 23 w 128"/>
                  <a:gd name="T21" fmla="*/ 27 h 41"/>
                  <a:gd name="T22" fmla="*/ 24 w 128"/>
                  <a:gd name="T23" fmla="*/ 29 h 41"/>
                  <a:gd name="T24" fmla="*/ 28 w 128"/>
                  <a:gd name="T25" fmla="*/ 35 h 41"/>
                  <a:gd name="T26" fmla="*/ 28 w 128"/>
                  <a:gd name="T27" fmla="*/ 37 h 41"/>
                  <a:gd name="T28" fmla="*/ 23 w 128"/>
                  <a:gd name="T29" fmla="*/ 37 h 41"/>
                  <a:gd name="T30" fmla="*/ 16 w 128"/>
                  <a:gd name="T31" fmla="*/ 32 h 41"/>
                  <a:gd name="T32" fmla="*/ 8 w 128"/>
                  <a:gd name="T33" fmla="*/ 27 h 41"/>
                  <a:gd name="T34" fmla="*/ 7 w 128"/>
                  <a:gd name="T35" fmla="*/ 24 h 41"/>
                  <a:gd name="T36" fmla="*/ 4 w 128"/>
                  <a:gd name="T37" fmla="*/ 19 h 41"/>
                  <a:gd name="T38" fmla="*/ 2 w 128"/>
                  <a:gd name="T39" fmla="*/ 14 h 41"/>
                  <a:gd name="T40" fmla="*/ 0 w 128"/>
                  <a:gd name="T41" fmla="*/ 10 h 41"/>
                  <a:gd name="T42" fmla="*/ 1 w 128"/>
                  <a:gd name="T43" fmla="*/ 6 h 41"/>
                  <a:gd name="T44" fmla="*/ 0 w 128"/>
                  <a:gd name="T45" fmla="*/ 2 h 41"/>
                  <a:gd name="T46" fmla="*/ 1 w 128"/>
                  <a:gd name="T47" fmla="*/ 1 h 41"/>
                  <a:gd name="T48" fmla="*/ 6 w 128"/>
                  <a:gd name="T49" fmla="*/ 4 h 41"/>
                  <a:gd name="T50" fmla="*/ 123 w 128"/>
                  <a:gd name="T51" fmla="*/ 15 h 41"/>
                  <a:gd name="T52" fmla="*/ 118 w 128"/>
                  <a:gd name="T53" fmla="*/ 18 h 41"/>
                  <a:gd name="T54" fmla="*/ 113 w 128"/>
                  <a:gd name="T55" fmla="*/ 16 h 41"/>
                  <a:gd name="T56" fmla="*/ 105 w 128"/>
                  <a:gd name="T57" fmla="*/ 16 h 41"/>
                  <a:gd name="T58" fmla="*/ 103 w 128"/>
                  <a:gd name="T59" fmla="*/ 25 h 41"/>
                  <a:gd name="T60" fmla="*/ 100 w 128"/>
                  <a:gd name="T61" fmla="*/ 27 h 41"/>
                  <a:gd name="T62" fmla="*/ 97 w 128"/>
                  <a:gd name="T63" fmla="*/ 36 h 41"/>
                  <a:gd name="T64" fmla="*/ 92 w 128"/>
                  <a:gd name="T65" fmla="*/ 37 h 41"/>
                  <a:gd name="T66" fmla="*/ 84 w 128"/>
                  <a:gd name="T67" fmla="*/ 36 h 41"/>
                  <a:gd name="T68" fmla="*/ 82 w 128"/>
                  <a:gd name="T69" fmla="*/ 36 h 41"/>
                  <a:gd name="T70" fmla="*/ 78 w 128"/>
                  <a:gd name="T71" fmla="*/ 39 h 41"/>
                  <a:gd name="T72" fmla="*/ 74 w 128"/>
                  <a:gd name="T73" fmla="*/ 39 h 41"/>
                  <a:gd name="T74" fmla="*/ 69 w 128"/>
                  <a:gd name="T75" fmla="*/ 41 h 41"/>
                  <a:gd name="T76" fmla="*/ 65 w 128"/>
                  <a:gd name="T77" fmla="*/ 37 h 41"/>
                  <a:gd name="T78" fmla="*/ 64 w 128"/>
                  <a:gd name="T79" fmla="*/ 32 h 41"/>
                  <a:gd name="T80" fmla="*/ 69 w 128"/>
                  <a:gd name="T81" fmla="*/ 35 h 41"/>
                  <a:gd name="T82" fmla="*/ 74 w 128"/>
                  <a:gd name="T83" fmla="*/ 33 h 41"/>
                  <a:gd name="T84" fmla="*/ 75 w 128"/>
                  <a:gd name="T85" fmla="*/ 27 h 41"/>
                  <a:gd name="T86" fmla="*/ 78 w 128"/>
                  <a:gd name="T87" fmla="*/ 26 h 41"/>
                  <a:gd name="T88" fmla="*/ 86 w 128"/>
                  <a:gd name="T89" fmla="*/ 25 h 41"/>
                  <a:gd name="T90" fmla="*/ 91 w 128"/>
                  <a:gd name="T91" fmla="*/ 20 h 41"/>
                  <a:gd name="T92" fmla="*/ 94 w 128"/>
                  <a:gd name="T93" fmla="*/ 15 h 41"/>
                  <a:gd name="T94" fmla="*/ 97 w 128"/>
                  <a:gd name="T95" fmla="*/ 19 h 41"/>
                  <a:gd name="T96" fmla="*/ 99 w 128"/>
                  <a:gd name="T97" fmla="*/ 16 h 41"/>
                  <a:gd name="T98" fmla="*/ 101 w 128"/>
                  <a:gd name="T99" fmla="*/ 16 h 41"/>
                  <a:gd name="T100" fmla="*/ 103 w 128"/>
                  <a:gd name="T101" fmla="*/ 13 h 41"/>
                  <a:gd name="T102" fmla="*/ 103 w 128"/>
                  <a:gd name="T103" fmla="*/ 9 h 41"/>
                  <a:gd name="T104" fmla="*/ 107 w 128"/>
                  <a:gd name="T105" fmla="*/ 4 h 41"/>
                  <a:gd name="T106" fmla="*/ 111 w 128"/>
                  <a:gd name="T107" fmla="*/ 0 h 41"/>
                  <a:gd name="T108" fmla="*/ 113 w 128"/>
                  <a:gd name="T109" fmla="*/ 0 h 41"/>
                  <a:gd name="T110" fmla="*/ 117 w 128"/>
                  <a:gd name="T111" fmla="*/ 3 h 41"/>
                  <a:gd name="T112" fmla="*/ 117 w 128"/>
                  <a:gd name="T113" fmla="*/ 6 h 41"/>
                  <a:gd name="T114" fmla="*/ 122 w 128"/>
                  <a:gd name="T115" fmla="*/ 8 h 41"/>
                  <a:gd name="T116" fmla="*/ 128 w 128"/>
                  <a:gd name="T117" fmla="*/ 9 h 41"/>
                  <a:gd name="T118" fmla="*/ 127 w 128"/>
                  <a:gd name="T119" fmla="*/ 12 h 41"/>
                  <a:gd name="T120" fmla="*/ 122 w 128"/>
                  <a:gd name="T121" fmla="*/ 13 h 41"/>
                  <a:gd name="T122" fmla="*/ 123 w 128"/>
                  <a:gd name="T123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8" h="41">
                    <a:moveTo>
                      <a:pt x="6" y="4"/>
                    </a:moveTo>
                    <a:lnTo>
                      <a:pt x="6" y="8"/>
                    </a:lnTo>
                    <a:lnTo>
                      <a:pt x="11" y="7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9" y="9"/>
                    </a:lnTo>
                    <a:lnTo>
                      <a:pt x="22" y="13"/>
                    </a:lnTo>
                    <a:lnTo>
                      <a:pt x="22" y="18"/>
                    </a:lnTo>
                    <a:lnTo>
                      <a:pt x="22" y="21"/>
                    </a:lnTo>
                    <a:lnTo>
                      <a:pt x="22" y="22"/>
                    </a:lnTo>
                    <a:lnTo>
                      <a:pt x="23" y="27"/>
                    </a:lnTo>
                    <a:lnTo>
                      <a:pt x="24" y="29"/>
                    </a:lnTo>
                    <a:lnTo>
                      <a:pt x="28" y="35"/>
                    </a:lnTo>
                    <a:lnTo>
                      <a:pt x="28" y="37"/>
                    </a:lnTo>
                    <a:lnTo>
                      <a:pt x="23" y="37"/>
                    </a:lnTo>
                    <a:lnTo>
                      <a:pt x="16" y="32"/>
                    </a:lnTo>
                    <a:lnTo>
                      <a:pt x="8" y="27"/>
                    </a:lnTo>
                    <a:lnTo>
                      <a:pt x="7" y="24"/>
                    </a:lnTo>
                    <a:lnTo>
                      <a:pt x="4" y="19"/>
                    </a:lnTo>
                    <a:lnTo>
                      <a:pt x="2" y="14"/>
                    </a:lnTo>
                    <a:lnTo>
                      <a:pt x="0" y="10"/>
                    </a:lnTo>
                    <a:lnTo>
                      <a:pt x="1" y="6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6" y="4"/>
                    </a:lnTo>
                    <a:close/>
                    <a:moveTo>
                      <a:pt x="123" y="15"/>
                    </a:moveTo>
                    <a:lnTo>
                      <a:pt x="118" y="18"/>
                    </a:lnTo>
                    <a:lnTo>
                      <a:pt x="113" y="16"/>
                    </a:lnTo>
                    <a:lnTo>
                      <a:pt x="105" y="16"/>
                    </a:lnTo>
                    <a:lnTo>
                      <a:pt x="103" y="25"/>
                    </a:lnTo>
                    <a:lnTo>
                      <a:pt x="100" y="27"/>
                    </a:lnTo>
                    <a:lnTo>
                      <a:pt x="97" y="36"/>
                    </a:lnTo>
                    <a:lnTo>
                      <a:pt x="92" y="37"/>
                    </a:lnTo>
                    <a:lnTo>
                      <a:pt x="84" y="36"/>
                    </a:lnTo>
                    <a:lnTo>
                      <a:pt x="82" y="36"/>
                    </a:lnTo>
                    <a:lnTo>
                      <a:pt x="78" y="39"/>
                    </a:lnTo>
                    <a:lnTo>
                      <a:pt x="74" y="39"/>
                    </a:lnTo>
                    <a:lnTo>
                      <a:pt x="69" y="41"/>
                    </a:lnTo>
                    <a:lnTo>
                      <a:pt x="65" y="37"/>
                    </a:lnTo>
                    <a:lnTo>
                      <a:pt x="64" y="32"/>
                    </a:lnTo>
                    <a:lnTo>
                      <a:pt x="69" y="35"/>
                    </a:lnTo>
                    <a:lnTo>
                      <a:pt x="74" y="33"/>
                    </a:lnTo>
                    <a:lnTo>
                      <a:pt x="75" y="27"/>
                    </a:lnTo>
                    <a:lnTo>
                      <a:pt x="78" y="26"/>
                    </a:lnTo>
                    <a:lnTo>
                      <a:pt x="86" y="25"/>
                    </a:lnTo>
                    <a:lnTo>
                      <a:pt x="91" y="20"/>
                    </a:lnTo>
                    <a:lnTo>
                      <a:pt x="94" y="15"/>
                    </a:lnTo>
                    <a:lnTo>
                      <a:pt x="97" y="19"/>
                    </a:lnTo>
                    <a:lnTo>
                      <a:pt x="99" y="16"/>
                    </a:lnTo>
                    <a:lnTo>
                      <a:pt x="101" y="16"/>
                    </a:lnTo>
                    <a:lnTo>
                      <a:pt x="103" y="13"/>
                    </a:lnTo>
                    <a:lnTo>
                      <a:pt x="103" y="9"/>
                    </a:lnTo>
                    <a:lnTo>
                      <a:pt x="107" y="4"/>
                    </a:lnTo>
                    <a:lnTo>
                      <a:pt x="111" y="0"/>
                    </a:lnTo>
                    <a:lnTo>
                      <a:pt x="113" y="0"/>
                    </a:lnTo>
                    <a:lnTo>
                      <a:pt x="117" y="3"/>
                    </a:lnTo>
                    <a:lnTo>
                      <a:pt x="117" y="6"/>
                    </a:lnTo>
                    <a:lnTo>
                      <a:pt x="122" y="8"/>
                    </a:lnTo>
                    <a:lnTo>
                      <a:pt x="128" y="9"/>
                    </a:lnTo>
                    <a:lnTo>
                      <a:pt x="127" y="12"/>
                    </a:lnTo>
                    <a:lnTo>
                      <a:pt x="122" y="13"/>
                    </a:lnTo>
                    <a:lnTo>
                      <a:pt x="123" y="1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128"/>
              <p:cNvSpPr>
                <a:spLocks noEditPoints="1"/>
              </p:cNvSpPr>
              <p:nvPr/>
            </p:nvSpPr>
            <p:spPr bwMode="auto">
              <a:xfrm>
                <a:off x="4441825" y="5794375"/>
                <a:ext cx="158750" cy="87313"/>
              </a:xfrm>
              <a:custGeom>
                <a:avLst/>
                <a:gdLst>
                  <a:gd name="T0" fmla="*/ 98 w 100"/>
                  <a:gd name="T1" fmla="*/ 29 h 55"/>
                  <a:gd name="T2" fmla="*/ 92 w 100"/>
                  <a:gd name="T3" fmla="*/ 23 h 55"/>
                  <a:gd name="T4" fmla="*/ 91 w 100"/>
                  <a:gd name="T5" fmla="*/ 17 h 55"/>
                  <a:gd name="T6" fmla="*/ 94 w 100"/>
                  <a:gd name="T7" fmla="*/ 21 h 55"/>
                  <a:gd name="T8" fmla="*/ 100 w 100"/>
                  <a:gd name="T9" fmla="*/ 27 h 55"/>
                  <a:gd name="T10" fmla="*/ 74 w 100"/>
                  <a:gd name="T11" fmla="*/ 20 h 55"/>
                  <a:gd name="T12" fmla="*/ 69 w 100"/>
                  <a:gd name="T13" fmla="*/ 22 h 55"/>
                  <a:gd name="T14" fmla="*/ 62 w 100"/>
                  <a:gd name="T15" fmla="*/ 26 h 55"/>
                  <a:gd name="T16" fmla="*/ 53 w 100"/>
                  <a:gd name="T17" fmla="*/ 23 h 55"/>
                  <a:gd name="T18" fmla="*/ 50 w 100"/>
                  <a:gd name="T19" fmla="*/ 20 h 55"/>
                  <a:gd name="T20" fmla="*/ 59 w 100"/>
                  <a:gd name="T21" fmla="*/ 21 h 55"/>
                  <a:gd name="T22" fmla="*/ 60 w 100"/>
                  <a:gd name="T23" fmla="*/ 17 h 55"/>
                  <a:gd name="T24" fmla="*/ 65 w 100"/>
                  <a:gd name="T25" fmla="*/ 20 h 55"/>
                  <a:gd name="T26" fmla="*/ 71 w 100"/>
                  <a:gd name="T27" fmla="*/ 15 h 55"/>
                  <a:gd name="T28" fmla="*/ 75 w 100"/>
                  <a:gd name="T29" fmla="*/ 11 h 55"/>
                  <a:gd name="T30" fmla="*/ 76 w 100"/>
                  <a:gd name="T31" fmla="*/ 16 h 55"/>
                  <a:gd name="T32" fmla="*/ 41 w 100"/>
                  <a:gd name="T33" fmla="*/ 33 h 55"/>
                  <a:gd name="T34" fmla="*/ 52 w 100"/>
                  <a:gd name="T35" fmla="*/ 45 h 55"/>
                  <a:gd name="T36" fmla="*/ 56 w 100"/>
                  <a:gd name="T37" fmla="*/ 48 h 55"/>
                  <a:gd name="T38" fmla="*/ 58 w 100"/>
                  <a:gd name="T39" fmla="*/ 50 h 55"/>
                  <a:gd name="T40" fmla="*/ 65 w 100"/>
                  <a:gd name="T41" fmla="*/ 55 h 55"/>
                  <a:gd name="T42" fmla="*/ 58 w 100"/>
                  <a:gd name="T43" fmla="*/ 54 h 55"/>
                  <a:gd name="T44" fmla="*/ 46 w 100"/>
                  <a:gd name="T45" fmla="*/ 51 h 55"/>
                  <a:gd name="T46" fmla="*/ 38 w 100"/>
                  <a:gd name="T47" fmla="*/ 44 h 55"/>
                  <a:gd name="T48" fmla="*/ 24 w 100"/>
                  <a:gd name="T49" fmla="*/ 34 h 55"/>
                  <a:gd name="T50" fmla="*/ 15 w 100"/>
                  <a:gd name="T51" fmla="*/ 39 h 55"/>
                  <a:gd name="T52" fmla="*/ 11 w 100"/>
                  <a:gd name="T53" fmla="*/ 46 h 55"/>
                  <a:gd name="T54" fmla="*/ 0 w 100"/>
                  <a:gd name="T55" fmla="*/ 45 h 55"/>
                  <a:gd name="T56" fmla="*/ 0 w 100"/>
                  <a:gd name="T57" fmla="*/ 0 h 55"/>
                  <a:gd name="T58" fmla="*/ 24 w 100"/>
                  <a:gd name="T59" fmla="*/ 9 h 55"/>
                  <a:gd name="T60" fmla="*/ 33 w 100"/>
                  <a:gd name="T61" fmla="*/ 16 h 55"/>
                  <a:gd name="T62" fmla="*/ 45 w 100"/>
                  <a:gd name="T63" fmla="*/ 25 h 55"/>
                  <a:gd name="T64" fmla="*/ 40 w 100"/>
                  <a:gd name="T65" fmla="*/ 28 h 55"/>
                  <a:gd name="T66" fmla="*/ 81 w 100"/>
                  <a:gd name="T67" fmla="*/ 14 h 55"/>
                  <a:gd name="T68" fmla="*/ 77 w 100"/>
                  <a:gd name="T69" fmla="*/ 11 h 55"/>
                  <a:gd name="T70" fmla="*/ 73 w 100"/>
                  <a:gd name="T71" fmla="*/ 6 h 55"/>
                  <a:gd name="T72" fmla="*/ 64 w 100"/>
                  <a:gd name="T73" fmla="*/ 2 h 55"/>
                  <a:gd name="T74" fmla="*/ 70 w 100"/>
                  <a:gd name="T75" fmla="*/ 2 h 55"/>
                  <a:gd name="T76" fmla="*/ 75 w 100"/>
                  <a:gd name="T77" fmla="*/ 5 h 55"/>
                  <a:gd name="T78" fmla="*/ 80 w 100"/>
                  <a:gd name="T79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0" h="55">
                    <a:moveTo>
                      <a:pt x="99" y="29"/>
                    </a:moveTo>
                    <a:lnTo>
                      <a:pt x="98" y="29"/>
                    </a:lnTo>
                    <a:lnTo>
                      <a:pt x="94" y="27"/>
                    </a:lnTo>
                    <a:lnTo>
                      <a:pt x="92" y="23"/>
                    </a:lnTo>
                    <a:lnTo>
                      <a:pt x="91" y="17"/>
                    </a:lnTo>
                    <a:lnTo>
                      <a:pt x="91" y="17"/>
                    </a:lnTo>
                    <a:lnTo>
                      <a:pt x="92" y="20"/>
                    </a:lnTo>
                    <a:lnTo>
                      <a:pt x="94" y="21"/>
                    </a:lnTo>
                    <a:lnTo>
                      <a:pt x="97" y="25"/>
                    </a:lnTo>
                    <a:lnTo>
                      <a:pt x="100" y="27"/>
                    </a:lnTo>
                    <a:lnTo>
                      <a:pt x="99" y="29"/>
                    </a:lnTo>
                    <a:close/>
                    <a:moveTo>
                      <a:pt x="74" y="20"/>
                    </a:moveTo>
                    <a:lnTo>
                      <a:pt x="70" y="21"/>
                    </a:lnTo>
                    <a:lnTo>
                      <a:pt x="69" y="22"/>
                    </a:lnTo>
                    <a:lnTo>
                      <a:pt x="65" y="25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3" y="23"/>
                    </a:lnTo>
                    <a:lnTo>
                      <a:pt x="48" y="22"/>
                    </a:lnTo>
                    <a:lnTo>
                      <a:pt x="50" y="20"/>
                    </a:lnTo>
                    <a:lnTo>
                      <a:pt x="56" y="21"/>
                    </a:lnTo>
                    <a:lnTo>
                      <a:pt x="59" y="21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2" y="21"/>
                    </a:lnTo>
                    <a:lnTo>
                      <a:pt x="65" y="20"/>
                    </a:lnTo>
                    <a:lnTo>
                      <a:pt x="68" y="17"/>
                    </a:lnTo>
                    <a:lnTo>
                      <a:pt x="71" y="15"/>
                    </a:lnTo>
                    <a:lnTo>
                      <a:pt x="70" y="11"/>
                    </a:lnTo>
                    <a:lnTo>
                      <a:pt x="75" y="11"/>
                    </a:lnTo>
                    <a:lnTo>
                      <a:pt x="76" y="12"/>
                    </a:lnTo>
                    <a:lnTo>
                      <a:pt x="76" y="16"/>
                    </a:lnTo>
                    <a:lnTo>
                      <a:pt x="74" y="20"/>
                    </a:lnTo>
                    <a:close/>
                    <a:moveTo>
                      <a:pt x="41" y="33"/>
                    </a:moveTo>
                    <a:lnTo>
                      <a:pt x="47" y="38"/>
                    </a:lnTo>
                    <a:lnTo>
                      <a:pt x="52" y="45"/>
                    </a:lnTo>
                    <a:lnTo>
                      <a:pt x="56" y="44"/>
                    </a:lnTo>
                    <a:lnTo>
                      <a:pt x="56" y="48"/>
                    </a:lnTo>
                    <a:lnTo>
                      <a:pt x="60" y="49"/>
                    </a:lnTo>
                    <a:lnTo>
                      <a:pt x="58" y="50"/>
                    </a:lnTo>
                    <a:lnTo>
                      <a:pt x="65" y="52"/>
                    </a:lnTo>
                    <a:lnTo>
                      <a:pt x="65" y="55"/>
                    </a:lnTo>
                    <a:lnTo>
                      <a:pt x="60" y="55"/>
                    </a:lnTo>
                    <a:lnTo>
                      <a:pt x="58" y="54"/>
                    </a:lnTo>
                    <a:lnTo>
                      <a:pt x="53" y="52"/>
                    </a:lnTo>
                    <a:lnTo>
                      <a:pt x="46" y="51"/>
                    </a:lnTo>
                    <a:lnTo>
                      <a:pt x="41" y="48"/>
                    </a:lnTo>
                    <a:lnTo>
                      <a:pt x="38" y="44"/>
                    </a:lnTo>
                    <a:lnTo>
                      <a:pt x="34" y="38"/>
                    </a:lnTo>
                    <a:lnTo>
                      <a:pt x="24" y="34"/>
                    </a:lnTo>
                    <a:lnTo>
                      <a:pt x="19" y="37"/>
                    </a:lnTo>
                    <a:lnTo>
                      <a:pt x="15" y="39"/>
                    </a:lnTo>
                    <a:lnTo>
                      <a:pt x="16" y="44"/>
                    </a:lnTo>
                    <a:lnTo>
                      <a:pt x="11" y="46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24" y="9"/>
                    </a:lnTo>
                    <a:lnTo>
                      <a:pt x="28" y="12"/>
                    </a:lnTo>
                    <a:lnTo>
                      <a:pt x="33" y="16"/>
                    </a:lnTo>
                    <a:lnTo>
                      <a:pt x="33" y="20"/>
                    </a:lnTo>
                    <a:lnTo>
                      <a:pt x="45" y="25"/>
                    </a:lnTo>
                    <a:lnTo>
                      <a:pt x="46" y="28"/>
                    </a:lnTo>
                    <a:lnTo>
                      <a:pt x="40" y="28"/>
                    </a:lnTo>
                    <a:lnTo>
                      <a:pt x="41" y="33"/>
                    </a:lnTo>
                    <a:close/>
                    <a:moveTo>
                      <a:pt x="81" y="14"/>
                    </a:moveTo>
                    <a:lnTo>
                      <a:pt x="79" y="15"/>
                    </a:lnTo>
                    <a:lnTo>
                      <a:pt x="77" y="11"/>
                    </a:lnTo>
                    <a:lnTo>
                      <a:pt x="76" y="9"/>
                    </a:lnTo>
                    <a:lnTo>
                      <a:pt x="73" y="6"/>
                    </a:lnTo>
                    <a:lnTo>
                      <a:pt x="69" y="4"/>
                    </a:lnTo>
                    <a:lnTo>
                      <a:pt x="64" y="2"/>
                    </a:lnTo>
                    <a:lnTo>
                      <a:pt x="66" y="0"/>
                    </a:lnTo>
                    <a:lnTo>
                      <a:pt x="70" y="2"/>
                    </a:lnTo>
                    <a:lnTo>
                      <a:pt x="73" y="4"/>
                    </a:lnTo>
                    <a:lnTo>
                      <a:pt x="75" y="5"/>
                    </a:lnTo>
                    <a:lnTo>
                      <a:pt x="77" y="8"/>
                    </a:lnTo>
                    <a:lnTo>
                      <a:pt x="80" y="10"/>
                    </a:lnTo>
                    <a:lnTo>
                      <a:pt x="81" y="1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129"/>
              <p:cNvSpPr>
                <a:spLocks noEditPoints="1"/>
              </p:cNvSpPr>
              <p:nvPr/>
            </p:nvSpPr>
            <p:spPr bwMode="auto">
              <a:xfrm>
                <a:off x="4186238" y="5568950"/>
                <a:ext cx="100013" cy="139700"/>
              </a:xfrm>
              <a:custGeom>
                <a:avLst/>
                <a:gdLst>
                  <a:gd name="T0" fmla="*/ 63 w 63"/>
                  <a:gd name="T1" fmla="*/ 73 h 88"/>
                  <a:gd name="T2" fmla="*/ 62 w 63"/>
                  <a:gd name="T3" fmla="*/ 83 h 88"/>
                  <a:gd name="T4" fmla="*/ 56 w 63"/>
                  <a:gd name="T5" fmla="*/ 81 h 88"/>
                  <a:gd name="T6" fmla="*/ 56 w 63"/>
                  <a:gd name="T7" fmla="*/ 88 h 88"/>
                  <a:gd name="T8" fmla="*/ 46 w 63"/>
                  <a:gd name="T9" fmla="*/ 80 h 88"/>
                  <a:gd name="T10" fmla="*/ 44 w 63"/>
                  <a:gd name="T11" fmla="*/ 73 h 88"/>
                  <a:gd name="T12" fmla="*/ 39 w 63"/>
                  <a:gd name="T13" fmla="*/ 76 h 88"/>
                  <a:gd name="T14" fmla="*/ 33 w 63"/>
                  <a:gd name="T15" fmla="*/ 77 h 88"/>
                  <a:gd name="T16" fmla="*/ 39 w 63"/>
                  <a:gd name="T17" fmla="*/ 70 h 88"/>
                  <a:gd name="T18" fmla="*/ 45 w 63"/>
                  <a:gd name="T19" fmla="*/ 70 h 88"/>
                  <a:gd name="T20" fmla="*/ 52 w 63"/>
                  <a:gd name="T21" fmla="*/ 65 h 88"/>
                  <a:gd name="T22" fmla="*/ 56 w 63"/>
                  <a:gd name="T23" fmla="*/ 60 h 88"/>
                  <a:gd name="T24" fmla="*/ 62 w 63"/>
                  <a:gd name="T25" fmla="*/ 66 h 88"/>
                  <a:gd name="T26" fmla="*/ 46 w 63"/>
                  <a:gd name="T27" fmla="*/ 57 h 88"/>
                  <a:gd name="T28" fmla="*/ 42 w 63"/>
                  <a:gd name="T29" fmla="*/ 63 h 88"/>
                  <a:gd name="T30" fmla="*/ 35 w 63"/>
                  <a:gd name="T31" fmla="*/ 60 h 88"/>
                  <a:gd name="T32" fmla="*/ 39 w 63"/>
                  <a:gd name="T33" fmla="*/ 57 h 88"/>
                  <a:gd name="T34" fmla="*/ 44 w 63"/>
                  <a:gd name="T35" fmla="*/ 52 h 88"/>
                  <a:gd name="T36" fmla="*/ 48 w 63"/>
                  <a:gd name="T37" fmla="*/ 51 h 88"/>
                  <a:gd name="T38" fmla="*/ 10 w 63"/>
                  <a:gd name="T39" fmla="*/ 63 h 88"/>
                  <a:gd name="T40" fmla="*/ 4 w 63"/>
                  <a:gd name="T41" fmla="*/ 65 h 88"/>
                  <a:gd name="T42" fmla="*/ 14 w 63"/>
                  <a:gd name="T43" fmla="*/ 57 h 88"/>
                  <a:gd name="T44" fmla="*/ 17 w 63"/>
                  <a:gd name="T45" fmla="*/ 55 h 88"/>
                  <a:gd name="T46" fmla="*/ 10 w 63"/>
                  <a:gd name="T47" fmla="*/ 63 h 88"/>
                  <a:gd name="T48" fmla="*/ 37 w 63"/>
                  <a:gd name="T49" fmla="*/ 48 h 88"/>
                  <a:gd name="T50" fmla="*/ 40 w 63"/>
                  <a:gd name="T51" fmla="*/ 51 h 88"/>
                  <a:gd name="T52" fmla="*/ 33 w 63"/>
                  <a:gd name="T53" fmla="*/ 55 h 88"/>
                  <a:gd name="T54" fmla="*/ 33 w 63"/>
                  <a:gd name="T55" fmla="*/ 49 h 88"/>
                  <a:gd name="T56" fmla="*/ 57 w 63"/>
                  <a:gd name="T57" fmla="*/ 44 h 88"/>
                  <a:gd name="T58" fmla="*/ 54 w 63"/>
                  <a:gd name="T59" fmla="*/ 49 h 88"/>
                  <a:gd name="T60" fmla="*/ 55 w 63"/>
                  <a:gd name="T61" fmla="*/ 57 h 88"/>
                  <a:gd name="T62" fmla="*/ 52 w 63"/>
                  <a:gd name="T63" fmla="*/ 53 h 88"/>
                  <a:gd name="T64" fmla="*/ 49 w 63"/>
                  <a:gd name="T65" fmla="*/ 48 h 88"/>
                  <a:gd name="T66" fmla="*/ 52 w 63"/>
                  <a:gd name="T67" fmla="*/ 47 h 88"/>
                  <a:gd name="T68" fmla="*/ 55 w 63"/>
                  <a:gd name="T69" fmla="*/ 41 h 88"/>
                  <a:gd name="T70" fmla="*/ 31 w 63"/>
                  <a:gd name="T71" fmla="*/ 37 h 88"/>
                  <a:gd name="T72" fmla="*/ 26 w 63"/>
                  <a:gd name="T73" fmla="*/ 40 h 88"/>
                  <a:gd name="T74" fmla="*/ 28 w 63"/>
                  <a:gd name="T75" fmla="*/ 35 h 88"/>
                  <a:gd name="T76" fmla="*/ 28 w 63"/>
                  <a:gd name="T77" fmla="*/ 0 h 88"/>
                  <a:gd name="T78" fmla="*/ 35 w 63"/>
                  <a:gd name="T79" fmla="*/ 0 h 88"/>
                  <a:gd name="T80" fmla="*/ 34 w 63"/>
                  <a:gd name="T81" fmla="*/ 5 h 88"/>
                  <a:gd name="T82" fmla="*/ 35 w 63"/>
                  <a:gd name="T83" fmla="*/ 15 h 88"/>
                  <a:gd name="T84" fmla="*/ 29 w 63"/>
                  <a:gd name="T85" fmla="*/ 24 h 88"/>
                  <a:gd name="T86" fmla="*/ 35 w 63"/>
                  <a:gd name="T87" fmla="*/ 30 h 88"/>
                  <a:gd name="T88" fmla="*/ 46 w 63"/>
                  <a:gd name="T89" fmla="*/ 32 h 88"/>
                  <a:gd name="T90" fmla="*/ 48 w 63"/>
                  <a:gd name="T91" fmla="*/ 38 h 88"/>
                  <a:gd name="T92" fmla="*/ 42 w 63"/>
                  <a:gd name="T93" fmla="*/ 38 h 88"/>
                  <a:gd name="T94" fmla="*/ 38 w 63"/>
                  <a:gd name="T95" fmla="*/ 37 h 88"/>
                  <a:gd name="T96" fmla="*/ 27 w 63"/>
                  <a:gd name="T97" fmla="*/ 34 h 88"/>
                  <a:gd name="T98" fmla="*/ 25 w 63"/>
                  <a:gd name="T99" fmla="*/ 30 h 88"/>
                  <a:gd name="T100" fmla="*/ 25 w 63"/>
                  <a:gd name="T101" fmla="*/ 26 h 88"/>
                  <a:gd name="T102" fmla="*/ 21 w 63"/>
                  <a:gd name="T103" fmla="*/ 25 h 88"/>
                  <a:gd name="T104" fmla="*/ 19 w 63"/>
                  <a:gd name="T105" fmla="*/ 15 h 88"/>
                  <a:gd name="T106" fmla="*/ 22 w 63"/>
                  <a:gd name="T107" fmla="*/ 7 h 88"/>
                  <a:gd name="T108" fmla="*/ 28 w 63"/>
                  <a:gd name="T10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88">
                    <a:moveTo>
                      <a:pt x="63" y="70"/>
                    </a:moveTo>
                    <a:lnTo>
                      <a:pt x="63" y="73"/>
                    </a:lnTo>
                    <a:lnTo>
                      <a:pt x="63" y="77"/>
                    </a:lnTo>
                    <a:lnTo>
                      <a:pt x="62" y="83"/>
                    </a:lnTo>
                    <a:lnTo>
                      <a:pt x="60" y="77"/>
                    </a:lnTo>
                    <a:lnTo>
                      <a:pt x="56" y="81"/>
                    </a:lnTo>
                    <a:lnTo>
                      <a:pt x="58" y="86"/>
                    </a:lnTo>
                    <a:lnTo>
                      <a:pt x="56" y="88"/>
                    </a:lnTo>
                    <a:lnTo>
                      <a:pt x="49" y="84"/>
                    </a:lnTo>
                    <a:lnTo>
                      <a:pt x="46" y="80"/>
                    </a:lnTo>
                    <a:lnTo>
                      <a:pt x="49" y="76"/>
                    </a:lnTo>
                    <a:lnTo>
                      <a:pt x="44" y="73"/>
                    </a:lnTo>
                    <a:lnTo>
                      <a:pt x="42" y="76"/>
                    </a:lnTo>
                    <a:lnTo>
                      <a:pt x="39" y="76"/>
                    </a:lnTo>
                    <a:lnTo>
                      <a:pt x="34" y="80"/>
                    </a:lnTo>
                    <a:lnTo>
                      <a:pt x="33" y="77"/>
                    </a:lnTo>
                    <a:lnTo>
                      <a:pt x="35" y="72"/>
                    </a:lnTo>
                    <a:lnTo>
                      <a:pt x="39" y="70"/>
                    </a:lnTo>
                    <a:lnTo>
                      <a:pt x="44" y="67"/>
                    </a:lnTo>
                    <a:lnTo>
                      <a:pt x="45" y="70"/>
                    </a:lnTo>
                    <a:lnTo>
                      <a:pt x="51" y="69"/>
                    </a:lnTo>
                    <a:lnTo>
                      <a:pt x="52" y="65"/>
                    </a:lnTo>
                    <a:lnTo>
                      <a:pt x="57" y="65"/>
                    </a:lnTo>
                    <a:lnTo>
                      <a:pt x="56" y="60"/>
                    </a:lnTo>
                    <a:lnTo>
                      <a:pt x="62" y="64"/>
                    </a:lnTo>
                    <a:lnTo>
                      <a:pt x="62" y="66"/>
                    </a:lnTo>
                    <a:lnTo>
                      <a:pt x="63" y="70"/>
                    </a:lnTo>
                    <a:close/>
                    <a:moveTo>
                      <a:pt x="46" y="57"/>
                    </a:moveTo>
                    <a:lnTo>
                      <a:pt x="44" y="59"/>
                    </a:lnTo>
                    <a:lnTo>
                      <a:pt x="42" y="63"/>
                    </a:lnTo>
                    <a:lnTo>
                      <a:pt x="40" y="65"/>
                    </a:lnTo>
                    <a:lnTo>
                      <a:pt x="35" y="60"/>
                    </a:lnTo>
                    <a:lnTo>
                      <a:pt x="37" y="59"/>
                    </a:lnTo>
                    <a:lnTo>
                      <a:pt x="39" y="57"/>
                    </a:lnTo>
                    <a:lnTo>
                      <a:pt x="39" y="53"/>
                    </a:lnTo>
                    <a:lnTo>
                      <a:pt x="44" y="52"/>
                    </a:lnTo>
                    <a:lnTo>
                      <a:pt x="43" y="57"/>
                    </a:lnTo>
                    <a:lnTo>
                      <a:pt x="48" y="51"/>
                    </a:lnTo>
                    <a:lnTo>
                      <a:pt x="46" y="57"/>
                    </a:lnTo>
                    <a:close/>
                    <a:moveTo>
                      <a:pt x="10" y="63"/>
                    </a:moveTo>
                    <a:lnTo>
                      <a:pt x="0" y="70"/>
                    </a:lnTo>
                    <a:lnTo>
                      <a:pt x="4" y="65"/>
                    </a:lnTo>
                    <a:lnTo>
                      <a:pt x="9" y="60"/>
                    </a:lnTo>
                    <a:lnTo>
                      <a:pt x="14" y="57"/>
                    </a:lnTo>
                    <a:lnTo>
                      <a:pt x="16" y="49"/>
                    </a:lnTo>
                    <a:lnTo>
                      <a:pt x="17" y="55"/>
                    </a:lnTo>
                    <a:lnTo>
                      <a:pt x="14" y="59"/>
                    </a:lnTo>
                    <a:lnTo>
                      <a:pt x="10" y="63"/>
                    </a:lnTo>
                    <a:close/>
                    <a:moveTo>
                      <a:pt x="33" y="46"/>
                    </a:moveTo>
                    <a:lnTo>
                      <a:pt x="37" y="48"/>
                    </a:lnTo>
                    <a:lnTo>
                      <a:pt x="40" y="48"/>
                    </a:lnTo>
                    <a:lnTo>
                      <a:pt x="40" y="51"/>
                    </a:lnTo>
                    <a:lnTo>
                      <a:pt x="38" y="54"/>
                    </a:lnTo>
                    <a:lnTo>
                      <a:pt x="33" y="55"/>
                    </a:lnTo>
                    <a:lnTo>
                      <a:pt x="33" y="53"/>
                    </a:lnTo>
                    <a:lnTo>
                      <a:pt x="33" y="49"/>
                    </a:lnTo>
                    <a:lnTo>
                      <a:pt x="33" y="46"/>
                    </a:lnTo>
                    <a:close/>
                    <a:moveTo>
                      <a:pt x="57" y="44"/>
                    </a:moveTo>
                    <a:lnTo>
                      <a:pt x="58" y="52"/>
                    </a:lnTo>
                    <a:lnTo>
                      <a:pt x="54" y="49"/>
                    </a:lnTo>
                    <a:lnTo>
                      <a:pt x="54" y="52"/>
                    </a:lnTo>
                    <a:lnTo>
                      <a:pt x="55" y="57"/>
                    </a:lnTo>
                    <a:lnTo>
                      <a:pt x="52" y="58"/>
                    </a:lnTo>
                    <a:lnTo>
                      <a:pt x="52" y="53"/>
                    </a:lnTo>
                    <a:lnTo>
                      <a:pt x="50" y="53"/>
                    </a:lnTo>
                    <a:lnTo>
                      <a:pt x="49" y="48"/>
                    </a:lnTo>
                    <a:lnTo>
                      <a:pt x="52" y="49"/>
                    </a:lnTo>
                    <a:lnTo>
                      <a:pt x="52" y="47"/>
                    </a:lnTo>
                    <a:lnTo>
                      <a:pt x="49" y="41"/>
                    </a:lnTo>
                    <a:lnTo>
                      <a:pt x="55" y="41"/>
                    </a:lnTo>
                    <a:lnTo>
                      <a:pt x="57" y="44"/>
                    </a:lnTo>
                    <a:close/>
                    <a:moveTo>
                      <a:pt x="31" y="37"/>
                    </a:moveTo>
                    <a:lnTo>
                      <a:pt x="28" y="43"/>
                    </a:lnTo>
                    <a:lnTo>
                      <a:pt x="26" y="40"/>
                    </a:lnTo>
                    <a:lnTo>
                      <a:pt x="22" y="35"/>
                    </a:lnTo>
                    <a:lnTo>
                      <a:pt x="28" y="35"/>
                    </a:lnTo>
                    <a:lnTo>
                      <a:pt x="31" y="37"/>
                    </a:lnTo>
                    <a:close/>
                    <a:moveTo>
                      <a:pt x="28" y="0"/>
                    </a:moveTo>
                    <a:lnTo>
                      <a:pt x="33" y="2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4" y="5"/>
                    </a:lnTo>
                    <a:lnTo>
                      <a:pt x="37" y="9"/>
                    </a:lnTo>
                    <a:lnTo>
                      <a:pt x="35" y="15"/>
                    </a:lnTo>
                    <a:lnTo>
                      <a:pt x="31" y="18"/>
                    </a:lnTo>
                    <a:lnTo>
                      <a:pt x="29" y="24"/>
                    </a:lnTo>
                    <a:lnTo>
                      <a:pt x="32" y="29"/>
                    </a:lnTo>
                    <a:lnTo>
                      <a:pt x="35" y="30"/>
                    </a:lnTo>
                    <a:lnTo>
                      <a:pt x="38" y="29"/>
                    </a:lnTo>
                    <a:lnTo>
                      <a:pt x="46" y="32"/>
                    </a:lnTo>
                    <a:lnTo>
                      <a:pt x="46" y="36"/>
                    </a:lnTo>
                    <a:lnTo>
                      <a:pt x="48" y="38"/>
                    </a:lnTo>
                    <a:lnTo>
                      <a:pt x="48" y="41"/>
                    </a:lnTo>
                    <a:lnTo>
                      <a:pt x="42" y="38"/>
                    </a:lnTo>
                    <a:lnTo>
                      <a:pt x="39" y="35"/>
                    </a:lnTo>
                    <a:lnTo>
                      <a:pt x="38" y="37"/>
                    </a:lnTo>
                    <a:lnTo>
                      <a:pt x="33" y="32"/>
                    </a:lnTo>
                    <a:lnTo>
                      <a:pt x="27" y="34"/>
                    </a:lnTo>
                    <a:lnTo>
                      <a:pt x="25" y="32"/>
                    </a:lnTo>
                    <a:lnTo>
                      <a:pt x="25" y="30"/>
                    </a:lnTo>
                    <a:lnTo>
                      <a:pt x="27" y="28"/>
                    </a:lnTo>
                    <a:lnTo>
                      <a:pt x="25" y="26"/>
                    </a:lnTo>
                    <a:lnTo>
                      <a:pt x="23" y="29"/>
                    </a:lnTo>
                    <a:lnTo>
                      <a:pt x="21" y="25"/>
                    </a:lnTo>
                    <a:lnTo>
                      <a:pt x="20" y="22"/>
                    </a:lnTo>
                    <a:lnTo>
                      <a:pt x="19" y="15"/>
                    </a:lnTo>
                    <a:lnTo>
                      <a:pt x="22" y="18"/>
                    </a:lnTo>
                    <a:lnTo>
                      <a:pt x="22" y="7"/>
                    </a:lnTo>
                    <a:lnTo>
                      <a:pt x="25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143"/>
              <p:cNvSpPr>
                <a:spLocks noEditPoints="1"/>
              </p:cNvSpPr>
              <p:nvPr/>
            </p:nvSpPr>
            <p:spPr bwMode="auto">
              <a:xfrm>
                <a:off x="4606925" y="5838825"/>
                <a:ext cx="61913" cy="44450"/>
              </a:xfrm>
              <a:custGeom>
                <a:avLst/>
                <a:gdLst>
                  <a:gd name="T0" fmla="*/ 37 w 39"/>
                  <a:gd name="T1" fmla="*/ 26 h 28"/>
                  <a:gd name="T2" fmla="*/ 39 w 39"/>
                  <a:gd name="T3" fmla="*/ 28 h 28"/>
                  <a:gd name="T4" fmla="*/ 35 w 39"/>
                  <a:gd name="T5" fmla="*/ 28 h 28"/>
                  <a:gd name="T6" fmla="*/ 31 w 39"/>
                  <a:gd name="T7" fmla="*/ 24 h 28"/>
                  <a:gd name="T8" fmla="*/ 36 w 39"/>
                  <a:gd name="T9" fmla="*/ 26 h 28"/>
                  <a:gd name="T10" fmla="*/ 37 w 39"/>
                  <a:gd name="T11" fmla="*/ 26 h 28"/>
                  <a:gd name="T12" fmla="*/ 29 w 39"/>
                  <a:gd name="T13" fmla="*/ 22 h 28"/>
                  <a:gd name="T14" fmla="*/ 26 w 39"/>
                  <a:gd name="T15" fmla="*/ 22 h 28"/>
                  <a:gd name="T16" fmla="*/ 22 w 39"/>
                  <a:gd name="T17" fmla="*/ 21 h 28"/>
                  <a:gd name="T18" fmla="*/ 20 w 39"/>
                  <a:gd name="T19" fmla="*/ 20 h 28"/>
                  <a:gd name="T20" fmla="*/ 22 w 39"/>
                  <a:gd name="T21" fmla="*/ 17 h 28"/>
                  <a:gd name="T22" fmla="*/ 25 w 39"/>
                  <a:gd name="T23" fmla="*/ 18 h 28"/>
                  <a:gd name="T24" fmla="*/ 28 w 39"/>
                  <a:gd name="T25" fmla="*/ 20 h 28"/>
                  <a:gd name="T26" fmla="*/ 29 w 39"/>
                  <a:gd name="T27" fmla="*/ 22 h 28"/>
                  <a:gd name="T28" fmla="*/ 35 w 39"/>
                  <a:gd name="T29" fmla="*/ 20 h 28"/>
                  <a:gd name="T30" fmla="*/ 34 w 39"/>
                  <a:gd name="T31" fmla="*/ 21 h 28"/>
                  <a:gd name="T32" fmla="*/ 29 w 39"/>
                  <a:gd name="T33" fmla="*/ 15 h 28"/>
                  <a:gd name="T34" fmla="*/ 26 w 39"/>
                  <a:gd name="T35" fmla="*/ 11 h 28"/>
                  <a:gd name="T36" fmla="*/ 29 w 39"/>
                  <a:gd name="T37" fmla="*/ 11 h 28"/>
                  <a:gd name="T38" fmla="*/ 31 w 39"/>
                  <a:gd name="T39" fmla="*/ 17 h 28"/>
                  <a:gd name="T40" fmla="*/ 35 w 39"/>
                  <a:gd name="T41" fmla="*/ 20 h 28"/>
                  <a:gd name="T42" fmla="*/ 22 w 39"/>
                  <a:gd name="T43" fmla="*/ 11 h 28"/>
                  <a:gd name="T44" fmla="*/ 23 w 39"/>
                  <a:gd name="T45" fmla="*/ 12 h 28"/>
                  <a:gd name="T46" fmla="*/ 17 w 39"/>
                  <a:gd name="T47" fmla="*/ 10 h 28"/>
                  <a:gd name="T48" fmla="*/ 13 w 39"/>
                  <a:gd name="T49" fmla="*/ 7 h 28"/>
                  <a:gd name="T50" fmla="*/ 11 w 39"/>
                  <a:gd name="T51" fmla="*/ 5 h 28"/>
                  <a:gd name="T52" fmla="*/ 12 w 39"/>
                  <a:gd name="T53" fmla="*/ 5 h 28"/>
                  <a:gd name="T54" fmla="*/ 16 w 39"/>
                  <a:gd name="T55" fmla="*/ 6 h 28"/>
                  <a:gd name="T56" fmla="*/ 20 w 39"/>
                  <a:gd name="T57" fmla="*/ 9 h 28"/>
                  <a:gd name="T58" fmla="*/ 22 w 39"/>
                  <a:gd name="T59" fmla="*/ 11 h 28"/>
                  <a:gd name="T60" fmla="*/ 7 w 39"/>
                  <a:gd name="T61" fmla="*/ 5 h 28"/>
                  <a:gd name="T62" fmla="*/ 5 w 39"/>
                  <a:gd name="T63" fmla="*/ 5 h 28"/>
                  <a:gd name="T64" fmla="*/ 2 w 39"/>
                  <a:gd name="T65" fmla="*/ 4 h 28"/>
                  <a:gd name="T66" fmla="*/ 0 w 39"/>
                  <a:gd name="T67" fmla="*/ 0 h 28"/>
                  <a:gd name="T68" fmla="*/ 0 w 39"/>
                  <a:gd name="T69" fmla="*/ 0 h 28"/>
                  <a:gd name="T70" fmla="*/ 4 w 39"/>
                  <a:gd name="T71" fmla="*/ 3 h 28"/>
                  <a:gd name="T72" fmla="*/ 7 w 39"/>
                  <a:gd name="T73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" h="28">
                    <a:moveTo>
                      <a:pt x="37" y="26"/>
                    </a:moveTo>
                    <a:lnTo>
                      <a:pt x="39" y="28"/>
                    </a:lnTo>
                    <a:lnTo>
                      <a:pt x="35" y="28"/>
                    </a:lnTo>
                    <a:lnTo>
                      <a:pt x="31" y="24"/>
                    </a:lnTo>
                    <a:lnTo>
                      <a:pt x="36" y="26"/>
                    </a:lnTo>
                    <a:lnTo>
                      <a:pt x="37" y="26"/>
                    </a:lnTo>
                    <a:close/>
                    <a:moveTo>
                      <a:pt x="29" y="22"/>
                    </a:moveTo>
                    <a:lnTo>
                      <a:pt x="26" y="22"/>
                    </a:lnTo>
                    <a:lnTo>
                      <a:pt x="22" y="21"/>
                    </a:lnTo>
                    <a:lnTo>
                      <a:pt x="20" y="20"/>
                    </a:lnTo>
                    <a:lnTo>
                      <a:pt x="22" y="17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29" y="22"/>
                    </a:lnTo>
                    <a:close/>
                    <a:moveTo>
                      <a:pt x="35" y="20"/>
                    </a:moveTo>
                    <a:lnTo>
                      <a:pt x="34" y="21"/>
                    </a:lnTo>
                    <a:lnTo>
                      <a:pt x="29" y="15"/>
                    </a:lnTo>
                    <a:lnTo>
                      <a:pt x="26" y="11"/>
                    </a:lnTo>
                    <a:lnTo>
                      <a:pt x="29" y="11"/>
                    </a:lnTo>
                    <a:lnTo>
                      <a:pt x="31" y="17"/>
                    </a:lnTo>
                    <a:lnTo>
                      <a:pt x="35" y="20"/>
                    </a:lnTo>
                    <a:close/>
                    <a:moveTo>
                      <a:pt x="22" y="11"/>
                    </a:moveTo>
                    <a:lnTo>
                      <a:pt x="23" y="12"/>
                    </a:lnTo>
                    <a:lnTo>
                      <a:pt x="17" y="10"/>
                    </a:lnTo>
                    <a:lnTo>
                      <a:pt x="13" y="7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6" y="6"/>
                    </a:lnTo>
                    <a:lnTo>
                      <a:pt x="20" y="9"/>
                    </a:lnTo>
                    <a:lnTo>
                      <a:pt x="22" y="11"/>
                    </a:lnTo>
                    <a:close/>
                    <a:moveTo>
                      <a:pt x="7" y="5"/>
                    </a:moveTo>
                    <a:lnTo>
                      <a:pt x="5" y="5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3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160"/>
              <p:cNvSpPr>
                <a:spLocks/>
              </p:cNvSpPr>
              <p:nvPr/>
            </p:nvSpPr>
            <p:spPr bwMode="auto">
              <a:xfrm>
                <a:off x="3978275" y="5546725"/>
                <a:ext cx="85725" cy="161925"/>
              </a:xfrm>
              <a:custGeom>
                <a:avLst/>
                <a:gdLst>
                  <a:gd name="T0" fmla="*/ 28 w 54"/>
                  <a:gd name="T1" fmla="*/ 55 h 102"/>
                  <a:gd name="T2" fmla="*/ 24 w 54"/>
                  <a:gd name="T3" fmla="*/ 49 h 102"/>
                  <a:gd name="T4" fmla="*/ 17 w 54"/>
                  <a:gd name="T5" fmla="*/ 57 h 102"/>
                  <a:gd name="T6" fmla="*/ 11 w 54"/>
                  <a:gd name="T7" fmla="*/ 73 h 102"/>
                  <a:gd name="T8" fmla="*/ 16 w 54"/>
                  <a:gd name="T9" fmla="*/ 78 h 102"/>
                  <a:gd name="T10" fmla="*/ 20 w 54"/>
                  <a:gd name="T11" fmla="*/ 90 h 102"/>
                  <a:gd name="T12" fmla="*/ 28 w 54"/>
                  <a:gd name="T13" fmla="*/ 95 h 102"/>
                  <a:gd name="T14" fmla="*/ 29 w 54"/>
                  <a:gd name="T15" fmla="*/ 101 h 102"/>
                  <a:gd name="T16" fmla="*/ 24 w 54"/>
                  <a:gd name="T17" fmla="*/ 98 h 102"/>
                  <a:gd name="T18" fmla="*/ 18 w 54"/>
                  <a:gd name="T19" fmla="*/ 96 h 102"/>
                  <a:gd name="T20" fmla="*/ 13 w 54"/>
                  <a:gd name="T21" fmla="*/ 90 h 102"/>
                  <a:gd name="T22" fmla="*/ 7 w 54"/>
                  <a:gd name="T23" fmla="*/ 84 h 102"/>
                  <a:gd name="T24" fmla="*/ 5 w 54"/>
                  <a:gd name="T25" fmla="*/ 84 h 102"/>
                  <a:gd name="T26" fmla="*/ 7 w 54"/>
                  <a:gd name="T27" fmla="*/ 73 h 102"/>
                  <a:gd name="T28" fmla="*/ 14 w 54"/>
                  <a:gd name="T29" fmla="*/ 60 h 102"/>
                  <a:gd name="T30" fmla="*/ 12 w 54"/>
                  <a:gd name="T31" fmla="*/ 50 h 102"/>
                  <a:gd name="T32" fmla="*/ 6 w 54"/>
                  <a:gd name="T33" fmla="*/ 42 h 102"/>
                  <a:gd name="T34" fmla="*/ 7 w 54"/>
                  <a:gd name="T35" fmla="*/ 37 h 102"/>
                  <a:gd name="T36" fmla="*/ 7 w 54"/>
                  <a:gd name="T37" fmla="*/ 26 h 102"/>
                  <a:gd name="T38" fmla="*/ 0 w 54"/>
                  <a:gd name="T39" fmla="*/ 15 h 102"/>
                  <a:gd name="T40" fmla="*/ 5 w 54"/>
                  <a:gd name="T41" fmla="*/ 5 h 102"/>
                  <a:gd name="T42" fmla="*/ 14 w 54"/>
                  <a:gd name="T43" fmla="*/ 2 h 102"/>
                  <a:gd name="T44" fmla="*/ 20 w 54"/>
                  <a:gd name="T45" fmla="*/ 3 h 102"/>
                  <a:gd name="T46" fmla="*/ 25 w 54"/>
                  <a:gd name="T47" fmla="*/ 8 h 102"/>
                  <a:gd name="T48" fmla="*/ 24 w 54"/>
                  <a:gd name="T49" fmla="*/ 21 h 102"/>
                  <a:gd name="T50" fmla="*/ 32 w 54"/>
                  <a:gd name="T51" fmla="*/ 19 h 102"/>
                  <a:gd name="T52" fmla="*/ 38 w 54"/>
                  <a:gd name="T53" fmla="*/ 15 h 102"/>
                  <a:gd name="T54" fmla="*/ 48 w 54"/>
                  <a:gd name="T55" fmla="*/ 21 h 102"/>
                  <a:gd name="T56" fmla="*/ 54 w 54"/>
                  <a:gd name="T57" fmla="*/ 34 h 102"/>
                  <a:gd name="T58" fmla="*/ 52 w 54"/>
                  <a:gd name="T59" fmla="*/ 44 h 102"/>
                  <a:gd name="T60" fmla="*/ 37 w 54"/>
                  <a:gd name="T61" fmla="*/ 44 h 102"/>
                  <a:gd name="T62" fmla="*/ 34 w 54"/>
                  <a:gd name="T63" fmla="*/ 5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4" h="102">
                    <a:moveTo>
                      <a:pt x="34" y="57"/>
                    </a:moveTo>
                    <a:lnTo>
                      <a:pt x="28" y="55"/>
                    </a:lnTo>
                    <a:lnTo>
                      <a:pt x="23" y="55"/>
                    </a:lnTo>
                    <a:lnTo>
                      <a:pt x="24" y="49"/>
                    </a:lnTo>
                    <a:lnTo>
                      <a:pt x="18" y="49"/>
                    </a:lnTo>
                    <a:lnTo>
                      <a:pt x="17" y="57"/>
                    </a:lnTo>
                    <a:lnTo>
                      <a:pt x="13" y="67"/>
                    </a:lnTo>
                    <a:lnTo>
                      <a:pt x="11" y="73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9" y="84"/>
                    </a:lnTo>
                    <a:lnTo>
                      <a:pt x="20" y="90"/>
                    </a:lnTo>
                    <a:lnTo>
                      <a:pt x="24" y="94"/>
                    </a:lnTo>
                    <a:lnTo>
                      <a:pt x="28" y="95"/>
                    </a:lnTo>
                    <a:lnTo>
                      <a:pt x="31" y="98"/>
                    </a:lnTo>
                    <a:lnTo>
                      <a:pt x="29" y="101"/>
                    </a:lnTo>
                    <a:lnTo>
                      <a:pt x="24" y="102"/>
                    </a:lnTo>
                    <a:lnTo>
                      <a:pt x="24" y="98"/>
                    </a:lnTo>
                    <a:lnTo>
                      <a:pt x="19" y="95"/>
                    </a:lnTo>
                    <a:lnTo>
                      <a:pt x="18" y="96"/>
                    </a:lnTo>
                    <a:lnTo>
                      <a:pt x="14" y="94"/>
                    </a:lnTo>
                    <a:lnTo>
                      <a:pt x="13" y="90"/>
                    </a:lnTo>
                    <a:lnTo>
                      <a:pt x="9" y="86"/>
                    </a:lnTo>
                    <a:lnTo>
                      <a:pt x="7" y="84"/>
                    </a:lnTo>
                    <a:lnTo>
                      <a:pt x="6" y="87"/>
                    </a:lnTo>
                    <a:lnTo>
                      <a:pt x="5" y="84"/>
                    </a:lnTo>
                    <a:lnTo>
                      <a:pt x="5" y="79"/>
                    </a:lnTo>
                    <a:lnTo>
                      <a:pt x="7" y="73"/>
                    </a:lnTo>
                    <a:lnTo>
                      <a:pt x="11" y="66"/>
                    </a:lnTo>
                    <a:lnTo>
                      <a:pt x="14" y="60"/>
                    </a:lnTo>
                    <a:lnTo>
                      <a:pt x="12" y="54"/>
                    </a:lnTo>
                    <a:lnTo>
                      <a:pt x="12" y="50"/>
                    </a:lnTo>
                    <a:lnTo>
                      <a:pt x="11" y="46"/>
                    </a:lnTo>
                    <a:lnTo>
                      <a:pt x="6" y="42"/>
                    </a:lnTo>
                    <a:lnTo>
                      <a:pt x="5" y="38"/>
                    </a:lnTo>
                    <a:lnTo>
                      <a:pt x="7" y="37"/>
                    </a:lnTo>
                    <a:lnTo>
                      <a:pt x="9" y="31"/>
                    </a:lnTo>
                    <a:lnTo>
                      <a:pt x="7" y="26"/>
                    </a:lnTo>
                    <a:lnTo>
                      <a:pt x="2" y="21"/>
                    </a:lnTo>
                    <a:lnTo>
                      <a:pt x="0" y="15"/>
                    </a:lnTo>
                    <a:lnTo>
                      <a:pt x="2" y="13"/>
                    </a:lnTo>
                    <a:lnTo>
                      <a:pt x="5" y="5"/>
                    </a:lnTo>
                    <a:lnTo>
                      <a:pt x="9" y="5"/>
                    </a:lnTo>
                    <a:lnTo>
                      <a:pt x="14" y="2"/>
                    </a:lnTo>
                    <a:lnTo>
                      <a:pt x="18" y="0"/>
                    </a:lnTo>
                    <a:lnTo>
                      <a:pt x="20" y="3"/>
                    </a:lnTo>
                    <a:lnTo>
                      <a:pt x="20" y="7"/>
                    </a:lnTo>
                    <a:lnTo>
                      <a:pt x="25" y="8"/>
                    </a:lnTo>
                    <a:lnTo>
                      <a:pt x="24" y="15"/>
                    </a:lnTo>
                    <a:lnTo>
                      <a:pt x="24" y="21"/>
                    </a:lnTo>
                    <a:lnTo>
                      <a:pt x="31" y="17"/>
                    </a:lnTo>
                    <a:lnTo>
                      <a:pt x="32" y="19"/>
                    </a:lnTo>
                    <a:lnTo>
                      <a:pt x="37" y="17"/>
                    </a:lnTo>
                    <a:lnTo>
                      <a:pt x="38" y="15"/>
                    </a:lnTo>
                    <a:lnTo>
                      <a:pt x="43" y="16"/>
                    </a:lnTo>
                    <a:lnTo>
                      <a:pt x="48" y="21"/>
                    </a:lnTo>
                    <a:lnTo>
                      <a:pt x="49" y="28"/>
                    </a:lnTo>
                    <a:lnTo>
                      <a:pt x="54" y="34"/>
                    </a:lnTo>
                    <a:lnTo>
                      <a:pt x="54" y="40"/>
                    </a:lnTo>
                    <a:lnTo>
                      <a:pt x="52" y="44"/>
                    </a:lnTo>
                    <a:lnTo>
                      <a:pt x="46" y="43"/>
                    </a:lnTo>
                    <a:lnTo>
                      <a:pt x="37" y="44"/>
                    </a:lnTo>
                    <a:lnTo>
                      <a:pt x="32" y="50"/>
                    </a:lnTo>
                    <a:lnTo>
                      <a:pt x="34" y="5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162"/>
              <p:cNvSpPr>
                <a:spLocks/>
              </p:cNvSpPr>
              <p:nvPr/>
            </p:nvSpPr>
            <p:spPr bwMode="auto">
              <a:xfrm>
                <a:off x="4271963" y="5856288"/>
                <a:ext cx="23813" cy="11113"/>
              </a:xfrm>
              <a:custGeom>
                <a:avLst/>
                <a:gdLst>
                  <a:gd name="T0" fmla="*/ 0 w 15"/>
                  <a:gd name="T1" fmla="*/ 4 h 7"/>
                  <a:gd name="T2" fmla="*/ 0 w 15"/>
                  <a:gd name="T3" fmla="*/ 2 h 7"/>
                  <a:gd name="T4" fmla="*/ 6 w 15"/>
                  <a:gd name="T5" fmla="*/ 1 h 7"/>
                  <a:gd name="T6" fmla="*/ 10 w 15"/>
                  <a:gd name="T7" fmla="*/ 1 h 7"/>
                  <a:gd name="T8" fmla="*/ 13 w 15"/>
                  <a:gd name="T9" fmla="*/ 0 h 7"/>
                  <a:gd name="T10" fmla="*/ 15 w 15"/>
                  <a:gd name="T11" fmla="*/ 1 h 7"/>
                  <a:gd name="T12" fmla="*/ 13 w 15"/>
                  <a:gd name="T13" fmla="*/ 2 h 7"/>
                  <a:gd name="T14" fmla="*/ 6 w 15"/>
                  <a:gd name="T15" fmla="*/ 6 h 7"/>
                  <a:gd name="T16" fmla="*/ 0 w 15"/>
                  <a:gd name="T17" fmla="*/ 7 h 7"/>
                  <a:gd name="T18" fmla="*/ 0 w 15"/>
                  <a:gd name="T19" fmla="*/ 5 h 7"/>
                  <a:gd name="T20" fmla="*/ 0 w 15"/>
                  <a:gd name="T2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7">
                    <a:moveTo>
                      <a:pt x="0" y="4"/>
                    </a:moveTo>
                    <a:lnTo>
                      <a:pt x="0" y="2"/>
                    </a:lnTo>
                    <a:lnTo>
                      <a:pt x="6" y="1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6" y="6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167"/>
              <p:cNvSpPr>
                <a:spLocks/>
              </p:cNvSpPr>
              <p:nvPr/>
            </p:nvSpPr>
            <p:spPr bwMode="auto">
              <a:xfrm>
                <a:off x="4219575" y="5491163"/>
                <a:ext cx="19050" cy="39688"/>
              </a:xfrm>
              <a:custGeom>
                <a:avLst/>
                <a:gdLst>
                  <a:gd name="T0" fmla="*/ 11 w 12"/>
                  <a:gd name="T1" fmla="*/ 6 h 25"/>
                  <a:gd name="T2" fmla="*/ 7 w 12"/>
                  <a:gd name="T3" fmla="*/ 19 h 25"/>
                  <a:gd name="T4" fmla="*/ 4 w 12"/>
                  <a:gd name="T5" fmla="*/ 25 h 25"/>
                  <a:gd name="T6" fmla="*/ 0 w 12"/>
                  <a:gd name="T7" fmla="*/ 19 h 25"/>
                  <a:gd name="T8" fmla="*/ 0 w 12"/>
                  <a:gd name="T9" fmla="*/ 13 h 25"/>
                  <a:gd name="T10" fmla="*/ 4 w 12"/>
                  <a:gd name="T11" fmla="*/ 5 h 25"/>
                  <a:gd name="T12" fmla="*/ 8 w 12"/>
                  <a:gd name="T13" fmla="*/ 0 h 25"/>
                  <a:gd name="T14" fmla="*/ 12 w 12"/>
                  <a:gd name="T15" fmla="*/ 3 h 25"/>
                  <a:gd name="T16" fmla="*/ 11 w 12"/>
                  <a:gd name="T17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5">
                    <a:moveTo>
                      <a:pt x="11" y="6"/>
                    </a:moveTo>
                    <a:lnTo>
                      <a:pt x="7" y="19"/>
                    </a:lnTo>
                    <a:lnTo>
                      <a:pt x="4" y="25"/>
                    </a:lnTo>
                    <a:lnTo>
                      <a:pt x="0" y="19"/>
                    </a:lnTo>
                    <a:lnTo>
                      <a:pt x="0" y="13"/>
                    </a:lnTo>
                    <a:lnTo>
                      <a:pt x="4" y="5"/>
                    </a:lnTo>
                    <a:lnTo>
                      <a:pt x="8" y="0"/>
                    </a:lnTo>
                    <a:lnTo>
                      <a:pt x="12" y="3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75"/>
              <p:cNvSpPr>
                <a:spLocks/>
              </p:cNvSpPr>
              <p:nvPr/>
            </p:nvSpPr>
            <p:spPr bwMode="auto">
              <a:xfrm>
                <a:off x="4027488" y="5514975"/>
                <a:ext cx="77788" cy="160338"/>
              </a:xfrm>
              <a:custGeom>
                <a:avLst/>
                <a:gdLst>
                  <a:gd name="T0" fmla="*/ 40 w 49"/>
                  <a:gd name="T1" fmla="*/ 12 h 101"/>
                  <a:gd name="T2" fmla="*/ 30 w 49"/>
                  <a:gd name="T3" fmla="*/ 18 h 101"/>
                  <a:gd name="T4" fmla="*/ 26 w 49"/>
                  <a:gd name="T5" fmla="*/ 25 h 101"/>
                  <a:gd name="T6" fmla="*/ 24 w 49"/>
                  <a:gd name="T7" fmla="*/ 30 h 101"/>
                  <a:gd name="T8" fmla="*/ 29 w 49"/>
                  <a:gd name="T9" fmla="*/ 37 h 101"/>
                  <a:gd name="T10" fmla="*/ 35 w 49"/>
                  <a:gd name="T11" fmla="*/ 47 h 101"/>
                  <a:gd name="T12" fmla="*/ 41 w 49"/>
                  <a:gd name="T13" fmla="*/ 51 h 101"/>
                  <a:gd name="T14" fmla="*/ 45 w 49"/>
                  <a:gd name="T15" fmla="*/ 57 h 101"/>
                  <a:gd name="T16" fmla="*/ 49 w 49"/>
                  <a:gd name="T17" fmla="*/ 69 h 101"/>
                  <a:gd name="T18" fmla="*/ 47 w 49"/>
                  <a:gd name="T19" fmla="*/ 81 h 101"/>
                  <a:gd name="T20" fmla="*/ 42 w 49"/>
                  <a:gd name="T21" fmla="*/ 86 h 101"/>
                  <a:gd name="T22" fmla="*/ 34 w 49"/>
                  <a:gd name="T23" fmla="*/ 91 h 101"/>
                  <a:gd name="T24" fmla="*/ 29 w 49"/>
                  <a:gd name="T25" fmla="*/ 95 h 101"/>
                  <a:gd name="T26" fmla="*/ 21 w 49"/>
                  <a:gd name="T27" fmla="*/ 101 h 101"/>
                  <a:gd name="T28" fmla="*/ 18 w 49"/>
                  <a:gd name="T29" fmla="*/ 98 h 101"/>
                  <a:gd name="T30" fmla="*/ 20 w 49"/>
                  <a:gd name="T31" fmla="*/ 93 h 101"/>
                  <a:gd name="T32" fmla="*/ 15 w 49"/>
                  <a:gd name="T33" fmla="*/ 89 h 101"/>
                  <a:gd name="T34" fmla="*/ 21 w 49"/>
                  <a:gd name="T35" fmla="*/ 87 h 101"/>
                  <a:gd name="T36" fmla="*/ 28 w 49"/>
                  <a:gd name="T37" fmla="*/ 86 h 101"/>
                  <a:gd name="T38" fmla="*/ 24 w 49"/>
                  <a:gd name="T39" fmla="*/ 82 h 101"/>
                  <a:gd name="T40" fmla="*/ 36 w 49"/>
                  <a:gd name="T41" fmla="*/ 77 h 101"/>
                  <a:gd name="T42" fmla="*/ 36 w 49"/>
                  <a:gd name="T43" fmla="*/ 69 h 101"/>
                  <a:gd name="T44" fmla="*/ 35 w 49"/>
                  <a:gd name="T45" fmla="*/ 64 h 101"/>
                  <a:gd name="T46" fmla="*/ 36 w 49"/>
                  <a:gd name="T47" fmla="*/ 57 h 101"/>
                  <a:gd name="T48" fmla="*/ 35 w 49"/>
                  <a:gd name="T49" fmla="*/ 52 h 101"/>
                  <a:gd name="T50" fmla="*/ 29 w 49"/>
                  <a:gd name="T51" fmla="*/ 47 h 101"/>
                  <a:gd name="T52" fmla="*/ 26 w 49"/>
                  <a:gd name="T53" fmla="*/ 41 h 101"/>
                  <a:gd name="T54" fmla="*/ 20 w 49"/>
                  <a:gd name="T55" fmla="*/ 33 h 101"/>
                  <a:gd name="T56" fmla="*/ 12 w 49"/>
                  <a:gd name="T57" fmla="*/ 29 h 101"/>
                  <a:gd name="T58" fmla="*/ 13 w 49"/>
                  <a:gd name="T59" fmla="*/ 27 h 101"/>
                  <a:gd name="T60" fmla="*/ 18 w 49"/>
                  <a:gd name="T61" fmla="*/ 24 h 101"/>
                  <a:gd name="T62" fmla="*/ 16 w 49"/>
                  <a:gd name="T63" fmla="*/ 18 h 101"/>
                  <a:gd name="T64" fmla="*/ 7 w 49"/>
                  <a:gd name="T65" fmla="*/ 18 h 101"/>
                  <a:gd name="T66" fmla="*/ 4 w 49"/>
                  <a:gd name="T67" fmla="*/ 12 h 101"/>
                  <a:gd name="T68" fmla="*/ 0 w 49"/>
                  <a:gd name="T69" fmla="*/ 6 h 101"/>
                  <a:gd name="T70" fmla="*/ 4 w 49"/>
                  <a:gd name="T71" fmla="*/ 4 h 101"/>
                  <a:gd name="T72" fmla="*/ 10 w 49"/>
                  <a:gd name="T73" fmla="*/ 4 h 101"/>
                  <a:gd name="T74" fmla="*/ 16 w 49"/>
                  <a:gd name="T75" fmla="*/ 4 h 101"/>
                  <a:gd name="T76" fmla="*/ 22 w 49"/>
                  <a:gd name="T77" fmla="*/ 0 h 101"/>
                  <a:gd name="T78" fmla="*/ 24 w 49"/>
                  <a:gd name="T79" fmla="*/ 2 h 101"/>
                  <a:gd name="T80" fmla="*/ 30 w 49"/>
                  <a:gd name="T81" fmla="*/ 4 h 101"/>
                  <a:gd name="T82" fmla="*/ 30 w 49"/>
                  <a:gd name="T83" fmla="*/ 7 h 101"/>
                  <a:gd name="T84" fmla="*/ 33 w 49"/>
                  <a:gd name="T85" fmla="*/ 11 h 101"/>
                  <a:gd name="T86" fmla="*/ 40 w 49"/>
                  <a:gd name="T87" fmla="*/ 1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9" h="101">
                    <a:moveTo>
                      <a:pt x="40" y="12"/>
                    </a:moveTo>
                    <a:lnTo>
                      <a:pt x="30" y="18"/>
                    </a:lnTo>
                    <a:lnTo>
                      <a:pt x="26" y="25"/>
                    </a:lnTo>
                    <a:lnTo>
                      <a:pt x="24" y="30"/>
                    </a:lnTo>
                    <a:lnTo>
                      <a:pt x="29" y="37"/>
                    </a:lnTo>
                    <a:lnTo>
                      <a:pt x="35" y="47"/>
                    </a:lnTo>
                    <a:lnTo>
                      <a:pt x="41" y="51"/>
                    </a:lnTo>
                    <a:lnTo>
                      <a:pt x="45" y="57"/>
                    </a:lnTo>
                    <a:lnTo>
                      <a:pt x="49" y="69"/>
                    </a:lnTo>
                    <a:lnTo>
                      <a:pt x="47" y="81"/>
                    </a:lnTo>
                    <a:lnTo>
                      <a:pt x="42" y="86"/>
                    </a:lnTo>
                    <a:lnTo>
                      <a:pt x="34" y="91"/>
                    </a:lnTo>
                    <a:lnTo>
                      <a:pt x="29" y="95"/>
                    </a:lnTo>
                    <a:lnTo>
                      <a:pt x="21" y="101"/>
                    </a:lnTo>
                    <a:lnTo>
                      <a:pt x="18" y="98"/>
                    </a:lnTo>
                    <a:lnTo>
                      <a:pt x="20" y="93"/>
                    </a:lnTo>
                    <a:lnTo>
                      <a:pt x="15" y="89"/>
                    </a:lnTo>
                    <a:lnTo>
                      <a:pt x="21" y="87"/>
                    </a:lnTo>
                    <a:lnTo>
                      <a:pt x="28" y="86"/>
                    </a:lnTo>
                    <a:lnTo>
                      <a:pt x="24" y="82"/>
                    </a:lnTo>
                    <a:lnTo>
                      <a:pt x="36" y="77"/>
                    </a:lnTo>
                    <a:lnTo>
                      <a:pt x="36" y="69"/>
                    </a:lnTo>
                    <a:lnTo>
                      <a:pt x="35" y="64"/>
                    </a:lnTo>
                    <a:lnTo>
                      <a:pt x="36" y="57"/>
                    </a:lnTo>
                    <a:lnTo>
                      <a:pt x="35" y="52"/>
                    </a:lnTo>
                    <a:lnTo>
                      <a:pt x="29" y="47"/>
                    </a:lnTo>
                    <a:lnTo>
                      <a:pt x="26" y="41"/>
                    </a:lnTo>
                    <a:lnTo>
                      <a:pt x="20" y="33"/>
                    </a:lnTo>
                    <a:lnTo>
                      <a:pt x="12" y="29"/>
                    </a:lnTo>
                    <a:lnTo>
                      <a:pt x="13" y="27"/>
                    </a:lnTo>
                    <a:lnTo>
                      <a:pt x="18" y="24"/>
                    </a:lnTo>
                    <a:lnTo>
                      <a:pt x="16" y="18"/>
                    </a:lnTo>
                    <a:lnTo>
                      <a:pt x="7" y="18"/>
                    </a:lnTo>
                    <a:lnTo>
                      <a:pt x="4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10" y="4"/>
                    </a:lnTo>
                    <a:lnTo>
                      <a:pt x="16" y="4"/>
                    </a:lnTo>
                    <a:lnTo>
                      <a:pt x="22" y="0"/>
                    </a:lnTo>
                    <a:lnTo>
                      <a:pt x="24" y="2"/>
                    </a:lnTo>
                    <a:lnTo>
                      <a:pt x="30" y="4"/>
                    </a:lnTo>
                    <a:lnTo>
                      <a:pt x="30" y="7"/>
                    </a:lnTo>
                    <a:lnTo>
                      <a:pt x="33" y="11"/>
                    </a:lnTo>
                    <a:lnTo>
                      <a:pt x="40" y="1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1" name="Freeform 176"/>
            <p:cNvSpPr>
              <a:spLocks noEditPoints="1"/>
            </p:cNvSpPr>
            <p:nvPr/>
          </p:nvSpPr>
          <p:spPr bwMode="auto">
            <a:xfrm>
              <a:off x="4714875" y="5926138"/>
              <a:ext cx="12700" cy="20638"/>
            </a:xfrm>
            <a:custGeom>
              <a:avLst/>
              <a:gdLst>
                <a:gd name="T0" fmla="*/ 8 w 8"/>
                <a:gd name="T1" fmla="*/ 12 h 13"/>
                <a:gd name="T2" fmla="*/ 6 w 8"/>
                <a:gd name="T3" fmla="*/ 13 h 13"/>
                <a:gd name="T4" fmla="*/ 3 w 8"/>
                <a:gd name="T5" fmla="*/ 9 h 13"/>
                <a:gd name="T6" fmla="*/ 3 w 8"/>
                <a:gd name="T7" fmla="*/ 8 h 13"/>
                <a:gd name="T8" fmla="*/ 8 w 8"/>
                <a:gd name="T9" fmla="*/ 12 h 13"/>
                <a:gd name="T10" fmla="*/ 3 w 8"/>
                <a:gd name="T11" fmla="*/ 1 h 13"/>
                <a:gd name="T12" fmla="*/ 4 w 8"/>
                <a:gd name="T13" fmla="*/ 7 h 13"/>
                <a:gd name="T14" fmla="*/ 2 w 8"/>
                <a:gd name="T15" fmla="*/ 6 h 13"/>
                <a:gd name="T16" fmla="*/ 1 w 8"/>
                <a:gd name="T17" fmla="*/ 7 h 13"/>
                <a:gd name="T18" fmla="*/ 0 w 8"/>
                <a:gd name="T19" fmla="*/ 4 h 13"/>
                <a:gd name="T20" fmla="*/ 0 w 8"/>
                <a:gd name="T21" fmla="*/ 0 h 13"/>
                <a:gd name="T22" fmla="*/ 3 w 8"/>
                <a:gd name="T2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3">
                  <a:moveTo>
                    <a:pt x="8" y="12"/>
                  </a:moveTo>
                  <a:lnTo>
                    <a:pt x="6" y="13"/>
                  </a:lnTo>
                  <a:lnTo>
                    <a:pt x="3" y="9"/>
                  </a:lnTo>
                  <a:lnTo>
                    <a:pt x="3" y="8"/>
                  </a:lnTo>
                  <a:lnTo>
                    <a:pt x="8" y="12"/>
                  </a:lnTo>
                  <a:close/>
                  <a:moveTo>
                    <a:pt x="3" y="1"/>
                  </a:moveTo>
                  <a:lnTo>
                    <a:pt x="4" y="7"/>
                  </a:lnTo>
                  <a:lnTo>
                    <a:pt x="2" y="6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9165595" y="5389939"/>
            <a:ext cx="725215" cy="755920"/>
            <a:chOff x="2752725" y="5340350"/>
            <a:chExt cx="787400" cy="820738"/>
          </a:xfrm>
          <a:solidFill>
            <a:srgbClr val="E9875D"/>
          </a:solidFill>
        </p:grpSpPr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489325" y="5481638"/>
              <a:ext cx="50800" cy="42863"/>
            </a:xfrm>
            <a:custGeom>
              <a:avLst/>
              <a:gdLst>
                <a:gd name="T0" fmla="*/ 0 w 32"/>
                <a:gd name="T1" fmla="*/ 14 h 27"/>
                <a:gd name="T2" fmla="*/ 1 w 32"/>
                <a:gd name="T3" fmla="*/ 14 h 27"/>
                <a:gd name="T4" fmla="*/ 1 w 32"/>
                <a:gd name="T5" fmla="*/ 16 h 27"/>
                <a:gd name="T6" fmla="*/ 7 w 32"/>
                <a:gd name="T7" fmla="*/ 15 h 27"/>
                <a:gd name="T8" fmla="*/ 12 w 32"/>
                <a:gd name="T9" fmla="*/ 15 h 27"/>
                <a:gd name="T10" fmla="*/ 17 w 32"/>
                <a:gd name="T11" fmla="*/ 15 h 27"/>
                <a:gd name="T12" fmla="*/ 22 w 32"/>
                <a:gd name="T13" fmla="*/ 10 h 27"/>
                <a:gd name="T14" fmla="*/ 26 w 32"/>
                <a:gd name="T15" fmla="*/ 5 h 27"/>
                <a:gd name="T16" fmla="*/ 30 w 32"/>
                <a:gd name="T17" fmla="*/ 0 h 27"/>
                <a:gd name="T18" fmla="*/ 31 w 32"/>
                <a:gd name="T19" fmla="*/ 3 h 27"/>
                <a:gd name="T20" fmla="*/ 32 w 32"/>
                <a:gd name="T21" fmla="*/ 9 h 27"/>
                <a:gd name="T22" fmla="*/ 29 w 32"/>
                <a:gd name="T23" fmla="*/ 9 h 27"/>
                <a:gd name="T24" fmla="*/ 29 w 32"/>
                <a:gd name="T25" fmla="*/ 14 h 27"/>
                <a:gd name="T26" fmla="*/ 30 w 32"/>
                <a:gd name="T27" fmla="*/ 15 h 27"/>
                <a:gd name="T28" fmla="*/ 26 w 32"/>
                <a:gd name="T29" fmla="*/ 16 h 27"/>
                <a:gd name="T30" fmla="*/ 26 w 32"/>
                <a:gd name="T31" fmla="*/ 20 h 27"/>
                <a:gd name="T32" fmla="*/ 25 w 32"/>
                <a:gd name="T33" fmla="*/ 22 h 27"/>
                <a:gd name="T34" fmla="*/ 24 w 32"/>
                <a:gd name="T35" fmla="*/ 25 h 27"/>
                <a:gd name="T36" fmla="*/ 23 w 32"/>
                <a:gd name="T37" fmla="*/ 27 h 27"/>
                <a:gd name="T38" fmla="*/ 3 w 32"/>
                <a:gd name="T39" fmla="*/ 23 h 27"/>
                <a:gd name="T40" fmla="*/ 1 w 32"/>
                <a:gd name="T41" fmla="*/ 16 h 27"/>
                <a:gd name="T42" fmla="*/ 0 w 32"/>
                <a:gd name="T4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27">
                  <a:moveTo>
                    <a:pt x="0" y="14"/>
                  </a:moveTo>
                  <a:lnTo>
                    <a:pt x="1" y="14"/>
                  </a:lnTo>
                  <a:lnTo>
                    <a:pt x="1" y="16"/>
                  </a:lnTo>
                  <a:lnTo>
                    <a:pt x="7" y="15"/>
                  </a:lnTo>
                  <a:lnTo>
                    <a:pt x="12" y="15"/>
                  </a:lnTo>
                  <a:lnTo>
                    <a:pt x="17" y="15"/>
                  </a:lnTo>
                  <a:lnTo>
                    <a:pt x="22" y="10"/>
                  </a:lnTo>
                  <a:lnTo>
                    <a:pt x="26" y="5"/>
                  </a:lnTo>
                  <a:lnTo>
                    <a:pt x="30" y="0"/>
                  </a:lnTo>
                  <a:lnTo>
                    <a:pt x="31" y="3"/>
                  </a:lnTo>
                  <a:lnTo>
                    <a:pt x="32" y="9"/>
                  </a:lnTo>
                  <a:lnTo>
                    <a:pt x="29" y="9"/>
                  </a:lnTo>
                  <a:lnTo>
                    <a:pt x="29" y="14"/>
                  </a:lnTo>
                  <a:lnTo>
                    <a:pt x="30" y="15"/>
                  </a:lnTo>
                  <a:lnTo>
                    <a:pt x="26" y="16"/>
                  </a:lnTo>
                  <a:lnTo>
                    <a:pt x="26" y="20"/>
                  </a:lnTo>
                  <a:lnTo>
                    <a:pt x="25" y="22"/>
                  </a:lnTo>
                  <a:lnTo>
                    <a:pt x="24" y="25"/>
                  </a:lnTo>
                  <a:lnTo>
                    <a:pt x="23" y="27"/>
                  </a:lnTo>
                  <a:lnTo>
                    <a:pt x="3" y="23"/>
                  </a:lnTo>
                  <a:lnTo>
                    <a:pt x="1" y="16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3065463" y="5816600"/>
              <a:ext cx="131763" cy="146050"/>
            </a:xfrm>
            <a:custGeom>
              <a:avLst/>
              <a:gdLst>
                <a:gd name="T0" fmla="*/ 33 w 83"/>
                <a:gd name="T1" fmla="*/ 14 h 92"/>
                <a:gd name="T2" fmla="*/ 36 w 83"/>
                <a:gd name="T3" fmla="*/ 20 h 92"/>
                <a:gd name="T4" fmla="*/ 43 w 83"/>
                <a:gd name="T5" fmla="*/ 23 h 92"/>
                <a:gd name="T6" fmla="*/ 48 w 83"/>
                <a:gd name="T7" fmla="*/ 23 h 92"/>
                <a:gd name="T8" fmla="*/ 52 w 83"/>
                <a:gd name="T9" fmla="*/ 18 h 92"/>
                <a:gd name="T10" fmla="*/ 56 w 83"/>
                <a:gd name="T11" fmla="*/ 15 h 92"/>
                <a:gd name="T12" fmla="*/ 59 w 83"/>
                <a:gd name="T13" fmla="*/ 18 h 92"/>
                <a:gd name="T14" fmla="*/ 68 w 83"/>
                <a:gd name="T15" fmla="*/ 23 h 92"/>
                <a:gd name="T16" fmla="*/ 68 w 83"/>
                <a:gd name="T17" fmla="*/ 29 h 92"/>
                <a:gd name="T18" fmla="*/ 70 w 83"/>
                <a:gd name="T19" fmla="*/ 36 h 92"/>
                <a:gd name="T20" fmla="*/ 71 w 83"/>
                <a:gd name="T21" fmla="*/ 43 h 92"/>
                <a:gd name="T22" fmla="*/ 78 w 83"/>
                <a:gd name="T23" fmla="*/ 42 h 92"/>
                <a:gd name="T24" fmla="*/ 82 w 83"/>
                <a:gd name="T25" fmla="*/ 44 h 92"/>
                <a:gd name="T26" fmla="*/ 83 w 83"/>
                <a:gd name="T27" fmla="*/ 52 h 92"/>
                <a:gd name="T28" fmla="*/ 82 w 83"/>
                <a:gd name="T29" fmla="*/ 56 h 92"/>
                <a:gd name="T30" fmla="*/ 68 w 83"/>
                <a:gd name="T31" fmla="*/ 78 h 92"/>
                <a:gd name="T32" fmla="*/ 77 w 83"/>
                <a:gd name="T33" fmla="*/ 88 h 92"/>
                <a:gd name="T34" fmla="*/ 48 w 83"/>
                <a:gd name="T35" fmla="*/ 90 h 92"/>
                <a:gd name="T36" fmla="*/ 17 w 83"/>
                <a:gd name="T37" fmla="*/ 87 h 92"/>
                <a:gd name="T38" fmla="*/ 12 w 83"/>
                <a:gd name="T39" fmla="*/ 84 h 92"/>
                <a:gd name="T40" fmla="*/ 4 w 83"/>
                <a:gd name="T41" fmla="*/ 85 h 92"/>
                <a:gd name="T42" fmla="*/ 0 w 83"/>
                <a:gd name="T43" fmla="*/ 82 h 92"/>
                <a:gd name="T44" fmla="*/ 2 w 83"/>
                <a:gd name="T45" fmla="*/ 70 h 92"/>
                <a:gd name="T46" fmla="*/ 5 w 83"/>
                <a:gd name="T47" fmla="*/ 61 h 92"/>
                <a:gd name="T48" fmla="*/ 11 w 83"/>
                <a:gd name="T49" fmla="*/ 54 h 92"/>
                <a:gd name="T50" fmla="*/ 13 w 83"/>
                <a:gd name="T51" fmla="*/ 46 h 92"/>
                <a:gd name="T52" fmla="*/ 11 w 83"/>
                <a:gd name="T53" fmla="*/ 40 h 92"/>
                <a:gd name="T54" fmla="*/ 7 w 83"/>
                <a:gd name="T55" fmla="*/ 31 h 92"/>
                <a:gd name="T56" fmla="*/ 10 w 83"/>
                <a:gd name="T57" fmla="*/ 27 h 92"/>
                <a:gd name="T58" fmla="*/ 7 w 83"/>
                <a:gd name="T59" fmla="*/ 15 h 92"/>
                <a:gd name="T60" fmla="*/ 4 w 83"/>
                <a:gd name="T61" fmla="*/ 11 h 92"/>
                <a:gd name="T62" fmla="*/ 8 w 83"/>
                <a:gd name="T63" fmla="*/ 9 h 92"/>
                <a:gd name="T64" fmla="*/ 31 w 83"/>
                <a:gd name="T65" fmla="*/ 9 h 92"/>
                <a:gd name="T66" fmla="*/ 4 w 83"/>
                <a:gd name="T67" fmla="*/ 8 h 92"/>
                <a:gd name="T68" fmla="*/ 4 w 83"/>
                <a:gd name="T69" fmla="*/ 1 h 92"/>
                <a:gd name="T70" fmla="*/ 8 w 83"/>
                <a:gd name="T71" fmla="*/ 1 h 92"/>
                <a:gd name="T72" fmla="*/ 5 w 83"/>
                <a:gd name="T7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3" h="92">
                  <a:moveTo>
                    <a:pt x="31" y="9"/>
                  </a:moveTo>
                  <a:lnTo>
                    <a:pt x="33" y="14"/>
                  </a:lnTo>
                  <a:lnTo>
                    <a:pt x="35" y="18"/>
                  </a:lnTo>
                  <a:lnTo>
                    <a:pt x="36" y="20"/>
                  </a:lnTo>
                  <a:lnTo>
                    <a:pt x="39" y="24"/>
                  </a:lnTo>
                  <a:lnTo>
                    <a:pt x="43" y="23"/>
                  </a:lnTo>
                  <a:lnTo>
                    <a:pt x="45" y="21"/>
                  </a:lnTo>
                  <a:lnTo>
                    <a:pt x="48" y="23"/>
                  </a:lnTo>
                  <a:lnTo>
                    <a:pt x="49" y="21"/>
                  </a:lnTo>
                  <a:lnTo>
                    <a:pt x="52" y="18"/>
                  </a:lnTo>
                  <a:lnTo>
                    <a:pt x="56" y="17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68" y="18"/>
                  </a:lnTo>
                  <a:lnTo>
                    <a:pt x="68" y="23"/>
                  </a:lnTo>
                  <a:lnTo>
                    <a:pt x="69" y="25"/>
                  </a:lnTo>
                  <a:lnTo>
                    <a:pt x="68" y="29"/>
                  </a:lnTo>
                  <a:lnTo>
                    <a:pt x="68" y="34"/>
                  </a:lnTo>
                  <a:lnTo>
                    <a:pt x="70" y="36"/>
                  </a:lnTo>
                  <a:lnTo>
                    <a:pt x="70" y="44"/>
                  </a:lnTo>
                  <a:lnTo>
                    <a:pt x="71" y="43"/>
                  </a:lnTo>
                  <a:lnTo>
                    <a:pt x="75" y="43"/>
                  </a:lnTo>
                  <a:lnTo>
                    <a:pt x="78" y="42"/>
                  </a:lnTo>
                  <a:lnTo>
                    <a:pt x="82" y="43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3" y="52"/>
                  </a:lnTo>
                  <a:lnTo>
                    <a:pt x="82" y="54"/>
                  </a:lnTo>
                  <a:lnTo>
                    <a:pt x="82" y="56"/>
                  </a:lnTo>
                  <a:lnTo>
                    <a:pt x="69" y="56"/>
                  </a:lnTo>
                  <a:lnTo>
                    <a:pt x="68" y="78"/>
                  </a:lnTo>
                  <a:lnTo>
                    <a:pt x="72" y="84"/>
                  </a:lnTo>
                  <a:lnTo>
                    <a:pt x="77" y="88"/>
                  </a:lnTo>
                  <a:lnTo>
                    <a:pt x="65" y="92"/>
                  </a:lnTo>
                  <a:lnTo>
                    <a:pt x="48" y="90"/>
                  </a:lnTo>
                  <a:lnTo>
                    <a:pt x="43" y="87"/>
                  </a:lnTo>
                  <a:lnTo>
                    <a:pt x="17" y="87"/>
                  </a:lnTo>
                  <a:lnTo>
                    <a:pt x="16" y="88"/>
                  </a:lnTo>
                  <a:lnTo>
                    <a:pt x="12" y="84"/>
                  </a:lnTo>
                  <a:lnTo>
                    <a:pt x="7" y="84"/>
                  </a:lnTo>
                  <a:lnTo>
                    <a:pt x="4" y="85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0" y="76"/>
                  </a:lnTo>
                  <a:lnTo>
                    <a:pt x="2" y="70"/>
                  </a:lnTo>
                  <a:lnTo>
                    <a:pt x="4" y="67"/>
                  </a:lnTo>
                  <a:lnTo>
                    <a:pt x="5" y="61"/>
                  </a:lnTo>
                  <a:lnTo>
                    <a:pt x="7" y="58"/>
                  </a:lnTo>
                  <a:lnTo>
                    <a:pt x="11" y="54"/>
                  </a:lnTo>
                  <a:lnTo>
                    <a:pt x="13" y="50"/>
                  </a:lnTo>
                  <a:lnTo>
                    <a:pt x="13" y="46"/>
                  </a:lnTo>
                  <a:lnTo>
                    <a:pt x="13" y="42"/>
                  </a:lnTo>
                  <a:lnTo>
                    <a:pt x="11" y="40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8" y="30"/>
                  </a:lnTo>
                  <a:lnTo>
                    <a:pt x="10" y="27"/>
                  </a:lnTo>
                  <a:lnTo>
                    <a:pt x="8" y="20"/>
                  </a:lnTo>
                  <a:lnTo>
                    <a:pt x="7" y="15"/>
                  </a:lnTo>
                  <a:lnTo>
                    <a:pt x="4" y="12"/>
                  </a:lnTo>
                  <a:lnTo>
                    <a:pt x="4" y="11"/>
                  </a:lnTo>
                  <a:lnTo>
                    <a:pt x="7" y="9"/>
                  </a:lnTo>
                  <a:lnTo>
                    <a:pt x="8" y="9"/>
                  </a:lnTo>
                  <a:lnTo>
                    <a:pt x="11" y="9"/>
                  </a:lnTo>
                  <a:lnTo>
                    <a:pt x="31" y="9"/>
                  </a:lnTo>
                  <a:close/>
                  <a:moveTo>
                    <a:pt x="5" y="7"/>
                  </a:moveTo>
                  <a:lnTo>
                    <a:pt x="4" y="8"/>
                  </a:lnTo>
                  <a:lnTo>
                    <a:pt x="1" y="3"/>
                  </a:lnTo>
                  <a:lnTo>
                    <a:pt x="4" y="1"/>
                  </a:lnTo>
                  <a:lnTo>
                    <a:pt x="6" y="0"/>
                  </a:lnTo>
                  <a:lnTo>
                    <a:pt x="8" y="1"/>
                  </a:lnTo>
                  <a:lnTo>
                    <a:pt x="6" y="3"/>
                  </a:lnTo>
                  <a:lnTo>
                    <a:pt x="5" y="4"/>
                  </a:lnTo>
                  <a:lnTo>
                    <a:pt x="5" y="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2882900" y="5607050"/>
              <a:ext cx="80963" cy="58738"/>
            </a:xfrm>
            <a:custGeom>
              <a:avLst/>
              <a:gdLst>
                <a:gd name="T0" fmla="*/ 17 w 51"/>
                <a:gd name="T1" fmla="*/ 37 h 37"/>
                <a:gd name="T2" fmla="*/ 12 w 51"/>
                <a:gd name="T3" fmla="*/ 35 h 37"/>
                <a:gd name="T4" fmla="*/ 10 w 51"/>
                <a:gd name="T5" fmla="*/ 35 h 37"/>
                <a:gd name="T6" fmla="*/ 7 w 51"/>
                <a:gd name="T7" fmla="*/ 37 h 37"/>
                <a:gd name="T8" fmla="*/ 4 w 51"/>
                <a:gd name="T9" fmla="*/ 36 h 37"/>
                <a:gd name="T10" fmla="*/ 3 w 51"/>
                <a:gd name="T11" fmla="*/ 34 h 37"/>
                <a:gd name="T12" fmla="*/ 0 w 51"/>
                <a:gd name="T13" fmla="*/ 33 h 37"/>
                <a:gd name="T14" fmla="*/ 0 w 51"/>
                <a:gd name="T15" fmla="*/ 28 h 37"/>
                <a:gd name="T16" fmla="*/ 1 w 51"/>
                <a:gd name="T17" fmla="*/ 25 h 37"/>
                <a:gd name="T18" fmla="*/ 1 w 51"/>
                <a:gd name="T19" fmla="*/ 23 h 37"/>
                <a:gd name="T20" fmla="*/ 6 w 51"/>
                <a:gd name="T21" fmla="*/ 17 h 37"/>
                <a:gd name="T22" fmla="*/ 7 w 51"/>
                <a:gd name="T23" fmla="*/ 12 h 37"/>
                <a:gd name="T24" fmla="*/ 10 w 51"/>
                <a:gd name="T25" fmla="*/ 11 h 37"/>
                <a:gd name="T26" fmla="*/ 12 w 51"/>
                <a:gd name="T27" fmla="*/ 12 h 37"/>
                <a:gd name="T28" fmla="*/ 16 w 51"/>
                <a:gd name="T29" fmla="*/ 11 h 37"/>
                <a:gd name="T30" fmla="*/ 16 w 51"/>
                <a:gd name="T31" fmla="*/ 8 h 37"/>
                <a:gd name="T32" fmla="*/ 22 w 51"/>
                <a:gd name="T33" fmla="*/ 6 h 37"/>
                <a:gd name="T34" fmla="*/ 23 w 51"/>
                <a:gd name="T35" fmla="*/ 4 h 37"/>
                <a:gd name="T36" fmla="*/ 29 w 51"/>
                <a:gd name="T37" fmla="*/ 1 h 37"/>
                <a:gd name="T38" fmla="*/ 33 w 51"/>
                <a:gd name="T39" fmla="*/ 0 h 37"/>
                <a:gd name="T40" fmla="*/ 34 w 51"/>
                <a:gd name="T41" fmla="*/ 1 h 37"/>
                <a:gd name="T42" fmla="*/ 39 w 51"/>
                <a:gd name="T43" fmla="*/ 1 h 37"/>
                <a:gd name="T44" fmla="*/ 39 w 51"/>
                <a:gd name="T45" fmla="*/ 5 h 37"/>
                <a:gd name="T46" fmla="*/ 39 w 51"/>
                <a:gd name="T47" fmla="*/ 7 h 37"/>
                <a:gd name="T48" fmla="*/ 42 w 51"/>
                <a:gd name="T49" fmla="*/ 12 h 37"/>
                <a:gd name="T50" fmla="*/ 44 w 51"/>
                <a:gd name="T51" fmla="*/ 16 h 37"/>
                <a:gd name="T52" fmla="*/ 51 w 51"/>
                <a:gd name="T53" fmla="*/ 17 h 37"/>
                <a:gd name="T54" fmla="*/ 51 w 51"/>
                <a:gd name="T55" fmla="*/ 22 h 37"/>
                <a:gd name="T56" fmla="*/ 50 w 51"/>
                <a:gd name="T57" fmla="*/ 23 h 37"/>
                <a:gd name="T58" fmla="*/ 46 w 51"/>
                <a:gd name="T59" fmla="*/ 24 h 37"/>
                <a:gd name="T60" fmla="*/ 45 w 51"/>
                <a:gd name="T61" fmla="*/ 27 h 37"/>
                <a:gd name="T62" fmla="*/ 42 w 51"/>
                <a:gd name="T63" fmla="*/ 28 h 37"/>
                <a:gd name="T64" fmla="*/ 36 w 51"/>
                <a:gd name="T65" fmla="*/ 28 h 37"/>
                <a:gd name="T66" fmla="*/ 34 w 51"/>
                <a:gd name="T67" fmla="*/ 28 h 37"/>
                <a:gd name="T68" fmla="*/ 32 w 51"/>
                <a:gd name="T69" fmla="*/ 28 h 37"/>
                <a:gd name="T70" fmla="*/ 28 w 51"/>
                <a:gd name="T71" fmla="*/ 28 h 37"/>
                <a:gd name="T72" fmla="*/ 17 w 51"/>
                <a:gd name="T73" fmla="*/ 28 h 37"/>
                <a:gd name="T74" fmla="*/ 16 w 51"/>
                <a:gd name="T75" fmla="*/ 31 h 37"/>
                <a:gd name="T76" fmla="*/ 17 w 51"/>
                <a:gd name="T7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" h="37">
                  <a:moveTo>
                    <a:pt x="17" y="37"/>
                  </a:moveTo>
                  <a:lnTo>
                    <a:pt x="12" y="35"/>
                  </a:lnTo>
                  <a:lnTo>
                    <a:pt x="10" y="35"/>
                  </a:lnTo>
                  <a:lnTo>
                    <a:pt x="7" y="37"/>
                  </a:lnTo>
                  <a:lnTo>
                    <a:pt x="4" y="36"/>
                  </a:lnTo>
                  <a:lnTo>
                    <a:pt x="3" y="34"/>
                  </a:lnTo>
                  <a:lnTo>
                    <a:pt x="0" y="33"/>
                  </a:lnTo>
                  <a:lnTo>
                    <a:pt x="0" y="28"/>
                  </a:lnTo>
                  <a:lnTo>
                    <a:pt x="1" y="25"/>
                  </a:lnTo>
                  <a:lnTo>
                    <a:pt x="1" y="23"/>
                  </a:lnTo>
                  <a:lnTo>
                    <a:pt x="6" y="17"/>
                  </a:lnTo>
                  <a:lnTo>
                    <a:pt x="7" y="12"/>
                  </a:lnTo>
                  <a:lnTo>
                    <a:pt x="10" y="11"/>
                  </a:lnTo>
                  <a:lnTo>
                    <a:pt x="12" y="12"/>
                  </a:lnTo>
                  <a:lnTo>
                    <a:pt x="16" y="11"/>
                  </a:lnTo>
                  <a:lnTo>
                    <a:pt x="16" y="8"/>
                  </a:lnTo>
                  <a:lnTo>
                    <a:pt x="22" y="6"/>
                  </a:lnTo>
                  <a:lnTo>
                    <a:pt x="23" y="4"/>
                  </a:lnTo>
                  <a:lnTo>
                    <a:pt x="29" y="1"/>
                  </a:lnTo>
                  <a:lnTo>
                    <a:pt x="33" y="0"/>
                  </a:lnTo>
                  <a:lnTo>
                    <a:pt x="34" y="1"/>
                  </a:lnTo>
                  <a:lnTo>
                    <a:pt x="39" y="1"/>
                  </a:lnTo>
                  <a:lnTo>
                    <a:pt x="39" y="5"/>
                  </a:lnTo>
                  <a:lnTo>
                    <a:pt x="39" y="7"/>
                  </a:lnTo>
                  <a:lnTo>
                    <a:pt x="42" y="12"/>
                  </a:lnTo>
                  <a:lnTo>
                    <a:pt x="44" y="16"/>
                  </a:lnTo>
                  <a:lnTo>
                    <a:pt x="51" y="17"/>
                  </a:lnTo>
                  <a:lnTo>
                    <a:pt x="51" y="22"/>
                  </a:lnTo>
                  <a:lnTo>
                    <a:pt x="50" y="23"/>
                  </a:lnTo>
                  <a:lnTo>
                    <a:pt x="46" y="24"/>
                  </a:lnTo>
                  <a:lnTo>
                    <a:pt x="45" y="27"/>
                  </a:lnTo>
                  <a:lnTo>
                    <a:pt x="42" y="28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8"/>
                  </a:lnTo>
                  <a:lnTo>
                    <a:pt x="28" y="28"/>
                  </a:lnTo>
                  <a:lnTo>
                    <a:pt x="17" y="28"/>
                  </a:lnTo>
                  <a:lnTo>
                    <a:pt x="16" y="31"/>
                  </a:lnTo>
                  <a:lnTo>
                    <a:pt x="17" y="3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3249613" y="5792788"/>
              <a:ext cx="19050" cy="23813"/>
            </a:xfrm>
            <a:custGeom>
              <a:avLst/>
              <a:gdLst>
                <a:gd name="T0" fmla="*/ 2 w 12"/>
                <a:gd name="T1" fmla="*/ 15 h 15"/>
                <a:gd name="T2" fmla="*/ 1 w 12"/>
                <a:gd name="T3" fmla="*/ 6 h 15"/>
                <a:gd name="T4" fmla="*/ 0 w 12"/>
                <a:gd name="T5" fmla="*/ 4 h 15"/>
                <a:gd name="T6" fmla="*/ 4 w 12"/>
                <a:gd name="T7" fmla="*/ 4 h 15"/>
                <a:gd name="T8" fmla="*/ 6 w 12"/>
                <a:gd name="T9" fmla="*/ 0 h 15"/>
                <a:gd name="T10" fmla="*/ 10 w 12"/>
                <a:gd name="T11" fmla="*/ 0 h 15"/>
                <a:gd name="T12" fmla="*/ 10 w 12"/>
                <a:gd name="T13" fmla="*/ 4 h 15"/>
                <a:gd name="T14" fmla="*/ 12 w 12"/>
                <a:gd name="T15" fmla="*/ 5 h 15"/>
                <a:gd name="T16" fmla="*/ 12 w 12"/>
                <a:gd name="T17" fmla="*/ 7 h 15"/>
                <a:gd name="T18" fmla="*/ 10 w 12"/>
                <a:gd name="T19" fmla="*/ 9 h 15"/>
                <a:gd name="T20" fmla="*/ 7 w 12"/>
                <a:gd name="T21" fmla="*/ 12 h 15"/>
                <a:gd name="T22" fmla="*/ 5 w 12"/>
                <a:gd name="T23" fmla="*/ 15 h 15"/>
                <a:gd name="T24" fmla="*/ 2 w 12"/>
                <a:gd name="T2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5">
                  <a:moveTo>
                    <a:pt x="2" y="15"/>
                  </a:moveTo>
                  <a:lnTo>
                    <a:pt x="1" y="6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4"/>
                  </a:lnTo>
                  <a:lnTo>
                    <a:pt x="12" y="5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7" y="12"/>
                  </a:lnTo>
                  <a:lnTo>
                    <a:pt x="5" y="15"/>
                  </a:lnTo>
                  <a:lnTo>
                    <a:pt x="2" y="15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0"/>
            <p:cNvSpPr>
              <a:spLocks/>
            </p:cNvSpPr>
            <p:nvPr/>
          </p:nvSpPr>
          <p:spPr bwMode="auto">
            <a:xfrm>
              <a:off x="2947988" y="5637213"/>
              <a:ext cx="33338" cy="65088"/>
            </a:xfrm>
            <a:custGeom>
              <a:avLst/>
              <a:gdLst>
                <a:gd name="T0" fmla="*/ 14 w 21"/>
                <a:gd name="T1" fmla="*/ 41 h 41"/>
                <a:gd name="T2" fmla="*/ 8 w 21"/>
                <a:gd name="T3" fmla="*/ 41 h 41"/>
                <a:gd name="T4" fmla="*/ 6 w 21"/>
                <a:gd name="T5" fmla="*/ 37 h 41"/>
                <a:gd name="T6" fmla="*/ 6 w 21"/>
                <a:gd name="T7" fmla="*/ 22 h 41"/>
                <a:gd name="T8" fmla="*/ 5 w 21"/>
                <a:gd name="T9" fmla="*/ 20 h 41"/>
                <a:gd name="T10" fmla="*/ 5 w 21"/>
                <a:gd name="T11" fmla="*/ 17 h 41"/>
                <a:gd name="T12" fmla="*/ 3 w 21"/>
                <a:gd name="T13" fmla="*/ 15 h 41"/>
                <a:gd name="T14" fmla="*/ 0 w 21"/>
                <a:gd name="T15" fmla="*/ 12 h 41"/>
                <a:gd name="T16" fmla="*/ 1 w 21"/>
                <a:gd name="T17" fmla="*/ 9 h 41"/>
                <a:gd name="T18" fmla="*/ 4 w 21"/>
                <a:gd name="T19" fmla="*/ 8 h 41"/>
                <a:gd name="T20" fmla="*/ 5 w 21"/>
                <a:gd name="T21" fmla="*/ 5 h 41"/>
                <a:gd name="T22" fmla="*/ 9 w 21"/>
                <a:gd name="T23" fmla="*/ 4 h 41"/>
                <a:gd name="T24" fmla="*/ 10 w 21"/>
                <a:gd name="T25" fmla="*/ 3 h 41"/>
                <a:gd name="T26" fmla="*/ 12 w 21"/>
                <a:gd name="T27" fmla="*/ 0 h 41"/>
                <a:gd name="T28" fmla="*/ 15 w 21"/>
                <a:gd name="T29" fmla="*/ 0 h 41"/>
                <a:gd name="T30" fmla="*/ 20 w 21"/>
                <a:gd name="T31" fmla="*/ 4 h 41"/>
                <a:gd name="T32" fmla="*/ 20 w 21"/>
                <a:gd name="T33" fmla="*/ 6 h 41"/>
                <a:gd name="T34" fmla="*/ 21 w 21"/>
                <a:gd name="T35" fmla="*/ 11 h 41"/>
                <a:gd name="T36" fmla="*/ 20 w 21"/>
                <a:gd name="T37" fmla="*/ 14 h 41"/>
                <a:gd name="T38" fmla="*/ 21 w 21"/>
                <a:gd name="T39" fmla="*/ 15 h 41"/>
                <a:gd name="T40" fmla="*/ 17 w 21"/>
                <a:gd name="T41" fmla="*/ 20 h 41"/>
                <a:gd name="T42" fmla="*/ 15 w 21"/>
                <a:gd name="T43" fmla="*/ 21 h 41"/>
                <a:gd name="T44" fmla="*/ 14 w 21"/>
                <a:gd name="T45" fmla="*/ 26 h 41"/>
                <a:gd name="T46" fmla="*/ 14 w 21"/>
                <a:gd name="T47" fmla="*/ 30 h 41"/>
                <a:gd name="T48" fmla="*/ 14 w 21"/>
                <a:gd name="T4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" h="41">
                  <a:moveTo>
                    <a:pt x="14" y="41"/>
                  </a:moveTo>
                  <a:lnTo>
                    <a:pt x="8" y="41"/>
                  </a:lnTo>
                  <a:lnTo>
                    <a:pt x="6" y="37"/>
                  </a:lnTo>
                  <a:lnTo>
                    <a:pt x="6" y="22"/>
                  </a:lnTo>
                  <a:lnTo>
                    <a:pt x="5" y="20"/>
                  </a:lnTo>
                  <a:lnTo>
                    <a:pt x="5" y="17"/>
                  </a:lnTo>
                  <a:lnTo>
                    <a:pt x="3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4" y="8"/>
                  </a:lnTo>
                  <a:lnTo>
                    <a:pt x="5" y="5"/>
                  </a:lnTo>
                  <a:lnTo>
                    <a:pt x="9" y="4"/>
                  </a:lnTo>
                  <a:lnTo>
                    <a:pt x="10" y="3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1" y="11"/>
                  </a:lnTo>
                  <a:lnTo>
                    <a:pt x="20" y="14"/>
                  </a:lnTo>
                  <a:lnTo>
                    <a:pt x="21" y="15"/>
                  </a:lnTo>
                  <a:lnTo>
                    <a:pt x="17" y="20"/>
                  </a:lnTo>
                  <a:lnTo>
                    <a:pt x="15" y="21"/>
                  </a:lnTo>
                  <a:lnTo>
                    <a:pt x="14" y="26"/>
                  </a:lnTo>
                  <a:lnTo>
                    <a:pt x="14" y="30"/>
                  </a:lnTo>
                  <a:lnTo>
                    <a:pt x="14" y="41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3151188" y="5957888"/>
              <a:ext cx="101600" cy="106363"/>
            </a:xfrm>
            <a:custGeom>
              <a:avLst/>
              <a:gdLst>
                <a:gd name="T0" fmla="*/ 39 w 64"/>
                <a:gd name="T1" fmla="*/ 6 h 67"/>
                <a:gd name="T2" fmla="*/ 40 w 64"/>
                <a:gd name="T3" fmla="*/ 7 h 67"/>
                <a:gd name="T4" fmla="*/ 43 w 64"/>
                <a:gd name="T5" fmla="*/ 12 h 67"/>
                <a:gd name="T6" fmla="*/ 50 w 64"/>
                <a:gd name="T7" fmla="*/ 19 h 67"/>
                <a:gd name="T8" fmla="*/ 53 w 64"/>
                <a:gd name="T9" fmla="*/ 21 h 67"/>
                <a:gd name="T10" fmla="*/ 53 w 64"/>
                <a:gd name="T11" fmla="*/ 23 h 67"/>
                <a:gd name="T12" fmla="*/ 56 w 64"/>
                <a:gd name="T13" fmla="*/ 27 h 67"/>
                <a:gd name="T14" fmla="*/ 61 w 64"/>
                <a:gd name="T15" fmla="*/ 28 h 67"/>
                <a:gd name="T16" fmla="*/ 64 w 64"/>
                <a:gd name="T17" fmla="*/ 32 h 67"/>
                <a:gd name="T18" fmla="*/ 55 w 64"/>
                <a:gd name="T19" fmla="*/ 36 h 67"/>
                <a:gd name="T20" fmla="*/ 50 w 64"/>
                <a:gd name="T21" fmla="*/ 42 h 67"/>
                <a:gd name="T22" fmla="*/ 47 w 64"/>
                <a:gd name="T23" fmla="*/ 47 h 67"/>
                <a:gd name="T24" fmla="*/ 45 w 64"/>
                <a:gd name="T25" fmla="*/ 50 h 67"/>
                <a:gd name="T26" fmla="*/ 41 w 64"/>
                <a:gd name="T27" fmla="*/ 51 h 67"/>
                <a:gd name="T28" fmla="*/ 40 w 64"/>
                <a:gd name="T29" fmla="*/ 54 h 67"/>
                <a:gd name="T30" fmla="*/ 39 w 64"/>
                <a:gd name="T31" fmla="*/ 57 h 67"/>
                <a:gd name="T32" fmla="*/ 35 w 64"/>
                <a:gd name="T33" fmla="*/ 58 h 67"/>
                <a:gd name="T34" fmla="*/ 29 w 64"/>
                <a:gd name="T35" fmla="*/ 58 h 67"/>
                <a:gd name="T36" fmla="*/ 27 w 64"/>
                <a:gd name="T37" fmla="*/ 56 h 67"/>
                <a:gd name="T38" fmla="*/ 23 w 64"/>
                <a:gd name="T39" fmla="*/ 54 h 67"/>
                <a:gd name="T40" fmla="*/ 21 w 64"/>
                <a:gd name="T41" fmla="*/ 57 h 67"/>
                <a:gd name="T42" fmla="*/ 18 w 64"/>
                <a:gd name="T43" fmla="*/ 61 h 67"/>
                <a:gd name="T44" fmla="*/ 16 w 64"/>
                <a:gd name="T45" fmla="*/ 62 h 67"/>
                <a:gd name="T46" fmla="*/ 12 w 64"/>
                <a:gd name="T47" fmla="*/ 65 h 67"/>
                <a:gd name="T48" fmla="*/ 8 w 64"/>
                <a:gd name="T49" fmla="*/ 67 h 67"/>
                <a:gd name="T50" fmla="*/ 6 w 64"/>
                <a:gd name="T51" fmla="*/ 64 h 67"/>
                <a:gd name="T52" fmla="*/ 6 w 64"/>
                <a:gd name="T53" fmla="*/ 59 h 67"/>
                <a:gd name="T54" fmla="*/ 3 w 64"/>
                <a:gd name="T55" fmla="*/ 52 h 67"/>
                <a:gd name="T56" fmla="*/ 0 w 64"/>
                <a:gd name="T57" fmla="*/ 51 h 67"/>
                <a:gd name="T58" fmla="*/ 0 w 64"/>
                <a:gd name="T59" fmla="*/ 30 h 67"/>
                <a:gd name="T60" fmla="*/ 8 w 64"/>
                <a:gd name="T61" fmla="*/ 29 h 67"/>
                <a:gd name="T62" fmla="*/ 8 w 64"/>
                <a:gd name="T63" fmla="*/ 4 h 67"/>
                <a:gd name="T64" fmla="*/ 12 w 64"/>
                <a:gd name="T65" fmla="*/ 4 h 67"/>
                <a:gd name="T66" fmla="*/ 23 w 64"/>
                <a:gd name="T67" fmla="*/ 1 h 67"/>
                <a:gd name="T68" fmla="*/ 26 w 64"/>
                <a:gd name="T69" fmla="*/ 5 h 67"/>
                <a:gd name="T70" fmla="*/ 29 w 64"/>
                <a:gd name="T71" fmla="*/ 1 h 67"/>
                <a:gd name="T72" fmla="*/ 32 w 64"/>
                <a:gd name="T73" fmla="*/ 1 h 67"/>
                <a:gd name="T74" fmla="*/ 35 w 64"/>
                <a:gd name="T75" fmla="*/ 0 h 67"/>
                <a:gd name="T76" fmla="*/ 37 w 64"/>
                <a:gd name="T77" fmla="*/ 1 h 67"/>
                <a:gd name="T78" fmla="*/ 39 w 64"/>
                <a:gd name="T79" fmla="*/ 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7">
                  <a:moveTo>
                    <a:pt x="39" y="6"/>
                  </a:moveTo>
                  <a:lnTo>
                    <a:pt x="40" y="7"/>
                  </a:lnTo>
                  <a:lnTo>
                    <a:pt x="43" y="12"/>
                  </a:lnTo>
                  <a:lnTo>
                    <a:pt x="50" y="19"/>
                  </a:lnTo>
                  <a:lnTo>
                    <a:pt x="53" y="21"/>
                  </a:lnTo>
                  <a:lnTo>
                    <a:pt x="53" y="23"/>
                  </a:lnTo>
                  <a:lnTo>
                    <a:pt x="56" y="27"/>
                  </a:lnTo>
                  <a:lnTo>
                    <a:pt x="61" y="28"/>
                  </a:lnTo>
                  <a:lnTo>
                    <a:pt x="64" y="32"/>
                  </a:lnTo>
                  <a:lnTo>
                    <a:pt x="55" y="36"/>
                  </a:lnTo>
                  <a:lnTo>
                    <a:pt x="50" y="42"/>
                  </a:lnTo>
                  <a:lnTo>
                    <a:pt x="47" y="47"/>
                  </a:lnTo>
                  <a:lnTo>
                    <a:pt x="45" y="50"/>
                  </a:lnTo>
                  <a:lnTo>
                    <a:pt x="41" y="51"/>
                  </a:lnTo>
                  <a:lnTo>
                    <a:pt x="40" y="54"/>
                  </a:lnTo>
                  <a:lnTo>
                    <a:pt x="39" y="57"/>
                  </a:lnTo>
                  <a:lnTo>
                    <a:pt x="35" y="58"/>
                  </a:lnTo>
                  <a:lnTo>
                    <a:pt x="29" y="58"/>
                  </a:lnTo>
                  <a:lnTo>
                    <a:pt x="27" y="56"/>
                  </a:lnTo>
                  <a:lnTo>
                    <a:pt x="23" y="54"/>
                  </a:lnTo>
                  <a:lnTo>
                    <a:pt x="21" y="57"/>
                  </a:lnTo>
                  <a:lnTo>
                    <a:pt x="18" y="61"/>
                  </a:lnTo>
                  <a:lnTo>
                    <a:pt x="16" y="62"/>
                  </a:lnTo>
                  <a:lnTo>
                    <a:pt x="12" y="65"/>
                  </a:lnTo>
                  <a:lnTo>
                    <a:pt x="8" y="67"/>
                  </a:lnTo>
                  <a:lnTo>
                    <a:pt x="6" y="64"/>
                  </a:lnTo>
                  <a:lnTo>
                    <a:pt x="6" y="59"/>
                  </a:lnTo>
                  <a:lnTo>
                    <a:pt x="3" y="52"/>
                  </a:lnTo>
                  <a:lnTo>
                    <a:pt x="0" y="51"/>
                  </a:lnTo>
                  <a:lnTo>
                    <a:pt x="0" y="30"/>
                  </a:lnTo>
                  <a:lnTo>
                    <a:pt x="8" y="29"/>
                  </a:lnTo>
                  <a:lnTo>
                    <a:pt x="8" y="4"/>
                  </a:lnTo>
                  <a:lnTo>
                    <a:pt x="12" y="4"/>
                  </a:lnTo>
                  <a:lnTo>
                    <a:pt x="23" y="1"/>
                  </a:lnTo>
                  <a:lnTo>
                    <a:pt x="26" y="5"/>
                  </a:lnTo>
                  <a:lnTo>
                    <a:pt x="29" y="1"/>
                  </a:lnTo>
                  <a:lnTo>
                    <a:pt x="32" y="1"/>
                  </a:lnTo>
                  <a:lnTo>
                    <a:pt x="35" y="0"/>
                  </a:lnTo>
                  <a:lnTo>
                    <a:pt x="37" y="1"/>
                  </a:lnTo>
                  <a:lnTo>
                    <a:pt x="39" y="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3071813" y="5711825"/>
              <a:ext cx="200025" cy="198438"/>
            </a:xfrm>
            <a:custGeom>
              <a:avLst/>
              <a:gdLst>
                <a:gd name="T0" fmla="*/ 124 w 126"/>
                <a:gd name="T1" fmla="*/ 20 h 125"/>
                <a:gd name="T2" fmla="*/ 124 w 126"/>
                <a:gd name="T3" fmla="*/ 23 h 125"/>
                <a:gd name="T4" fmla="*/ 119 w 126"/>
                <a:gd name="T5" fmla="*/ 28 h 125"/>
                <a:gd name="T6" fmla="*/ 117 w 126"/>
                <a:gd name="T7" fmla="*/ 37 h 125"/>
                <a:gd name="T8" fmla="*/ 116 w 126"/>
                <a:gd name="T9" fmla="*/ 44 h 125"/>
                <a:gd name="T10" fmla="*/ 113 w 126"/>
                <a:gd name="T11" fmla="*/ 50 h 125"/>
                <a:gd name="T12" fmla="*/ 112 w 126"/>
                <a:gd name="T13" fmla="*/ 55 h 125"/>
                <a:gd name="T14" fmla="*/ 114 w 126"/>
                <a:gd name="T15" fmla="*/ 66 h 125"/>
                <a:gd name="T16" fmla="*/ 114 w 126"/>
                <a:gd name="T17" fmla="*/ 75 h 125"/>
                <a:gd name="T18" fmla="*/ 120 w 126"/>
                <a:gd name="T19" fmla="*/ 83 h 125"/>
                <a:gd name="T20" fmla="*/ 120 w 126"/>
                <a:gd name="T21" fmla="*/ 91 h 125"/>
                <a:gd name="T22" fmla="*/ 109 w 126"/>
                <a:gd name="T23" fmla="*/ 92 h 125"/>
                <a:gd name="T24" fmla="*/ 109 w 126"/>
                <a:gd name="T25" fmla="*/ 100 h 125"/>
                <a:gd name="T26" fmla="*/ 107 w 126"/>
                <a:gd name="T27" fmla="*/ 115 h 125"/>
                <a:gd name="T28" fmla="*/ 114 w 126"/>
                <a:gd name="T29" fmla="*/ 119 h 125"/>
                <a:gd name="T30" fmla="*/ 117 w 126"/>
                <a:gd name="T31" fmla="*/ 125 h 125"/>
                <a:gd name="T32" fmla="*/ 108 w 126"/>
                <a:gd name="T33" fmla="*/ 121 h 125"/>
                <a:gd name="T34" fmla="*/ 101 w 126"/>
                <a:gd name="T35" fmla="*/ 116 h 125"/>
                <a:gd name="T36" fmla="*/ 95 w 126"/>
                <a:gd name="T37" fmla="*/ 115 h 125"/>
                <a:gd name="T38" fmla="*/ 88 w 126"/>
                <a:gd name="T39" fmla="*/ 112 h 125"/>
                <a:gd name="T40" fmla="*/ 80 w 126"/>
                <a:gd name="T41" fmla="*/ 112 h 125"/>
                <a:gd name="T42" fmla="*/ 78 w 126"/>
                <a:gd name="T43" fmla="*/ 109 h 125"/>
                <a:gd name="T44" fmla="*/ 71 w 126"/>
                <a:gd name="T45" fmla="*/ 109 h 125"/>
                <a:gd name="T46" fmla="*/ 66 w 126"/>
                <a:gd name="T47" fmla="*/ 110 h 125"/>
                <a:gd name="T48" fmla="*/ 64 w 126"/>
                <a:gd name="T49" fmla="*/ 100 h 125"/>
                <a:gd name="T50" fmla="*/ 65 w 126"/>
                <a:gd name="T51" fmla="*/ 91 h 125"/>
                <a:gd name="T52" fmla="*/ 64 w 126"/>
                <a:gd name="T53" fmla="*/ 84 h 125"/>
                <a:gd name="T54" fmla="*/ 55 w 126"/>
                <a:gd name="T55" fmla="*/ 81 h 125"/>
                <a:gd name="T56" fmla="*/ 52 w 126"/>
                <a:gd name="T57" fmla="*/ 83 h 125"/>
                <a:gd name="T58" fmla="*/ 45 w 126"/>
                <a:gd name="T59" fmla="*/ 87 h 125"/>
                <a:gd name="T60" fmla="*/ 41 w 126"/>
                <a:gd name="T61" fmla="*/ 87 h 125"/>
                <a:gd name="T62" fmla="*/ 35 w 126"/>
                <a:gd name="T63" fmla="*/ 90 h 125"/>
                <a:gd name="T64" fmla="*/ 31 w 126"/>
                <a:gd name="T65" fmla="*/ 84 h 125"/>
                <a:gd name="T66" fmla="*/ 27 w 126"/>
                <a:gd name="T67" fmla="*/ 75 h 125"/>
                <a:gd name="T68" fmla="*/ 4 w 126"/>
                <a:gd name="T69" fmla="*/ 75 h 125"/>
                <a:gd name="T70" fmla="*/ 0 w 126"/>
                <a:gd name="T71" fmla="*/ 77 h 125"/>
                <a:gd name="T72" fmla="*/ 1 w 126"/>
                <a:gd name="T73" fmla="*/ 73 h 125"/>
                <a:gd name="T74" fmla="*/ 2 w 126"/>
                <a:gd name="T75" fmla="*/ 69 h 125"/>
                <a:gd name="T76" fmla="*/ 7 w 126"/>
                <a:gd name="T77" fmla="*/ 68 h 125"/>
                <a:gd name="T78" fmla="*/ 12 w 126"/>
                <a:gd name="T79" fmla="*/ 66 h 125"/>
                <a:gd name="T80" fmla="*/ 15 w 126"/>
                <a:gd name="T81" fmla="*/ 69 h 125"/>
                <a:gd name="T82" fmla="*/ 23 w 126"/>
                <a:gd name="T83" fmla="*/ 61 h 125"/>
                <a:gd name="T84" fmla="*/ 25 w 126"/>
                <a:gd name="T85" fmla="*/ 54 h 125"/>
                <a:gd name="T86" fmla="*/ 31 w 126"/>
                <a:gd name="T87" fmla="*/ 44 h 125"/>
                <a:gd name="T88" fmla="*/ 36 w 126"/>
                <a:gd name="T89" fmla="*/ 38 h 125"/>
                <a:gd name="T90" fmla="*/ 37 w 126"/>
                <a:gd name="T91" fmla="*/ 33 h 125"/>
                <a:gd name="T92" fmla="*/ 37 w 126"/>
                <a:gd name="T93" fmla="*/ 23 h 125"/>
                <a:gd name="T94" fmla="*/ 41 w 126"/>
                <a:gd name="T95" fmla="*/ 16 h 125"/>
                <a:gd name="T96" fmla="*/ 42 w 126"/>
                <a:gd name="T97" fmla="*/ 8 h 125"/>
                <a:gd name="T98" fmla="*/ 48 w 126"/>
                <a:gd name="T99" fmla="*/ 2 h 125"/>
                <a:gd name="T100" fmla="*/ 58 w 126"/>
                <a:gd name="T101" fmla="*/ 6 h 125"/>
                <a:gd name="T102" fmla="*/ 67 w 126"/>
                <a:gd name="T103" fmla="*/ 9 h 125"/>
                <a:gd name="T104" fmla="*/ 71 w 126"/>
                <a:gd name="T105" fmla="*/ 4 h 125"/>
                <a:gd name="T106" fmla="*/ 80 w 126"/>
                <a:gd name="T107" fmla="*/ 2 h 125"/>
                <a:gd name="T108" fmla="*/ 85 w 126"/>
                <a:gd name="T109" fmla="*/ 3 h 125"/>
                <a:gd name="T110" fmla="*/ 89 w 126"/>
                <a:gd name="T111" fmla="*/ 0 h 125"/>
                <a:gd name="T112" fmla="*/ 99 w 126"/>
                <a:gd name="T113" fmla="*/ 2 h 125"/>
                <a:gd name="T114" fmla="*/ 105 w 126"/>
                <a:gd name="T115" fmla="*/ 6 h 125"/>
                <a:gd name="T116" fmla="*/ 109 w 126"/>
                <a:gd name="T117" fmla="*/ 5 h 125"/>
                <a:gd name="T118" fmla="*/ 117 w 126"/>
                <a:gd name="T119" fmla="*/ 5 h 125"/>
                <a:gd name="T120" fmla="*/ 124 w 126"/>
                <a:gd name="T121" fmla="*/ 1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25">
                  <a:moveTo>
                    <a:pt x="124" y="12"/>
                  </a:moveTo>
                  <a:lnTo>
                    <a:pt x="124" y="20"/>
                  </a:lnTo>
                  <a:lnTo>
                    <a:pt x="126" y="21"/>
                  </a:lnTo>
                  <a:lnTo>
                    <a:pt x="124" y="23"/>
                  </a:lnTo>
                  <a:lnTo>
                    <a:pt x="122" y="25"/>
                  </a:lnTo>
                  <a:lnTo>
                    <a:pt x="119" y="28"/>
                  </a:lnTo>
                  <a:lnTo>
                    <a:pt x="118" y="32"/>
                  </a:lnTo>
                  <a:lnTo>
                    <a:pt x="117" y="37"/>
                  </a:lnTo>
                  <a:lnTo>
                    <a:pt x="116" y="39"/>
                  </a:lnTo>
                  <a:lnTo>
                    <a:pt x="116" y="44"/>
                  </a:lnTo>
                  <a:lnTo>
                    <a:pt x="114" y="46"/>
                  </a:lnTo>
                  <a:lnTo>
                    <a:pt x="113" y="50"/>
                  </a:lnTo>
                  <a:lnTo>
                    <a:pt x="113" y="51"/>
                  </a:lnTo>
                  <a:lnTo>
                    <a:pt x="112" y="55"/>
                  </a:lnTo>
                  <a:lnTo>
                    <a:pt x="113" y="57"/>
                  </a:lnTo>
                  <a:lnTo>
                    <a:pt x="114" y="66"/>
                  </a:lnTo>
                  <a:lnTo>
                    <a:pt x="116" y="72"/>
                  </a:lnTo>
                  <a:lnTo>
                    <a:pt x="114" y="75"/>
                  </a:lnTo>
                  <a:lnTo>
                    <a:pt x="116" y="79"/>
                  </a:lnTo>
                  <a:lnTo>
                    <a:pt x="120" y="83"/>
                  </a:lnTo>
                  <a:lnTo>
                    <a:pt x="124" y="91"/>
                  </a:lnTo>
                  <a:lnTo>
                    <a:pt x="120" y="91"/>
                  </a:lnTo>
                  <a:lnTo>
                    <a:pt x="112" y="92"/>
                  </a:lnTo>
                  <a:lnTo>
                    <a:pt x="109" y="92"/>
                  </a:lnTo>
                  <a:lnTo>
                    <a:pt x="108" y="97"/>
                  </a:lnTo>
                  <a:lnTo>
                    <a:pt x="109" y="100"/>
                  </a:lnTo>
                  <a:lnTo>
                    <a:pt x="108" y="108"/>
                  </a:lnTo>
                  <a:lnTo>
                    <a:pt x="107" y="115"/>
                  </a:lnTo>
                  <a:lnTo>
                    <a:pt x="109" y="116"/>
                  </a:lnTo>
                  <a:lnTo>
                    <a:pt x="114" y="119"/>
                  </a:lnTo>
                  <a:lnTo>
                    <a:pt x="116" y="118"/>
                  </a:lnTo>
                  <a:lnTo>
                    <a:pt x="117" y="125"/>
                  </a:lnTo>
                  <a:lnTo>
                    <a:pt x="112" y="125"/>
                  </a:lnTo>
                  <a:lnTo>
                    <a:pt x="108" y="121"/>
                  </a:lnTo>
                  <a:lnTo>
                    <a:pt x="106" y="118"/>
                  </a:lnTo>
                  <a:lnTo>
                    <a:pt x="101" y="116"/>
                  </a:lnTo>
                  <a:lnTo>
                    <a:pt x="100" y="114"/>
                  </a:lnTo>
                  <a:lnTo>
                    <a:pt x="95" y="115"/>
                  </a:lnTo>
                  <a:lnTo>
                    <a:pt x="90" y="115"/>
                  </a:lnTo>
                  <a:lnTo>
                    <a:pt x="88" y="112"/>
                  </a:lnTo>
                  <a:lnTo>
                    <a:pt x="84" y="110"/>
                  </a:lnTo>
                  <a:lnTo>
                    <a:pt x="80" y="112"/>
                  </a:lnTo>
                  <a:lnTo>
                    <a:pt x="80" y="109"/>
                  </a:lnTo>
                  <a:lnTo>
                    <a:pt x="78" y="109"/>
                  </a:lnTo>
                  <a:lnTo>
                    <a:pt x="74" y="108"/>
                  </a:lnTo>
                  <a:lnTo>
                    <a:pt x="71" y="109"/>
                  </a:lnTo>
                  <a:lnTo>
                    <a:pt x="67" y="109"/>
                  </a:lnTo>
                  <a:lnTo>
                    <a:pt x="66" y="110"/>
                  </a:lnTo>
                  <a:lnTo>
                    <a:pt x="66" y="102"/>
                  </a:lnTo>
                  <a:lnTo>
                    <a:pt x="64" y="100"/>
                  </a:lnTo>
                  <a:lnTo>
                    <a:pt x="64" y="95"/>
                  </a:lnTo>
                  <a:lnTo>
                    <a:pt x="65" y="91"/>
                  </a:lnTo>
                  <a:lnTo>
                    <a:pt x="64" y="89"/>
                  </a:lnTo>
                  <a:lnTo>
                    <a:pt x="64" y="84"/>
                  </a:lnTo>
                  <a:lnTo>
                    <a:pt x="55" y="84"/>
                  </a:lnTo>
                  <a:lnTo>
                    <a:pt x="55" y="81"/>
                  </a:lnTo>
                  <a:lnTo>
                    <a:pt x="52" y="81"/>
                  </a:lnTo>
                  <a:lnTo>
                    <a:pt x="52" y="83"/>
                  </a:lnTo>
                  <a:lnTo>
                    <a:pt x="48" y="84"/>
                  </a:lnTo>
                  <a:lnTo>
                    <a:pt x="45" y="87"/>
                  </a:lnTo>
                  <a:lnTo>
                    <a:pt x="45" y="89"/>
                  </a:lnTo>
                  <a:lnTo>
                    <a:pt x="41" y="87"/>
                  </a:lnTo>
                  <a:lnTo>
                    <a:pt x="39" y="89"/>
                  </a:lnTo>
                  <a:lnTo>
                    <a:pt x="35" y="90"/>
                  </a:lnTo>
                  <a:lnTo>
                    <a:pt x="32" y="86"/>
                  </a:lnTo>
                  <a:lnTo>
                    <a:pt x="31" y="84"/>
                  </a:lnTo>
                  <a:lnTo>
                    <a:pt x="29" y="80"/>
                  </a:lnTo>
                  <a:lnTo>
                    <a:pt x="27" y="75"/>
                  </a:lnTo>
                  <a:lnTo>
                    <a:pt x="7" y="74"/>
                  </a:lnTo>
                  <a:lnTo>
                    <a:pt x="4" y="75"/>
                  </a:lnTo>
                  <a:lnTo>
                    <a:pt x="3" y="75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1" y="73"/>
                  </a:lnTo>
                  <a:lnTo>
                    <a:pt x="1" y="70"/>
                  </a:lnTo>
                  <a:lnTo>
                    <a:pt x="2" y="69"/>
                  </a:lnTo>
                  <a:lnTo>
                    <a:pt x="4" y="67"/>
                  </a:lnTo>
                  <a:lnTo>
                    <a:pt x="7" y="68"/>
                  </a:lnTo>
                  <a:lnTo>
                    <a:pt x="8" y="66"/>
                  </a:lnTo>
                  <a:lnTo>
                    <a:pt x="12" y="66"/>
                  </a:lnTo>
                  <a:lnTo>
                    <a:pt x="13" y="68"/>
                  </a:lnTo>
                  <a:lnTo>
                    <a:pt x="15" y="69"/>
                  </a:lnTo>
                  <a:lnTo>
                    <a:pt x="19" y="64"/>
                  </a:lnTo>
                  <a:lnTo>
                    <a:pt x="23" y="61"/>
                  </a:lnTo>
                  <a:lnTo>
                    <a:pt x="25" y="60"/>
                  </a:lnTo>
                  <a:lnTo>
                    <a:pt x="25" y="54"/>
                  </a:lnTo>
                  <a:lnTo>
                    <a:pt x="27" y="48"/>
                  </a:lnTo>
                  <a:lnTo>
                    <a:pt x="31" y="44"/>
                  </a:lnTo>
                  <a:lnTo>
                    <a:pt x="35" y="40"/>
                  </a:lnTo>
                  <a:lnTo>
                    <a:pt x="36" y="38"/>
                  </a:lnTo>
                  <a:lnTo>
                    <a:pt x="36" y="35"/>
                  </a:lnTo>
                  <a:lnTo>
                    <a:pt x="37" y="33"/>
                  </a:lnTo>
                  <a:lnTo>
                    <a:pt x="37" y="29"/>
                  </a:lnTo>
                  <a:lnTo>
                    <a:pt x="37" y="23"/>
                  </a:lnTo>
                  <a:lnTo>
                    <a:pt x="38" y="20"/>
                  </a:lnTo>
                  <a:lnTo>
                    <a:pt x="41" y="16"/>
                  </a:lnTo>
                  <a:lnTo>
                    <a:pt x="41" y="12"/>
                  </a:lnTo>
                  <a:lnTo>
                    <a:pt x="42" y="8"/>
                  </a:lnTo>
                  <a:lnTo>
                    <a:pt x="44" y="4"/>
                  </a:lnTo>
                  <a:lnTo>
                    <a:pt x="48" y="2"/>
                  </a:lnTo>
                  <a:lnTo>
                    <a:pt x="54" y="4"/>
                  </a:lnTo>
                  <a:lnTo>
                    <a:pt x="58" y="6"/>
                  </a:lnTo>
                  <a:lnTo>
                    <a:pt x="62" y="8"/>
                  </a:lnTo>
                  <a:lnTo>
                    <a:pt x="67" y="9"/>
                  </a:lnTo>
                  <a:lnTo>
                    <a:pt x="70" y="5"/>
                  </a:lnTo>
                  <a:lnTo>
                    <a:pt x="71" y="4"/>
                  </a:lnTo>
                  <a:lnTo>
                    <a:pt x="73" y="5"/>
                  </a:lnTo>
                  <a:lnTo>
                    <a:pt x="80" y="2"/>
                  </a:lnTo>
                  <a:lnTo>
                    <a:pt x="84" y="3"/>
                  </a:lnTo>
                  <a:lnTo>
                    <a:pt x="85" y="3"/>
                  </a:lnTo>
                  <a:lnTo>
                    <a:pt x="87" y="2"/>
                  </a:lnTo>
                  <a:lnTo>
                    <a:pt x="89" y="0"/>
                  </a:lnTo>
                  <a:lnTo>
                    <a:pt x="95" y="2"/>
                  </a:lnTo>
                  <a:lnTo>
                    <a:pt x="99" y="2"/>
                  </a:lnTo>
                  <a:lnTo>
                    <a:pt x="101" y="0"/>
                  </a:lnTo>
                  <a:lnTo>
                    <a:pt x="105" y="6"/>
                  </a:lnTo>
                  <a:lnTo>
                    <a:pt x="108" y="6"/>
                  </a:lnTo>
                  <a:lnTo>
                    <a:pt x="109" y="5"/>
                  </a:lnTo>
                  <a:lnTo>
                    <a:pt x="113" y="6"/>
                  </a:lnTo>
                  <a:lnTo>
                    <a:pt x="117" y="5"/>
                  </a:lnTo>
                  <a:lnTo>
                    <a:pt x="118" y="8"/>
                  </a:lnTo>
                  <a:lnTo>
                    <a:pt x="124" y="1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3094038" y="5649913"/>
              <a:ext cx="138113" cy="95250"/>
            </a:xfrm>
            <a:custGeom>
              <a:avLst/>
              <a:gdLst>
                <a:gd name="T0" fmla="*/ 6 w 87"/>
                <a:gd name="T1" fmla="*/ 25 h 60"/>
                <a:gd name="T2" fmla="*/ 11 w 87"/>
                <a:gd name="T3" fmla="*/ 25 h 60"/>
                <a:gd name="T4" fmla="*/ 12 w 87"/>
                <a:gd name="T5" fmla="*/ 22 h 60"/>
                <a:gd name="T6" fmla="*/ 13 w 87"/>
                <a:gd name="T7" fmla="*/ 22 h 60"/>
                <a:gd name="T8" fmla="*/ 16 w 87"/>
                <a:gd name="T9" fmla="*/ 25 h 60"/>
                <a:gd name="T10" fmla="*/ 24 w 87"/>
                <a:gd name="T11" fmla="*/ 21 h 60"/>
                <a:gd name="T12" fmla="*/ 27 w 87"/>
                <a:gd name="T13" fmla="*/ 19 h 60"/>
                <a:gd name="T14" fmla="*/ 30 w 87"/>
                <a:gd name="T15" fmla="*/ 16 h 60"/>
                <a:gd name="T16" fmla="*/ 29 w 87"/>
                <a:gd name="T17" fmla="*/ 14 h 60"/>
                <a:gd name="T18" fmla="*/ 31 w 87"/>
                <a:gd name="T19" fmla="*/ 14 h 60"/>
                <a:gd name="T20" fmla="*/ 38 w 87"/>
                <a:gd name="T21" fmla="*/ 14 h 60"/>
                <a:gd name="T22" fmla="*/ 45 w 87"/>
                <a:gd name="T23" fmla="*/ 12 h 60"/>
                <a:gd name="T24" fmla="*/ 50 w 87"/>
                <a:gd name="T25" fmla="*/ 3 h 60"/>
                <a:gd name="T26" fmla="*/ 52 w 87"/>
                <a:gd name="T27" fmla="*/ 1 h 60"/>
                <a:gd name="T28" fmla="*/ 57 w 87"/>
                <a:gd name="T29" fmla="*/ 0 h 60"/>
                <a:gd name="T30" fmla="*/ 58 w 87"/>
                <a:gd name="T31" fmla="*/ 3 h 60"/>
                <a:gd name="T32" fmla="*/ 62 w 87"/>
                <a:gd name="T33" fmla="*/ 7 h 60"/>
                <a:gd name="T34" fmla="*/ 62 w 87"/>
                <a:gd name="T35" fmla="*/ 9 h 60"/>
                <a:gd name="T36" fmla="*/ 60 w 87"/>
                <a:gd name="T37" fmla="*/ 13 h 60"/>
                <a:gd name="T38" fmla="*/ 60 w 87"/>
                <a:gd name="T39" fmla="*/ 14 h 60"/>
                <a:gd name="T40" fmla="*/ 63 w 87"/>
                <a:gd name="T41" fmla="*/ 16 h 60"/>
                <a:gd name="T42" fmla="*/ 68 w 87"/>
                <a:gd name="T43" fmla="*/ 20 h 60"/>
                <a:gd name="T44" fmla="*/ 71 w 87"/>
                <a:gd name="T45" fmla="*/ 22 h 60"/>
                <a:gd name="T46" fmla="*/ 71 w 87"/>
                <a:gd name="T47" fmla="*/ 25 h 60"/>
                <a:gd name="T48" fmla="*/ 76 w 87"/>
                <a:gd name="T49" fmla="*/ 29 h 60"/>
                <a:gd name="T50" fmla="*/ 79 w 87"/>
                <a:gd name="T51" fmla="*/ 31 h 60"/>
                <a:gd name="T52" fmla="*/ 81 w 87"/>
                <a:gd name="T53" fmla="*/ 35 h 60"/>
                <a:gd name="T54" fmla="*/ 86 w 87"/>
                <a:gd name="T55" fmla="*/ 37 h 60"/>
                <a:gd name="T56" fmla="*/ 87 w 87"/>
                <a:gd name="T57" fmla="*/ 39 h 60"/>
                <a:gd name="T58" fmla="*/ 85 w 87"/>
                <a:gd name="T59" fmla="*/ 41 h 60"/>
                <a:gd name="T60" fmla="*/ 81 w 87"/>
                <a:gd name="T61" fmla="*/ 41 h 60"/>
                <a:gd name="T62" fmla="*/ 75 w 87"/>
                <a:gd name="T63" fmla="*/ 39 h 60"/>
                <a:gd name="T64" fmla="*/ 73 w 87"/>
                <a:gd name="T65" fmla="*/ 41 h 60"/>
                <a:gd name="T66" fmla="*/ 71 w 87"/>
                <a:gd name="T67" fmla="*/ 42 h 60"/>
                <a:gd name="T68" fmla="*/ 70 w 87"/>
                <a:gd name="T69" fmla="*/ 42 h 60"/>
                <a:gd name="T70" fmla="*/ 66 w 87"/>
                <a:gd name="T71" fmla="*/ 41 h 60"/>
                <a:gd name="T72" fmla="*/ 59 w 87"/>
                <a:gd name="T73" fmla="*/ 44 h 60"/>
                <a:gd name="T74" fmla="*/ 57 w 87"/>
                <a:gd name="T75" fmla="*/ 43 h 60"/>
                <a:gd name="T76" fmla="*/ 56 w 87"/>
                <a:gd name="T77" fmla="*/ 44 h 60"/>
                <a:gd name="T78" fmla="*/ 53 w 87"/>
                <a:gd name="T79" fmla="*/ 48 h 60"/>
                <a:gd name="T80" fmla="*/ 48 w 87"/>
                <a:gd name="T81" fmla="*/ 47 h 60"/>
                <a:gd name="T82" fmla="*/ 44 w 87"/>
                <a:gd name="T83" fmla="*/ 45 h 60"/>
                <a:gd name="T84" fmla="*/ 40 w 87"/>
                <a:gd name="T85" fmla="*/ 43 h 60"/>
                <a:gd name="T86" fmla="*/ 34 w 87"/>
                <a:gd name="T87" fmla="*/ 41 h 60"/>
                <a:gd name="T88" fmla="*/ 30 w 87"/>
                <a:gd name="T89" fmla="*/ 43 h 60"/>
                <a:gd name="T90" fmla="*/ 28 w 87"/>
                <a:gd name="T91" fmla="*/ 47 h 60"/>
                <a:gd name="T92" fmla="*/ 27 w 87"/>
                <a:gd name="T93" fmla="*/ 51 h 60"/>
                <a:gd name="T94" fmla="*/ 23 w 87"/>
                <a:gd name="T95" fmla="*/ 50 h 60"/>
                <a:gd name="T96" fmla="*/ 18 w 87"/>
                <a:gd name="T97" fmla="*/ 50 h 60"/>
                <a:gd name="T98" fmla="*/ 15 w 87"/>
                <a:gd name="T99" fmla="*/ 53 h 60"/>
                <a:gd name="T100" fmla="*/ 11 w 87"/>
                <a:gd name="T101" fmla="*/ 60 h 60"/>
                <a:gd name="T102" fmla="*/ 10 w 87"/>
                <a:gd name="T103" fmla="*/ 58 h 60"/>
                <a:gd name="T104" fmla="*/ 10 w 87"/>
                <a:gd name="T105" fmla="*/ 54 h 60"/>
                <a:gd name="T106" fmla="*/ 6 w 87"/>
                <a:gd name="T107" fmla="*/ 53 h 60"/>
                <a:gd name="T108" fmla="*/ 4 w 87"/>
                <a:gd name="T109" fmla="*/ 49 h 60"/>
                <a:gd name="T110" fmla="*/ 4 w 87"/>
                <a:gd name="T111" fmla="*/ 47 h 60"/>
                <a:gd name="T112" fmla="*/ 0 w 87"/>
                <a:gd name="T113" fmla="*/ 43 h 60"/>
                <a:gd name="T114" fmla="*/ 1 w 87"/>
                <a:gd name="T115" fmla="*/ 41 h 60"/>
                <a:gd name="T116" fmla="*/ 0 w 87"/>
                <a:gd name="T117" fmla="*/ 38 h 60"/>
                <a:gd name="T118" fmla="*/ 1 w 87"/>
                <a:gd name="T119" fmla="*/ 33 h 60"/>
                <a:gd name="T120" fmla="*/ 2 w 87"/>
                <a:gd name="T121" fmla="*/ 32 h 60"/>
                <a:gd name="T122" fmla="*/ 6 w 87"/>
                <a:gd name="T123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60">
                  <a:moveTo>
                    <a:pt x="6" y="25"/>
                  </a:moveTo>
                  <a:lnTo>
                    <a:pt x="11" y="25"/>
                  </a:lnTo>
                  <a:lnTo>
                    <a:pt x="12" y="22"/>
                  </a:lnTo>
                  <a:lnTo>
                    <a:pt x="13" y="22"/>
                  </a:lnTo>
                  <a:lnTo>
                    <a:pt x="16" y="25"/>
                  </a:lnTo>
                  <a:lnTo>
                    <a:pt x="24" y="21"/>
                  </a:lnTo>
                  <a:lnTo>
                    <a:pt x="27" y="19"/>
                  </a:lnTo>
                  <a:lnTo>
                    <a:pt x="30" y="16"/>
                  </a:lnTo>
                  <a:lnTo>
                    <a:pt x="29" y="14"/>
                  </a:lnTo>
                  <a:lnTo>
                    <a:pt x="31" y="14"/>
                  </a:lnTo>
                  <a:lnTo>
                    <a:pt x="38" y="14"/>
                  </a:lnTo>
                  <a:lnTo>
                    <a:pt x="45" y="12"/>
                  </a:lnTo>
                  <a:lnTo>
                    <a:pt x="50" y="3"/>
                  </a:lnTo>
                  <a:lnTo>
                    <a:pt x="52" y="1"/>
                  </a:lnTo>
                  <a:lnTo>
                    <a:pt x="57" y="0"/>
                  </a:lnTo>
                  <a:lnTo>
                    <a:pt x="58" y="3"/>
                  </a:lnTo>
                  <a:lnTo>
                    <a:pt x="62" y="7"/>
                  </a:lnTo>
                  <a:lnTo>
                    <a:pt x="62" y="9"/>
                  </a:lnTo>
                  <a:lnTo>
                    <a:pt x="60" y="13"/>
                  </a:lnTo>
                  <a:lnTo>
                    <a:pt x="60" y="14"/>
                  </a:lnTo>
                  <a:lnTo>
                    <a:pt x="63" y="16"/>
                  </a:lnTo>
                  <a:lnTo>
                    <a:pt x="68" y="20"/>
                  </a:lnTo>
                  <a:lnTo>
                    <a:pt x="71" y="22"/>
                  </a:lnTo>
                  <a:lnTo>
                    <a:pt x="71" y="25"/>
                  </a:lnTo>
                  <a:lnTo>
                    <a:pt x="76" y="29"/>
                  </a:lnTo>
                  <a:lnTo>
                    <a:pt x="79" y="31"/>
                  </a:lnTo>
                  <a:lnTo>
                    <a:pt x="81" y="35"/>
                  </a:lnTo>
                  <a:lnTo>
                    <a:pt x="86" y="37"/>
                  </a:lnTo>
                  <a:lnTo>
                    <a:pt x="87" y="39"/>
                  </a:lnTo>
                  <a:lnTo>
                    <a:pt x="85" y="41"/>
                  </a:lnTo>
                  <a:lnTo>
                    <a:pt x="81" y="41"/>
                  </a:lnTo>
                  <a:lnTo>
                    <a:pt x="75" y="39"/>
                  </a:lnTo>
                  <a:lnTo>
                    <a:pt x="73" y="41"/>
                  </a:lnTo>
                  <a:lnTo>
                    <a:pt x="71" y="42"/>
                  </a:lnTo>
                  <a:lnTo>
                    <a:pt x="70" y="42"/>
                  </a:lnTo>
                  <a:lnTo>
                    <a:pt x="66" y="41"/>
                  </a:lnTo>
                  <a:lnTo>
                    <a:pt x="59" y="44"/>
                  </a:lnTo>
                  <a:lnTo>
                    <a:pt x="57" y="43"/>
                  </a:lnTo>
                  <a:lnTo>
                    <a:pt x="56" y="44"/>
                  </a:lnTo>
                  <a:lnTo>
                    <a:pt x="53" y="48"/>
                  </a:lnTo>
                  <a:lnTo>
                    <a:pt x="48" y="47"/>
                  </a:lnTo>
                  <a:lnTo>
                    <a:pt x="44" y="45"/>
                  </a:lnTo>
                  <a:lnTo>
                    <a:pt x="40" y="43"/>
                  </a:lnTo>
                  <a:lnTo>
                    <a:pt x="34" y="41"/>
                  </a:lnTo>
                  <a:lnTo>
                    <a:pt x="30" y="43"/>
                  </a:lnTo>
                  <a:lnTo>
                    <a:pt x="28" y="47"/>
                  </a:lnTo>
                  <a:lnTo>
                    <a:pt x="27" y="51"/>
                  </a:lnTo>
                  <a:lnTo>
                    <a:pt x="23" y="50"/>
                  </a:lnTo>
                  <a:lnTo>
                    <a:pt x="18" y="50"/>
                  </a:lnTo>
                  <a:lnTo>
                    <a:pt x="15" y="53"/>
                  </a:lnTo>
                  <a:lnTo>
                    <a:pt x="11" y="60"/>
                  </a:lnTo>
                  <a:lnTo>
                    <a:pt x="10" y="58"/>
                  </a:lnTo>
                  <a:lnTo>
                    <a:pt x="10" y="54"/>
                  </a:lnTo>
                  <a:lnTo>
                    <a:pt x="6" y="53"/>
                  </a:lnTo>
                  <a:lnTo>
                    <a:pt x="4" y="49"/>
                  </a:lnTo>
                  <a:lnTo>
                    <a:pt x="4" y="47"/>
                  </a:lnTo>
                  <a:lnTo>
                    <a:pt x="0" y="43"/>
                  </a:lnTo>
                  <a:lnTo>
                    <a:pt x="1" y="41"/>
                  </a:lnTo>
                  <a:lnTo>
                    <a:pt x="0" y="38"/>
                  </a:lnTo>
                  <a:lnTo>
                    <a:pt x="1" y="33"/>
                  </a:lnTo>
                  <a:lnTo>
                    <a:pt x="2" y="32"/>
                  </a:lnTo>
                  <a:lnTo>
                    <a:pt x="6" y="25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3059113" y="5729288"/>
              <a:ext cx="77788" cy="92075"/>
            </a:xfrm>
            <a:custGeom>
              <a:avLst/>
              <a:gdLst>
                <a:gd name="T0" fmla="*/ 12 w 49"/>
                <a:gd name="T1" fmla="*/ 56 h 58"/>
                <a:gd name="T2" fmla="*/ 10 w 49"/>
                <a:gd name="T3" fmla="*/ 55 h 58"/>
                <a:gd name="T4" fmla="*/ 8 w 49"/>
                <a:gd name="T5" fmla="*/ 56 h 58"/>
                <a:gd name="T6" fmla="*/ 5 w 49"/>
                <a:gd name="T7" fmla="*/ 58 h 58"/>
                <a:gd name="T8" fmla="*/ 0 w 49"/>
                <a:gd name="T9" fmla="*/ 51 h 58"/>
                <a:gd name="T10" fmla="*/ 5 w 49"/>
                <a:gd name="T11" fmla="*/ 47 h 58"/>
                <a:gd name="T12" fmla="*/ 3 w 49"/>
                <a:gd name="T13" fmla="*/ 43 h 58"/>
                <a:gd name="T14" fmla="*/ 5 w 49"/>
                <a:gd name="T15" fmla="*/ 41 h 58"/>
                <a:gd name="T16" fmla="*/ 9 w 49"/>
                <a:gd name="T17" fmla="*/ 40 h 58"/>
                <a:gd name="T18" fmla="*/ 10 w 49"/>
                <a:gd name="T19" fmla="*/ 38 h 58"/>
                <a:gd name="T20" fmla="*/ 14 w 49"/>
                <a:gd name="T21" fmla="*/ 40 h 58"/>
                <a:gd name="T22" fmla="*/ 20 w 49"/>
                <a:gd name="T23" fmla="*/ 41 h 58"/>
                <a:gd name="T24" fmla="*/ 21 w 49"/>
                <a:gd name="T25" fmla="*/ 38 h 58"/>
                <a:gd name="T26" fmla="*/ 22 w 49"/>
                <a:gd name="T27" fmla="*/ 33 h 58"/>
                <a:gd name="T28" fmla="*/ 21 w 49"/>
                <a:gd name="T29" fmla="*/ 28 h 58"/>
                <a:gd name="T30" fmla="*/ 18 w 49"/>
                <a:gd name="T31" fmla="*/ 24 h 58"/>
                <a:gd name="T32" fmla="*/ 21 w 49"/>
                <a:gd name="T33" fmla="*/ 16 h 58"/>
                <a:gd name="T34" fmla="*/ 20 w 49"/>
                <a:gd name="T35" fmla="*/ 15 h 58"/>
                <a:gd name="T36" fmla="*/ 15 w 49"/>
                <a:gd name="T37" fmla="*/ 16 h 58"/>
                <a:gd name="T38" fmla="*/ 12 w 49"/>
                <a:gd name="T39" fmla="*/ 12 h 58"/>
                <a:gd name="T40" fmla="*/ 14 w 49"/>
                <a:gd name="T41" fmla="*/ 10 h 58"/>
                <a:gd name="T42" fmla="*/ 22 w 49"/>
                <a:gd name="T43" fmla="*/ 10 h 58"/>
                <a:gd name="T44" fmla="*/ 27 w 49"/>
                <a:gd name="T45" fmla="*/ 11 h 58"/>
                <a:gd name="T46" fmla="*/ 32 w 49"/>
                <a:gd name="T47" fmla="*/ 14 h 58"/>
                <a:gd name="T48" fmla="*/ 33 w 49"/>
                <a:gd name="T49" fmla="*/ 10 h 58"/>
                <a:gd name="T50" fmla="*/ 37 w 49"/>
                <a:gd name="T51" fmla="*/ 3 h 58"/>
                <a:gd name="T52" fmla="*/ 40 w 49"/>
                <a:gd name="T53" fmla="*/ 0 h 58"/>
                <a:gd name="T54" fmla="*/ 45 w 49"/>
                <a:gd name="T55" fmla="*/ 0 h 58"/>
                <a:gd name="T56" fmla="*/ 49 w 49"/>
                <a:gd name="T57" fmla="*/ 1 h 58"/>
                <a:gd name="T58" fmla="*/ 49 w 49"/>
                <a:gd name="T59" fmla="*/ 5 h 58"/>
                <a:gd name="T60" fmla="*/ 46 w 49"/>
                <a:gd name="T61" fmla="*/ 9 h 58"/>
                <a:gd name="T62" fmla="*/ 45 w 49"/>
                <a:gd name="T63" fmla="*/ 12 h 58"/>
                <a:gd name="T64" fmla="*/ 45 w 49"/>
                <a:gd name="T65" fmla="*/ 18 h 58"/>
                <a:gd name="T66" fmla="*/ 45 w 49"/>
                <a:gd name="T67" fmla="*/ 22 h 58"/>
                <a:gd name="T68" fmla="*/ 44 w 49"/>
                <a:gd name="T69" fmla="*/ 24 h 58"/>
                <a:gd name="T70" fmla="*/ 44 w 49"/>
                <a:gd name="T71" fmla="*/ 27 h 58"/>
                <a:gd name="T72" fmla="*/ 43 w 49"/>
                <a:gd name="T73" fmla="*/ 29 h 58"/>
                <a:gd name="T74" fmla="*/ 39 w 49"/>
                <a:gd name="T75" fmla="*/ 33 h 58"/>
                <a:gd name="T76" fmla="*/ 35 w 49"/>
                <a:gd name="T77" fmla="*/ 37 h 58"/>
                <a:gd name="T78" fmla="*/ 33 w 49"/>
                <a:gd name="T79" fmla="*/ 43 h 58"/>
                <a:gd name="T80" fmla="*/ 33 w 49"/>
                <a:gd name="T81" fmla="*/ 49 h 58"/>
                <a:gd name="T82" fmla="*/ 31 w 49"/>
                <a:gd name="T83" fmla="*/ 50 h 58"/>
                <a:gd name="T84" fmla="*/ 27 w 49"/>
                <a:gd name="T85" fmla="*/ 53 h 58"/>
                <a:gd name="T86" fmla="*/ 23 w 49"/>
                <a:gd name="T87" fmla="*/ 58 h 58"/>
                <a:gd name="T88" fmla="*/ 21 w 49"/>
                <a:gd name="T89" fmla="*/ 57 h 58"/>
                <a:gd name="T90" fmla="*/ 20 w 49"/>
                <a:gd name="T91" fmla="*/ 55 h 58"/>
                <a:gd name="T92" fmla="*/ 16 w 49"/>
                <a:gd name="T93" fmla="*/ 55 h 58"/>
                <a:gd name="T94" fmla="*/ 15 w 49"/>
                <a:gd name="T95" fmla="*/ 57 h 58"/>
                <a:gd name="T96" fmla="*/ 12 w 49"/>
                <a:gd name="T97" fmla="*/ 5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58">
                  <a:moveTo>
                    <a:pt x="12" y="56"/>
                  </a:moveTo>
                  <a:lnTo>
                    <a:pt x="10" y="55"/>
                  </a:lnTo>
                  <a:lnTo>
                    <a:pt x="8" y="56"/>
                  </a:lnTo>
                  <a:lnTo>
                    <a:pt x="5" y="58"/>
                  </a:lnTo>
                  <a:lnTo>
                    <a:pt x="0" y="51"/>
                  </a:lnTo>
                  <a:lnTo>
                    <a:pt x="5" y="47"/>
                  </a:lnTo>
                  <a:lnTo>
                    <a:pt x="3" y="43"/>
                  </a:lnTo>
                  <a:lnTo>
                    <a:pt x="5" y="41"/>
                  </a:lnTo>
                  <a:lnTo>
                    <a:pt x="9" y="40"/>
                  </a:lnTo>
                  <a:lnTo>
                    <a:pt x="10" y="38"/>
                  </a:lnTo>
                  <a:lnTo>
                    <a:pt x="14" y="40"/>
                  </a:lnTo>
                  <a:lnTo>
                    <a:pt x="20" y="41"/>
                  </a:lnTo>
                  <a:lnTo>
                    <a:pt x="21" y="38"/>
                  </a:lnTo>
                  <a:lnTo>
                    <a:pt x="22" y="33"/>
                  </a:lnTo>
                  <a:lnTo>
                    <a:pt x="21" y="28"/>
                  </a:lnTo>
                  <a:lnTo>
                    <a:pt x="18" y="24"/>
                  </a:lnTo>
                  <a:lnTo>
                    <a:pt x="21" y="16"/>
                  </a:lnTo>
                  <a:lnTo>
                    <a:pt x="20" y="15"/>
                  </a:lnTo>
                  <a:lnTo>
                    <a:pt x="15" y="16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22" y="10"/>
                  </a:lnTo>
                  <a:lnTo>
                    <a:pt x="27" y="11"/>
                  </a:lnTo>
                  <a:lnTo>
                    <a:pt x="32" y="14"/>
                  </a:lnTo>
                  <a:lnTo>
                    <a:pt x="33" y="10"/>
                  </a:lnTo>
                  <a:lnTo>
                    <a:pt x="37" y="3"/>
                  </a:lnTo>
                  <a:lnTo>
                    <a:pt x="40" y="0"/>
                  </a:lnTo>
                  <a:lnTo>
                    <a:pt x="45" y="0"/>
                  </a:lnTo>
                  <a:lnTo>
                    <a:pt x="49" y="1"/>
                  </a:lnTo>
                  <a:lnTo>
                    <a:pt x="49" y="5"/>
                  </a:lnTo>
                  <a:lnTo>
                    <a:pt x="46" y="9"/>
                  </a:lnTo>
                  <a:lnTo>
                    <a:pt x="45" y="12"/>
                  </a:lnTo>
                  <a:lnTo>
                    <a:pt x="45" y="18"/>
                  </a:lnTo>
                  <a:lnTo>
                    <a:pt x="45" y="22"/>
                  </a:lnTo>
                  <a:lnTo>
                    <a:pt x="44" y="24"/>
                  </a:lnTo>
                  <a:lnTo>
                    <a:pt x="44" y="27"/>
                  </a:lnTo>
                  <a:lnTo>
                    <a:pt x="43" y="29"/>
                  </a:lnTo>
                  <a:lnTo>
                    <a:pt x="39" y="33"/>
                  </a:lnTo>
                  <a:lnTo>
                    <a:pt x="35" y="37"/>
                  </a:lnTo>
                  <a:lnTo>
                    <a:pt x="33" y="43"/>
                  </a:lnTo>
                  <a:lnTo>
                    <a:pt x="33" y="49"/>
                  </a:lnTo>
                  <a:lnTo>
                    <a:pt x="31" y="50"/>
                  </a:lnTo>
                  <a:lnTo>
                    <a:pt x="27" y="53"/>
                  </a:lnTo>
                  <a:lnTo>
                    <a:pt x="23" y="58"/>
                  </a:lnTo>
                  <a:lnTo>
                    <a:pt x="21" y="57"/>
                  </a:lnTo>
                  <a:lnTo>
                    <a:pt x="20" y="55"/>
                  </a:lnTo>
                  <a:lnTo>
                    <a:pt x="16" y="55"/>
                  </a:lnTo>
                  <a:lnTo>
                    <a:pt x="15" y="57"/>
                  </a:lnTo>
                  <a:lnTo>
                    <a:pt x="12" y="5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4"/>
            <p:cNvSpPr>
              <a:spLocks/>
            </p:cNvSpPr>
            <p:nvPr/>
          </p:nvSpPr>
          <p:spPr bwMode="auto">
            <a:xfrm>
              <a:off x="2847975" y="5656263"/>
              <a:ext cx="66675" cy="65088"/>
            </a:xfrm>
            <a:custGeom>
              <a:avLst/>
              <a:gdLst>
                <a:gd name="T0" fmla="*/ 39 w 42"/>
                <a:gd name="T1" fmla="*/ 38 h 41"/>
                <a:gd name="T2" fmla="*/ 37 w 42"/>
                <a:gd name="T3" fmla="*/ 38 h 41"/>
                <a:gd name="T4" fmla="*/ 32 w 42"/>
                <a:gd name="T5" fmla="*/ 35 h 41"/>
                <a:gd name="T6" fmla="*/ 27 w 42"/>
                <a:gd name="T7" fmla="*/ 37 h 41"/>
                <a:gd name="T8" fmla="*/ 20 w 42"/>
                <a:gd name="T9" fmla="*/ 38 h 41"/>
                <a:gd name="T10" fmla="*/ 15 w 42"/>
                <a:gd name="T11" fmla="*/ 39 h 41"/>
                <a:gd name="T12" fmla="*/ 8 w 42"/>
                <a:gd name="T13" fmla="*/ 41 h 41"/>
                <a:gd name="T14" fmla="*/ 7 w 42"/>
                <a:gd name="T15" fmla="*/ 41 h 41"/>
                <a:gd name="T16" fmla="*/ 8 w 42"/>
                <a:gd name="T17" fmla="*/ 35 h 41"/>
                <a:gd name="T18" fmla="*/ 8 w 42"/>
                <a:gd name="T19" fmla="*/ 35 h 41"/>
                <a:gd name="T20" fmla="*/ 8 w 42"/>
                <a:gd name="T21" fmla="*/ 33 h 41"/>
                <a:gd name="T22" fmla="*/ 5 w 42"/>
                <a:gd name="T23" fmla="*/ 29 h 41"/>
                <a:gd name="T24" fmla="*/ 3 w 42"/>
                <a:gd name="T25" fmla="*/ 29 h 41"/>
                <a:gd name="T26" fmla="*/ 0 w 42"/>
                <a:gd name="T27" fmla="*/ 27 h 41"/>
                <a:gd name="T28" fmla="*/ 2 w 42"/>
                <a:gd name="T29" fmla="*/ 25 h 41"/>
                <a:gd name="T30" fmla="*/ 2 w 42"/>
                <a:gd name="T31" fmla="*/ 21 h 41"/>
                <a:gd name="T32" fmla="*/ 2 w 42"/>
                <a:gd name="T33" fmla="*/ 20 h 41"/>
                <a:gd name="T34" fmla="*/ 3 w 42"/>
                <a:gd name="T35" fmla="*/ 20 h 41"/>
                <a:gd name="T36" fmla="*/ 3 w 42"/>
                <a:gd name="T37" fmla="*/ 16 h 41"/>
                <a:gd name="T38" fmla="*/ 3 w 42"/>
                <a:gd name="T39" fmla="*/ 15 h 41"/>
                <a:gd name="T40" fmla="*/ 3 w 42"/>
                <a:gd name="T41" fmla="*/ 14 h 41"/>
                <a:gd name="T42" fmla="*/ 5 w 42"/>
                <a:gd name="T43" fmla="*/ 14 h 41"/>
                <a:gd name="T44" fmla="*/ 4 w 42"/>
                <a:gd name="T45" fmla="*/ 8 h 41"/>
                <a:gd name="T46" fmla="*/ 3 w 42"/>
                <a:gd name="T47" fmla="*/ 5 h 41"/>
                <a:gd name="T48" fmla="*/ 3 w 42"/>
                <a:gd name="T49" fmla="*/ 3 h 41"/>
                <a:gd name="T50" fmla="*/ 4 w 42"/>
                <a:gd name="T51" fmla="*/ 3 h 41"/>
                <a:gd name="T52" fmla="*/ 5 w 42"/>
                <a:gd name="T53" fmla="*/ 2 h 41"/>
                <a:gd name="T54" fmla="*/ 8 w 42"/>
                <a:gd name="T55" fmla="*/ 3 h 41"/>
                <a:gd name="T56" fmla="*/ 13 w 42"/>
                <a:gd name="T57" fmla="*/ 3 h 41"/>
                <a:gd name="T58" fmla="*/ 14 w 42"/>
                <a:gd name="T59" fmla="*/ 0 h 41"/>
                <a:gd name="T60" fmla="*/ 15 w 42"/>
                <a:gd name="T61" fmla="*/ 0 h 41"/>
                <a:gd name="T62" fmla="*/ 17 w 42"/>
                <a:gd name="T63" fmla="*/ 0 h 41"/>
                <a:gd name="T64" fmla="*/ 17 w 42"/>
                <a:gd name="T65" fmla="*/ 3 h 41"/>
                <a:gd name="T66" fmla="*/ 20 w 42"/>
                <a:gd name="T67" fmla="*/ 2 h 41"/>
                <a:gd name="T68" fmla="*/ 22 w 42"/>
                <a:gd name="T69" fmla="*/ 2 h 41"/>
                <a:gd name="T70" fmla="*/ 25 w 42"/>
                <a:gd name="T71" fmla="*/ 3 h 41"/>
                <a:gd name="T72" fmla="*/ 26 w 42"/>
                <a:gd name="T73" fmla="*/ 5 h 41"/>
                <a:gd name="T74" fmla="*/ 29 w 42"/>
                <a:gd name="T75" fmla="*/ 6 h 41"/>
                <a:gd name="T76" fmla="*/ 32 w 42"/>
                <a:gd name="T77" fmla="*/ 4 h 41"/>
                <a:gd name="T78" fmla="*/ 34 w 42"/>
                <a:gd name="T79" fmla="*/ 4 h 41"/>
                <a:gd name="T80" fmla="*/ 39 w 42"/>
                <a:gd name="T81" fmla="*/ 6 h 41"/>
                <a:gd name="T82" fmla="*/ 42 w 42"/>
                <a:gd name="T83" fmla="*/ 16 h 41"/>
                <a:gd name="T84" fmla="*/ 38 w 42"/>
                <a:gd name="T85" fmla="*/ 21 h 41"/>
                <a:gd name="T86" fmla="*/ 37 w 42"/>
                <a:gd name="T87" fmla="*/ 29 h 41"/>
                <a:gd name="T88" fmla="*/ 39 w 42"/>
                <a:gd name="T89" fmla="*/ 34 h 41"/>
                <a:gd name="T90" fmla="*/ 39 w 42"/>
                <a:gd name="T9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" h="41">
                  <a:moveTo>
                    <a:pt x="39" y="38"/>
                  </a:moveTo>
                  <a:lnTo>
                    <a:pt x="37" y="38"/>
                  </a:lnTo>
                  <a:lnTo>
                    <a:pt x="32" y="35"/>
                  </a:lnTo>
                  <a:lnTo>
                    <a:pt x="27" y="37"/>
                  </a:lnTo>
                  <a:lnTo>
                    <a:pt x="20" y="38"/>
                  </a:lnTo>
                  <a:lnTo>
                    <a:pt x="15" y="39"/>
                  </a:lnTo>
                  <a:lnTo>
                    <a:pt x="8" y="41"/>
                  </a:lnTo>
                  <a:lnTo>
                    <a:pt x="7" y="41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8" y="33"/>
                  </a:lnTo>
                  <a:lnTo>
                    <a:pt x="5" y="29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2" y="21"/>
                  </a:lnTo>
                  <a:lnTo>
                    <a:pt x="2" y="20"/>
                  </a:lnTo>
                  <a:lnTo>
                    <a:pt x="3" y="20"/>
                  </a:lnTo>
                  <a:lnTo>
                    <a:pt x="3" y="16"/>
                  </a:lnTo>
                  <a:lnTo>
                    <a:pt x="3" y="15"/>
                  </a:lnTo>
                  <a:lnTo>
                    <a:pt x="3" y="14"/>
                  </a:lnTo>
                  <a:lnTo>
                    <a:pt x="5" y="14"/>
                  </a:lnTo>
                  <a:lnTo>
                    <a:pt x="4" y="8"/>
                  </a:lnTo>
                  <a:lnTo>
                    <a:pt x="3" y="5"/>
                  </a:lnTo>
                  <a:lnTo>
                    <a:pt x="3" y="3"/>
                  </a:lnTo>
                  <a:lnTo>
                    <a:pt x="4" y="3"/>
                  </a:lnTo>
                  <a:lnTo>
                    <a:pt x="5" y="2"/>
                  </a:lnTo>
                  <a:lnTo>
                    <a:pt x="8" y="3"/>
                  </a:lnTo>
                  <a:lnTo>
                    <a:pt x="13" y="3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2" y="2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9" y="6"/>
                  </a:lnTo>
                  <a:lnTo>
                    <a:pt x="32" y="4"/>
                  </a:lnTo>
                  <a:lnTo>
                    <a:pt x="34" y="4"/>
                  </a:lnTo>
                  <a:lnTo>
                    <a:pt x="39" y="6"/>
                  </a:lnTo>
                  <a:lnTo>
                    <a:pt x="42" y="16"/>
                  </a:lnTo>
                  <a:lnTo>
                    <a:pt x="38" y="21"/>
                  </a:lnTo>
                  <a:lnTo>
                    <a:pt x="37" y="29"/>
                  </a:lnTo>
                  <a:lnTo>
                    <a:pt x="39" y="34"/>
                  </a:lnTo>
                  <a:lnTo>
                    <a:pt x="39" y="38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6"/>
            <p:cNvSpPr>
              <a:spLocks/>
            </p:cNvSpPr>
            <p:nvPr/>
          </p:nvSpPr>
          <p:spPr bwMode="auto">
            <a:xfrm>
              <a:off x="3030538" y="5632450"/>
              <a:ext cx="80963" cy="119063"/>
            </a:xfrm>
            <a:custGeom>
              <a:avLst/>
              <a:gdLst>
                <a:gd name="T0" fmla="*/ 32 w 51"/>
                <a:gd name="T1" fmla="*/ 71 h 75"/>
                <a:gd name="T2" fmla="*/ 30 w 51"/>
                <a:gd name="T3" fmla="*/ 70 h 75"/>
                <a:gd name="T4" fmla="*/ 27 w 51"/>
                <a:gd name="T5" fmla="*/ 71 h 75"/>
                <a:gd name="T6" fmla="*/ 22 w 51"/>
                <a:gd name="T7" fmla="*/ 70 h 75"/>
                <a:gd name="T8" fmla="*/ 20 w 51"/>
                <a:gd name="T9" fmla="*/ 71 h 75"/>
                <a:gd name="T10" fmla="*/ 9 w 51"/>
                <a:gd name="T11" fmla="*/ 70 h 75"/>
                <a:gd name="T12" fmla="*/ 9 w 51"/>
                <a:gd name="T13" fmla="*/ 65 h 75"/>
                <a:gd name="T14" fmla="*/ 6 w 51"/>
                <a:gd name="T15" fmla="*/ 60 h 75"/>
                <a:gd name="T16" fmla="*/ 4 w 51"/>
                <a:gd name="T17" fmla="*/ 60 h 75"/>
                <a:gd name="T18" fmla="*/ 1 w 51"/>
                <a:gd name="T19" fmla="*/ 56 h 75"/>
                <a:gd name="T20" fmla="*/ 0 w 51"/>
                <a:gd name="T21" fmla="*/ 55 h 75"/>
                <a:gd name="T22" fmla="*/ 0 w 51"/>
                <a:gd name="T23" fmla="*/ 54 h 75"/>
                <a:gd name="T24" fmla="*/ 3 w 51"/>
                <a:gd name="T25" fmla="*/ 49 h 75"/>
                <a:gd name="T26" fmla="*/ 5 w 51"/>
                <a:gd name="T27" fmla="*/ 42 h 75"/>
                <a:gd name="T28" fmla="*/ 7 w 51"/>
                <a:gd name="T29" fmla="*/ 42 h 75"/>
                <a:gd name="T30" fmla="*/ 11 w 51"/>
                <a:gd name="T31" fmla="*/ 38 h 75"/>
                <a:gd name="T32" fmla="*/ 14 w 51"/>
                <a:gd name="T33" fmla="*/ 38 h 75"/>
                <a:gd name="T34" fmla="*/ 17 w 51"/>
                <a:gd name="T35" fmla="*/ 41 h 75"/>
                <a:gd name="T36" fmla="*/ 22 w 51"/>
                <a:gd name="T37" fmla="*/ 38 h 75"/>
                <a:gd name="T38" fmla="*/ 23 w 51"/>
                <a:gd name="T39" fmla="*/ 36 h 75"/>
                <a:gd name="T40" fmla="*/ 24 w 51"/>
                <a:gd name="T41" fmla="*/ 33 h 75"/>
                <a:gd name="T42" fmla="*/ 26 w 51"/>
                <a:gd name="T43" fmla="*/ 30 h 75"/>
                <a:gd name="T44" fmla="*/ 29 w 51"/>
                <a:gd name="T45" fmla="*/ 27 h 75"/>
                <a:gd name="T46" fmla="*/ 30 w 51"/>
                <a:gd name="T47" fmla="*/ 23 h 75"/>
                <a:gd name="T48" fmla="*/ 32 w 51"/>
                <a:gd name="T49" fmla="*/ 21 h 75"/>
                <a:gd name="T50" fmla="*/ 33 w 51"/>
                <a:gd name="T51" fmla="*/ 18 h 75"/>
                <a:gd name="T52" fmla="*/ 34 w 51"/>
                <a:gd name="T53" fmla="*/ 13 h 75"/>
                <a:gd name="T54" fmla="*/ 40 w 51"/>
                <a:gd name="T55" fmla="*/ 8 h 75"/>
                <a:gd name="T56" fmla="*/ 40 w 51"/>
                <a:gd name="T57" fmla="*/ 6 h 75"/>
                <a:gd name="T58" fmla="*/ 41 w 51"/>
                <a:gd name="T59" fmla="*/ 4 h 75"/>
                <a:gd name="T60" fmla="*/ 39 w 51"/>
                <a:gd name="T61" fmla="*/ 2 h 75"/>
                <a:gd name="T62" fmla="*/ 39 w 51"/>
                <a:gd name="T63" fmla="*/ 0 h 75"/>
                <a:gd name="T64" fmla="*/ 40 w 51"/>
                <a:gd name="T65" fmla="*/ 0 h 75"/>
                <a:gd name="T66" fmla="*/ 44 w 51"/>
                <a:gd name="T67" fmla="*/ 3 h 75"/>
                <a:gd name="T68" fmla="*/ 44 w 51"/>
                <a:gd name="T69" fmla="*/ 8 h 75"/>
                <a:gd name="T70" fmla="*/ 44 w 51"/>
                <a:gd name="T71" fmla="*/ 13 h 75"/>
                <a:gd name="T72" fmla="*/ 47 w 51"/>
                <a:gd name="T73" fmla="*/ 19 h 75"/>
                <a:gd name="T74" fmla="*/ 44 w 51"/>
                <a:gd name="T75" fmla="*/ 19 h 75"/>
                <a:gd name="T76" fmla="*/ 41 w 51"/>
                <a:gd name="T77" fmla="*/ 19 h 75"/>
                <a:gd name="T78" fmla="*/ 39 w 51"/>
                <a:gd name="T79" fmla="*/ 19 h 75"/>
                <a:gd name="T80" fmla="*/ 36 w 51"/>
                <a:gd name="T81" fmla="*/ 21 h 75"/>
                <a:gd name="T82" fmla="*/ 41 w 51"/>
                <a:gd name="T83" fmla="*/ 25 h 75"/>
                <a:gd name="T84" fmla="*/ 44 w 51"/>
                <a:gd name="T85" fmla="*/ 26 h 75"/>
                <a:gd name="T86" fmla="*/ 45 w 51"/>
                <a:gd name="T87" fmla="*/ 30 h 75"/>
                <a:gd name="T88" fmla="*/ 47 w 51"/>
                <a:gd name="T89" fmla="*/ 35 h 75"/>
                <a:gd name="T90" fmla="*/ 46 w 51"/>
                <a:gd name="T91" fmla="*/ 36 h 75"/>
                <a:gd name="T92" fmla="*/ 42 w 51"/>
                <a:gd name="T93" fmla="*/ 43 h 75"/>
                <a:gd name="T94" fmla="*/ 41 w 51"/>
                <a:gd name="T95" fmla="*/ 44 h 75"/>
                <a:gd name="T96" fmla="*/ 40 w 51"/>
                <a:gd name="T97" fmla="*/ 49 h 75"/>
                <a:gd name="T98" fmla="*/ 41 w 51"/>
                <a:gd name="T99" fmla="*/ 52 h 75"/>
                <a:gd name="T100" fmla="*/ 40 w 51"/>
                <a:gd name="T101" fmla="*/ 54 h 75"/>
                <a:gd name="T102" fmla="*/ 44 w 51"/>
                <a:gd name="T103" fmla="*/ 58 h 75"/>
                <a:gd name="T104" fmla="*/ 44 w 51"/>
                <a:gd name="T105" fmla="*/ 60 h 75"/>
                <a:gd name="T106" fmla="*/ 46 w 51"/>
                <a:gd name="T107" fmla="*/ 64 h 75"/>
                <a:gd name="T108" fmla="*/ 50 w 51"/>
                <a:gd name="T109" fmla="*/ 65 h 75"/>
                <a:gd name="T110" fmla="*/ 50 w 51"/>
                <a:gd name="T111" fmla="*/ 69 h 75"/>
                <a:gd name="T112" fmla="*/ 51 w 51"/>
                <a:gd name="T113" fmla="*/ 71 h 75"/>
                <a:gd name="T114" fmla="*/ 50 w 51"/>
                <a:gd name="T115" fmla="*/ 75 h 75"/>
                <a:gd name="T116" fmla="*/ 45 w 51"/>
                <a:gd name="T117" fmla="*/ 72 h 75"/>
                <a:gd name="T118" fmla="*/ 40 w 51"/>
                <a:gd name="T119" fmla="*/ 71 h 75"/>
                <a:gd name="T120" fmla="*/ 32 w 51"/>
                <a:gd name="T121" fmla="*/ 7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" h="75">
                  <a:moveTo>
                    <a:pt x="32" y="71"/>
                  </a:moveTo>
                  <a:lnTo>
                    <a:pt x="30" y="70"/>
                  </a:lnTo>
                  <a:lnTo>
                    <a:pt x="27" y="71"/>
                  </a:lnTo>
                  <a:lnTo>
                    <a:pt x="22" y="70"/>
                  </a:lnTo>
                  <a:lnTo>
                    <a:pt x="20" y="71"/>
                  </a:lnTo>
                  <a:lnTo>
                    <a:pt x="9" y="70"/>
                  </a:lnTo>
                  <a:lnTo>
                    <a:pt x="9" y="65"/>
                  </a:lnTo>
                  <a:lnTo>
                    <a:pt x="6" y="60"/>
                  </a:lnTo>
                  <a:lnTo>
                    <a:pt x="4" y="60"/>
                  </a:lnTo>
                  <a:lnTo>
                    <a:pt x="1" y="56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3" y="49"/>
                  </a:lnTo>
                  <a:lnTo>
                    <a:pt x="5" y="42"/>
                  </a:lnTo>
                  <a:lnTo>
                    <a:pt x="7" y="42"/>
                  </a:lnTo>
                  <a:lnTo>
                    <a:pt x="11" y="38"/>
                  </a:lnTo>
                  <a:lnTo>
                    <a:pt x="14" y="38"/>
                  </a:lnTo>
                  <a:lnTo>
                    <a:pt x="17" y="41"/>
                  </a:lnTo>
                  <a:lnTo>
                    <a:pt x="22" y="38"/>
                  </a:lnTo>
                  <a:lnTo>
                    <a:pt x="23" y="36"/>
                  </a:lnTo>
                  <a:lnTo>
                    <a:pt x="24" y="33"/>
                  </a:lnTo>
                  <a:lnTo>
                    <a:pt x="26" y="30"/>
                  </a:lnTo>
                  <a:lnTo>
                    <a:pt x="29" y="27"/>
                  </a:lnTo>
                  <a:lnTo>
                    <a:pt x="30" y="23"/>
                  </a:lnTo>
                  <a:lnTo>
                    <a:pt x="32" y="21"/>
                  </a:lnTo>
                  <a:lnTo>
                    <a:pt x="33" y="18"/>
                  </a:lnTo>
                  <a:lnTo>
                    <a:pt x="34" y="13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39" y="2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4" y="3"/>
                  </a:lnTo>
                  <a:lnTo>
                    <a:pt x="44" y="8"/>
                  </a:lnTo>
                  <a:lnTo>
                    <a:pt x="44" y="13"/>
                  </a:lnTo>
                  <a:lnTo>
                    <a:pt x="47" y="19"/>
                  </a:lnTo>
                  <a:lnTo>
                    <a:pt x="44" y="19"/>
                  </a:lnTo>
                  <a:lnTo>
                    <a:pt x="41" y="19"/>
                  </a:lnTo>
                  <a:lnTo>
                    <a:pt x="39" y="19"/>
                  </a:lnTo>
                  <a:lnTo>
                    <a:pt x="36" y="21"/>
                  </a:lnTo>
                  <a:lnTo>
                    <a:pt x="41" y="25"/>
                  </a:lnTo>
                  <a:lnTo>
                    <a:pt x="44" y="26"/>
                  </a:lnTo>
                  <a:lnTo>
                    <a:pt x="45" y="30"/>
                  </a:lnTo>
                  <a:lnTo>
                    <a:pt x="47" y="35"/>
                  </a:lnTo>
                  <a:lnTo>
                    <a:pt x="46" y="36"/>
                  </a:lnTo>
                  <a:lnTo>
                    <a:pt x="42" y="43"/>
                  </a:lnTo>
                  <a:lnTo>
                    <a:pt x="41" y="44"/>
                  </a:lnTo>
                  <a:lnTo>
                    <a:pt x="40" y="49"/>
                  </a:lnTo>
                  <a:lnTo>
                    <a:pt x="41" y="52"/>
                  </a:lnTo>
                  <a:lnTo>
                    <a:pt x="40" y="54"/>
                  </a:lnTo>
                  <a:lnTo>
                    <a:pt x="44" y="58"/>
                  </a:lnTo>
                  <a:lnTo>
                    <a:pt x="44" y="60"/>
                  </a:lnTo>
                  <a:lnTo>
                    <a:pt x="46" y="64"/>
                  </a:lnTo>
                  <a:lnTo>
                    <a:pt x="50" y="65"/>
                  </a:lnTo>
                  <a:lnTo>
                    <a:pt x="50" y="69"/>
                  </a:lnTo>
                  <a:lnTo>
                    <a:pt x="51" y="71"/>
                  </a:lnTo>
                  <a:lnTo>
                    <a:pt x="50" y="75"/>
                  </a:lnTo>
                  <a:lnTo>
                    <a:pt x="45" y="72"/>
                  </a:lnTo>
                  <a:lnTo>
                    <a:pt x="40" y="71"/>
                  </a:lnTo>
                  <a:lnTo>
                    <a:pt x="32" y="71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3284538" y="5362575"/>
              <a:ext cx="23813" cy="15875"/>
            </a:xfrm>
            <a:custGeom>
              <a:avLst/>
              <a:gdLst>
                <a:gd name="T0" fmla="*/ 11 w 15"/>
                <a:gd name="T1" fmla="*/ 4 h 10"/>
                <a:gd name="T2" fmla="*/ 15 w 15"/>
                <a:gd name="T3" fmla="*/ 0 h 10"/>
                <a:gd name="T4" fmla="*/ 9 w 15"/>
                <a:gd name="T5" fmla="*/ 3 h 10"/>
                <a:gd name="T6" fmla="*/ 4 w 15"/>
                <a:gd name="T7" fmla="*/ 3 h 10"/>
                <a:gd name="T8" fmla="*/ 3 w 15"/>
                <a:gd name="T9" fmla="*/ 5 h 10"/>
                <a:gd name="T10" fmla="*/ 3 w 15"/>
                <a:gd name="T11" fmla="*/ 5 h 10"/>
                <a:gd name="T12" fmla="*/ 0 w 15"/>
                <a:gd name="T13" fmla="*/ 5 h 10"/>
                <a:gd name="T14" fmla="*/ 1 w 15"/>
                <a:gd name="T15" fmla="*/ 9 h 10"/>
                <a:gd name="T16" fmla="*/ 4 w 15"/>
                <a:gd name="T17" fmla="*/ 10 h 10"/>
                <a:gd name="T18" fmla="*/ 12 w 15"/>
                <a:gd name="T19" fmla="*/ 7 h 10"/>
                <a:gd name="T20" fmla="*/ 12 w 15"/>
                <a:gd name="T21" fmla="*/ 5 h 10"/>
                <a:gd name="T22" fmla="*/ 11 w 15"/>
                <a:gd name="T2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0">
                  <a:moveTo>
                    <a:pt x="11" y="4"/>
                  </a:moveTo>
                  <a:lnTo>
                    <a:pt x="15" y="0"/>
                  </a:lnTo>
                  <a:lnTo>
                    <a:pt x="9" y="3"/>
                  </a:lnTo>
                  <a:lnTo>
                    <a:pt x="4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0" y="5"/>
                  </a:lnTo>
                  <a:lnTo>
                    <a:pt x="1" y="9"/>
                  </a:lnTo>
                  <a:lnTo>
                    <a:pt x="4" y="10"/>
                  </a:lnTo>
                  <a:lnTo>
                    <a:pt x="12" y="7"/>
                  </a:lnTo>
                  <a:lnTo>
                    <a:pt x="12" y="5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3382963" y="5632450"/>
              <a:ext cx="17463" cy="19050"/>
            </a:xfrm>
            <a:custGeom>
              <a:avLst/>
              <a:gdLst>
                <a:gd name="T0" fmla="*/ 10 w 11"/>
                <a:gd name="T1" fmla="*/ 0 h 12"/>
                <a:gd name="T2" fmla="*/ 11 w 11"/>
                <a:gd name="T3" fmla="*/ 2 h 12"/>
                <a:gd name="T4" fmla="*/ 11 w 11"/>
                <a:gd name="T5" fmla="*/ 6 h 12"/>
                <a:gd name="T6" fmla="*/ 8 w 11"/>
                <a:gd name="T7" fmla="*/ 7 h 12"/>
                <a:gd name="T8" fmla="*/ 10 w 11"/>
                <a:gd name="T9" fmla="*/ 8 h 12"/>
                <a:gd name="T10" fmla="*/ 8 w 11"/>
                <a:gd name="T11" fmla="*/ 12 h 12"/>
                <a:gd name="T12" fmla="*/ 6 w 11"/>
                <a:gd name="T13" fmla="*/ 11 h 12"/>
                <a:gd name="T14" fmla="*/ 5 w 11"/>
                <a:gd name="T15" fmla="*/ 12 h 12"/>
                <a:gd name="T16" fmla="*/ 2 w 11"/>
                <a:gd name="T17" fmla="*/ 12 h 12"/>
                <a:gd name="T18" fmla="*/ 2 w 11"/>
                <a:gd name="T19" fmla="*/ 9 h 12"/>
                <a:gd name="T20" fmla="*/ 0 w 11"/>
                <a:gd name="T21" fmla="*/ 7 h 12"/>
                <a:gd name="T22" fmla="*/ 3 w 11"/>
                <a:gd name="T23" fmla="*/ 4 h 12"/>
                <a:gd name="T24" fmla="*/ 5 w 11"/>
                <a:gd name="T25" fmla="*/ 1 h 12"/>
                <a:gd name="T26" fmla="*/ 8 w 11"/>
                <a:gd name="T27" fmla="*/ 2 h 12"/>
                <a:gd name="T28" fmla="*/ 10 w 11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2">
                  <a:moveTo>
                    <a:pt x="10" y="0"/>
                  </a:moveTo>
                  <a:lnTo>
                    <a:pt x="11" y="2"/>
                  </a:lnTo>
                  <a:lnTo>
                    <a:pt x="11" y="6"/>
                  </a:lnTo>
                  <a:lnTo>
                    <a:pt x="8" y="7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6" y="11"/>
                  </a:lnTo>
                  <a:lnTo>
                    <a:pt x="5" y="12"/>
                  </a:lnTo>
                  <a:lnTo>
                    <a:pt x="2" y="12"/>
                  </a:lnTo>
                  <a:lnTo>
                    <a:pt x="2" y="9"/>
                  </a:lnTo>
                  <a:lnTo>
                    <a:pt x="0" y="7"/>
                  </a:lnTo>
                  <a:lnTo>
                    <a:pt x="3" y="4"/>
                  </a:lnTo>
                  <a:lnTo>
                    <a:pt x="5" y="1"/>
                  </a:lnTo>
                  <a:lnTo>
                    <a:pt x="8" y="2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2847975" y="5343525"/>
              <a:ext cx="220663" cy="219075"/>
            </a:xfrm>
            <a:custGeom>
              <a:avLst/>
              <a:gdLst>
                <a:gd name="T0" fmla="*/ 139 w 139"/>
                <a:gd name="T1" fmla="*/ 107 h 138"/>
                <a:gd name="T2" fmla="*/ 116 w 139"/>
                <a:gd name="T3" fmla="*/ 120 h 138"/>
                <a:gd name="T4" fmla="*/ 96 w 139"/>
                <a:gd name="T5" fmla="*/ 135 h 138"/>
                <a:gd name="T6" fmla="*/ 87 w 139"/>
                <a:gd name="T7" fmla="*/ 137 h 138"/>
                <a:gd name="T8" fmla="*/ 79 w 139"/>
                <a:gd name="T9" fmla="*/ 138 h 138"/>
                <a:gd name="T10" fmla="*/ 79 w 139"/>
                <a:gd name="T11" fmla="*/ 133 h 138"/>
                <a:gd name="T12" fmla="*/ 77 w 139"/>
                <a:gd name="T13" fmla="*/ 132 h 138"/>
                <a:gd name="T14" fmla="*/ 72 w 139"/>
                <a:gd name="T15" fmla="*/ 131 h 138"/>
                <a:gd name="T16" fmla="*/ 71 w 139"/>
                <a:gd name="T17" fmla="*/ 127 h 138"/>
                <a:gd name="T18" fmla="*/ 48 w 139"/>
                <a:gd name="T19" fmla="*/ 112 h 138"/>
                <a:gd name="T20" fmla="*/ 26 w 139"/>
                <a:gd name="T21" fmla="*/ 96 h 138"/>
                <a:gd name="T22" fmla="*/ 0 w 139"/>
                <a:gd name="T23" fmla="*/ 78 h 138"/>
                <a:gd name="T24" fmla="*/ 0 w 139"/>
                <a:gd name="T25" fmla="*/ 77 h 138"/>
                <a:gd name="T26" fmla="*/ 0 w 139"/>
                <a:gd name="T27" fmla="*/ 75 h 138"/>
                <a:gd name="T28" fmla="*/ 0 w 139"/>
                <a:gd name="T29" fmla="*/ 67 h 138"/>
                <a:gd name="T30" fmla="*/ 11 w 139"/>
                <a:gd name="T31" fmla="*/ 61 h 138"/>
                <a:gd name="T32" fmla="*/ 17 w 139"/>
                <a:gd name="T33" fmla="*/ 60 h 138"/>
                <a:gd name="T34" fmla="*/ 23 w 139"/>
                <a:gd name="T35" fmla="*/ 57 h 138"/>
                <a:gd name="T36" fmla="*/ 26 w 139"/>
                <a:gd name="T37" fmla="*/ 54 h 138"/>
                <a:gd name="T38" fmla="*/ 33 w 139"/>
                <a:gd name="T39" fmla="*/ 51 h 138"/>
                <a:gd name="T40" fmla="*/ 34 w 139"/>
                <a:gd name="T41" fmla="*/ 45 h 138"/>
                <a:gd name="T42" fmla="*/ 38 w 139"/>
                <a:gd name="T43" fmla="*/ 44 h 138"/>
                <a:gd name="T44" fmla="*/ 40 w 139"/>
                <a:gd name="T45" fmla="*/ 41 h 138"/>
                <a:gd name="T46" fmla="*/ 50 w 139"/>
                <a:gd name="T47" fmla="*/ 40 h 138"/>
                <a:gd name="T48" fmla="*/ 51 w 139"/>
                <a:gd name="T49" fmla="*/ 37 h 138"/>
                <a:gd name="T50" fmla="*/ 49 w 139"/>
                <a:gd name="T51" fmla="*/ 35 h 138"/>
                <a:gd name="T52" fmla="*/ 46 w 139"/>
                <a:gd name="T53" fmla="*/ 27 h 138"/>
                <a:gd name="T54" fmla="*/ 46 w 139"/>
                <a:gd name="T55" fmla="*/ 22 h 138"/>
                <a:gd name="T56" fmla="*/ 44 w 139"/>
                <a:gd name="T57" fmla="*/ 17 h 138"/>
                <a:gd name="T58" fmla="*/ 50 w 139"/>
                <a:gd name="T59" fmla="*/ 12 h 138"/>
                <a:gd name="T60" fmla="*/ 57 w 139"/>
                <a:gd name="T61" fmla="*/ 11 h 138"/>
                <a:gd name="T62" fmla="*/ 62 w 139"/>
                <a:gd name="T63" fmla="*/ 8 h 138"/>
                <a:gd name="T64" fmla="*/ 68 w 139"/>
                <a:gd name="T65" fmla="*/ 5 h 138"/>
                <a:gd name="T66" fmla="*/ 80 w 139"/>
                <a:gd name="T67" fmla="*/ 3 h 138"/>
                <a:gd name="T68" fmla="*/ 91 w 139"/>
                <a:gd name="T69" fmla="*/ 3 h 138"/>
                <a:gd name="T70" fmla="*/ 93 w 139"/>
                <a:gd name="T71" fmla="*/ 4 h 138"/>
                <a:gd name="T72" fmla="*/ 101 w 139"/>
                <a:gd name="T73" fmla="*/ 0 h 138"/>
                <a:gd name="T74" fmla="*/ 108 w 139"/>
                <a:gd name="T75" fmla="*/ 0 h 138"/>
                <a:gd name="T76" fmla="*/ 110 w 139"/>
                <a:gd name="T77" fmla="*/ 3 h 138"/>
                <a:gd name="T78" fmla="*/ 115 w 139"/>
                <a:gd name="T79" fmla="*/ 2 h 138"/>
                <a:gd name="T80" fmla="*/ 114 w 139"/>
                <a:gd name="T81" fmla="*/ 6 h 138"/>
                <a:gd name="T82" fmla="*/ 114 w 139"/>
                <a:gd name="T83" fmla="*/ 14 h 138"/>
                <a:gd name="T84" fmla="*/ 113 w 139"/>
                <a:gd name="T85" fmla="*/ 21 h 138"/>
                <a:gd name="T86" fmla="*/ 109 w 139"/>
                <a:gd name="T87" fmla="*/ 26 h 138"/>
                <a:gd name="T88" fmla="*/ 109 w 139"/>
                <a:gd name="T89" fmla="*/ 32 h 138"/>
                <a:gd name="T90" fmla="*/ 115 w 139"/>
                <a:gd name="T91" fmla="*/ 37 h 138"/>
                <a:gd name="T92" fmla="*/ 115 w 139"/>
                <a:gd name="T93" fmla="*/ 38 h 138"/>
                <a:gd name="T94" fmla="*/ 119 w 139"/>
                <a:gd name="T95" fmla="*/ 41 h 138"/>
                <a:gd name="T96" fmla="*/ 122 w 139"/>
                <a:gd name="T97" fmla="*/ 55 h 138"/>
                <a:gd name="T98" fmla="*/ 124 w 139"/>
                <a:gd name="T99" fmla="*/ 62 h 138"/>
                <a:gd name="T100" fmla="*/ 125 w 139"/>
                <a:gd name="T101" fmla="*/ 66 h 138"/>
                <a:gd name="T102" fmla="*/ 124 w 139"/>
                <a:gd name="T103" fmla="*/ 72 h 138"/>
                <a:gd name="T104" fmla="*/ 124 w 139"/>
                <a:gd name="T105" fmla="*/ 75 h 138"/>
                <a:gd name="T106" fmla="*/ 122 w 139"/>
                <a:gd name="T107" fmla="*/ 79 h 138"/>
                <a:gd name="T108" fmla="*/ 124 w 139"/>
                <a:gd name="T109" fmla="*/ 84 h 138"/>
                <a:gd name="T110" fmla="*/ 121 w 139"/>
                <a:gd name="T111" fmla="*/ 87 h 138"/>
                <a:gd name="T112" fmla="*/ 125 w 139"/>
                <a:gd name="T113" fmla="*/ 92 h 138"/>
                <a:gd name="T114" fmla="*/ 125 w 139"/>
                <a:gd name="T115" fmla="*/ 96 h 138"/>
                <a:gd name="T116" fmla="*/ 127 w 139"/>
                <a:gd name="T117" fmla="*/ 99 h 138"/>
                <a:gd name="T118" fmla="*/ 131 w 139"/>
                <a:gd name="T119" fmla="*/ 98 h 138"/>
                <a:gd name="T120" fmla="*/ 136 w 139"/>
                <a:gd name="T121" fmla="*/ 102 h 138"/>
                <a:gd name="T122" fmla="*/ 139 w 139"/>
                <a:gd name="T12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9" h="138">
                  <a:moveTo>
                    <a:pt x="139" y="107"/>
                  </a:moveTo>
                  <a:lnTo>
                    <a:pt x="116" y="120"/>
                  </a:lnTo>
                  <a:lnTo>
                    <a:pt x="96" y="135"/>
                  </a:lnTo>
                  <a:lnTo>
                    <a:pt x="87" y="137"/>
                  </a:lnTo>
                  <a:lnTo>
                    <a:pt x="79" y="138"/>
                  </a:lnTo>
                  <a:lnTo>
                    <a:pt x="79" y="133"/>
                  </a:lnTo>
                  <a:lnTo>
                    <a:pt x="77" y="132"/>
                  </a:lnTo>
                  <a:lnTo>
                    <a:pt x="72" y="131"/>
                  </a:lnTo>
                  <a:lnTo>
                    <a:pt x="71" y="127"/>
                  </a:lnTo>
                  <a:lnTo>
                    <a:pt x="48" y="112"/>
                  </a:lnTo>
                  <a:lnTo>
                    <a:pt x="26" y="96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0" y="67"/>
                  </a:lnTo>
                  <a:lnTo>
                    <a:pt x="11" y="61"/>
                  </a:lnTo>
                  <a:lnTo>
                    <a:pt x="17" y="60"/>
                  </a:lnTo>
                  <a:lnTo>
                    <a:pt x="23" y="57"/>
                  </a:lnTo>
                  <a:lnTo>
                    <a:pt x="26" y="54"/>
                  </a:lnTo>
                  <a:lnTo>
                    <a:pt x="33" y="51"/>
                  </a:lnTo>
                  <a:lnTo>
                    <a:pt x="34" y="45"/>
                  </a:lnTo>
                  <a:lnTo>
                    <a:pt x="38" y="44"/>
                  </a:lnTo>
                  <a:lnTo>
                    <a:pt x="40" y="41"/>
                  </a:lnTo>
                  <a:lnTo>
                    <a:pt x="50" y="40"/>
                  </a:lnTo>
                  <a:lnTo>
                    <a:pt x="51" y="37"/>
                  </a:lnTo>
                  <a:lnTo>
                    <a:pt x="49" y="35"/>
                  </a:lnTo>
                  <a:lnTo>
                    <a:pt x="46" y="27"/>
                  </a:lnTo>
                  <a:lnTo>
                    <a:pt x="46" y="22"/>
                  </a:lnTo>
                  <a:lnTo>
                    <a:pt x="44" y="17"/>
                  </a:lnTo>
                  <a:lnTo>
                    <a:pt x="50" y="12"/>
                  </a:lnTo>
                  <a:lnTo>
                    <a:pt x="57" y="11"/>
                  </a:lnTo>
                  <a:lnTo>
                    <a:pt x="62" y="8"/>
                  </a:lnTo>
                  <a:lnTo>
                    <a:pt x="68" y="5"/>
                  </a:lnTo>
                  <a:lnTo>
                    <a:pt x="80" y="3"/>
                  </a:lnTo>
                  <a:lnTo>
                    <a:pt x="91" y="3"/>
                  </a:lnTo>
                  <a:lnTo>
                    <a:pt x="93" y="4"/>
                  </a:lnTo>
                  <a:lnTo>
                    <a:pt x="101" y="0"/>
                  </a:lnTo>
                  <a:lnTo>
                    <a:pt x="108" y="0"/>
                  </a:lnTo>
                  <a:lnTo>
                    <a:pt x="110" y="3"/>
                  </a:lnTo>
                  <a:lnTo>
                    <a:pt x="115" y="2"/>
                  </a:lnTo>
                  <a:lnTo>
                    <a:pt x="114" y="6"/>
                  </a:lnTo>
                  <a:lnTo>
                    <a:pt x="114" y="14"/>
                  </a:lnTo>
                  <a:lnTo>
                    <a:pt x="113" y="21"/>
                  </a:lnTo>
                  <a:lnTo>
                    <a:pt x="109" y="26"/>
                  </a:lnTo>
                  <a:lnTo>
                    <a:pt x="109" y="32"/>
                  </a:lnTo>
                  <a:lnTo>
                    <a:pt x="115" y="37"/>
                  </a:lnTo>
                  <a:lnTo>
                    <a:pt x="115" y="38"/>
                  </a:lnTo>
                  <a:lnTo>
                    <a:pt x="119" y="41"/>
                  </a:lnTo>
                  <a:lnTo>
                    <a:pt x="122" y="55"/>
                  </a:lnTo>
                  <a:lnTo>
                    <a:pt x="124" y="62"/>
                  </a:lnTo>
                  <a:lnTo>
                    <a:pt x="125" y="66"/>
                  </a:lnTo>
                  <a:lnTo>
                    <a:pt x="124" y="72"/>
                  </a:lnTo>
                  <a:lnTo>
                    <a:pt x="124" y="75"/>
                  </a:lnTo>
                  <a:lnTo>
                    <a:pt x="122" y="79"/>
                  </a:lnTo>
                  <a:lnTo>
                    <a:pt x="124" y="84"/>
                  </a:lnTo>
                  <a:lnTo>
                    <a:pt x="121" y="87"/>
                  </a:lnTo>
                  <a:lnTo>
                    <a:pt x="125" y="92"/>
                  </a:lnTo>
                  <a:lnTo>
                    <a:pt x="125" y="96"/>
                  </a:lnTo>
                  <a:lnTo>
                    <a:pt x="127" y="99"/>
                  </a:lnTo>
                  <a:lnTo>
                    <a:pt x="131" y="98"/>
                  </a:lnTo>
                  <a:lnTo>
                    <a:pt x="136" y="102"/>
                  </a:lnTo>
                  <a:lnTo>
                    <a:pt x="139" y="10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203575" y="5414963"/>
              <a:ext cx="130175" cy="115888"/>
            </a:xfrm>
            <a:custGeom>
              <a:avLst/>
              <a:gdLst>
                <a:gd name="T0" fmla="*/ 69 w 82"/>
                <a:gd name="T1" fmla="*/ 17 h 73"/>
                <a:gd name="T2" fmla="*/ 66 w 82"/>
                <a:gd name="T3" fmla="*/ 19 h 73"/>
                <a:gd name="T4" fmla="*/ 65 w 82"/>
                <a:gd name="T5" fmla="*/ 25 h 73"/>
                <a:gd name="T6" fmla="*/ 64 w 82"/>
                <a:gd name="T7" fmla="*/ 29 h 73"/>
                <a:gd name="T8" fmla="*/ 62 w 82"/>
                <a:gd name="T9" fmla="*/ 30 h 73"/>
                <a:gd name="T10" fmla="*/ 59 w 82"/>
                <a:gd name="T11" fmla="*/ 28 h 73"/>
                <a:gd name="T12" fmla="*/ 57 w 82"/>
                <a:gd name="T13" fmla="*/ 24 h 73"/>
                <a:gd name="T14" fmla="*/ 52 w 82"/>
                <a:gd name="T15" fmla="*/ 13 h 73"/>
                <a:gd name="T16" fmla="*/ 51 w 82"/>
                <a:gd name="T17" fmla="*/ 15 h 73"/>
                <a:gd name="T18" fmla="*/ 54 w 82"/>
                <a:gd name="T19" fmla="*/ 23 h 73"/>
                <a:gd name="T20" fmla="*/ 58 w 82"/>
                <a:gd name="T21" fmla="*/ 30 h 73"/>
                <a:gd name="T22" fmla="*/ 63 w 82"/>
                <a:gd name="T23" fmla="*/ 42 h 73"/>
                <a:gd name="T24" fmla="*/ 65 w 82"/>
                <a:gd name="T25" fmla="*/ 46 h 73"/>
                <a:gd name="T26" fmla="*/ 68 w 82"/>
                <a:gd name="T27" fmla="*/ 50 h 73"/>
                <a:gd name="T28" fmla="*/ 74 w 82"/>
                <a:gd name="T29" fmla="*/ 58 h 73"/>
                <a:gd name="T30" fmla="*/ 72 w 82"/>
                <a:gd name="T31" fmla="*/ 59 h 73"/>
                <a:gd name="T32" fmla="*/ 72 w 82"/>
                <a:gd name="T33" fmla="*/ 64 h 73"/>
                <a:gd name="T34" fmla="*/ 81 w 82"/>
                <a:gd name="T35" fmla="*/ 70 h 73"/>
                <a:gd name="T36" fmla="*/ 82 w 82"/>
                <a:gd name="T37" fmla="*/ 73 h 73"/>
                <a:gd name="T38" fmla="*/ 55 w 82"/>
                <a:gd name="T39" fmla="*/ 73 h 73"/>
                <a:gd name="T40" fmla="*/ 29 w 82"/>
                <a:gd name="T41" fmla="*/ 73 h 73"/>
                <a:gd name="T42" fmla="*/ 2 w 82"/>
                <a:gd name="T43" fmla="*/ 73 h 73"/>
                <a:gd name="T44" fmla="*/ 2 w 82"/>
                <a:gd name="T45" fmla="*/ 45 h 73"/>
                <a:gd name="T46" fmla="*/ 2 w 82"/>
                <a:gd name="T47" fmla="*/ 18 h 73"/>
                <a:gd name="T48" fmla="*/ 0 w 82"/>
                <a:gd name="T49" fmla="*/ 12 h 73"/>
                <a:gd name="T50" fmla="*/ 2 w 82"/>
                <a:gd name="T51" fmla="*/ 7 h 73"/>
                <a:gd name="T52" fmla="*/ 1 w 82"/>
                <a:gd name="T53" fmla="*/ 4 h 73"/>
                <a:gd name="T54" fmla="*/ 4 w 82"/>
                <a:gd name="T55" fmla="*/ 0 h 73"/>
                <a:gd name="T56" fmla="*/ 12 w 82"/>
                <a:gd name="T57" fmla="*/ 0 h 73"/>
                <a:gd name="T58" fmla="*/ 18 w 82"/>
                <a:gd name="T59" fmla="*/ 3 h 73"/>
                <a:gd name="T60" fmla="*/ 25 w 82"/>
                <a:gd name="T61" fmla="*/ 5 h 73"/>
                <a:gd name="T62" fmla="*/ 28 w 82"/>
                <a:gd name="T63" fmla="*/ 6 h 73"/>
                <a:gd name="T64" fmla="*/ 34 w 82"/>
                <a:gd name="T65" fmla="*/ 4 h 73"/>
                <a:gd name="T66" fmla="*/ 36 w 82"/>
                <a:gd name="T67" fmla="*/ 1 h 73"/>
                <a:gd name="T68" fmla="*/ 42 w 82"/>
                <a:gd name="T69" fmla="*/ 0 h 73"/>
                <a:gd name="T70" fmla="*/ 47 w 82"/>
                <a:gd name="T71" fmla="*/ 1 h 73"/>
                <a:gd name="T72" fmla="*/ 48 w 82"/>
                <a:gd name="T73" fmla="*/ 5 h 73"/>
                <a:gd name="T74" fmla="*/ 51 w 82"/>
                <a:gd name="T75" fmla="*/ 3 h 73"/>
                <a:gd name="T76" fmla="*/ 55 w 82"/>
                <a:gd name="T77" fmla="*/ 5 h 73"/>
                <a:gd name="T78" fmla="*/ 60 w 82"/>
                <a:gd name="T79" fmla="*/ 5 h 73"/>
                <a:gd name="T80" fmla="*/ 64 w 82"/>
                <a:gd name="T81" fmla="*/ 4 h 73"/>
                <a:gd name="T82" fmla="*/ 69 w 82"/>
                <a:gd name="T83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2" h="73">
                  <a:moveTo>
                    <a:pt x="69" y="17"/>
                  </a:moveTo>
                  <a:lnTo>
                    <a:pt x="66" y="19"/>
                  </a:lnTo>
                  <a:lnTo>
                    <a:pt x="65" y="25"/>
                  </a:lnTo>
                  <a:lnTo>
                    <a:pt x="64" y="29"/>
                  </a:lnTo>
                  <a:lnTo>
                    <a:pt x="62" y="30"/>
                  </a:lnTo>
                  <a:lnTo>
                    <a:pt x="59" y="28"/>
                  </a:lnTo>
                  <a:lnTo>
                    <a:pt x="57" y="24"/>
                  </a:lnTo>
                  <a:lnTo>
                    <a:pt x="52" y="13"/>
                  </a:lnTo>
                  <a:lnTo>
                    <a:pt x="51" y="15"/>
                  </a:lnTo>
                  <a:lnTo>
                    <a:pt x="54" y="23"/>
                  </a:lnTo>
                  <a:lnTo>
                    <a:pt x="58" y="30"/>
                  </a:lnTo>
                  <a:lnTo>
                    <a:pt x="63" y="42"/>
                  </a:lnTo>
                  <a:lnTo>
                    <a:pt x="65" y="46"/>
                  </a:lnTo>
                  <a:lnTo>
                    <a:pt x="68" y="50"/>
                  </a:lnTo>
                  <a:lnTo>
                    <a:pt x="74" y="58"/>
                  </a:lnTo>
                  <a:lnTo>
                    <a:pt x="72" y="59"/>
                  </a:lnTo>
                  <a:lnTo>
                    <a:pt x="72" y="64"/>
                  </a:lnTo>
                  <a:lnTo>
                    <a:pt x="81" y="70"/>
                  </a:lnTo>
                  <a:lnTo>
                    <a:pt x="82" y="73"/>
                  </a:lnTo>
                  <a:lnTo>
                    <a:pt x="55" y="73"/>
                  </a:lnTo>
                  <a:lnTo>
                    <a:pt x="29" y="73"/>
                  </a:lnTo>
                  <a:lnTo>
                    <a:pt x="2" y="73"/>
                  </a:lnTo>
                  <a:lnTo>
                    <a:pt x="2" y="45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7"/>
                  </a:lnTo>
                  <a:lnTo>
                    <a:pt x="1" y="4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8" y="3"/>
                  </a:lnTo>
                  <a:lnTo>
                    <a:pt x="25" y="5"/>
                  </a:lnTo>
                  <a:lnTo>
                    <a:pt x="28" y="6"/>
                  </a:lnTo>
                  <a:lnTo>
                    <a:pt x="34" y="4"/>
                  </a:lnTo>
                  <a:lnTo>
                    <a:pt x="36" y="1"/>
                  </a:lnTo>
                  <a:lnTo>
                    <a:pt x="42" y="0"/>
                  </a:lnTo>
                  <a:lnTo>
                    <a:pt x="47" y="1"/>
                  </a:lnTo>
                  <a:lnTo>
                    <a:pt x="48" y="5"/>
                  </a:lnTo>
                  <a:lnTo>
                    <a:pt x="51" y="3"/>
                  </a:lnTo>
                  <a:lnTo>
                    <a:pt x="55" y="5"/>
                  </a:lnTo>
                  <a:lnTo>
                    <a:pt x="60" y="5"/>
                  </a:lnTo>
                  <a:lnTo>
                    <a:pt x="64" y="4"/>
                  </a:lnTo>
                  <a:lnTo>
                    <a:pt x="69" y="1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3327400" y="5573713"/>
              <a:ext cx="71438" cy="61913"/>
            </a:xfrm>
            <a:custGeom>
              <a:avLst/>
              <a:gdLst>
                <a:gd name="T0" fmla="*/ 40 w 45"/>
                <a:gd name="T1" fmla="*/ 38 h 39"/>
                <a:gd name="T2" fmla="*/ 38 w 45"/>
                <a:gd name="T3" fmla="*/ 37 h 39"/>
                <a:gd name="T4" fmla="*/ 35 w 45"/>
                <a:gd name="T5" fmla="*/ 32 h 39"/>
                <a:gd name="T6" fmla="*/ 32 w 45"/>
                <a:gd name="T7" fmla="*/ 29 h 39"/>
                <a:gd name="T8" fmla="*/ 31 w 45"/>
                <a:gd name="T9" fmla="*/ 27 h 39"/>
                <a:gd name="T10" fmla="*/ 25 w 45"/>
                <a:gd name="T11" fmla="*/ 25 h 39"/>
                <a:gd name="T12" fmla="*/ 20 w 45"/>
                <a:gd name="T13" fmla="*/ 25 h 39"/>
                <a:gd name="T14" fmla="*/ 19 w 45"/>
                <a:gd name="T15" fmla="*/ 23 h 39"/>
                <a:gd name="T16" fmla="*/ 15 w 45"/>
                <a:gd name="T17" fmla="*/ 25 h 39"/>
                <a:gd name="T18" fmla="*/ 10 w 45"/>
                <a:gd name="T19" fmla="*/ 22 h 39"/>
                <a:gd name="T20" fmla="*/ 9 w 45"/>
                <a:gd name="T21" fmla="*/ 27 h 39"/>
                <a:gd name="T22" fmla="*/ 0 w 45"/>
                <a:gd name="T23" fmla="*/ 26 h 39"/>
                <a:gd name="T24" fmla="*/ 0 w 45"/>
                <a:gd name="T25" fmla="*/ 22 h 39"/>
                <a:gd name="T26" fmla="*/ 3 w 45"/>
                <a:gd name="T27" fmla="*/ 12 h 39"/>
                <a:gd name="T28" fmla="*/ 4 w 45"/>
                <a:gd name="T29" fmla="*/ 8 h 39"/>
                <a:gd name="T30" fmla="*/ 5 w 45"/>
                <a:gd name="T31" fmla="*/ 5 h 39"/>
                <a:gd name="T32" fmla="*/ 10 w 45"/>
                <a:gd name="T33" fmla="*/ 4 h 39"/>
                <a:gd name="T34" fmla="*/ 14 w 45"/>
                <a:gd name="T35" fmla="*/ 0 h 39"/>
                <a:gd name="T36" fmla="*/ 17 w 45"/>
                <a:gd name="T37" fmla="*/ 9 h 39"/>
                <a:gd name="T38" fmla="*/ 20 w 45"/>
                <a:gd name="T39" fmla="*/ 15 h 39"/>
                <a:gd name="T40" fmla="*/ 23 w 45"/>
                <a:gd name="T41" fmla="*/ 19 h 39"/>
                <a:gd name="T42" fmla="*/ 33 w 45"/>
                <a:gd name="T43" fmla="*/ 25 h 39"/>
                <a:gd name="T44" fmla="*/ 37 w 45"/>
                <a:gd name="T45" fmla="*/ 29 h 39"/>
                <a:gd name="T46" fmla="*/ 40 w 45"/>
                <a:gd name="T47" fmla="*/ 33 h 39"/>
                <a:gd name="T48" fmla="*/ 41 w 45"/>
                <a:gd name="T49" fmla="*/ 35 h 39"/>
                <a:gd name="T50" fmla="*/ 45 w 45"/>
                <a:gd name="T51" fmla="*/ 37 h 39"/>
                <a:gd name="T52" fmla="*/ 43 w 45"/>
                <a:gd name="T53" fmla="*/ 39 h 39"/>
                <a:gd name="T54" fmla="*/ 40 w 45"/>
                <a:gd name="T55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" h="39">
                  <a:moveTo>
                    <a:pt x="40" y="38"/>
                  </a:moveTo>
                  <a:lnTo>
                    <a:pt x="38" y="37"/>
                  </a:lnTo>
                  <a:lnTo>
                    <a:pt x="35" y="32"/>
                  </a:lnTo>
                  <a:lnTo>
                    <a:pt x="32" y="29"/>
                  </a:lnTo>
                  <a:lnTo>
                    <a:pt x="31" y="27"/>
                  </a:lnTo>
                  <a:lnTo>
                    <a:pt x="25" y="25"/>
                  </a:lnTo>
                  <a:lnTo>
                    <a:pt x="20" y="25"/>
                  </a:lnTo>
                  <a:lnTo>
                    <a:pt x="19" y="23"/>
                  </a:lnTo>
                  <a:lnTo>
                    <a:pt x="15" y="25"/>
                  </a:lnTo>
                  <a:lnTo>
                    <a:pt x="10" y="22"/>
                  </a:lnTo>
                  <a:lnTo>
                    <a:pt x="9" y="27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3" y="12"/>
                  </a:lnTo>
                  <a:lnTo>
                    <a:pt x="4" y="8"/>
                  </a:lnTo>
                  <a:lnTo>
                    <a:pt x="5" y="5"/>
                  </a:lnTo>
                  <a:lnTo>
                    <a:pt x="10" y="4"/>
                  </a:lnTo>
                  <a:lnTo>
                    <a:pt x="14" y="0"/>
                  </a:lnTo>
                  <a:lnTo>
                    <a:pt x="17" y="9"/>
                  </a:lnTo>
                  <a:lnTo>
                    <a:pt x="20" y="15"/>
                  </a:lnTo>
                  <a:lnTo>
                    <a:pt x="23" y="19"/>
                  </a:lnTo>
                  <a:lnTo>
                    <a:pt x="33" y="25"/>
                  </a:lnTo>
                  <a:lnTo>
                    <a:pt x="37" y="29"/>
                  </a:lnTo>
                  <a:lnTo>
                    <a:pt x="40" y="33"/>
                  </a:lnTo>
                  <a:lnTo>
                    <a:pt x="41" y="35"/>
                  </a:lnTo>
                  <a:lnTo>
                    <a:pt x="45" y="37"/>
                  </a:lnTo>
                  <a:lnTo>
                    <a:pt x="43" y="39"/>
                  </a:lnTo>
                  <a:lnTo>
                    <a:pt x="40" y="38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3290888" y="5608638"/>
              <a:ext cx="157163" cy="122238"/>
            </a:xfrm>
            <a:custGeom>
              <a:avLst/>
              <a:gdLst>
                <a:gd name="T0" fmla="*/ 33 w 99"/>
                <a:gd name="T1" fmla="*/ 0 h 77"/>
                <a:gd name="T2" fmla="*/ 38 w 99"/>
                <a:gd name="T3" fmla="*/ 3 h 77"/>
                <a:gd name="T4" fmla="*/ 42 w 99"/>
                <a:gd name="T5" fmla="*/ 1 h 77"/>
                <a:gd name="T6" fmla="*/ 43 w 99"/>
                <a:gd name="T7" fmla="*/ 3 h 77"/>
                <a:gd name="T8" fmla="*/ 48 w 99"/>
                <a:gd name="T9" fmla="*/ 3 h 77"/>
                <a:gd name="T10" fmla="*/ 54 w 99"/>
                <a:gd name="T11" fmla="*/ 5 h 77"/>
                <a:gd name="T12" fmla="*/ 55 w 99"/>
                <a:gd name="T13" fmla="*/ 7 h 77"/>
                <a:gd name="T14" fmla="*/ 58 w 99"/>
                <a:gd name="T15" fmla="*/ 10 h 77"/>
                <a:gd name="T16" fmla="*/ 61 w 99"/>
                <a:gd name="T17" fmla="*/ 15 h 77"/>
                <a:gd name="T18" fmla="*/ 63 w 99"/>
                <a:gd name="T19" fmla="*/ 16 h 77"/>
                <a:gd name="T20" fmla="*/ 61 w 99"/>
                <a:gd name="T21" fmla="*/ 19 h 77"/>
                <a:gd name="T22" fmla="*/ 58 w 99"/>
                <a:gd name="T23" fmla="*/ 22 h 77"/>
                <a:gd name="T24" fmla="*/ 60 w 99"/>
                <a:gd name="T25" fmla="*/ 24 h 77"/>
                <a:gd name="T26" fmla="*/ 60 w 99"/>
                <a:gd name="T27" fmla="*/ 27 h 77"/>
                <a:gd name="T28" fmla="*/ 63 w 99"/>
                <a:gd name="T29" fmla="*/ 27 h 77"/>
                <a:gd name="T30" fmla="*/ 64 w 99"/>
                <a:gd name="T31" fmla="*/ 26 h 77"/>
                <a:gd name="T32" fmla="*/ 66 w 99"/>
                <a:gd name="T33" fmla="*/ 27 h 77"/>
                <a:gd name="T34" fmla="*/ 64 w 99"/>
                <a:gd name="T35" fmla="*/ 29 h 77"/>
                <a:gd name="T36" fmla="*/ 67 w 99"/>
                <a:gd name="T37" fmla="*/ 34 h 77"/>
                <a:gd name="T38" fmla="*/ 69 w 99"/>
                <a:gd name="T39" fmla="*/ 36 h 77"/>
                <a:gd name="T40" fmla="*/ 72 w 99"/>
                <a:gd name="T41" fmla="*/ 39 h 77"/>
                <a:gd name="T42" fmla="*/ 95 w 99"/>
                <a:gd name="T43" fmla="*/ 47 h 77"/>
                <a:gd name="T44" fmla="*/ 99 w 99"/>
                <a:gd name="T45" fmla="*/ 47 h 77"/>
                <a:gd name="T46" fmla="*/ 81 w 99"/>
                <a:gd name="T47" fmla="*/ 67 h 77"/>
                <a:gd name="T48" fmla="*/ 72 w 99"/>
                <a:gd name="T49" fmla="*/ 68 h 77"/>
                <a:gd name="T50" fmla="*/ 66 w 99"/>
                <a:gd name="T51" fmla="*/ 73 h 77"/>
                <a:gd name="T52" fmla="*/ 62 w 99"/>
                <a:gd name="T53" fmla="*/ 73 h 77"/>
                <a:gd name="T54" fmla="*/ 60 w 99"/>
                <a:gd name="T55" fmla="*/ 74 h 77"/>
                <a:gd name="T56" fmla="*/ 56 w 99"/>
                <a:gd name="T57" fmla="*/ 74 h 77"/>
                <a:gd name="T58" fmla="*/ 52 w 99"/>
                <a:gd name="T59" fmla="*/ 73 h 77"/>
                <a:gd name="T60" fmla="*/ 46 w 99"/>
                <a:gd name="T61" fmla="*/ 75 h 77"/>
                <a:gd name="T62" fmla="*/ 45 w 99"/>
                <a:gd name="T63" fmla="*/ 77 h 77"/>
                <a:gd name="T64" fmla="*/ 40 w 99"/>
                <a:gd name="T65" fmla="*/ 77 h 77"/>
                <a:gd name="T66" fmla="*/ 39 w 99"/>
                <a:gd name="T67" fmla="*/ 76 h 77"/>
                <a:gd name="T68" fmla="*/ 37 w 99"/>
                <a:gd name="T69" fmla="*/ 76 h 77"/>
                <a:gd name="T70" fmla="*/ 35 w 99"/>
                <a:gd name="T71" fmla="*/ 76 h 77"/>
                <a:gd name="T72" fmla="*/ 27 w 99"/>
                <a:gd name="T73" fmla="*/ 71 h 77"/>
                <a:gd name="T74" fmla="*/ 22 w 99"/>
                <a:gd name="T75" fmla="*/ 71 h 77"/>
                <a:gd name="T76" fmla="*/ 20 w 99"/>
                <a:gd name="T77" fmla="*/ 69 h 77"/>
                <a:gd name="T78" fmla="*/ 20 w 99"/>
                <a:gd name="T79" fmla="*/ 65 h 77"/>
                <a:gd name="T80" fmla="*/ 16 w 99"/>
                <a:gd name="T81" fmla="*/ 64 h 77"/>
                <a:gd name="T82" fmla="*/ 13 w 99"/>
                <a:gd name="T83" fmla="*/ 57 h 77"/>
                <a:gd name="T84" fmla="*/ 9 w 99"/>
                <a:gd name="T85" fmla="*/ 55 h 77"/>
                <a:gd name="T86" fmla="*/ 8 w 99"/>
                <a:gd name="T87" fmla="*/ 52 h 77"/>
                <a:gd name="T88" fmla="*/ 4 w 99"/>
                <a:gd name="T89" fmla="*/ 48 h 77"/>
                <a:gd name="T90" fmla="*/ 0 w 99"/>
                <a:gd name="T91" fmla="*/ 48 h 77"/>
                <a:gd name="T92" fmla="*/ 3 w 99"/>
                <a:gd name="T93" fmla="*/ 45 h 77"/>
                <a:gd name="T94" fmla="*/ 7 w 99"/>
                <a:gd name="T95" fmla="*/ 45 h 77"/>
                <a:gd name="T96" fmla="*/ 8 w 99"/>
                <a:gd name="T97" fmla="*/ 42 h 77"/>
                <a:gd name="T98" fmla="*/ 7 w 99"/>
                <a:gd name="T99" fmla="*/ 36 h 77"/>
                <a:gd name="T100" fmla="*/ 9 w 99"/>
                <a:gd name="T101" fmla="*/ 29 h 77"/>
                <a:gd name="T102" fmla="*/ 13 w 99"/>
                <a:gd name="T103" fmla="*/ 28 h 77"/>
                <a:gd name="T104" fmla="*/ 13 w 99"/>
                <a:gd name="T105" fmla="*/ 24 h 77"/>
                <a:gd name="T106" fmla="*/ 16 w 99"/>
                <a:gd name="T107" fmla="*/ 19 h 77"/>
                <a:gd name="T108" fmla="*/ 20 w 99"/>
                <a:gd name="T109" fmla="*/ 16 h 77"/>
                <a:gd name="T110" fmla="*/ 22 w 99"/>
                <a:gd name="T111" fmla="*/ 10 h 77"/>
                <a:gd name="T112" fmla="*/ 23 w 99"/>
                <a:gd name="T113" fmla="*/ 4 h 77"/>
                <a:gd name="T114" fmla="*/ 32 w 99"/>
                <a:gd name="T115" fmla="*/ 5 h 77"/>
                <a:gd name="T116" fmla="*/ 33 w 99"/>
                <a:gd name="T1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9" h="77">
                  <a:moveTo>
                    <a:pt x="33" y="0"/>
                  </a:moveTo>
                  <a:lnTo>
                    <a:pt x="38" y="3"/>
                  </a:lnTo>
                  <a:lnTo>
                    <a:pt x="42" y="1"/>
                  </a:lnTo>
                  <a:lnTo>
                    <a:pt x="43" y="3"/>
                  </a:lnTo>
                  <a:lnTo>
                    <a:pt x="48" y="3"/>
                  </a:lnTo>
                  <a:lnTo>
                    <a:pt x="54" y="5"/>
                  </a:lnTo>
                  <a:lnTo>
                    <a:pt x="55" y="7"/>
                  </a:lnTo>
                  <a:lnTo>
                    <a:pt x="58" y="10"/>
                  </a:lnTo>
                  <a:lnTo>
                    <a:pt x="61" y="15"/>
                  </a:lnTo>
                  <a:lnTo>
                    <a:pt x="63" y="16"/>
                  </a:lnTo>
                  <a:lnTo>
                    <a:pt x="61" y="19"/>
                  </a:lnTo>
                  <a:lnTo>
                    <a:pt x="58" y="22"/>
                  </a:lnTo>
                  <a:lnTo>
                    <a:pt x="60" y="24"/>
                  </a:lnTo>
                  <a:lnTo>
                    <a:pt x="60" y="27"/>
                  </a:lnTo>
                  <a:lnTo>
                    <a:pt x="63" y="27"/>
                  </a:lnTo>
                  <a:lnTo>
                    <a:pt x="64" y="26"/>
                  </a:lnTo>
                  <a:lnTo>
                    <a:pt x="66" y="27"/>
                  </a:lnTo>
                  <a:lnTo>
                    <a:pt x="64" y="29"/>
                  </a:lnTo>
                  <a:lnTo>
                    <a:pt x="67" y="34"/>
                  </a:lnTo>
                  <a:lnTo>
                    <a:pt x="69" y="36"/>
                  </a:lnTo>
                  <a:lnTo>
                    <a:pt x="72" y="39"/>
                  </a:lnTo>
                  <a:lnTo>
                    <a:pt x="95" y="47"/>
                  </a:lnTo>
                  <a:lnTo>
                    <a:pt x="99" y="47"/>
                  </a:lnTo>
                  <a:lnTo>
                    <a:pt x="81" y="67"/>
                  </a:lnTo>
                  <a:lnTo>
                    <a:pt x="72" y="68"/>
                  </a:lnTo>
                  <a:lnTo>
                    <a:pt x="66" y="73"/>
                  </a:lnTo>
                  <a:lnTo>
                    <a:pt x="62" y="73"/>
                  </a:lnTo>
                  <a:lnTo>
                    <a:pt x="60" y="74"/>
                  </a:lnTo>
                  <a:lnTo>
                    <a:pt x="56" y="74"/>
                  </a:lnTo>
                  <a:lnTo>
                    <a:pt x="52" y="73"/>
                  </a:lnTo>
                  <a:lnTo>
                    <a:pt x="46" y="75"/>
                  </a:lnTo>
                  <a:lnTo>
                    <a:pt x="45" y="77"/>
                  </a:lnTo>
                  <a:lnTo>
                    <a:pt x="40" y="77"/>
                  </a:lnTo>
                  <a:lnTo>
                    <a:pt x="39" y="76"/>
                  </a:lnTo>
                  <a:lnTo>
                    <a:pt x="37" y="76"/>
                  </a:lnTo>
                  <a:lnTo>
                    <a:pt x="35" y="76"/>
                  </a:lnTo>
                  <a:lnTo>
                    <a:pt x="27" y="71"/>
                  </a:lnTo>
                  <a:lnTo>
                    <a:pt x="22" y="71"/>
                  </a:lnTo>
                  <a:lnTo>
                    <a:pt x="20" y="69"/>
                  </a:lnTo>
                  <a:lnTo>
                    <a:pt x="20" y="65"/>
                  </a:lnTo>
                  <a:lnTo>
                    <a:pt x="16" y="64"/>
                  </a:lnTo>
                  <a:lnTo>
                    <a:pt x="13" y="57"/>
                  </a:lnTo>
                  <a:lnTo>
                    <a:pt x="9" y="55"/>
                  </a:lnTo>
                  <a:lnTo>
                    <a:pt x="8" y="52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3" y="45"/>
                  </a:lnTo>
                  <a:lnTo>
                    <a:pt x="7" y="45"/>
                  </a:lnTo>
                  <a:lnTo>
                    <a:pt x="8" y="42"/>
                  </a:lnTo>
                  <a:lnTo>
                    <a:pt x="7" y="36"/>
                  </a:lnTo>
                  <a:lnTo>
                    <a:pt x="9" y="29"/>
                  </a:lnTo>
                  <a:lnTo>
                    <a:pt x="13" y="28"/>
                  </a:lnTo>
                  <a:lnTo>
                    <a:pt x="13" y="24"/>
                  </a:lnTo>
                  <a:lnTo>
                    <a:pt x="16" y="19"/>
                  </a:lnTo>
                  <a:lnTo>
                    <a:pt x="20" y="16"/>
                  </a:lnTo>
                  <a:lnTo>
                    <a:pt x="22" y="10"/>
                  </a:lnTo>
                  <a:lnTo>
                    <a:pt x="23" y="4"/>
                  </a:lnTo>
                  <a:lnTo>
                    <a:pt x="32" y="5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3035300" y="5743575"/>
              <a:ext cx="58738" cy="66675"/>
            </a:xfrm>
            <a:custGeom>
              <a:avLst/>
              <a:gdLst>
                <a:gd name="T0" fmla="*/ 15 w 37"/>
                <a:gd name="T1" fmla="*/ 42 h 42"/>
                <a:gd name="T2" fmla="*/ 8 w 37"/>
                <a:gd name="T3" fmla="*/ 35 h 42"/>
                <a:gd name="T4" fmla="*/ 3 w 37"/>
                <a:gd name="T5" fmla="*/ 30 h 42"/>
                <a:gd name="T6" fmla="*/ 0 w 37"/>
                <a:gd name="T7" fmla="*/ 23 h 42"/>
                <a:gd name="T8" fmla="*/ 0 w 37"/>
                <a:gd name="T9" fmla="*/ 20 h 42"/>
                <a:gd name="T10" fmla="*/ 1 w 37"/>
                <a:gd name="T11" fmla="*/ 19 h 42"/>
                <a:gd name="T12" fmla="*/ 3 w 37"/>
                <a:gd name="T13" fmla="*/ 14 h 42"/>
                <a:gd name="T14" fmla="*/ 4 w 37"/>
                <a:gd name="T15" fmla="*/ 9 h 42"/>
                <a:gd name="T16" fmla="*/ 7 w 37"/>
                <a:gd name="T17" fmla="*/ 8 h 42"/>
                <a:gd name="T18" fmla="*/ 17 w 37"/>
                <a:gd name="T19" fmla="*/ 8 h 42"/>
                <a:gd name="T20" fmla="*/ 17 w 37"/>
                <a:gd name="T21" fmla="*/ 1 h 42"/>
                <a:gd name="T22" fmla="*/ 19 w 37"/>
                <a:gd name="T23" fmla="*/ 0 h 42"/>
                <a:gd name="T24" fmla="*/ 24 w 37"/>
                <a:gd name="T25" fmla="*/ 1 h 42"/>
                <a:gd name="T26" fmla="*/ 27 w 37"/>
                <a:gd name="T27" fmla="*/ 0 h 42"/>
                <a:gd name="T28" fmla="*/ 29 w 37"/>
                <a:gd name="T29" fmla="*/ 1 h 42"/>
                <a:gd name="T30" fmla="*/ 27 w 37"/>
                <a:gd name="T31" fmla="*/ 3 h 42"/>
                <a:gd name="T32" fmla="*/ 30 w 37"/>
                <a:gd name="T33" fmla="*/ 7 h 42"/>
                <a:gd name="T34" fmla="*/ 35 w 37"/>
                <a:gd name="T35" fmla="*/ 6 h 42"/>
                <a:gd name="T36" fmla="*/ 36 w 37"/>
                <a:gd name="T37" fmla="*/ 7 h 42"/>
                <a:gd name="T38" fmla="*/ 33 w 37"/>
                <a:gd name="T39" fmla="*/ 15 h 42"/>
                <a:gd name="T40" fmla="*/ 36 w 37"/>
                <a:gd name="T41" fmla="*/ 19 h 42"/>
                <a:gd name="T42" fmla="*/ 37 w 37"/>
                <a:gd name="T43" fmla="*/ 24 h 42"/>
                <a:gd name="T44" fmla="*/ 36 w 37"/>
                <a:gd name="T45" fmla="*/ 29 h 42"/>
                <a:gd name="T46" fmla="*/ 35 w 37"/>
                <a:gd name="T47" fmla="*/ 32 h 42"/>
                <a:gd name="T48" fmla="*/ 29 w 37"/>
                <a:gd name="T49" fmla="*/ 31 h 42"/>
                <a:gd name="T50" fmla="*/ 25 w 37"/>
                <a:gd name="T51" fmla="*/ 29 h 42"/>
                <a:gd name="T52" fmla="*/ 24 w 37"/>
                <a:gd name="T53" fmla="*/ 31 h 42"/>
                <a:gd name="T54" fmla="*/ 20 w 37"/>
                <a:gd name="T55" fmla="*/ 32 h 42"/>
                <a:gd name="T56" fmla="*/ 18 w 37"/>
                <a:gd name="T57" fmla="*/ 34 h 42"/>
                <a:gd name="T58" fmla="*/ 20 w 37"/>
                <a:gd name="T59" fmla="*/ 38 h 42"/>
                <a:gd name="T60" fmla="*/ 15 w 37"/>
                <a:gd name="T6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2">
                  <a:moveTo>
                    <a:pt x="15" y="42"/>
                  </a:moveTo>
                  <a:lnTo>
                    <a:pt x="8" y="35"/>
                  </a:lnTo>
                  <a:lnTo>
                    <a:pt x="3" y="30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9"/>
                  </a:lnTo>
                  <a:lnTo>
                    <a:pt x="3" y="14"/>
                  </a:lnTo>
                  <a:lnTo>
                    <a:pt x="4" y="9"/>
                  </a:lnTo>
                  <a:lnTo>
                    <a:pt x="7" y="8"/>
                  </a:lnTo>
                  <a:lnTo>
                    <a:pt x="17" y="8"/>
                  </a:lnTo>
                  <a:lnTo>
                    <a:pt x="17" y="1"/>
                  </a:lnTo>
                  <a:lnTo>
                    <a:pt x="19" y="0"/>
                  </a:lnTo>
                  <a:lnTo>
                    <a:pt x="24" y="1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27" y="3"/>
                  </a:lnTo>
                  <a:lnTo>
                    <a:pt x="30" y="7"/>
                  </a:lnTo>
                  <a:lnTo>
                    <a:pt x="35" y="6"/>
                  </a:lnTo>
                  <a:lnTo>
                    <a:pt x="36" y="7"/>
                  </a:lnTo>
                  <a:lnTo>
                    <a:pt x="33" y="15"/>
                  </a:lnTo>
                  <a:lnTo>
                    <a:pt x="36" y="19"/>
                  </a:lnTo>
                  <a:lnTo>
                    <a:pt x="37" y="24"/>
                  </a:lnTo>
                  <a:lnTo>
                    <a:pt x="36" y="29"/>
                  </a:lnTo>
                  <a:lnTo>
                    <a:pt x="35" y="32"/>
                  </a:lnTo>
                  <a:lnTo>
                    <a:pt x="29" y="31"/>
                  </a:lnTo>
                  <a:lnTo>
                    <a:pt x="25" y="29"/>
                  </a:lnTo>
                  <a:lnTo>
                    <a:pt x="24" y="31"/>
                  </a:lnTo>
                  <a:lnTo>
                    <a:pt x="20" y="32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15" y="4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62"/>
            <p:cNvSpPr>
              <a:spLocks/>
            </p:cNvSpPr>
            <p:nvPr/>
          </p:nvSpPr>
          <p:spPr bwMode="auto">
            <a:xfrm>
              <a:off x="2906713" y="5651500"/>
              <a:ext cx="46038" cy="66675"/>
            </a:xfrm>
            <a:custGeom>
              <a:avLst/>
              <a:gdLst>
                <a:gd name="T0" fmla="*/ 29 w 29"/>
                <a:gd name="T1" fmla="*/ 34 h 42"/>
                <a:gd name="T2" fmla="*/ 18 w 29"/>
                <a:gd name="T3" fmla="*/ 38 h 42"/>
                <a:gd name="T4" fmla="*/ 14 w 29"/>
                <a:gd name="T5" fmla="*/ 40 h 42"/>
                <a:gd name="T6" fmla="*/ 8 w 29"/>
                <a:gd name="T7" fmla="*/ 42 h 42"/>
                <a:gd name="T8" fmla="*/ 2 w 29"/>
                <a:gd name="T9" fmla="*/ 41 h 42"/>
                <a:gd name="T10" fmla="*/ 2 w 29"/>
                <a:gd name="T11" fmla="*/ 37 h 42"/>
                <a:gd name="T12" fmla="*/ 0 w 29"/>
                <a:gd name="T13" fmla="*/ 32 h 42"/>
                <a:gd name="T14" fmla="*/ 1 w 29"/>
                <a:gd name="T15" fmla="*/ 24 h 42"/>
                <a:gd name="T16" fmla="*/ 5 w 29"/>
                <a:gd name="T17" fmla="*/ 19 h 42"/>
                <a:gd name="T18" fmla="*/ 2 w 29"/>
                <a:gd name="T19" fmla="*/ 9 h 42"/>
                <a:gd name="T20" fmla="*/ 1 w 29"/>
                <a:gd name="T21" fmla="*/ 3 h 42"/>
                <a:gd name="T22" fmla="*/ 2 w 29"/>
                <a:gd name="T23" fmla="*/ 0 h 42"/>
                <a:gd name="T24" fmla="*/ 13 w 29"/>
                <a:gd name="T25" fmla="*/ 0 h 42"/>
                <a:gd name="T26" fmla="*/ 17 w 29"/>
                <a:gd name="T27" fmla="*/ 0 h 42"/>
                <a:gd name="T28" fmla="*/ 19 w 29"/>
                <a:gd name="T29" fmla="*/ 0 h 42"/>
                <a:gd name="T30" fmla="*/ 21 w 29"/>
                <a:gd name="T31" fmla="*/ 0 h 42"/>
                <a:gd name="T32" fmla="*/ 21 w 29"/>
                <a:gd name="T33" fmla="*/ 2 h 42"/>
                <a:gd name="T34" fmla="*/ 24 w 29"/>
                <a:gd name="T35" fmla="*/ 6 h 42"/>
                <a:gd name="T36" fmla="*/ 24 w 29"/>
                <a:gd name="T37" fmla="*/ 11 h 42"/>
                <a:gd name="T38" fmla="*/ 25 w 29"/>
                <a:gd name="T39" fmla="*/ 15 h 42"/>
                <a:gd name="T40" fmla="*/ 26 w 29"/>
                <a:gd name="T41" fmla="*/ 18 h 42"/>
                <a:gd name="T42" fmla="*/ 25 w 29"/>
                <a:gd name="T43" fmla="*/ 24 h 42"/>
                <a:gd name="T44" fmla="*/ 25 w 29"/>
                <a:gd name="T45" fmla="*/ 28 h 42"/>
                <a:gd name="T46" fmla="*/ 27 w 29"/>
                <a:gd name="T47" fmla="*/ 31 h 42"/>
                <a:gd name="T48" fmla="*/ 29 w 29"/>
                <a:gd name="T49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42">
                  <a:moveTo>
                    <a:pt x="29" y="34"/>
                  </a:moveTo>
                  <a:lnTo>
                    <a:pt x="18" y="38"/>
                  </a:lnTo>
                  <a:lnTo>
                    <a:pt x="14" y="40"/>
                  </a:lnTo>
                  <a:lnTo>
                    <a:pt x="8" y="42"/>
                  </a:lnTo>
                  <a:lnTo>
                    <a:pt x="2" y="41"/>
                  </a:lnTo>
                  <a:lnTo>
                    <a:pt x="2" y="37"/>
                  </a:lnTo>
                  <a:lnTo>
                    <a:pt x="0" y="32"/>
                  </a:lnTo>
                  <a:lnTo>
                    <a:pt x="1" y="24"/>
                  </a:lnTo>
                  <a:lnTo>
                    <a:pt x="5" y="19"/>
                  </a:lnTo>
                  <a:lnTo>
                    <a:pt x="2" y="9"/>
                  </a:lnTo>
                  <a:lnTo>
                    <a:pt x="1" y="3"/>
                  </a:lnTo>
                  <a:lnTo>
                    <a:pt x="2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2"/>
                  </a:lnTo>
                  <a:lnTo>
                    <a:pt x="24" y="6"/>
                  </a:lnTo>
                  <a:lnTo>
                    <a:pt x="24" y="11"/>
                  </a:lnTo>
                  <a:lnTo>
                    <a:pt x="25" y="15"/>
                  </a:lnTo>
                  <a:lnTo>
                    <a:pt x="26" y="18"/>
                  </a:lnTo>
                  <a:lnTo>
                    <a:pt x="25" y="24"/>
                  </a:lnTo>
                  <a:lnTo>
                    <a:pt x="25" y="28"/>
                  </a:lnTo>
                  <a:lnTo>
                    <a:pt x="27" y="31"/>
                  </a:lnTo>
                  <a:lnTo>
                    <a:pt x="29" y="34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auto">
            <a:xfrm>
              <a:off x="2760663" y="5619750"/>
              <a:ext cx="31750" cy="7938"/>
            </a:xfrm>
            <a:custGeom>
              <a:avLst/>
              <a:gdLst>
                <a:gd name="T0" fmla="*/ 0 w 20"/>
                <a:gd name="T1" fmla="*/ 5 h 5"/>
                <a:gd name="T2" fmla="*/ 1 w 20"/>
                <a:gd name="T3" fmla="*/ 2 h 5"/>
                <a:gd name="T4" fmla="*/ 8 w 20"/>
                <a:gd name="T5" fmla="*/ 2 h 5"/>
                <a:gd name="T6" fmla="*/ 10 w 20"/>
                <a:gd name="T7" fmla="*/ 0 h 5"/>
                <a:gd name="T8" fmla="*/ 12 w 20"/>
                <a:gd name="T9" fmla="*/ 0 h 5"/>
                <a:gd name="T10" fmla="*/ 14 w 20"/>
                <a:gd name="T11" fmla="*/ 2 h 5"/>
                <a:gd name="T12" fmla="*/ 17 w 20"/>
                <a:gd name="T13" fmla="*/ 2 h 5"/>
                <a:gd name="T14" fmla="*/ 19 w 20"/>
                <a:gd name="T15" fmla="*/ 0 h 5"/>
                <a:gd name="T16" fmla="*/ 20 w 20"/>
                <a:gd name="T17" fmla="*/ 3 h 5"/>
                <a:gd name="T18" fmla="*/ 18 w 20"/>
                <a:gd name="T19" fmla="*/ 4 h 5"/>
                <a:gd name="T20" fmla="*/ 14 w 20"/>
                <a:gd name="T21" fmla="*/ 4 h 5"/>
                <a:gd name="T22" fmla="*/ 12 w 20"/>
                <a:gd name="T23" fmla="*/ 3 h 5"/>
                <a:gd name="T24" fmla="*/ 10 w 20"/>
                <a:gd name="T25" fmla="*/ 4 h 5"/>
                <a:gd name="T26" fmla="*/ 8 w 20"/>
                <a:gd name="T27" fmla="*/ 4 h 5"/>
                <a:gd name="T28" fmla="*/ 7 w 20"/>
                <a:gd name="T29" fmla="*/ 5 h 5"/>
                <a:gd name="T30" fmla="*/ 0 w 20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5">
                  <a:moveTo>
                    <a:pt x="0" y="5"/>
                  </a:moveTo>
                  <a:lnTo>
                    <a:pt x="1" y="2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19" y="0"/>
                  </a:lnTo>
                  <a:lnTo>
                    <a:pt x="20" y="3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2" y="3"/>
                  </a:lnTo>
                  <a:lnTo>
                    <a:pt x="10" y="4"/>
                  </a:lnTo>
                  <a:lnTo>
                    <a:pt x="8" y="4"/>
                  </a:lnTo>
                  <a:lnTo>
                    <a:pt x="7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auto">
            <a:xfrm>
              <a:off x="2779713" y="5634038"/>
              <a:ext cx="76200" cy="57150"/>
            </a:xfrm>
            <a:custGeom>
              <a:avLst/>
              <a:gdLst>
                <a:gd name="T0" fmla="*/ 43 w 48"/>
                <a:gd name="T1" fmla="*/ 32 h 36"/>
                <a:gd name="T2" fmla="*/ 40 w 48"/>
                <a:gd name="T3" fmla="*/ 36 h 36"/>
                <a:gd name="T4" fmla="*/ 39 w 48"/>
                <a:gd name="T5" fmla="*/ 31 h 36"/>
                <a:gd name="T6" fmla="*/ 34 w 48"/>
                <a:gd name="T7" fmla="*/ 28 h 36"/>
                <a:gd name="T8" fmla="*/ 31 w 48"/>
                <a:gd name="T9" fmla="*/ 29 h 36"/>
                <a:gd name="T10" fmla="*/ 30 w 48"/>
                <a:gd name="T11" fmla="*/ 24 h 36"/>
                <a:gd name="T12" fmla="*/ 29 w 48"/>
                <a:gd name="T13" fmla="*/ 19 h 36"/>
                <a:gd name="T14" fmla="*/ 22 w 48"/>
                <a:gd name="T15" fmla="*/ 17 h 36"/>
                <a:gd name="T16" fmla="*/ 18 w 48"/>
                <a:gd name="T17" fmla="*/ 19 h 36"/>
                <a:gd name="T18" fmla="*/ 16 w 48"/>
                <a:gd name="T19" fmla="*/ 22 h 36"/>
                <a:gd name="T20" fmla="*/ 10 w 48"/>
                <a:gd name="T21" fmla="*/ 20 h 36"/>
                <a:gd name="T22" fmla="*/ 5 w 48"/>
                <a:gd name="T23" fmla="*/ 18 h 36"/>
                <a:gd name="T24" fmla="*/ 2 w 48"/>
                <a:gd name="T25" fmla="*/ 13 h 36"/>
                <a:gd name="T26" fmla="*/ 0 w 48"/>
                <a:gd name="T27" fmla="*/ 11 h 36"/>
                <a:gd name="T28" fmla="*/ 5 w 48"/>
                <a:gd name="T29" fmla="*/ 7 h 36"/>
                <a:gd name="T30" fmla="*/ 8 w 48"/>
                <a:gd name="T31" fmla="*/ 6 h 36"/>
                <a:gd name="T32" fmla="*/ 8 w 48"/>
                <a:gd name="T33" fmla="*/ 3 h 36"/>
                <a:gd name="T34" fmla="*/ 10 w 48"/>
                <a:gd name="T35" fmla="*/ 0 h 36"/>
                <a:gd name="T36" fmla="*/ 18 w 48"/>
                <a:gd name="T37" fmla="*/ 2 h 36"/>
                <a:gd name="T38" fmla="*/ 19 w 48"/>
                <a:gd name="T39" fmla="*/ 1 h 36"/>
                <a:gd name="T40" fmla="*/ 24 w 48"/>
                <a:gd name="T41" fmla="*/ 1 h 36"/>
                <a:gd name="T42" fmla="*/ 25 w 48"/>
                <a:gd name="T43" fmla="*/ 3 h 36"/>
                <a:gd name="T44" fmla="*/ 29 w 48"/>
                <a:gd name="T45" fmla="*/ 2 h 36"/>
                <a:gd name="T46" fmla="*/ 34 w 48"/>
                <a:gd name="T47" fmla="*/ 5 h 36"/>
                <a:gd name="T48" fmla="*/ 37 w 48"/>
                <a:gd name="T49" fmla="*/ 2 h 36"/>
                <a:gd name="T50" fmla="*/ 40 w 48"/>
                <a:gd name="T51" fmla="*/ 2 h 36"/>
                <a:gd name="T52" fmla="*/ 42 w 48"/>
                <a:gd name="T53" fmla="*/ 5 h 36"/>
                <a:gd name="T54" fmla="*/ 43 w 48"/>
                <a:gd name="T55" fmla="*/ 10 h 36"/>
                <a:gd name="T56" fmla="*/ 45 w 48"/>
                <a:gd name="T57" fmla="*/ 12 h 36"/>
                <a:gd name="T58" fmla="*/ 46 w 48"/>
                <a:gd name="T59" fmla="*/ 14 h 36"/>
                <a:gd name="T60" fmla="*/ 46 w 48"/>
                <a:gd name="T61" fmla="*/ 17 h 36"/>
                <a:gd name="T62" fmla="*/ 47 w 48"/>
                <a:gd name="T63" fmla="*/ 22 h 36"/>
                <a:gd name="T64" fmla="*/ 46 w 48"/>
                <a:gd name="T65" fmla="*/ 28 h 36"/>
                <a:gd name="T66" fmla="*/ 46 w 48"/>
                <a:gd name="T67" fmla="*/ 30 h 36"/>
                <a:gd name="T68" fmla="*/ 45 w 48"/>
                <a:gd name="T6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" h="36">
                  <a:moveTo>
                    <a:pt x="45" y="34"/>
                  </a:moveTo>
                  <a:lnTo>
                    <a:pt x="43" y="32"/>
                  </a:lnTo>
                  <a:lnTo>
                    <a:pt x="41" y="36"/>
                  </a:lnTo>
                  <a:lnTo>
                    <a:pt x="40" y="36"/>
                  </a:lnTo>
                  <a:lnTo>
                    <a:pt x="39" y="34"/>
                  </a:lnTo>
                  <a:lnTo>
                    <a:pt x="39" y="31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3" y="29"/>
                  </a:lnTo>
                  <a:lnTo>
                    <a:pt x="31" y="29"/>
                  </a:lnTo>
                  <a:lnTo>
                    <a:pt x="31" y="26"/>
                  </a:lnTo>
                  <a:lnTo>
                    <a:pt x="30" y="24"/>
                  </a:lnTo>
                  <a:lnTo>
                    <a:pt x="30" y="23"/>
                  </a:lnTo>
                  <a:lnTo>
                    <a:pt x="29" y="19"/>
                  </a:lnTo>
                  <a:lnTo>
                    <a:pt x="27" y="17"/>
                  </a:lnTo>
                  <a:lnTo>
                    <a:pt x="22" y="17"/>
                  </a:lnTo>
                  <a:lnTo>
                    <a:pt x="21" y="18"/>
                  </a:lnTo>
                  <a:lnTo>
                    <a:pt x="18" y="19"/>
                  </a:lnTo>
                  <a:lnTo>
                    <a:pt x="17" y="20"/>
                  </a:lnTo>
                  <a:lnTo>
                    <a:pt x="16" y="22"/>
                  </a:lnTo>
                  <a:lnTo>
                    <a:pt x="12" y="25"/>
                  </a:lnTo>
                  <a:lnTo>
                    <a:pt x="10" y="20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4" y="16"/>
                  </a:lnTo>
                  <a:lnTo>
                    <a:pt x="2" y="13"/>
                  </a:lnTo>
                  <a:lnTo>
                    <a:pt x="2" y="12"/>
                  </a:lnTo>
                  <a:lnTo>
                    <a:pt x="0" y="11"/>
                  </a:lnTo>
                  <a:lnTo>
                    <a:pt x="2" y="7"/>
                  </a:lnTo>
                  <a:lnTo>
                    <a:pt x="5" y="7"/>
                  </a:lnTo>
                  <a:lnTo>
                    <a:pt x="7" y="6"/>
                  </a:lnTo>
                  <a:lnTo>
                    <a:pt x="8" y="6"/>
                  </a:lnTo>
                  <a:lnTo>
                    <a:pt x="10" y="5"/>
                  </a:lnTo>
                  <a:lnTo>
                    <a:pt x="8" y="3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8" y="2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4" y="3"/>
                  </a:lnTo>
                  <a:lnTo>
                    <a:pt x="25" y="3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0" y="5"/>
                  </a:lnTo>
                  <a:lnTo>
                    <a:pt x="34" y="5"/>
                  </a:lnTo>
                  <a:lnTo>
                    <a:pt x="35" y="3"/>
                  </a:lnTo>
                  <a:lnTo>
                    <a:pt x="37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2" y="3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3" y="10"/>
                  </a:lnTo>
                  <a:lnTo>
                    <a:pt x="43" y="12"/>
                  </a:lnTo>
                  <a:lnTo>
                    <a:pt x="45" y="12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7" y="17"/>
                  </a:lnTo>
                  <a:lnTo>
                    <a:pt x="46" y="17"/>
                  </a:lnTo>
                  <a:lnTo>
                    <a:pt x="46" y="19"/>
                  </a:lnTo>
                  <a:lnTo>
                    <a:pt x="47" y="22"/>
                  </a:lnTo>
                  <a:lnTo>
                    <a:pt x="48" y="28"/>
                  </a:lnTo>
                  <a:lnTo>
                    <a:pt x="46" y="28"/>
                  </a:lnTo>
                  <a:lnTo>
                    <a:pt x="46" y="29"/>
                  </a:lnTo>
                  <a:lnTo>
                    <a:pt x="46" y="30"/>
                  </a:lnTo>
                  <a:lnTo>
                    <a:pt x="46" y="34"/>
                  </a:lnTo>
                  <a:lnTo>
                    <a:pt x="45" y="34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6"/>
            <p:cNvSpPr>
              <a:spLocks/>
            </p:cNvSpPr>
            <p:nvPr/>
          </p:nvSpPr>
          <p:spPr bwMode="auto">
            <a:xfrm>
              <a:off x="3040063" y="5743575"/>
              <a:ext cx="22225" cy="14288"/>
            </a:xfrm>
            <a:custGeom>
              <a:avLst/>
              <a:gdLst>
                <a:gd name="T0" fmla="*/ 1 w 14"/>
                <a:gd name="T1" fmla="*/ 9 h 9"/>
                <a:gd name="T2" fmla="*/ 0 w 14"/>
                <a:gd name="T3" fmla="*/ 8 h 9"/>
                <a:gd name="T4" fmla="*/ 3 w 14"/>
                <a:gd name="T5" fmla="*/ 0 h 9"/>
                <a:gd name="T6" fmla="*/ 14 w 14"/>
                <a:gd name="T7" fmla="*/ 1 h 9"/>
                <a:gd name="T8" fmla="*/ 14 w 14"/>
                <a:gd name="T9" fmla="*/ 8 h 9"/>
                <a:gd name="T10" fmla="*/ 4 w 14"/>
                <a:gd name="T11" fmla="*/ 8 h 9"/>
                <a:gd name="T12" fmla="*/ 1 w 14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1" y="9"/>
                  </a:moveTo>
                  <a:lnTo>
                    <a:pt x="0" y="8"/>
                  </a:lnTo>
                  <a:lnTo>
                    <a:pt x="3" y="0"/>
                  </a:lnTo>
                  <a:lnTo>
                    <a:pt x="14" y="1"/>
                  </a:lnTo>
                  <a:lnTo>
                    <a:pt x="14" y="8"/>
                  </a:lnTo>
                  <a:lnTo>
                    <a:pt x="4" y="8"/>
                  </a:lnTo>
                  <a:lnTo>
                    <a:pt x="1" y="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9"/>
            <p:cNvSpPr>
              <a:spLocks/>
            </p:cNvSpPr>
            <p:nvPr/>
          </p:nvSpPr>
          <p:spPr bwMode="auto">
            <a:xfrm>
              <a:off x="2762250" y="5634038"/>
              <a:ext cx="33338" cy="17463"/>
            </a:xfrm>
            <a:custGeom>
              <a:avLst/>
              <a:gdLst>
                <a:gd name="T0" fmla="*/ 11 w 21"/>
                <a:gd name="T1" fmla="*/ 11 h 11"/>
                <a:gd name="T2" fmla="*/ 7 w 21"/>
                <a:gd name="T3" fmla="*/ 7 h 11"/>
                <a:gd name="T4" fmla="*/ 5 w 21"/>
                <a:gd name="T5" fmla="*/ 7 h 11"/>
                <a:gd name="T6" fmla="*/ 3 w 21"/>
                <a:gd name="T7" fmla="*/ 6 h 11"/>
                <a:gd name="T8" fmla="*/ 3 w 21"/>
                <a:gd name="T9" fmla="*/ 5 h 11"/>
                <a:gd name="T10" fmla="*/ 1 w 21"/>
                <a:gd name="T11" fmla="*/ 2 h 11"/>
                <a:gd name="T12" fmla="*/ 0 w 21"/>
                <a:gd name="T13" fmla="*/ 1 h 11"/>
                <a:gd name="T14" fmla="*/ 4 w 21"/>
                <a:gd name="T15" fmla="*/ 0 h 11"/>
                <a:gd name="T16" fmla="*/ 6 w 21"/>
                <a:gd name="T17" fmla="*/ 1 h 11"/>
                <a:gd name="T18" fmla="*/ 9 w 21"/>
                <a:gd name="T19" fmla="*/ 0 h 11"/>
                <a:gd name="T20" fmla="*/ 21 w 21"/>
                <a:gd name="T21" fmla="*/ 0 h 11"/>
                <a:gd name="T22" fmla="*/ 21 w 21"/>
                <a:gd name="T23" fmla="*/ 2 h 11"/>
                <a:gd name="T24" fmla="*/ 19 w 21"/>
                <a:gd name="T25" fmla="*/ 3 h 11"/>
                <a:gd name="T26" fmla="*/ 21 w 21"/>
                <a:gd name="T27" fmla="*/ 5 h 11"/>
                <a:gd name="T28" fmla="*/ 19 w 21"/>
                <a:gd name="T29" fmla="*/ 6 h 11"/>
                <a:gd name="T30" fmla="*/ 18 w 21"/>
                <a:gd name="T31" fmla="*/ 6 h 11"/>
                <a:gd name="T32" fmla="*/ 16 w 21"/>
                <a:gd name="T33" fmla="*/ 7 h 11"/>
                <a:gd name="T34" fmla="*/ 13 w 21"/>
                <a:gd name="T35" fmla="*/ 7 h 11"/>
                <a:gd name="T36" fmla="*/ 11 w 21"/>
                <a:gd name="T3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11">
                  <a:moveTo>
                    <a:pt x="11" y="11"/>
                  </a:moveTo>
                  <a:lnTo>
                    <a:pt x="7" y="7"/>
                  </a:lnTo>
                  <a:lnTo>
                    <a:pt x="5" y="7"/>
                  </a:lnTo>
                  <a:lnTo>
                    <a:pt x="3" y="6"/>
                  </a:lnTo>
                  <a:lnTo>
                    <a:pt x="3" y="5"/>
                  </a:lnTo>
                  <a:lnTo>
                    <a:pt x="1" y="2"/>
                  </a:lnTo>
                  <a:lnTo>
                    <a:pt x="0" y="1"/>
                  </a:lnTo>
                  <a:lnTo>
                    <a:pt x="4" y="0"/>
                  </a:lnTo>
                  <a:lnTo>
                    <a:pt x="6" y="1"/>
                  </a:lnTo>
                  <a:lnTo>
                    <a:pt x="9" y="0"/>
                  </a:lnTo>
                  <a:lnTo>
                    <a:pt x="21" y="0"/>
                  </a:lnTo>
                  <a:lnTo>
                    <a:pt x="21" y="2"/>
                  </a:lnTo>
                  <a:lnTo>
                    <a:pt x="19" y="3"/>
                  </a:lnTo>
                  <a:lnTo>
                    <a:pt x="21" y="5"/>
                  </a:lnTo>
                  <a:lnTo>
                    <a:pt x="19" y="6"/>
                  </a:lnTo>
                  <a:lnTo>
                    <a:pt x="18" y="6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1" y="11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77"/>
            <p:cNvSpPr>
              <a:spLocks/>
            </p:cNvSpPr>
            <p:nvPr/>
          </p:nvSpPr>
          <p:spPr bwMode="auto">
            <a:xfrm>
              <a:off x="3305175" y="5394325"/>
              <a:ext cx="17463" cy="47625"/>
            </a:xfrm>
            <a:custGeom>
              <a:avLst/>
              <a:gdLst>
                <a:gd name="T0" fmla="*/ 10 w 11"/>
                <a:gd name="T1" fmla="*/ 5 h 30"/>
                <a:gd name="T2" fmla="*/ 8 w 11"/>
                <a:gd name="T3" fmla="*/ 7 h 30"/>
                <a:gd name="T4" fmla="*/ 6 w 11"/>
                <a:gd name="T5" fmla="*/ 6 h 30"/>
                <a:gd name="T6" fmla="*/ 5 w 11"/>
                <a:gd name="T7" fmla="*/ 11 h 30"/>
                <a:gd name="T8" fmla="*/ 7 w 11"/>
                <a:gd name="T9" fmla="*/ 12 h 30"/>
                <a:gd name="T10" fmla="*/ 5 w 11"/>
                <a:gd name="T11" fmla="*/ 13 h 30"/>
                <a:gd name="T12" fmla="*/ 5 w 11"/>
                <a:gd name="T13" fmla="*/ 16 h 30"/>
                <a:gd name="T14" fmla="*/ 7 w 11"/>
                <a:gd name="T15" fmla="*/ 14 h 30"/>
                <a:gd name="T16" fmla="*/ 8 w 11"/>
                <a:gd name="T17" fmla="*/ 17 h 30"/>
                <a:gd name="T18" fmla="*/ 5 w 11"/>
                <a:gd name="T19" fmla="*/ 30 h 30"/>
                <a:gd name="T20" fmla="*/ 0 w 11"/>
                <a:gd name="T21" fmla="*/ 17 h 30"/>
                <a:gd name="T22" fmla="*/ 2 w 11"/>
                <a:gd name="T23" fmla="*/ 13 h 30"/>
                <a:gd name="T24" fmla="*/ 1 w 11"/>
                <a:gd name="T25" fmla="*/ 13 h 30"/>
                <a:gd name="T26" fmla="*/ 4 w 11"/>
                <a:gd name="T27" fmla="*/ 9 h 30"/>
                <a:gd name="T28" fmla="*/ 5 w 11"/>
                <a:gd name="T29" fmla="*/ 3 h 30"/>
                <a:gd name="T30" fmla="*/ 6 w 11"/>
                <a:gd name="T31" fmla="*/ 1 h 30"/>
                <a:gd name="T32" fmla="*/ 6 w 11"/>
                <a:gd name="T33" fmla="*/ 1 h 30"/>
                <a:gd name="T34" fmla="*/ 8 w 11"/>
                <a:gd name="T35" fmla="*/ 1 h 30"/>
                <a:gd name="T36" fmla="*/ 8 w 11"/>
                <a:gd name="T37" fmla="*/ 0 h 30"/>
                <a:gd name="T38" fmla="*/ 11 w 11"/>
                <a:gd name="T39" fmla="*/ 0 h 30"/>
                <a:gd name="T40" fmla="*/ 11 w 11"/>
                <a:gd name="T41" fmla="*/ 3 h 30"/>
                <a:gd name="T42" fmla="*/ 10 w 11"/>
                <a:gd name="T43" fmla="*/ 5 h 30"/>
                <a:gd name="T44" fmla="*/ 10 w 11"/>
                <a:gd name="T45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30">
                  <a:moveTo>
                    <a:pt x="10" y="5"/>
                  </a:moveTo>
                  <a:lnTo>
                    <a:pt x="8" y="7"/>
                  </a:lnTo>
                  <a:lnTo>
                    <a:pt x="6" y="6"/>
                  </a:lnTo>
                  <a:lnTo>
                    <a:pt x="5" y="11"/>
                  </a:lnTo>
                  <a:lnTo>
                    <a:pt x="7" y="12"/>
                  </a:lnTo>
                  <a:lnTo>
                    <a:pt x="5" y="13"/>
                  </a:lnTo>
                  <a:lnTo>
                    <a:pt x="5" y="16"/>
                  </a:lnTo>
                  <a:lnTo>
                    <a:pt x="7" y="14"/>
                  </a:lnTo>
                  <a:lnTo>
                    <a:pt x="8" y="17"/>
                  </a:lnTo>
                  <a:lnTo>
                    <a:pt x="5" y="30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1" y="13"/>
                  </a:lnTo>
                  <a:lnTo>
                    <a:pt x="4" y="9"/>
                  </a:lnTo>
                  <a:lnTo>
                    <a:pt x="5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79"/>
            <p:cNvSpPr>
              <a:spLocks/>
            </p:cNvSpPr>
            <p:nvPr/>
          </p:nvSpPr>
          <p:spPr bwMode="auto">
            <a:xfrm>
              <a:off x="3352800" y="5340350"/>
              <a:ext cx="106363" cy="104775"/>
            </a:xfrm>
            <a:custGeom>
              <a:avLst/>
              <a:gdLst>
                <a:gd name="T0" fmla="*/ 45 w 67"/>
                <a:gd name="T1" fmla="*/ 12 h 66"/>
                <a:gd name="T2" fmla="*/ 50 w 67"/>
                <a:gd name="T3" fmla="*/ 14 h 66"/>
                <a:gd name="T4" fmla="*/ 50 w 67"/>
                <a:gd name="T5" fmla="*/ 19 h 66"/>
                <a:gd name="T6" fmla="*/ 46 w 67"/>
                <a:gd name="T7" fmla="*/ 22 h 66"/>
                <a:gd name="T8" fmla="*/ 45 w 67"/>
                <a:gd name="T9" fmla="*/ 29 h 66"/>
                <a:gd name="T10" fmla="*/ 50 w 67"/>
                <a:gd name="T11" fmla="*/ 36 h 66"/>
                <a:gd name="T12" fmla="*/ 58 w 67"/>
                <a:gd name="T13" fmla="*/ 40 h 66"/>
                <a:gd name="T14" fmla="*/ 62 w 67"/>
                <a:gd name="T15" fmla="*/ 46 h 66"/>
                <a:gd name="T16" fmla="*/ 60 w 67"/>
                <a:gd name="T17" fmla="*/ 52 h 66"/>
                <a:gd name="T18" fmla="*/ 62 w 67"/>
                <a:gd name="T19" fmla="*/ 52 h 66"/>
                <a:gd name="T20" fmla="*/ 63 w 67"/>
                <a:gd name="T21" fmla="*/ 57 h 66"/>
                <a:gd name="T22" fmla="*/ 67 w 67"/>
                <a:gd name="T23" fmla="*/ 60 h 66"/>
                <a:gd name="T24" fmla="*/ 62 w 67"/>
                <a:gd name="T25" fmla="*/ 60 h 66"/>
                <a:gd name="T26" fmla="*/ 58 w 67"/>
                <a:gd name="T27" fmla="*/ 59 h 66"/>
                <a:gd name="T28" fmla="*/ 52 w 67"/>
                <a:gd name="T29" fmla="*/ 66 h 66"/>
                <a:gd name="T30" fmla="*/ 40 w 67"/>
                <a:gd name="T31" fmla="*/ 66 h 66"/>
                <a:gd name="T32" fmla="*/ 22 w 67"/>
                <a:gd name="T33" fmla="*/ 51 h 66"/>
                <a:gd name="T34" fmla="*/ 11 w 67"/>
                <a:gd name="T35" fmla="*/ 45 h 66"/>
                <a:gd name="T36" fmla="*/ 4 w 67"/>
                <a:gd name="T37" fmla="*/ 42 h 66"/>
                <a:gd name="T38" fmla="*/ 0 w 67"/>
                <a:gd name="T39" fmla="*/ 34 h 66"/>
                <a:gd name="T40" fmla="*/ 16 w 67"/>
                <a:gd name="T41" fmla="*/ 25 h 66"/>
                <a:gd name="T42" fmla="*/ 18 w 67"/>
                <a:gd name="T43" fmla="*/ 14 h 66"/>
                <a:gd name="T44" fmla="*/ 17 w 67"/>
                <a:gd name="T45" fmla="*/ 8 h 66"/>
                <a:gd name="T46" fmla="*/ 21 w 67"/>
                <a:gd name="T47" fmla="*/ 7 h 66"/>
                <a:gd name="T48" fmla="*/ 24 w 67"/>
                <a:gd name="T49" fmla="*/ 1 h 66"/>
                <a:gd name="T50" fmla="*/ 27 w 67"/>
                <a:gd name="T51" fmla="*/ 0 h 66"/>
                <a:gd name="T52" fmla="*/ 35 w 67"/>
                <a:gd name="T53" fmla="*/ 1 h 66"/>
                <a:gd name="T54" fmla="*/ 38 w 67"/>
                <a:gd name="T55" fmla="*/ 4 h 66"/>
                <a:gd name="T56" fmla="*/ 41 w 67"/>
                <a:gd name="T57" fmla="*/ 2 h 66"/>
                <a:gd name="T58" fmla="*/ 45 w 67"/>
                <a:gd name="T5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66">
                  <a:moveTo>
                    <a:pt x="45" y="12"/>
                  </a:moveTo>
                  <a:lnTo>
                    <a:pt x="50" y="14"/>
                  </a:lnTo>
                  <a:lnTo>
                    <a:pt x="50" y="19"/>
                  </a:lnTo>
                  <a:lnTo>
                    <a:pt x="46" y="22"/>
                  </a:lnTo>
                  <a:lnTo>
                    <a:pt x="45" y="29"/>
                  </a:lnTo>
                  <a:lnTo>
                    <a:pt x="50" y="36"/>
                  </a:lnTo>
                  <a:lnTo>
                    <a:pt x="58" y="40"/>
                  </a:lnTo>
                  <a:lnTo>
                    <a:pt x="62" y="46"/>
                  </a:lnTo>
                  <a:lnTo>
                    <a:pt x="60" y="52"/>
                  </a:lnTo>
                  <a:lnTo>
                    <a:pt x="62" y="52"/>
                  </a:lnTo>
                  <a:lnTo>
                    <a:pt x="63" y="57"/>
                  </a:lnTo>
                  <a:lnTo>
                    <a:pt x="67" y="60"/>
                  </a:lnTo>
                  <a:lnTo>
                    <a:pt x="62" y="60"/>
                  </a:lnTo>
                  <a:lnTo>
                    <a:pt x="58" y="59"/>
                  </a:lnTo>
                  <a:lnTo>
                    <a:pt x="52" y="66"/>
                  </a:lnTo>
                  <a:lnTo>
                    <a:pt x="40" y="66"/>
                  </a:lnTo>
                  <a:lnTo>
                    <a:pt x="22" y="51"/>
                  </a:lnTo>
                  <a:lnTo>
                    <a:pt x="11" y="45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16" y="25"/>
                  </a:lnTo>
                  <a:lnTo>
                    <a:pt x="18" y="14"/>
                  </a:lnTo>
                  <a:lnTo>
                    <a:pt x="17" y="8"/>
                  </a:lnTo>
                  <a:lnTo>
                    <a:pt x="21" y="7"/>
                  </a:lnTo>
                  <a:lnTo>
                    <a:pt x="24" y="1"/>
                  </a:lnTo>
                  <a:lnTo>
                    <a:pt x="27" y="0"/>
                  </a:lnTo>
                  <a:lnTo>
                    <a:pt x="35" y="1"/>
                  </a:lnTo>
                  <a:lnTo>
                    <a:pt x="38" y="4"/>
                  </a:lnTo>
                  <a:lnTo>
                    <a:pt x="41" y="2"/>
                  </a:lnTo>
                  <a:lnTo>
                    <a:pt x="45" y="1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84"/>
            <p:cNvSpPr>
              <a:spLocks/>
            </p:cNvSpPr>
            <p:nvPr/>
          </p:nvSpPr>
          <p:spPr bwMode="auto">
            <a:xfrm>
              <a:off x="3313113" y="5394325"/>
              <a:ext cx="46038" cy="50800"/>
            </a:xfrm>
            <a:custGeom>
              <a:avLst/>
              <a:gdLst>
                <a:gd name="T0" fmla="*/ 3 w 29"/>
                <a:gd name="T1" fmla="*/ 7 h 32"/>
                <a:gd name="T2" fmla="*/ 5 w 29"/>
                <a:gd name="T3" fmla="*/ 5 h 32"/>
                <a:gd name="T4" fmla="*/ 12 w 29"/>
                <a:gd name="T5" fmla="*/ 8 h 32"/>
                <a:gd name="T6" fmla="*/ 25 w 29"/>
                <a:gd name="T7" fmla="*/ 0 h 32"/>
                <a:gd name="T8" fmla="*/ 29 w 29"/>
                <a:gd name="T9" fmla="*/ 8 h 32"/>
                <a:gd name="T10" fmla="*/ 26 w 29"/>
                <a:gd name="T11" fmla="*/ 9 h 32"/>
                <a:gd name="T12" fmla="*/ 13 w 29"/>
                <a:gd name="T13" fmla="*/ 14 h 32"/>
                <a:gd name="T14" fmla="*/ 20 w 29"/>
                <a:gd name="T15" fmla="*/ 22 h 32"/>
                <a:gd name="T16" fmla="*/ 18 w 29"/>
                <a:gd name="T17" fmla="*/ 23 h 32"/>
                <a:gd name="T18" fmla="*/ 17 w 29"/>
                <a:gd name="T19" fmla="*/ 25 h 32"/>
                <a:gd name="T20" fmla="*/ 12 w 29"/>
                <a:gd name="T21" fmla="*/ 26 h 32"/>
                <a:gd name="T22" fmla="*/ 11 w 29"/>
                <a:gd name="T23" fmla="*/ 30 h 32"/>
                <a:gd name="T24" fmla="*/ 7 w 29"/>
                <a:gd name="T25" fmla="*/ 32 h 32"/>
                <a:gd name="T26" fmla="*/ 0 w 29"/>
                <a:gd name="T27" fmla="*/ 31 h 32"/>
                <a:gd name="T28" fmla="*/ 0 w 29"/>
                <a:gd name="T29" fmla="*/ 30 h 32"/>
                <a:gd name="T30" fmla="*/ 3 w 29"/>
                <a:gd name="T31" fmla="*/ 17 h 32"/>
                <a:gd name="T32" fmla="*/ 2 w 29"/>
                <a:gd name="T33" fmla="*/ 14 h 32"/>
                <a:gd name="T34" fmla="*/ 3 w 29"/>
                <a:gd name="T35" fmla="*/ 12 h 32"/>
                <a:gd name="T36" fmla="*/ 3 w 29"/>
                <a:gd name="T37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32">
                  <a:moveTo>
                    <a:pt x="3" y="7"/>
                  </a:moveTo>
                  <a:lnTo>
                    <a:pt x="5" y="5"/>
                  </a:lnTo>
                  <a:lnTo>
                    <a:pt x="12" y="8"/>
                  </a:lnTo>
                  <a:lnTo>
                    <a:pt x="25" y="0"/>
                  </a:lnTo>
                  <a:lnTo>
                    <a:pt x="29" y="8"/>
                  </a:lnTo>
                  <a:lnTo>
                    <a:pt x="26" y="9"/>
                  </a:lnTo>
                  <a:lnTo>
                    <a:pt x="13" y="14"/>
                  </a:lnTo>
                  <a:lnTo>
                    <a:pt x="20" y="22"/>
                  </a:lnTo>
                  <a:lnTo>
                    <a:pt x="18" y="23"/>
                  </a:lnTo>
                  <a:lnTo>
                    <a:pt x="17" y="25"/>
                  </a:lnTo>
                  <a:lnTo>
                    <a:pt x="12" y="26"/>
                  </a:lnTo>
                  <a:lnTo>
                    <a:pt x="11" y="30"/>
                  </a:lnTo>
                  <a:lnTo>
                    <a:pt x="7" y="32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3" y="17"/>
                  </a:lnTo>
                  <a:lnTo>
                    <a:pt x="2" y="14"/>
                  </a:lnTo>
                  <a:lnTo>
                    <a:pt x="3" y="12"/>
                  </a:lnTo>
                  <a:lnTo>
                    <a:pt x="3" y="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86"/>
            <p:cNvSpPr>
              <a:spLocks/>
            </p:cNvSpPr>
            <p:nvPr/>
          </p:nvSpPr>
          <p:spPr bwMode="auto">
            <a:xfrm>
              <a:off x="3302000" y="5710238"/>
              <a:ext cx="84138" cy="107950"/>
            </a:xfrm>
            <a:custGeom>
              <a:avLst/>
              <a:gdLst>
                <a:gd name="T0" fmla="*/ 48 w 53"/>
                <a:gd name="T1" fmla="*/ 42 h 68"/>
                <a:gd name="T2" fmla="*/ 51 w 53"/>
                <a:gd name="T3" fmla="*/ 47 h 68"/>
                <a:gd name="T4" fmla="*/ 47 w 53"/>
                <a:gd name="T5" fmla="*/ 51 h 68"/>
                <a:gd name="T6" fmla="*/ 45 w 53"/>
                <a:gd name="T7" fmla="*/ 53 h 68"/>
                <a:gd name="T8" fmla="*/ 42 w 53"/>
                <a:gd name="T9" fmla="*/ 53 h 68"/>
                <a:gd name="T10" fmla="*/ 42 w 53"/>
                <a:gd name="T11" fmla="*/ 58 h 68"/>
                <a:gd name="T12" fmla="*/ 39 w 53"/>
                <a:gd name="T13" fmla="*/ 61 h 68"/>
                <a:gd name="T14" fmla="*/ 38 w 53"/>
                <a:gd name="T15" fmla="*/ 65 h 68"/>
                <a:gd name="T16" fmla="*/ 36 w 53"/>
                <a:gd name="T17" fmla="*/ 68 h 68"/>
                <a:gd name="T18" fmla="*/ 26 w 53"/>
                <a:gd name="T19" fmla="*/ 61 h 68"/>
                <a:gd name="T20" fmla="*/ 25 w 53"/>
                <a:gd name="T21" fmla="*/ 57 h 68"/>
                <a:gd name="T22" fmla="*/ 1 w 53"/>
                <a:gd name="T23" fmla="*/ 44 h 68"/>
                <a:gd name="T24" fmla="*/ 0 w 53"/>
                <a:gd name="T25" fmla="*/ 42 h 68"/>
                <a:gd name="T26" fmla="*/ 0 w 53"/>
                <a:gd name="T27" fmla="*/ 35 h 68"/>
                <a:gd name="T28" fmla="*/ 2 w 53"/>
                <a:gd name="T29" fmla="*/ 33 h 68"/>
                <a:gd name="T30" fmla="*/ 4 w 53"/>
                <a:gd name="T31" fmla="*/ 29 h 68"/>
                <a:gd name="T32" fmla="*/ 7 w 53"/>
                <a:gd name="T33" fmla="*/ 24 h 68"/>
                <a:gd name="T34" fmla="*/ 4 w 53"/>
                <a:gd name="T35" fmla="*/ 16 h 68"/>
                <a:gd name="T36" fmla="*/ 3 w 53"/>
                <a:gd name="T37" fmla="*/ 12 h 68"/>
                <a:gd name="T38" fmla="*/ 1 w 53"/>
                <a:gd name="T39" fmla="*/ 9 h 68"/>
                <a:gd name="T40" fmla="*/ 4 w 53"/>
                <a:gd name="T41" fmla="*/ 4 h 68"/>
                <a:gd name="T42" fmla="*/ 9 w 53"/>
                <a:gd name="T43" fmla="*/ 0 h 68"/>
                <a:gd name="T44" fmla="*/ 13 w 53"/>
                <a:gd name="T45" fmla="*/ 1 h 68"/>
                <a:gd name="T46" fmla="*/ 13 w 53"/>
                <a:gd name="T47" fmla="*/ 5 h 68"/>
                <a:gd name="T48" fmla="*/ 15 w 53"/>
                <a:gd name="T49" fmla="*/ 7 h 68"/>
                <a:gd name="T50" fmla="*/ 20 w 53"/>
                <a:gd name="T51" fmla="*/ 7 h 68"/>
                <a:gd name="T52" fmla="*/ 28 w 53"/>
                <a:gd name="T53" fmla="*/ 12 h 68"/>
                <a:gd name="T54" fmla="*/ 30 w 53"/>
                <a:gd name="T55" fmla="*/ 12 h 68"/>
                <a:gd name="T56" fmla="*/ 32 w 53"/>
                <a:gd name="T57" fmla="*/ 12 h 68"/>
                <a:gd name="T58" fmla="*/ 33 w 53"/>
                <a:gd name="T59" fmla="*/ 13 h 68"/>
                <a:gd name="T60" fmla="*/ 38 w 53"/>
                <a:gd name="T61" fmla="*/ 13 h 68"/>
                <a:gd name="T62" fmla="*/ 39 w 53"/>
                <a:gd name="T63" fmla="*/ 11 h 68"/>
                <a:gd name="T64" fmla="*/ 45 w 53"/>
                <a:gd name="T65" fmla="*/ 9 h 68"/>
                <a:gd name="T66" fmla="*/ 49 w 53"/>
                <a:gd name="T67" fmla="*/ 10 h 68"/>
                <a:gd name="T68" fmla="*/ 53 w 53"/>
                <a:gd name="T69" fmla="*/ 10 h 68"/>
                <a:gd name="T70" fmla="*/ 47 w 53"/>
                <a:gd name="T71" fmla="*/ 18 h 68"/>
                <a:gd name="T72" fmla="*/ 48 w 53"/>
                <a:gd name="T73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68">
                  <a:moveTo>
                    <a:pt x="48" y="42"/>
                  </a:moveTo>
                  <a:lnTo>
                    <a:pt x="51" y="47"/>
                  </a:lnTo>
                  <a:lnTo>
                    <a:pt x="47" y="51"/>
                  </a:lnTo>
                  <a:lnTo>
                    <a:pt x="45" y="53"/>
                  </a:lnTo>
                  <a:lnTo>
                    <a:pt x="42" y="53"/>
                  </a:lnTo>
                  <a:lnTo>
                    <a:pt x="42" y="58"/>
                  </a:lnTo>
                  <a:lnTo>
                    <a:pt x="39" y="61"/>
                  </a:lnTo>
                  <a:lnTo>
                    <a:pt x="38" y="65"/>
                  </a:lnTo>
                  <a:lnTo>
                    <a:pt x="36" y="68"/>
                  </a:lnTo>
                  <a:lnTo>
                    <a:pt x="26" y="61"/>
                  </a:lnTo>
                  <a:lnTo>
                    <a:pt x="25" y="57"/>
                  </a:lnTo>
                  <a:lnTo>
                    <a:pt x="1" y="44"/>
                  </a:lnTo>
                  <a:lnTo>
                    <a:pt x="0" y="42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4" y="29"/>
                  </a:lnTo>
                  <a:lnTo>
                    <a:pt x="7" y="24"/>
                  </a:lnTo>
                  <a:lnTo>
                    <a:pt x="4" y="16"/>
                  </a:lnTo>
                  <a:lnTo>
                    <a:pt x="3" y="12"/>
                  </a:lnTo>
                  <a:lnTo>
                    <a:pt x="1" y="9"/>
                  </a:lnTo>
                  <a:lnTo>
                    <a:pt x="4" y="4"/>
                  </a:lnTo>
                  <a:lnTo>
                    <a:pt x="9" y="0"/>
                  </a:lnTo>
                  <a:lnTo>
                    <a:pt x="13" y="1"/>
                  </a:lnTo>
                  <a:lnTo>
                    <a:pt x="13" y="5"/>
                  </a:lnTo>
                  <a:lnTo>
                    <a:pt x="15" y="7"/>
                  </a:lnTo>
                  <a:lnTo>
                    <a:pt x="20" y="7"/>
                  </a:lnTo>
                  <a:lnTo>
                    <a:pt x="28" y="12"/>
                  </a:lnTo>
                  <a:lnTo>
                    <a:pt x="30" y="12"/>
                  </a:lnTo>
                  <a:lnTo>
                    <a:pt x="32" y="12"/>
                  </a:lnTo>
                  <a:lnTo>
                    <a:pt x="33" y="13"/>
                  </a:lnTo>
                  <a:lnTo>
                    <a:pt x="38" y="13"/>
                  </a:lnTo>
                  <a:lnTo>
                    <a:pt x="39" y="11"/>
                  </a:lnTo>
                  <a:lnTo>
                    <a:pt x="45" y="9"/>
                  </a:lnTo>
                  <a:lnTo>
                    <a:pt x="49" y="10"/>
                  </a:lnTo>
                  <a:lnTo>
                    <a:pt x="53" y="10"/>
                  </a:lnTo>
                  <a:lnTo>
                    <a:pt x="47" y="18"/>
                  </a:lnTo>
                  <a:lnTo>
                    <a:pt x="48" y="4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92"/>
            <p:cNvSpPr>
              <a:spLocks/>
            </p:cNvSpPr>
            <p:nvPr/>
          </p:nvSpPr>
          <p:spPr bwMode="auto">
            <a:xfrm>
              <a:off x="3435350" y="5434013"/>
              <a:ext cx="20638" cy="19050"/>
            </a:xfrm>
            <a:custGeom>
              <a:avLst/>
              <a:gdLst>
                <a:gd name="T0" fmla="*/ 10 w 13"/>
                <a:gd name="T1" fmla="*/ 1 h 12"/>
                <a:gd name="T2" fmla="*/ 11 w 13"/>
                <a:gd name="T3" fmla="*/ 4 h 12"/>
                <a:gd name="T4" fmla="*/ 11 w 13"/>
                <a:gd name="T5" fmla="*/ 6 h 12"/>
                <a:gd name="T6" fmla="*/ 13 w 13"/>
                <a:gd name="T7" fmla="*/ 12 h 12"/>
                <a:gd name="T8" fmla="*/ 8 w 13"/>
                <a:gd name="T9" fmla="*/ 12 h 12"/>
                <a:gd name="T10" fmla="*/ 6 w 13"/>
                <a:gd name="T11" fmla="*/ 9 h 12"/>
                <a:gd name="T12" fmla="*/ 0 w 13"/>
                <a:gd name="T13" fmla="*/ 7 h 12"/>
                <a:gd name="T14" fmla="*/ 6 w 13"/>
                <a:gd name="T15" fmla="*/ 0 h 12"/>
                <a:gd name="T16" fmla="*/ 10 w 13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10" y="1"/>
                  </a:moveTo>
                  <a:lnTo>
                    <a:pt x="11" y="4"/>
                  </a:lnTo>
                  <a:lnTo>
                    <a:pt x="11" y="6"/>
                  </a:lnTo>
                  <a:lnTo>
                    <a:pt x="13" y="12"/>
                  </a:lnTo>
                  <a:lnTo>
                    <a:pt x="8" y="12"/>
                  </a:lnTo>
                  <a:lnTo>
                    <a:pt x="6" y="9"/>
                  </a:lnTo>
                  <a:lnTo>
                    <a:pt x="0" y="7"/>
                  </a:lnTo>
                  <a:lnTo>
                    <a:pt x="6" y="0"/>
                  </a:lnTo>
                  <a:lnTo>
                    <a:pt x="10" y="1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95"/>
            <p:cNvSpPr>
              <a:spLocks/>
            </p:cNvSpPr>
            <p:nvPr/>
          </p:nvSpPr>
          <p:spPr bwMode="auto">
            <a:xfrm>
              <a:off x="3314700" y="5376863"/>
              <a:ext cx="15875" cy="19050"/>
            </a:xfrm>
            <a:custGeom>
              <a:avLst/>
              <a:gdLst>
                <a:gd name="T0" fmla="*/ 5 w 10"/>
                <a:gd name="T1" fmla="*/ 11 h 12"/>
                <a:gd name="T2" fmla="*/ 2 w 10"/>
                <a:gd name="T3" fmla="*/ 11 h 12"/>
                <a:gd name="T4" fmla="*/ 2 w 10"/>
                <a:gd name="T5" fmla="*/ 12 h 12"/>
                <a:gd name="T6" fmla="*/ 0 w 10"/>
                <a:gd name="T7" fmla="*/ 12 h 12"/>
                <a:gd name="T8" fmla="*/ 2 w 10"/>
                <a:gd name="T9" fmla="*/ 6 h 12"/>
                <a:gd name="T10" fmla="*/ 6 w 10"/>
                <a:gd name="T11" fmla="*/ 0 h 12"/>
                <a:gd name="T12" fmla="*/ 6 w 10"/>
                <a:gd name="T13" fmla="*/ 0 h 12"/>
                <a:gd name="T14" fmla="*/ 8 w 10"/>
                <a:gd name="T15" fmla="*/ 0 h 12"/>
                <a:gd name="T16" fmla="*/ 10 w 10"/>
                <a:gd name="T17" fmla="*/ 4 h 12"/>
                <a:gd name="T18" fmla="*/ 6 w 10"/>
                <a:gd name="T19" fmla="*/ 7 h 12"/>
                <a:gd name="T20" fmla="*/ 5 w 10"/>
                <a:gd name="T2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lnTo>
                    <a:pt x="2" y="11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4"/>
                  </a:lnTo>
                  <a:lnTo>
                    <a:pt x="6" y="7"/>
                  </a:lnTo>
                  <a:lnTo>
                    <a:pt x="5" y="11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97"/>
            <p:cNvSpPr>
              <a:spLocks/>
            </p:cNvSpPr>
            <p:nvPr/>
          </p:nvSpPr>
          <p:spPr bwMode="auto">
            <a:xfrm>
              <a:off x="2817813" y="5678488"/>
              <a:ext cx="42863" cy="42863"/>
            </a:xfrm>
            <a:custGeom>
              <a:avLst/>
              <a:gdLst>
                <a:gd name="T0" fmla="*/ 26 w 27"/>
                <a:gd name="T1" fmla="*/ 27 h 27"/>
                <a:gd name="T2" fmla="*/ 24 w 27"/>
                <a:gd name="T3" fmla="*/ 27 h 27"/>
                <a:gd name="T4" fmla="*/ 17 w 27"/>
                <a:gd name="T5" fmla="*/ 24 h 27"/>
                <a:gd name="T6" fmla="*/ 11 w 27"/>
                <a:gd name="T7" fmla="*/ 19 h 27"/>
                <a:gd name="T8" fmla="*/ 5 w 27"/>
                <a:gd name="T9" fmla="*/ 15 h 27"/>
                <a:gd name="T10" fmla="*/ 0 w 27"/>
                <a:gd name="T11" fmla="*/ 12 h 27"/>
                <a:gd name="T12" fmla="*/ 3 w 27"/>
                <a:gd name="T13" fmla="*/ 9 h 27"/>
                <a:gd name="T14" fmla="*/ 3 w 27"/>
                <a:gd name="T15" fmla="*/ 7 h 27"/>
                <a:gd name="T16" fmla="*/ 6 w 27"/>
                <a:gd name="T17" fmla="*/ 3 h 27"/>
                <a:gd name="T18" fmla="*/ 9 w 27"/>
                <a:gd name="T19" fmla="*/ 1 h 27"/>
                <a:gd name="T20" fmla="*/ 10 w 27"/>
                <a:gd name="T21" fmla="*/ 0 h 27"/>
                <a:gd name="T22" fmla="*/ 12 w 27"/>
                <a:gd name="T23" fmla="*/ 0 h 27"/>
                <a:gd name="T24" fmla="*/ 15 w 27"/>
                <a:gd name="T25" fmla="*/ 3 h 27"/>
                <a:gd name="T26" fmla="*/ 15 w 27"/>
                <a:gd name="T27" fmla="*/ 6 h 27"/>
                <a:gd name="T28" fmla="*/ 16 w 27"/>
                <a:gd name="T29" fmla="*/ 8 h 27"/>
                <a:gd name="T30" fmla="*/ 17 w 27"/>
                <a:gd name="T31" fmla="*/ 8 h 27"/>
                <a:gd name="T32" fmla="*/ 19 w 27"/>
                <a:gd name="T33" fmla="*/ 4 h 27"/>
                <a:gd name="T34" fmla="*/ 21 w 27"/>
                <a:gd name="T35" fmla="*/ 6 h 27"/>
                <a:gd name="T36" fmla="*/ 21 w 27"/>
                <a:gd name="T37" fmla="*/ 7 h 27"/>
                <a:gd name="T38" fmla="*/ 21 w 27"/>
                <a:gd name="T39" fmla="*/ 11 h 27"/>
                <a:gd name="T40" fmla="*/ 19 w 27"/>
                <a:gd name="T41" fmla="*/ 13 h 27"/>
                <a:gd name="T42" fmla="*/ 22 w 27"/>
                <a:gd name="T43" fmla="*/ 15 h 27"/>
                <a:gd name="T44" fmla="*/ 24 w 27"/>
                <a:gd name="T45" fmla="*/ 15 h 27"/>
                <a:gd name="T46" fmla="*/ 27 w 27"/>
                <a:gd name="T47" fmla="*/ 19 h 27"/>
                <a:gd name="T48" fmla="*/ 27 w 27"/>
                <a:gd name="T49" fmla="*/ 21 h 27"/>
                <a:gd name="T50" fmla="*/ 27 w 27"/>
                <a:gd name="T51" fmla="*/ 21 h 27"/>
                <a:gd name="T52" fmla="*/ 26 w 27"/>
                <a:gd name="T5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27">
                  <a:moveTo>
                    <a:pt x="26" y="27"/>
                  </a:moveTo>
                  <a:lnTo>
                    <a:pt x="24" y="27"/>
                  </a:lnTo>
                  <a:lnTo>
                    <a:pt x="17" y="24"/>
                  </a:lnTo>
                  <a:lnTo>
                    <a:pt x="11" y="19"/>
                  </a:lnTo>
                  <a:lnTo>
                    <a:pt x="5" y="15"/>
                  </a:lnTo>
                  <a:lnTo>
                    <a:pt x="0" y="12"/>
                  </a:lnTo>
                  <a:lnTo>
                    <a:pt x="3" y="9"/>
                  </a:lnTo>
                  <a:lnTo>
                    <a:pt x="3" y="7"/>
                  </a:lnTo>
                  <a:lnTo>
                    <a:pt x="6" y="3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5" y="6"/>
                  </a:lnTo>
                  <a:lnTo>
                    <a:pt x="16" y="8"/>
                  </a:lnTo>
                  <a:lnTo>
                    <a:pt x="17" y="8"/>
                  </a:lnTo>
                  <a:lnTo>
                    <a:pt x="19" y="4"/>
                  </a:lnTo>
                  <a:lnTo>
                    <a:pt x="21" y="6"/>
                  </a:lnTo>
                  <a:lnTo>
                    <a:pt x="21" y="7"/>
                  </a:lnTo>
                  <a:lnTo>
                    <a:pt x="21" y="11"/>
                  </a:lnTo>
                  <a:lnTo>
                    <a:pt x="19" y="13"/>
                  </a:lnTo>
                  <a:lnTo>
                    <a:pt x="22" y="15"/>
                  </a:lnTo>
                  <a:lnTo>
                    <a:pt x="24" y="15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6" y="2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98"/>
            <p:cNvSpPr>
              <a:spLocks/>
            </p:cNvSpPr>
            <p:nvPr/>
          </p:nvSpPr>
          <p:spPr bwMode="auto">
            <a:xfrm>
              <a:off x="3228975" y="6084888"/>
              <a:ext cx="23813" cy="25400"/>
            </a:xfrm>
            <a:custGeom>
              <a:avLst/>
              <a:gdLst>
                <a:gd name="T0" fmla="*/ 13 w 15"/>
                <a:gd name="T1" fmla="*/ 2 h 16"/>
                <a:gd name="T2" fmla="*/ 15 w 15"/>
                <a:gd name="T3" fmla="*/ 5 h 16"/>
                <a:gd name="T4" fmla="*/ 13 w 15"/>
                <a:gd name="T5" fmla="*/ 8 h 16"/>
                <a:gd name="T6" fmla="*/ 12 w 15"/>
                <a:gd name="T7" fmla="*/ 11 h 16"/>
                <a:gd name="T8" fmla="*/ 8 w 15"/>
                <a:gd name="T9" fmla="*/ 12 h 16"/>
                <a:gd name="T10" fmla="*/ 7 w 15"/>
                <a:gd name="T11" fmla="*/ 14 h 16"/>
                <a:gd name="T12" fmla="*/ 4 w 15"/>
                <a:gd name="T13" fmla="*/ 16 h 16"/>
                <a:gd name="T14" fmla="*/ 0 w 15"/>
                <a:gd name="T15" fmla="*/ 10 h 16"/>
                <a:gd name="T16" fmla="*/ 3 w 15"/>
                <a:gd name="T17" fmla="*/ 5 h 16"/>
                <a:gd name="T18" fmla="*/ 7 w 15"/>
                <a:gd name="T19" fmla="*/ 1 h 16"/>
                <a:gd name="T20" fmla="*/ 9 w 15"/>
                <a:gd name="T21" fmla="*/ 0 h 16"/>
                <a:gd name="T22" fmla="*/ 13 w 15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3" y="2"/>
                  </a:moveTo>
                  <a:lnTo>
                    <a:pt x="15" y="5"/>
                  </a:lnTo>
                  <a:lnTo>
                    <a:pt x="13" y="8"/>
                  </a:lnTo>
                  <a:lnTo>
                    <a:pt x="12" y="11"/>
                  </a:lnTo>
                  <a:lnTo>
                    <a:pt x="8" y="12"/>
                  </a:lnTo>
                  <a:lnTo>
                    <a:pt x="7" y="14"/>
                  </a:lnTo>
                  <a:lnTo>
                    <a:pt x="4" y="16"/>
                  </a:lnTo>
                  <a:lnTo>
                    <a:pt x="0" y="10"/>
                  </a:lnTo>
                  <a:lnTo>
                    <a:pt x="3" y="5"/>
                  </a:lnTo>
                  <a:lnTo>
                    <a:pt x="7" y="1"/>
                  </a:lnTo>
                  <a:lnTo>
                    <a:pt x="9" y="0"/>
                  </a:lnTo>
                  <a:lnTo>
                    <a:pt x="13" y="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02"/>
            <p:cNvSpPr>
              <a:spLocks/>
            </p:cNvSpPr>
            <p:nvPr/>
          </p:nvSpPr>
          <p:spPr bwMode="auto">
            <a:xfrm>
              <a:off x="3040063" y="5395913"/>
              <a:ext cx="169863" cy="161925"/>
            </a:xfrm>
            <a:custGeom>
              <a:avLst/>
              <a:gdLst>
                <a:gd name="T0" fmla="*/ 36 w 107"/>
                <a:gd name="T1" fmla="*/ 77 h 102"/>
                <a:gd name="T2" fmla="*/ 32 w 107"/>
                <a:gd name="T3" fmla="*/ 81 h 102"/>
                <a:gd name="T4" fmla="*/ 28 w 107"/>
                <a:gd name="T5" fmla="*/ 76 h 102"/>
                <a:gd name="T6" fmla="*/ 18 w 107"/>
                <a:gd name="T7" fmla="*/ 74 h 102"/>
                <a:gd name="T8" fmla="*/ 15 w 107"/>
                <a:gd name="T9" fmla="*/ 69 h 102"/>
                <a:gd name="T10" fmla="*/ 10 w 107"/>
                <a:gd name="T11" fmla="*/ 65 h 102"/>
                <a:gd name="T12" fmla="*/ 6 w 107"/>
                <a:gd name="T13" fmla="*/ 66 h 102"/>
                <a:gd name="T14" fmla="*/ 4 w 107"/>
                <a:gd name="T15" fmla="*/ 63 h 102"/>
                <a:gd name="T16" fmla="*/ 4 w 107"/>
                <a:gd name="T17" fmla="*/ 59 h 102"/>
                <a:gd name="T18" fmla="*/ 0 w 107"/>
                <a:gd name="T19" fmla="*/ 54 h 102"/>
                <a:gd name="T20" fmla="*/ 3 w 107"/>
                <a:gd name="T21" fmla="*/ 51 h 102"/>
                <a:gd name="T22" fmla="*/ 1 w 107"/>
                <a:gd name="T23" fmla="*/ 46 h 102"/>
                <a:gd name="T24" fmla="*/ 3 w 107"/>
                <a:gd name="T25" fmla="*/ 42 h 102"/>
                <a:gd name="T26" fmla="*/ 3 w 107"/>
                <a:gd name="T27" fmla="*/ 39 h 102"/>
                <a:gd name="T28" fmla="*/ 4 w 107"/>
                <a:gd name="T29" fmla="*/ 33 h 102"/>
                <a:gd name="T30" fmla="*/ 3 w 107"/>
                <a:gd name="T31" fmla="*/ 29 h 102"/>
                <a:gd name="T32" fmla="*/ 1 w 107"/>
                <a:gd name="T33" fmla="*/ 22 h 102"/>
                <a:gd name="T34" fmla="*/ 4 w 107"/>
                <a:gd name="T35" fmla="*/ 21 h 102"/>
                <a:gd name="T36" fmla="*/ 5 w 107"/>
                <a:gd name="T37" fmla="*/ 17 h 102"/>
                <a:gd name="T38" fmla="*/ 4 w 107"/>
                <a:gd name="T39" fmla="*/ 15 h 102"/>
                <a:gd name="T40" fmla="*/ 9 w 107"/>
                <a:gd name="T41" fmla="*/ 11 h 102"/>
                <a:gd name="T42" fmla="*/ 11 w 107"/>
                <a:gd name="T43" fmla="*/ 8 h 102"/>
                <a:gd name="T44" fmla="*/ 14 w 107"/>
                <a:gd name="T45" fmla="*/ 6 h 102"/>
                <a:gd name="T46" fmla="*/ 15 w 107"/>
                <a:gd name="T47" fmla="*/ 0 h 102"/>
                <a:gd name="T48" fmla="*/ 22 w 107"/>
                <a:gd name="T49" fmla="*/ 2 h 102"/>
                <a:gd name="T50" fmla="*/ 26 w 107"/>
                <a:gd name="T51" fmla="*/ 2 h 102"/>
                <a:gd name="T52" fmla="*/ 30 w 107"/>
                <a:gd name="T53" fmla="*/ 4 h 102"/>
                <a:gd name="T54" fmla="*/ 40 w 107"/>
                <a:gd name="T55" fmla="*/ 7 h 102"/>
                <a:gd name="T56" fmla="*/ 43 w 107"/>
                <a:gd name="T57" fmla="*/ 15 h 102"/>
                <a:gd name="T58" fmla="*/ 49 w 107"/>
                <a:gd name="T59" fmla="*/ 16 h 102"/>
                <a:gd name="T60" fmla="*/ 58 w 107"/>
                <a:gd name="T61" fmla="*/ 19 h 102"/>
                <a:gd name="T62" fmla="*/ 65 w 107"/>
                <a:gd name="T63" fmla="*/ 23 h 102"/>
                <a:gd name="T64" fmla="*/ 69 w 107"/>
                <a:gd name="T65" fmla="*/ 21 h 102"/>
                <a:gd name="T66" fmla="*/ 72 w 107"/>
                <a:gd name="T67" fmla="*/ 17 h 102"/>
                <a:gd name="T68" fmla="*/ 70 w 107"/>
                <a:gd name="T69" fmla="*/ 11 h 102"/>
                <a:gd name="T70" fmla="*/ 73 w 107"/>
                <a:gd name="T71" fmla="*/ 7 h 102"/>
                <a:gd name="T72" fmla="*/ 78 w 107"/>
                <a:gd name="T73" fmla="*/ 4 h 102"/>
                <a:gd name="T74" fmla="*/ 82 w 107"/>
                <a:gd name="T75" fmla="*/ 2 h 102"/>
                <a:gd name="T76" fmla="*/ 91 w 107"/>
                <a:gd name="T77" fmla="*/ 4 h 102"/>
                <a:gd name="T78" fmla="*/ 93 w 107"/>
                <a:gd name="T79" fmla="*/ 7 h 102"/>
                <a:gd name="T80" fmla="*/ 96 w 107"/>
                <a:gd name="T81" fmla="*/ 7 h 102"/>
                <a:gd name="T82" fmla="*/ 98 w 107"/>
                <a:gd name="T83" fmla="*/ 8 h 102"/>
                <a:gd name="T84" fmla="*/ 104 w 107"/>
                <a:gd name="T85" fmla="*/ 10 h 102"/>
                <a:gd name="T86" fmla="*/ 107 w 107"/>
                <a:gd name="T87" fmla="*/ 12 h 102"/>
                <a:gd name="T88" fmla="*/ 104 w 107"/>
                <a:gd name="T89" fmla="*/ 16 h 102"/>
                <a:gd name="T90" fmla="*/ 105 w 107"/>
                <a:gd name="T91" fmla="*/ 19 h 102"/>
                <a:gd name="T92" fmla="*/ 103 w 107"/>
                <a:gd name="T93" fmla="*/ 24 h 102"/>
                <a:gd name="T94" fmla="*/ 105 w 107"/>
                <a:gd name="T95" fmla="*/ 30 h 102"/>
                <a:gd name="T96" fmla="*/ 105 w 107"/>
                <a:gd name="T97" fmla="*/ 57 h 102"/>
                <a:gd name="T98" fmla="*/ 105 w 107"/>
                <a:gd name="T99" fmla="*/ 85 h 102"/>
                <a:gd name="T100" fmla="*/ 105 w 107"/>
                <a:gd name="T101" fmla="*/ 98 h 102"/>
                <a:gd name="T102" fmla="*/ 97 w 107"/>
                <a:gd name="T103" fmla="*/ 98 h 102"/>
                <a:gd name="T104" fmla="*/ 97 w 107"/>
                <a:gd name="T105" fmla="*/ 102 h 102"/>
                <a:gd name="T106" fmla="*/ 70 w 107"/>
                <a:gd name="T107" fmla="*/ 88 h 102"/>
                <a:gd name="T108" fmla="*/ 44 w 107"/>
                <a:gd name="T109" fmla="*/ 74 h 102"/>
                <a:gd name="T110" fmla="*/ 36 w 107"/>
                <a:gd name="T111" fmla="*/ 7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7" h="102">
                  <a:moveTo>
                    <a:pt x="36" y="77"/>
                  </a:moveTo>
                  <a:lnTo>
                    <a:pt x="32" y="81"/>
                  </a:lnTo>
                  <a:lnTo>
                    <a:pt x="28" y="76"/>
                  </a:lnTo>
                  <a:lnTo>
                    <a:pt x="18" y="74"/>
                  </a:lnTo>
                  <a:lnTo>
                    <a:pt x="15" y="69"/>
                  </a:lnTo>
                  <a:lnTo>
                    <a:pt x="10" y="65"/>
                  </a:lnTo>
                  <a:lnTo>
                    <a:pt x="6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0" y="54"/>
                  </a:lnTo>
                  <a:lnTo>
                    <a:pt x="3" y="51"/>
                  </a:lnTo>
                  <a:lnTo>
                    <a:pt x="1" y="46"/>
                  </a:lnTo>
                  <a:lnTo>
                    <a:pt x="3" y="42"/>
                  </a:lnTo>
                  <a:lnTo>
                    <a:pt x="3" y="39"/>
                  </a:lnTo>
                  <a:lnTo>
                    <a:pt x="4" y="33"/>
                  </a:lnTo>
                  <a:lnTo>
                    <a:pt x="3" y="29"/>
                  </a:lnTo>
                  <a:lnTo>
                    <a:pt x="1" y="22"/>
                  </a:lnTo>
                  <a:lnTo>
                    <a:pt x="4" y="21"/>
                  </a:lnTo>
                  <a:lnTo>
                    <a:pt x="5" y="17"/>
                  </a:lnTo>
                  <a:lnTo>
                    <a:pt x="4" y="15"/>
                  </a:lnTo>
                  <a:lnTo>
                    <a:pt x="9" y="11"/>
                  </a:lnTo>
                  <a:lnTo>
                    <a:pt x="11" y="8"/>
                  </a:lnTo>
                  <a:lnTo>
                    <a:pt x="14" y="6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30" y="4"/>
                  </a:lnTo>
                  <a:lnTo>
                    <a:pt x="40" y="7"/>
                  </a:lnTo>
                  <a:lnTo>
                    <a:pt x="43" y="15"/>
                  </a:lnTo>
                  <a:lnTo>
                    <a:pt x="49" y="16"/>
                  </a:lnTo>
                  <a:lnTo>
                    <a:pt x="58" y="19"/>
                  </a:lnTo>
                  <a:lnTo>
                    <a:pt x="65" y="23"/>
                  </a:lnTo>
                  <a:lnTo>
                    <a:pt x="69" y="21"/>
                  </a:lnTo>
                  <a:lnTo>
                    <a:pt x="72" y="17"/>
                  </a:lnTo>
                  <a:lnTo>
                    <a:pt x="70" y="11"/>
                  </a:lnTo>
                  <a:lnTo>
                    <a:pt x="73" y="7"/>
                  </a:lnTo>
                  <a:lnTo>
                    <a:pt x="78" y="4"/>
                  </a:lnTo>
                  <a:lnTo>
                    <a:pt x="82" y="2"/>
                  </a:lnTo>
                  <a:lnTo>
                    <a:pt x="91" y="4"/>
                  </a:lnTo>
                  <a:lnTo>
                    <a:pt x="93" y="7"/>
                  </a:lnTo>
                  <a:lnTo>
                    <a:pt x="96" y="7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07" y="12"/>
                  </a:lnTo>
                  <a:lnTo>
                    <a:pt x="104" y="16"/>
                  </a:lnTo>
                  <a:lnTo>
                    <a:pt x="105" y="19"/>
                  </a:lnTo>
                  <a:lnTo>
                    <a:pt x="103" y="24"/>
                  </a:lnTo>
                  <a:lnTo>
                    <a:pt x="105" y="30"/>
                  </a:lnTo>
                  <a:lnTo>
                    <a:pt x="105" y="57"/>
                  </a:lnTo>
                  <a:lnTo>
                    <a:pt x="105" y="85"/>
                  </a:lnTo>
                  <a:lnTo>
                    <a:pt x="105" y="98"/>
                  </a:lnTo>
                  <a:lnTo>
                    <a:pt x="97" y="98"/>
                  </a:lnTo>
                  <a:lnTo>
                    <a:pt x="97" y="102"/>
                  </a:lnTo>
                  <a:lnTo>
                    <a:pt x="70" y="88"/>
                  </a:lnTo>
                  <a:lnTo>
                    <a:pt x="44" y="74"/>
                  </a:lnTo>
                  <a:lnTo>
                    <a:pt x="36" y="7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03"/>
            <p:cNvSpPr>
              <a:spLocks/>
            </p:cNvSpPr>
            <p:nvPr/>
          </p:nvSpPr>
          <p:spPr bwMode="auto">
            <a:xfrm>
              <a:off x="2759075" y="5362575"/>
              <a:ext cx="169863" cy="179388"/>
            </a:xfrm>
            <a:custGeom>
              <a:avLst/>
              <a:gdLst>
                <a:gd name="T0" fmla="*/ 105 w 107"/>
                <a:gd name="T1" fmla="*/ 23 h 113"/>
                <a:gd name="T2" fmla="*/ 102 w 107"/>
                <a:gd name="T3" fmla="*/ 15 h 113"/>
                <a:gd name="T4" fmla="*/ 102 w 107"/>
                <a:gd name="T5" fmla="*/ 10 h 113"/>
                <a:gd name="T6" fmla="*/ 100 w 107"/>
                <a:gd name="T7" fmla="*/ 5 h 113"/>
                <a:gd name="T8" fmla="*/ 96 w 107"/>
                <a:gd name="T9" fmla="*/ 4 h 113"/>
                <a:gd name="T10" fmla="*/ 90 w 107"/>
                <a:gd name="T11" fmla="*/ 3 h 113"/>
                <a:gd name="T12" fmla="*/ 83 w 107"/>
                <a:gd name="T13" fmla="*/ 3 h 113"/>
                <a:gd name="T14" fmla="*/ 79 w 107"/>
                <a:gd name="T15" fmla="*/ 0 h 113"/>
                <a:gd name="T16" fmla="*/ 75 w 107"/>
                <a:gd name="T17" fmla="*/ 0 h 113"/>
                <a:gd name="T18" fmla="*/ 72 w 107"/>
                <a:gd name="T19" fmla="*/ 5 h 113"/>
                <a:gd name="T20" fmla="*/ 69 w 107"/>
                <a:gd name="T21" fmla="*/ 14 h 113"/>
                <a:gd name="T22" fmla="*/ 63 w 107"/>
                <a:gd name="T23" fmla="*/ 16 h 113"/>
                <a:gd name="T24" fmla="*/ 56 w 107"/>
                <a:gd name="T25" fmla="*/ 20 h 113"/>
                <a:gd name="T26" fmla="*/ 52 w 107"/>
                <a:gd name="T27" fmla="*/ 26 h 113"/>
                <a:gd name="T28" fmla="*/ 52 w 107"/>
                <a:gd name="T29" fmla="*/ 29 h 113"/>
                <a:gd name="T30" fmla="*/ 48 w 107"/>
                <a:gd name="T31" fmla="*/ 37 h 113"/>
                <a:gd name="T32" fmla="*/ 50 w 107"/>
                <a:gd name="T33" fmla="*/ 46 h 113"/>
                <a:gd name="T34" fmla="*/ 44 w 107"/>
                <a:gd name="T35" fmla="*/ 52 h 113"/>
                <a:gd name="T36" fmla="*/ 41 w 107"/>
                <a:gd name="T37" fmla="*/ 55 h 113"/>
                <a:gd name="T38" fmla="*/ 36 w 107"/>
                <a:gd name="T39" fmla="*/ 60 h 113"/>
                <a:gd name="T40" fmla="*/ 30 w 107"/>
                <a:gd name="T41" fmla="*/ 61 h 113"/>
                <a:gd name="T42" fmla="*/ 26 w 107"/>
                <a:gd name="T43" fmla="*/ 63 h 113"/>
                <a:gd name="T44" fmla="*/ 26 w 107"/>
                <a:gd name="T45" fmla="*/ 63 h 113"/>
                <a:gd name="T46" fmla="*/ 21 w 107"/>
                <a:gd name="T47" fmla="*/ 72 h 113"/>
                <a:gd name="T48" fmla="*/ 18 w 107"/>
                <a:gd name="T49" fmla="*/ 74 h 113"/>
                <a:gd name="T50" fmla="*/ 15 w 107"/>
                <a:gd name="T51" fmla="*/ 79 h 113"/>
                <a:gd name="T52" fmla="*/ 15 w 107"/>
                <a:gd name="T53" fmla="*/ 83 h 113"/>
                <a:gd name="T54" fmla="*/ 13 w 107"/>
                <a:gd name="T55" fmla="*/ 86 h 113"/>
                <a:gd name="T56" fmla="*/ 11 w 107"/>
                <a:gd name="T57" fmla="*/ 87 h 113"/>
                <a:gd name="T58" fmla="*/ 7 w 107"/>
                <a:gd name="T59" fmla="*/ 92 h 113"/>
                <a:gd name="T60" fmla="*/ 5 w 107"/>
                <a:gd name="T61" fmla="*/ 98 h 113"/>
                <a:gd name="T62" fmla="*/ 6 w 107"/>
                <a:gd name="T63" fmla="*/ 101 h 113"/>
                <a:gd name="T64" fmla="*/ 3 w 107"/>
                <a:gd name="T65" fmla="*/ 104 h 113"/>
                <a:gd name="T66" fmla="*/ 1 w 107"/>
                <a:gd name="T67" fmla="*/ 106 h 113"/>
                <a:gd name="T68" fmla="*/ 0 w 107"/>
                <a:gd name="T69" fmla="*/ 109 h 113"/>
                <a:gd name="T70" fmla="*/ 0 w 107"/>
                <a:gd name="T71" fmla="*/ 113 h 113"/>
                <a:gd name="T72" fmla="*/ 1 w 107"/>
                <a:gd name="T73" fmla="*/ 110 h 113"/>
                <a:gd name="T74" fmla="*/ 28 w 107"/>
                <a:gd name="T75" fmla="*/ 110 h 113"/>
                <a:gd name="T76" fmla="*/ 26 w 107"/>
                <a:gd name="T77" fmla="*/ 100 h 113"/>
                <a:gd name="T78" fmla="*/ 28 w 107"/>
                <a:gd name="T79" fmla="*/ 96 h 113"/>
                <a:gd name="T80" fmla="*/ 35 w 107"/>
                <a:gd name="T81" fmla="*/ 95 h 113"/>
                <a:gd name="T82" fmla="*/ 35 w 107"/>
                <a:gd name="T83" fmla="*/ 77 h 113"/>
                <a:gd name="T84" fmla="*/ 56 w 107"/>
                <a:gd name="T85" fmla="*/ 77 h 113"/>
                <a:gd name="T86" fmla="*/ 56 w 107"/>
                <a:gd name="T87" fmla="*/ 66 h 113"/>
                <a:gd name="T88" fmla="*/ 56 w 107"/>
                <a:gd name="T89" fmla="*/ 65 h 113"/>
                <a:gd name="T90" fmla="*/ 56 w 107"/>
                <a:gd name="T91" fmla="*/ 63 h 113"/>
                <a:gd name="T92" fmla="*/ 56 w 107"/>
                <a:gd name="T93" fmla="*/ 55 h 113"/>
                <a:gd name="T94" fmla="*/ 67 w 107"/>
                <a:gd name="T95" fmla="*/ 49 h 113"/>
                <a:gd name="T96" fmla="*/ 73 w 107"/>
                <a:gd name="T97" fmla="*/ 48 h 113"/>
                <a:gd name="T98" fmla="*/ 79 w 107"/>
                <a:gd name="T99" fmla="*/ 45 h 113"/>
                <a:gd name="T100" fmla="*/ 82 w 107"/>
                <a:gd name="T101" fmla="*/ 42 h 113"/>
                <a:gd name="T102" fmla="*/ 89 w 107"/>
                <a:gd name="T103" fmla="*/ 39 h 113"/>
                <a:gd name="T104" fmla="*/ 90 w 107"/>
                <a:gd name="T105" fmla="*/ 33 h 113"/>
                <a:gd name="T106" fmla="*/ 94 w 107"/>
                <a:gd name="T107" fmla="*/ 32 h 113"/>
                <a:gd name="T108" fmla="*/ 96 w 107"/>
                <a:gd name="T109" fmla="*/ 29 h 113"/>
                <a:gd name="T110" fmla="*/ 106 w 107"/>
                <a:gd name="T111" fmla="*/ 28 h 113"/>
                <a:gd name="T112" fmla="*/ 107 w 107"/>
                <a:gd name="T113" fmla="*/ 25 h 113"/>
                <a:gd name="T114" fmla="*/ 105 w 107"/>
                <a:gd name="T115" fmla="*/ 2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13">
                  <a:moveTo>
                    <a:pt x="105" y="23"/>
                  </a:moveTo>
                  <a:lnTo>
                    <a:pt x="102" y="15"/>
                  </a:lnTo>
                  <a:lnTo>
                    <a:pt x="102" y="10"/>
                  </a:lnTo>
                  <a:lnTo>
                    <a:pt x="100" y="5"/>
                  </a:lnTo>
                  <a:lnTo>
                    <a:pt x="96" y="4"/>
                  </a:lnTo>
                  <a:lnTo>
                    <a:pt x="90" y="3"/>
                  </a:lnTo>
                  <a:lnTo>
                    <a:pt x="83" y="3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2" y="5"/>
                  </a:lnTo>
                  <a:lnTo>
                    <a:pt x="69" y="14"/>
                  </a:lnTo>
                  <a:lnTo>
                    <a:pt x="63" y="16"/>
                  </a:lnTo>
                  <a:lnTo>
                    <a:pt x="56" y="20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48" y="37"/>
                  </a:lnTo>
                  <a:lnTo>
                    <a:pt x="50" y="46"/>
                  </a:lnTo>
                  <a:lnTo>
                    <a:pt x="44" y="52"/>
                  </a:lnTo>
                  <a:lnTo>
                    <a:pt x="41" y="55"/>
                  </a:lnTo>
                  <a:lnTo>
                    <a:pt x="36" y="60"/>
                  </a:lnTo>
                  <a:lnTo>
                    <a:pt x="30" y="6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1" y="72"/>
                  </a:lnTo>
                  <a:lnTo>
                    <a:pt x="18" y="74"/>
                  </a:lnTo>
                  <a:lnTo>
                    <a:pt x="15" y="79"/>
                  </a:lnTo>
                  <a:lnTo>
                    <a:pt x="15" y="83"/>
                  </a:lnTo>
                  <a:lnTo>
                    <a:pt x="13" y="86"/>
                  </a:lnTo>
                  <a:lnTo>
                    <a:pt x="11" y="87"/>
                  </a:lnTo>
                  <a:lnTo>
                    <a:pt x="7" y="92"/>
                  </a:lnTo>
                  <a:lnTo>
                    <a:pt x="5" y="98"/>
                  </a:lnTo>
                  <a:lnTo>
                    <a:pt x="6" y="101"/>
                  </a:lnTo>
                  <a:lnTo>
                    <a:pt x="3" y="104"/>
                  </a:lnTo>
                  <a:lnTo>
                    <a:pt x="1" y="106"/>
                  </a:lnTo>
                  <a:lnTo>
                    <a:pt x="0" y="109"/>
                  </a:lnTo>
                  <a:lnTo>
                    <a:pt x="0" y="113"/>
                  </a:lnTo>
                  <a:lnTo>
                    <a:pt x="1" y="110"/>
                  </a:lnTo>
                  <a:lnTo>
                    <a:pt x="28" y="110"/>
                  </a:lnTo>
                  <a:lnTo>
                    <a:pt x="26" y="100"/>
                  </a:lnTo>
                  <a:lnTo>
                    <a:pt x="28" y="96"/>
                  </a:lnTo>
                  <a:lnTo>
                    <a:pt x="35" y="95"/>
                  </a:lnTo>
                  <a:lnTo>
                    <a:pt x="35" y="77"/>
                  </a:lnTo>
                  <a:lnTo>
                    <a:pt x="56" y="77"/>
                  </a:lnTo>
                  <a:lnTo>
                    <a:pt x="56" y="66"/>
                  </a:lnTo>
                  <a:lnTo>
                    <a:pt x="56" y="65"/>
                  </a:lnTo>
                  <a:lnTo>
                    <a:pt x="56" y="63"/>
                  </a:lnTo>
                  <a:lnTo>
                    <a:pt x="56" y="55"/>
                  </a:lnTo>
                  <a:lnTo>
                    <a:pt x="67" y="49"/>
                  </a:lnTo>
                  <a:lnTo>
                    <a:pt x="73" y="48"/>
                  </a:lnTo>
                  <a:lnTo>
                    <a:pt x="79" y="45"/>
                  </a:lnTo>
                  <a:lnTo>
                    <a:pt x="82" y="42"/>
                  </a:lnTo>
                  <a:lnTo>
                    <a:pt x="89" y="39"/>
                  </a:lnTo>
                  <a:lnTo>
                    <a:pt x="90" y="33"/>
                  </a:lnTo>
                  <a:lnTo>
                    <a:pt x="94" y="32"/>
                  </a:lnTo>
                  <a:lnTo>
                    <a:pt x="96" y="29"/>
                  </a:lnTo>
                  <a:lnTo>
                    <a:pt x="106" y="28"/>
                  </a:lnTo>
                  <a:lnTo>
                    <a:pt x="107" y="25"/>
                  </a:lnTo>
                  <a:lnTo>
                    <a:pt x="105" y="2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06"/>
            <p:cNvSpPr>
              <a:spLocks/>
            </p:cNvSpPr>
            <p:nvPr/>
          </p:nvSpPr>
          <p:spPr bwMode="auto">
            <a:xfrm>
              <a:off x="3400425" y="5895975"/>
              <a:ext cx="77788" cy="152400"/>
            </a:xfrm>
            <a:custGeom>
              <a:avLst/>
              <a:gdLst>
                <a:gd name="T0" fmla="*/ 43 w 49"/>
                <a:gd name="T1" fmla="*/ 3 h 96"/>
                <a:gd name="T2" fmla="*/ 44 w 49"/>
                <a:gd name="T3" fmla="*/ 6 h 96"/>
                <a:gd name="T4" fmla="*/ 46 w 49"/>
                <a:gd name="T5" fmla="*/ 11 h 96"/>
                <a:gd name="T6" fmla="*/ 47 w 49"/>
                <a:gd name="T7" fmla="*/ 19 h 96"/>
                <a:gd name="T8" fmla="*/ 49 w 49"/>
                <a:gd name="T9" fmla="*/ 22 h 96"/>
                <a:gd name="T10" fmla="*/ 49 w 49"/>
                <a:gd name="T11" fmla="*/ 26 h 96"/>
                <a:gd name="T12" fmla="*/ 47 w 49"/>
                <a:gd name="T13" fmla="*/ 28 h 96"/>
                <a:gd name="T14" fmla="*/ 45 w 49"/>
                <a:gd name="T15" fmla="*/ 23 h 96"/>
                <a:gd name="T16" fmla="*/ 44 w 49"/>
                <a:gd name="T17" fmla="*/ 26 h 96"/>
                <a:gd name="T18" fmla="*/ 45 w 49"/>
                <a:gd name="T19" fmla="*/ 31 h 96"/>
                <a:gd name="T20" fmla="*/ 44 w 49"/>
                <a:gd name="T21" fmla="*/ 34 h 96"/>
                <a:gd name="T22" fmla="*/ 43 w 49"/>
                <a:gd name="T23" fmla="*/ 35 h 96"/>
                <a:gd name="T24" fmla="*/ 41 w 49"/>
                <a:gd name="T25" fmla="*/ 42 h 96"/>
                <a:gd name="T26" fmla="*/ 39 w 49"/>
                <a:gd name="T27" fmla="*/ 50 h 96"/>
                <a:gd name="T28" fmla="*/ 35 w 49"/>
                <a:gd name="T29" fmla="*/ 60 h 96"/>
                <a:gd name="T30" fmla="*/ 32 w 49"/>
                <a:gd name="T31" fmla="*/ 73 h 96"/>
                <a:gd name="T32" fmla="*/ 29 w 49"/>
                <a:gd name="T33" fmla="*/ 83 h 96"/>
                <a:gd name="T34" fmla="*/ 26 w 49"/>
                <a:gd name="T35" fmla="*/ 91 h 96"/>
                <a:gd name="T36" fmla="*/ 21 w 49"/>
                <a:gd name="T37" fmla="*/ 93 h 96"/>
                <a:gd name="T38" fmla="*/ 15 w 49"/>
                <a:gd name="T39" fmla="*/ 96 h 96"/>
                <a:gd name="T40" fmla="*/ 11 w 49"/>
                <a:gd name="T41" fmla="*/ 95 h 96"/>
                <a:gd name="T42" fmla="*/ 5 w 49"/>
                <a:gd name="T43" fmla="*/ 92 h 96"/>
                <a:gd name="T44" fmla="*/ 4 w 49"/>
                <a:gd name="T45" fmla="*/ 87 h 96"/>
                <a:gd name="T46" fmla="*/ 4 w 49"/>
                <a:gd name="T47" fmla="*/ 81 h 96"/>
                <a:gd name="T48" fmla="*/ 2 w 49"/>
                <a:gd name="T49" fmla="*/ 75 h 96"/>
                <a:gd name="T50" fmla="*/ 0 w 49"/>
                <a:gd name="T51" fmla="*/ 71 h 96"/>
                <a:gd name="T52" fmla="*/ 2 w 49"/>
                <a:gd name="T53" fmla="*/ 66 h 96"/>
                <a:gd name="T54" fmla="*/ 5 w 49"/>
                <a:gd name="T55" fmla="*/ 64 h 96"/>
                <a:gd name="T56" fmla="*/ 5 w 49"/>
                <a:gd name="T57" fmla="*/ 62 h 96"/>
                <a:gd name="T58" fmla="*/ 8 w 49"/>
                <a:gd name="T59" fmla="*/ 56 h 96"/>
                <a:gd name="T60" fmla="*/ 9 w 49"/>
                <a:gd name="T61" fmla="*/ 51 h 96"/>
                <a:gd name="T62" fmla="*/ 6 w 49"/>
                <a:gd name="T63" fmla="*/ 49 h 96"/>
                <a:gd name="T64" fmla="*/ 5 w 49"/>
                <a:gd name="T65" fmla="*/ 44 h 96"/>
                <a:gd name="T66" fmla="*/ 5 w 49"/>
                <a:gd name="T67" fmla="*/ 38 h 96"/>
                <a:gd name="T68" fmla="*/ 8 w 49"/>
                <a:gd name="T69" fmla="*/ 33 h 96"/>
                <a:gd name="T70" fmla="*/ 9 w 49"/>
                <a:gd name="T71" fmla="*/ 29 h 96"/>
                <a:gd name="T72" fmla="*/ 11 w 49"/>
                <a:gd name="T73" fmla="*/ 29 h 96"/>
                <a:gd name="T74" fmla="*/ 16 w 49"/>
                <a:gd name="T75" fmla="*/ 27 h 96"/>
                <a:gd name="T76" fmla="*/ 18 w 49"/>
                <a:gd name="T77" fmla="*/ 26 h 96"/>
                <a:gd name="T78" fmla="*/ 21 w 49"/>
                <a:gd name="T79" fmla="*/ 26 h 96"/>
                <a:gd name="T80" fmla="*/ 24 w 49"/>
                <a:gd name="T81" fmla="*/ 22 h 96"/>
                <a:gd name="T82" fmla="*/ 30 w 49"/>
                <a:gd name="T83" fmla="*/ 17 h 96"/>
                <a:gd name="T84" fmla="*/ 32 w 49"/>
                <a:gd name="T85" fmla="*/ 15 h 96"/>
                <a:gd name="T86" fmla="*/ 32 w 49"/>
                <a:gd name="T87" fmla="*/ 11 h 96"/>
                <a:gd name="T88" fmla="*/ 34 w 49"/>
                <a:gd name="T89" fmla="*/ 13 h 96"/>
                <a:gd name="T90" fmla="*/ 38 w 49"/>
                <a:gd name="T91" fmla="*/ 8 h 96"/>
                <a:gd name="T92" fmla="*/ 38 w 49"/>
                <a:gd name="T93" fmla="*/ 4 h 96"/>
                <a:gd name="T94" fmla="*/ 40 w 49"/>
                <a:gd name="T95" fmla="*/ 0 h 96"/>
                <a:gd name="T96" fmla="*/ 43 w 49"/>
                <a:gd name="T97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96">
                  <a:moveTo>
                    <a:pt x="43" y="3"/>
                  </a:moveTo>
                  <a:lnTo>
                    <a:pt x="44" y="6"/>
                  </a:lnTo>
                  <a:lnTo>
                    <a:pt x="46" y="11"/>
                  </a:lnTo>
                  <a:lnTo>
                    <a:pt x="47" y="19"/>
                  </a:lnTo>
                  <a:lnTo>
                    <a:pt x="49" y="22"/>
                  </a:lnTo>
                  <a:lnTo>
                    <a:pt x="49" y="26"/>
                  </a:lnTo>
                  <a:lnTo>
                    <a:pt x="47" y="28"/>
                  </a:lnTo>
                  <a:lnTo>
                    <a:pt x="45" y="23"/>
                  </a:lnTo>
                  <a:lnTo>
                    <a:pt x="44" y="26"/>
                  </a:lnTo>
                  <a:lnTo>
                    <a:pt x="45" y="31"/>
                  </a:lnTo>
                  <a:lnTo>
                    <a:pt x="44" y="34"/>
                  </a:lnTo>
                  <a:lnTo>
                    <a:pt x="43" y="35"/>
                  </a:lnTo>
                  <a:lnTo>
                    <a:pt x="41" y="42"/>
                  </a:lnTo>
                  <a:lnTo>
                    <a:pt x="39" y="50"/>
                  </a:lnTo>
                  <a:lnTo>
                    <a:pt x="35" y="60"/>
                  </a:lnTo>
                  <a:lnTo>
                    <a:pt x="32" y="73"/>
                  </a:lnTo>
                  <a:lnTo>
                    <a:pt x="29" y="83"/>
                  </a:lnTo>
                  <a:lnTo>
                    <a:pt x="26" y="91"/>
                  </a:lnTo>
                  <a:lnTo>
                    <a:pt x="21" y="93"/>
                  </a:lnTo>
                  <a:lnTo>
                    <a:pt x="15" y="96"/>
                  </a:lnTo>
                  <a:lnTo>
                    <a:pt x="11" y="95"/>
                  </a:lnTo>
                  <a:lnTo>
                    <a:pt x="5" y="92"/>
                  </a:lnTo>
                  <a:lnTo>
                    <a:pt x="4" y="87"/>
                  </a:lnTo>
                  <a:lnTo>
                    <a:pt x="4" y="81"/>
                  </a:lnTo>
                  <a:lnTo>
                    <a:pt x="2" y="75"/>
                  </a:lnTo>
                  <a:lnTo>
                    <a:pt x="0" y="71"/>
                  </a:lnTo>
                  <a:lnTo>
                    <a:pt x="2" y="66"/>
                  </a:lnTo>
                  <a:lnTo>
                    <a:pt x="5" y="64"/>
                  </a:lnTo>
                  <a:lnTo>
                    <a:pt x="5" y="62"/>
                  </a:lnTo>
                  <a:lnTo>
                    <a:pt x="8" y="56"/>
                  </a:lnTo>
                  <a:lnTo>
                    <a:pt x="9" y="51"/>
                  </a:lnTo>
                  <a:lnTo>
                    <a:pt x="6" y="49"/>
                  </a:lnTo>
                  <a:lnTo>
                    <a:pt x="5" y="44"/>
                  </a:lnTo>
                  <a:lnTo>
                    <a:pt x="5" y="38"/>
                  </a:lnTo>
                  <a:lnTo>
                    <a:pt x="8" y="33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6" y="27"/>
                  </a:lnTo>
                  <a:lnTo>
                    <a:pt x="18" y="26"/>
                  </a:lnTo>
                  <a:lnTo>
                    <a:pt x="21" y="26"/>
                  </a:lnTo>
                  <a:lnTo>
                    <a:pt x="24" y="22"/>
                  </a:lnTo>
                  <a:lnTo>
                    <a:pt x="30" y="17"/>
                  </a:lnTo>
                  <a:lnTo>
                    <a:pt x="32" y="15"/>
                  </a:lnTo>
                  <a:lnTo>
                    <a:pt x="32" y="11"/>
                  </a:lnTo>
                  <a:lnTo>
                    <a:pt x="34" y="13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40" y="0"/>
                  </a:lnTo>
                  <a:lnTo>
                    <a:pt x="43" y="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8"/>
            <p:cNvSpPr>
              <a:spLocks/>
            </p:cNvSpPr>
            <p:nvPr/>
          </p:nvSpPr>
          <p:spPr bwMode="auto">
            <a:xfrm>
              <a:off x="2809875" y="5495925"/>
              <a:ext cx="176213" cy="165100"/>
            </a:xfrm>
            <a:custGeom>
              <a:avLst/>
              <a:gdLst>
                <a:gd name="T0" fmla="*/ 3 w 111"/>
                <a:gd name="T1" fmla="*/ 72 h 104"/>
                <a:gd name="T2" fmla="*/ 6 w 111"/>
                <a:gd name="T3" fmla="*/ 68 h 104"/>
                <a:gd name="T4" fmla="*/ 15 w 111"/>
                <a:gd name="T5" fmla="*/ 69 h 104"/>
                <a:gd name="T6" fmla="*/ 18 w 111"/>
                <a:gd name="T7" fmla="*/ 68 h 104"/>
                <a:gd name="T8" fmla="*/ 46 w 111"/>
                <a:gd name="T9" fmla="*/ 63 h 104"/>
                <a:gd name="T10" fmla="*/ 43 w 111"/>
                <a:gd name="T11" fmla="*/ 31 h 104"/>
                <a:gd name="T12" fmla="*/ 50 w 111"/>
                <a:gd name="T13" fmla="*/ 0 h 104"/>
                <a:gd name="T14" fmla="*/ 95 w 111"/>
                <a:gd name="T15" fmla="*/ 31 h 104"/>
                <a:gd name="T16" fmla="*/ 101 w 111"/>
                <a:gd name="T17" fmla="*/ 36 h 104"/>
                <a:gd name="T18" fmla="*/ 103 w 111"/>
                <a:gd name="T19" fmla="*/ 42 h 104"/>
                <a:gd name="T20" fmla="*/ 111 w 111"/>
                <a:gd name="T21" fmla="*/ 58 h 104"/>
                <a:gd name="T22" fmla="*/ 107 w 111"/>
                <a:gd name="T23" fmla="*/ 66 h 104"/>
                <a:gd name="T24" fmla="*/ 92 w 111"/>
                <a:gd name="T25" fmla="*/ 69 h 104"/>
                <a:gd name="T26" fmla="*/ 85 w 111"/>
                <a:gd name="T27" fmla="*/ 71 h 104"/>
                <a:gd name="T28" fmla="*/ 79 w 111"/>
                <a:gd name="T29" fmla="*/ 70 h 104"/>
                <a:gd name="T30" fmla="*/ 69 w 111"/>
                <a:gd name="T31" fmla="*/ 74 h 104"/>
                <a:gd name="T32" fmla="*/ 62 w 111"/>
                <a:gd name="T33" fmla="*/ 78 h 104"/>
                <a:gd name="T34" fmla="*/ 58 w 111"/>
                <a:gd name="T35" fmla="*/ 82 h 104"/>
                <a:gd name="T36" fmla="*/ 53 w 111"/>
                <a:gd name="T37" fmla="*/ 82 h 104"/>
                <a:gd name="T38" fmla="*/ 47 w 111"/>
                <a:gd name="T39" fmla="*/ 93 h 104"/>
                <a:gd name="T40" fmla="*/ 46 w 111"/>
                <a:gd name="T41" fmla="*/ 98 h 104"/>
                <a:gd name="T42" fmla="*/ 44 w 111"/>
                <a:gd name="T43" fmla="*/ 103 h 104"/>
                <a:gd name="T44" fmla="*/ 41 w 111"/>
                <a:gd name="T45" fmla="*/ 101 h 104"/>
                <a:gd name="T46" fmla="*/ 38 w 111"/>
                <a:gd name="T47" fmla="*/ 101 h 104"/>
                <a:gd name="T48" fmla="*/ 32 w 111"/>
                <a:gd name="T49" fmla="*/ 104 h 104"/>
                <a:gd name="T50" fmla="*/ 28 w 111"/>
                <a:gd name="T51" fmla="*/ 104 h 104"/>
                <a:gd name="T52" fmla="*/ 27 w 111"/>
                <a:gd name="T53" fmla="*/ 99 h 104"/>
                <a:gd name="T54" fmla="*/ 24 w 111"/>
                <a:gd name="T55" fmla="*/ 99 h 104"/>
                <a:gd name="T56" fmla="*/ 26 w 111"/>
                <a:gd name="T57" fmla="*/ 95 h 104"/>
                <a:gd name="T58" fmla="*/ 23 w 111"/>
                <a:gd name="T59" fmla="*/ 90 h 104"/>
                <a:gd name="T60" fmla="*/ 20 w 111"/>
                <a:gd name="T61" fmla="*/ 89 h 104"/>
                <a:gd name="T62" fmla="*/ 16 w 111"/>
                <a:gd name="T63" fmla="*/ 90 h 104"/>
                <a:gd name="T64" fmla="*/ 11 w 111"/>
                <a:gd name="T65" fmla="*/ 92 h 104"/>
                <a:gd name="T66" fmla="*/ 9 w 111"/>
                <a:gd name="T67" fmla="*/ 89 h 104"/>
                <a:gd name="T68" fmla="*/ 5 w 111"/>
                <a:gd name="T69" fmla="*/ 90 h 104"/>
                <a:gd name="T70" fmla="*/ 5 w 111"/>
                <a:gd name="T71" fmla="*/ 86 h 104"/>
                <a:gd name="T72" fmla="*/ 3 w 111"/>
                <a:gd name="T73" fmla="*/ 81 h 104"/>
                <a:gd name="T74" fmla="*/ 0 w 111"/>
                <a:gd name="T75" fmla="*/ 7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" h="104">
                  <a:moveTo>
                    <a:pt x="0" y="74"/>
                  </a:moveTo>
                  <a:lnTo>
                    <a:pt x="3" y="72"/>
                  </a:lnTo>
                  <a:lnTo>
                    <a:pt x="4" y="68"/>
                  </a:lnTo>
                  <a:lnTo>
                    <a:pt x="6" y="68"/>
                  </a:lnTo>
                  <a:lnTo>
                    <a:pt x="11" y="70"/>
                  </a:lnTo>
                  <a:lnTo>
                    <a:pt x="15" y="69"/>
                  </a:lnTo>
                  <a:lnTo>
                    <a:pt x="17" y="69"/>
                  </a:lnTo>
                  <a:lnTo>
                    <a:pt x="18" y="68"/>
                  </a:lnTo>
                  <a:lnTo>
                    <a:pt x="45" y="68"/>
                  </a:lnTo>
                  <a:lnTo>
                    <a:pt x="46" y="63"/>
                  </a:lnTo>
                  <a:lnTo>
                    <a:pt x="45" y="61"/>
                  </a:lnTo>
                  <a:lnTo>
                    <a:pt x="43" y="31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72" y="16"/>
                  </a:lnTo>
                  <a:lnTo>
                    <a:pt x="95" y="31"/>
                  </a:lnTo>
                  <a:lnTo>
                    <a:pt x="96" y="35"/>
                  </a:lnTo>
                  <a:lnTo>
                    <a:pt x="101" y="36"/>
                  </a:lnTo>
                  <a:lnTo>
                    <a:pt x="103" y="37"/>
                  </a:lnTo>
                  <a:lnTo>
                    <a:pt x="103" y="42"/>
                  </a:lnTo>
                  <a:lnTo>
                    <a:pt x="111" y="41"/>
                  </a:lnTo>
                  <a:lnTo>
                    <a:pt x="111" y="58"/>
                  </a:lnTo>
                  <a:lnTo>
                    <a:pt x="108" y="63"/>
                  </a:lnTo>
                  <a:lnTo>
                    <a:pt x="107" y="66"/>
                  </a:lnTo>
                  <a:lnTo>
                    <a:pt x="101" y="68"/>
                  </a:lnTo>
                  <a:lnTo>
                    <a:pt x="92" y="69"/>
                  </a:lnTo>
                  <a:lnTo>
                    <a:pt x="90" y="71"/>
                  </a:lnTo>
                  <a:lnTo>
                    <a:pt x="85" y="71"/>
                  </a:lnTo>
                  <a:lnTo>
                    <a:pt x="80" y="71"/>
                  </a:lnTo>
                  <a:lnTo>
                    <a:pt x="79" y="70"/>
                  </a:lnTo>
                  <a:lnTo>
                    <a:pt x="75" y="71"/>
                  </a:lnTo>
                  <a:lnTo>
                    <a:pt x="69" y="74"/>
                  </a:lnTo>
                  <a:lnTo>
                    <a:pt x="68" y="76"/>
                  </a:lnTo>
                  <a:lnTo>
                    <a:pt x="62" y="78"/>
                  </a:lnTo>
                  <a:lnTo>
                    <a:pt x="62" y="81"/>
                  </a:lnTo>
                  <a:lnTo>
                    <a:pt x="58" y="82"/>
                  </a:lnTo>
                  <a:lnTo>
                    <a:pt x="56" y="81"/>
                  </a:lnTo>
                  <a:lnTo>
                    <a:pt x="53" y="82"/>
                  </a:lnTo>
                  <a:lnTo>
                    <a:pt x="52" y="87"/>
                  </a:lnTo>
                  <a:lnTo>
                    <a:pt x="47" y="93"/>
                  </a:lnTo>
                  <a:lnTo>
                    <a:pt x="47" y="95"/>
                  </a:lnTo>
                  <a:lnTo>
                    <a:pt x="46" y="98"/>
                  </a:lnTo>
                  <a:lnTo>
                    <a:pt x="46" y="103"/>
                  </a:lnTo>
                  <a:lnTo>
                    <a:pt x="44" y="103"/>
                  </a:lnTo>
                  <a:lnTo>
                    <a:pt x="41" y="104"/>
                  </a:lnTo>
                  <a:lnTo>
                    <a:pt x="41" y="101"/>
                  </a:lnTo>
                  <a:lnTo>
                    <a:pt x="39" y="101"/>
                  </a:lnTo>
                  <a:lnTo>
                    <a:pt x="38" y="101"/>
                  </a:lnTo>
                  <a:lnTo>
                    <a:pt x="37" y="104"/>
                  </a:lnTo>
                  <a:lnTo>
                    <a:pt x="32" y="104"/>
                  </a:lnTo>
                  <a:lnTo>
                    <a:pt x="29" y="103"/>
                  </a:lnTo>
                  <a:lnTo>
                    <a:pt x="28" y="104"/>
                  </a:lnTo>
                  <a:lnTo>
                    <a:pt x="27" y="101"/>
                  </a:lnTo>
                  <a:lnTo>
                    <a:pt x="27" y="99"/>
                  </a:lnTo>
                  <a:lnTo>
                    <a:pt x="26" y="99"/>
                  </a:lnTo>
                  <a:lnTo>
                    <a:pt x="24" y="99"/>
                  </a:lnTo>
                  <a:lnTo>
                    <a:pt x="24" y="97"/>
                  </a:lnTo>
                  <a:lnTo>
                    <a:pt x="26" y="95"/>
                  </a:lnTo>
                  <a:lnTo>
                    <a:pt x="23" y="92"/>
                  </a:lnTo>
                  <a:lnTo>
                    <a:pt x="23" y="90"/>
                  </a:lnTo>
                  <a:lnTo>
                    <a:pt x="21" y="89"/>
                  </a:lnTo>
                  <a:lnTo>
                    <a:pt x="20" y="89"/>
                  </a:lnTo>
                  <a:lnTo>
                    <a:pt x="18" y="89"/>
                  </a:lnTo>
                  <a:lnTo>
                    <a:pt x="16" y="90"/>
                  </a:lnTo>
                  <a:lnTo>
                    <a:pt x="15" y="92"/>
                  </a:lnTo>
                  <a:lnTo>
                    <a:pt x="11" y="92"/>
                  </a:lnTo>
                  <a:lnTo>
                    <a:pt x="10" y="89"/>
                  </a:lnTo>
                  <a:lnTo>
                    <a:pt x="9" y="89"/>
                  </a:lnTo>
                  <a:lnTo>
                    <a:pt x="6" y="90"/>
                  </a:lnTo>
                  <a:lnTo>
                    <a:pt x="5" y="90"/>
                  </a:lnTo>
                  <a:lnTo>
                    <a:pt x="5" y="88"/>
                  </a:lnTo>
                  <a:lnTo>
                    <a:pt x="5" y="86"/>
                  </a:lnTo>
                  <a:lnTo>
                    <a:pt x="5" y="83"/>
                  </a:lnTo>
                  <a:lnTo>
                    <a:pt x="3" y="81"/>
                  </a:lnTo>
                  <a:lnTo>
                    <a:pt x="2" y="77"/>
                  </a:lnTo>
                  <a:lnTo>
                    <a:pt x="0" y="74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11"/>
            <p:cNvSpPr>
              <a:spLocks/>
            </p:cNvSpPr>
            <p:nvPr/>
          </p:nvSpPr>
          <p:spPr bwMode="auto">
            <a:xfrm>
              <a:off x="2759075" y="5467350"/>
              <a:ext cx="130175" cy="146050"/>
            </a:xfrm>
            <a:custGeom>
              <a:avLst/>
              <a:gdLst>
                <a:gd name="T0" fmla="*/ 32 w 82"/>
                <a:gd name="T1" fmla="*/ 92 h 92"/>
                <a:gd name="T2" fmla="*/ 29 w 82"/>
                <a:gd name="T3" fmla="*/ 87 h 92"/>
                <a:gd name="T4" fmla="*/ 24 w 82"/>
                <a:gd name="T5" fmla="*/ 81 h 92"/>
                <a:gd name="T6" fmla="*/ 20 w 82"/>
                <a:gd name="T7" fmla="*/ 79 h 92"/>
                <a:gd name="T8" fmla="*/ 17 w 82"/>
                <a:gd name="T9" fmla="*/ 77 h 92"/>
                <a:gd name="T10" fmla="*/ 13 w 82"/>
                <a:gd name="T11" fmla="*/ 77 h 92"/>
                <a:gd name="T12" fmla="*/ 9 w 82"/>
                <a:gd name="T13" fmla="*/ 79 h 92"/>
                <a:gd name="T14" fmla="*/ 6 w 82"/>
                <a:gd name="T15" fmla="*/ 78 h 92"/>
                <a:gd name="T16" fmla="*/ 5 w 82"/>
                <a:gd name="T17" fmla="*/ 81 h 92"/>
                <a:gd name="T18" fmla="*/ 3 w 82"/>
                <a:gd name="T19" fmla="*/ 77 h 92"/>
                <a:gd name="T20" fmla="*/ 6 w 82"/>
                <a:gd name="T21" fmla="*/ 73 h 92"/>
                <a:gd name="T22" fmla="*/ 6 w 82"/>
                <a:gd name="T23" fmla="*/ 67 h 92"/>
                <a:gd name="T24" fmla="*/ 6 w 82"/>
                <a:gd name="T25" fmla="*/ 60 h 92"/>
                <a:gd name="T26" fmla="*/ 5 w 82"/>
                <a:gd name="T27" fmla="*/ 57 h 92"/>
                <a:gd name="T28" fmla="*/ 6 w 82"/>
                <a:gd name="T29" fmla="*/ 53 h 92"/>
                <a:gd name="T30" fmla="*/ 3 w 82"/>
                <a:gd name="T31" fmla="*/ 49 h 92"/>
                <a:gd name="T32" fmla="*/ 0 w 82"/>
                <a:gd name="T33" fmla="*/ 47 h 92"/>
                <a:gd name="T34" fmla="*/ 1 w 82"/>
                <a:gd name="T35" fmla="*/ 44 h 92"/>
                <a:gd name="T36" fmla="*/ 28 w 82"/>
                <a:gd name="T37" fmla="*/ 44 h 92"/>
                <a:gd name="T38" fmla="*/ 26 w 82"/>
                <a:gd name="T39" fmla="*/ 34 h 92"/>
                <a:gd name="T40" fmla="*/ 28 w 82"/>
                <a:gd name="T41" fmla="*/ 30 h 92"/>
                <a:gd name="T42" fmla="*/ 35 w 82"/>
                <a:gd name="T43" fmla="*/ 29 h 92"/>
                <a:gd name="T44" fmla="*/ 35 w 82"/>
                <a:gd name="T45" fmla="*/ 11 h 92"/>
                <a:gd name="T46" fmla="*/ 56 w 82"/>
                <a:gd name="T47" fmla="*/ 11 h 92"/>
                <a:gd name="T48" fmla="*/ 56 w 82"/>
                <a:gd name="T49" fmla="*/ 0 h 92"/>
                <a:gd name="T50" fmla="*/ 82 w 82"/>
                <a:gd name="T51" fmla="*/ 18 h 92"/>
                <a:gd name="T52" fmla="*/ 71 w 82"/>
                <a:gd name="T53" fmla="*/ 18 h 92"/>
                <a:gd name="T54" fmla="*/ 75 w 82"/>
                <a:gd name="T55" fmla="*/ 49 h 92"/>
                <a:gd name="T56" fmla="*/ 77 w 82"/>
                <a:gd name="T57" fmla="*/ 79 h 92"/>
                <a:gd name="T58" fmla="*/ 78 w 82"/>
                <a:gd name="T59" fmla="*/ 81 h 92"/>
                <a:gd name="T60" fmla="*/ 77 w 82"/>
                <a:gd name="T61" fmla="*/ 86 h 92"/>
                <a:gd name="T62" fmla="*/ 50 w 82"/>
                <a:gd name="T63" fmla="*/ 86 h 92"/>
                <a:gd name="T64" fmla="*/ 49 w 82"/>
                <a:gd name="T65" fmla="*/ 87 h 92"/>
                <a:gd name="T66" fmla="*/ 47 w 82"/>
                <a:gd name="T67" fmla="*/ 87 h 92"/>
                <a:gd name="T68" fmla="*/ 43 w 82"/>
                <a:gd name="T69" fmla="*/ 88 h 92"/>
                <a:gd name="T70" fmla="*/ 38 w 82"/>
                <a:gd name="T71" fmla="*/ 86 h 92"/>
                <a:gd name="T72" fmla="*/ 36 w 82"/>
                <a:gd name="T73" fmla="*/ 86 h 92"/>
                <a:gd name="T74" fmla="*/ 35 w 82"/>
                <a:gd name="T75" fmla="*/ 90 h 92"/>
                <a:gd name="T76" fmla="*/ 32 w 82"/>
                <a:gd name="T7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92">
                  <a:moveTo>
                    <a:pt x="32" y="92"/>
                  </a:moveTo>
                  <a:lnTo>
                    <a:pt x="29" y="87"/>
                  </a:lnTo>
                  <a:lnTo>
                    <a:pt x="24" y="81"/>
                  </a:lnTo>
                  <a:lnTo>
                    <a:pt x="20" y="79"/>
                  </a:lnTo>
                  <a:lnTo>
                    <a:pt x="17" y="77"/>
                  </a:lnTo>
                  <a:lnTo>
                    <a:pt x="13" y="77"/>
                  </a:lnTo>
                  <a:lnTo>
                    <a:pt x="9" y="79"/>
                  </a:lnTo>
                  <a:lnTo>
                    <a:pt x="6" y="78"/>
                  </a:lnTo>
                  <a:lnTo>
                    <a:pt x="5" y="81"/>
                  </a:lnTo>
                  <a:lnTo>
                    <a:pt x="3" y="77"/>
                  </a:lnTo>
                  <a:lnTo>
                    <a:pt x="6" y="73"/>
                  </a:lnTo>
                  <a:lnTo>
                    <a:pt x="6" y="67"/>
                  </a:lnTo>
                  <a:lnTo>
                    <a:pt x="6" y="60"/>
                  </a:lnTo>
                  <a:lnTo>
                    <a:pt x="5" y="57"/>
                  </a:lnTo>
                  <a:lnTo>
                    <a:pt x="6" y="53"/>
                  </a:lnTo>
                  <a:lnTo>
                    <a:pt x="3" y="49"/>
                  </a:lnTo>
                  <a:lnTo>
                    <a:pt x="0" y="47"/>
                  </a:lnTo>
                  <a:lnTo>
                    <a:pt x="1" y="44"/>
                  </a:lnTo>
                  <a:lnTo>
                    <a:pt x="28" y="44"/>
                  </a:lnTo>
                  <a:lnTo>
                    <a:pt x="26" y="34"/>
                  </a:lnTo>
                  <a:lnTo>
                    <a:pt x="28" y="30"/>
                  </a:lnTo>
                  <a:lnTo>
                    <a:pt x="35" y="29"/>
                  </a:lnTo>
                  <a:lnTo>
                    <a:pt x="35" y="11"/>
                  </a:lnTo>
                  <a:lnTo>
                    <a:pt x="56" y="11"/>
                  </a:lnTo>
                  <a:lnTo>
                    <a:pt x="56" y="0"/>
                  </a:lnTo>
                  <a:lnTo>
                    <a:pt x="82" y="18"/>
                  </a:lnTo>
                  <a:lnTo>
                    <a:pt x="71" y="18"/>
                  </a:lnTo>
                  <a:lnTo>
                    <a:pt x="75" y="49"/>
                  </a:lnTo>
                  <a:lnTo>
                    <a:pt x="77" y="79"/>
                  </a:lnTo>
                  <a:lnTo>
                    <a:pt x="78" y="81"/>
                  </a:lnTo>
                  <a:lnTo>
                    <a:pt x="77" y="86"/>
                  </a:lnTo>
                  <a:lnTo>
                    <a:pt x="50" y="86"/>
                  </a:lnTo>
                  <a:lnTo>
                    <a:pt x="49" y="87"/>
                  </a:lnTo>
                  <a:lnTo>
                    <a:pt x="47" y="87"/>
                  </a:lnTo>
                  <a:lnTo>
                    <a:pt x="43" y="88"/>
                  </a:lnTo>
                  <a:lnTo>
                    <a:pt x="38" y="86"/>
                  </a:lnTo>
                  <a:lnTo>
                    <a:pt x="36" y="86"/>
                  </a:lnTo>
                  <a:lnTo>
                    <a:pt x="35" y="90"/>
                  </a:lnTo>
                  <a:lnTo>
                    <a:pt x="32" y="9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2"/>
            <p:cNvSpPr>
              <a:spLocks/>
            </p:cNvSpPr>
            <p:nvPr/>
          </p:nvSpPr>
          <p:spPr bwMode="auto">
            <a:xfrm>
              <a:off x="3287713" y="5865813"/>
              <a:ext cx="34925" cy="82550"/>
            </a:xfrm>
            <a:custGeom>
              <a:avLst/>
              <a:gdLst>
                <a:gd name="T0" fmla="*/ 13 w 22"/>
                <a:gd name="T1" fmla="*/ 16 h 52"/>
                <a:gd name="T2" fmla="*/ 11 w 22"/>
                <a:gd name="T3" fmla="*/ 21 h 52"/>
                <a:gd name="T4" fmla="*/ 13 w 22"/>
                <a:gd name="T5" fmla="*/ 30 h 52"/>
                <a:gd name="T6" fmla="*/ 16 w 22"/>
                <a:gd name="T7" fmla="*/ 30 h 52"/>
                <a:gd name="T8" fmla="*/ 18 w 22"/>
                <a:gd name="T9" fmla="*/ 32 h 52"/>
                <a:gd name="T10" fmla="*/ 21 w 22"/>
                <a:gd name="T11" fmla="*/ 38 h 52"/>
                <a:gd name="T12" fmla="*/ 22 w 22"/>
                <a:gd name="T13" fmla="*/ 46 h 52"/>
                <a:gd name="T14" fmla="*/ 18 w 22"/>
                <a:gd name="T15" fmla="*/ 47 h 52"/>
                <a:gd name="T16" fmla="*/ 16 w 22"/>
                <a:gd name="T17" fmla="*/ 52 h 52"/>
                <a:gd name="T18" fmla="*/ 12 w 22"/>
                <a:gd name="T19" fmla="*/ 48 h 52"/>
                <a:gd name="T20" fmla="*/ 11 w 22"/>
                <a:gd name="T21" fmla="*/ 44 h 52"/>
                <a:gd name="T22" fmla="*/ 13 w 22"/>
                <a:gd name="T23" fmla="*/ 40 h 52"/>
                <a:gd name="T24" fmla="*/ 12 w 22"/>
                <a:gd name="T25" fmla="*/ 38 h 52"/>
                <a:gd name="T26" fmla="*/ 10 w 22"/>
                <a:gd name="T27" fmla="*/ 35 h 52"/>
                <a:gd name="T28" fmla="*/ 9 w 22"/>
                <a:gd name="T29" fmla="*/ 36 h 52"/>
                <a:gd name="T30" fmla="*/ 4 w 22"/>
                <a:gd name="T31" fmla="*/ 33 h 52"/>
                <a:gd name="T32" fmla="*/ 0 w 22"/>
                <a:gd name="T33" fmla="*/ 30 h 52"/>
                <a:gd name="T34" fmla="*/ 2 w 22"/>
                <a:gd name="T35" fmla="*/ 24 h 52"/>
                <a:gd name="T36" fmla="*/ 5 w 22"/>
                <a:gd name="T37" fmla="*/ 22 h 52"/>
                <a:gd name="T38" fmla="*/ 4 w 22"/>
                <a:gd name="T39" fmla="*/ 17 h 52"/>
                <a:gd name="T40" fmla="*/ 5 w 22"/>
                <a:gd name="T41" fmla="*/ 11 h 52"/>
                <a:gd name="T42" fmla="*/ 6 w 22"/>
                <a:gd name="T43" fmla="*/ 9 h 52"/>
                <a:gd name="T44" fmla="*/ 4 w 22"/>
                <a:gd name="T45" fmla="*/ 4 h 52"/>
                <a:gd name="T46" fmla="*/ 1 w 22"/>
                <a:gd name="T47" fmla="*/ 0 h 52"/>
                <a:gd name="T48" fmla="*/ 7 w 22"/>
                <a:gd name="T49" fmla="*/ 1 h 52"/>
                <a:gd name="T50" fmla="*/ 9 w 22"/>
                <a:gd name="T51" fmla="*/ 4 h 52"/>
                <a:gd name="T52" fmla="*/ 11 w 22"/>
                <a:gd name="T53" fmla="*/ 6 h 52"/>
                <a:gd name="T54" fmla="*/ 13 w 22"/>
                <a:gd name="T55" fmla="*/ 1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52">
                  <a:moveTo>
                    <a:pt x="13" y="16"/>
                  </a:moveTo>
                  <a:lnTo>
                    <a:pt x="11" y="21"/>
                  </a:lnTo>
                  <a:lnTo>
                    <a:pt x="13" y="30"/>
                  </a:lnTo>
                  <a:lnTo>
                    <a:pt x="16" y="30"/>
                  </a:lnTo>
                  <a:lnTo>
                    <a:pt x="18" y="32"/>
                  </a:lnTo>
                  <a:lnTo>
                    <a:pt x="21" y="38"/>
                  </a:lnTo>
                  <a:lnTo>
                    <a:pt x="22" y="46"/>
                  </a:lnTo>
                  <a:lnTo>
                    <a:pt x="18" y="47"/>
                  </a:lnTo>
                  <a:lnTo>
                    <a:pt x="16" y="52"/>
                  </a:lnTo>
                  <a:lnTo>
                    <a:pt x="12" y="48"/>
                  </a:lnTo>
                  <a:lnTo>
                    <a:pt x="11" y="44"/>
                  </a:lnTo>
                  <a:lnTo>
                    <a:pt x="13" y="40"/>
                  </a:lnTo>
                  <a:lnTo>
                    <a:pt x="12" y="38"/>
                  </a:lnTo>
                  <a:lnTo>
                    <a:pt x="10" y="35"/>
                  </a:lnTo>
                  <a:lnTo>
                    <a:pt x="9" y="36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5" y="22"/>
                  </a:lnTo>
                  <a:lnTo>
                    <a:pt x="4" y="17"/>
                  </a:lnTo>
                  <a:lnTo>
                    <a:pt x="5" y="11"/>
                  </a:lnTo>
                  <a:lnTo>
                    <a:pt x="6" y="9"/>
                  </a:lnTo>
                  <a:lnTo>
                    <a:pt x="4" y="4"/>
                  </a:lnTo>
                  <a:lnTo>
                    <a:pt x="1" y="0"/>
                  </a:lnTo>
                  <a:lnTo>
                    <a:pt x="7" y="1"/>
                  </a:lnTo>
                  <a:lnTo>
                    <a:pt x="9" y="4"/>
                  </a:lnTo>
                  <a:lnTo>
                    <a:pt x="11" y="6"/>
                  </a:lnTo>
                  <a:lnTo>
                    <a:pt x="13" y="1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15"/>
            <p:cNvSpPr>
              <a:spLocks/>
            </p:cNvSpPr>
            <p:nvPr/>
          </p:nvSpPr>
          <p:spPr bwMode="auto">
            <a:xfrm>
              <a:off x="3260725" y="5876925"/>
              <a:ext cx="112713" cy="184150"/>
            </a:xfrm>
            <a:custGeom>
              <a:avLst/>
              <a:gdLst>
                <a:gd name="T0" fmla="*/ 35 w 71"/>
                <a:gd name="T1" fmla="*/ 9 h 116"/>
                <a:gd name="T2" fmla="*/ 45 w 71"/>
                <a:gd name="T3" fmla="*/ 9 h 116"/>
                <a:gd name="T4" fmla="*/ 52 w 71"/>
                <a:gd name="T5" fmla="*/ 8 h 116"/>
                <a:gd name="T6" fmla="*/ 63 w 71"/>
                <a:gd name="T7" fmla="*/ 5 h 116"/>
                <a:gd name="T8" fmla="*/ 70 w 71"/>
                <a:gd name="T9" fmla="*/ 4 h 116"/>
                <a:gd name="T10" fmla="*/ 70 w 71"/>
                <a:gd name="T11" fmla="*/ 16 h 116"/>
                <a:gd name="T12" fmla="*/ 71 w 71"/>
                <a:gd name="T13" fmla="*/ 31 h 116"/>
                <a:gd name="T14" fmla="*/ 68 w 71"/>
                <a:gd name="T15" fmla="*/ 40 h 116"/>
                <a:gd name="T16" fmla="*/ 57 w 71"/>
                <a:gd name="T17" fmla="*/ 47 h 116"/>
                <a:gd name="T18" fmla="*/ 41 w 71"/>
                <a:gd name="T19" fmla="*/ 58 h 116"/>
                <a:gd name="T20" fmla="*/ 34 w 71"/>
                <a:gd name="T21" fmla="*/ 64 h 116"/>
                <a:gd name="T22" fmla="*/ 32 w 71"/>
                <a:gd name="T23" fmla="*/ 72 h 116"/>
                <a:gd name="T24" fmla="*/ 35 w 71"/>
                <a:gd name="T25" fmla="*/ 81 h 116"/>
                <a:gd name="T26" fmla="*/ 36 w 71"/>
                <a:gd name="T27" fmla="*/ 83 h 116"/>
                <a:gd name="T28" fmla="*/ 35 w 71"/>
                <a:gd name="T29" fmla="*/ 93 h 116"/>
                <a:gd name="T30" fmla="*/ 36 w 71"/>
                <a:gd name="T31" fmla="*/ 97 h 116"/>
                <a:gd name="T32" fmla="*/ 28 w 71"/>
                <a:gd name="T33" fmla="*/ 102 h 116"/>
                <a:gd name="T34" fmla="*/ 17 w 71"/>
                <a:gd name="T35" fmla="*/ 109 h 116"/>
                <a:gd name="T36" fmla="*/ 19 w 71"/>
                <a:gd name="T37" fmla="*/ 113 h 116"/>
                <a:gd name="T38" fmla="*/ 13 w 71"/>
                <a:gd name="T39" fmla="*/ 116 h 116"/>
                <a:gd name="T40" fmla="*/ 12 w 71"/>
                <a:gd name="T41" fmla="*/ 110 h 116"/>
                <a:gd name="T42" fmla="*/ 12 w 71"/>
                <a:gd name="T43" fmla="*/ 99 h 116"/>
                <a:gd name="T44" fmla="*/ 7 w 71"/>
                <a:gd name="T45" fmla="*/ 84 h 116"/>
                <a:gd name="T46" fmla="*/ 16 w 71"/>
                <a:gd name="T47" fmla="*/ 70 h 116"/>
                <a:gd name="T48" fmla="*/ 18 w 71"/>
                <a:gd name="T49" fmla="*/ 66 h 116"/>
                <a:gd name="T50" fmla="*/ 17 w 71"/>
                <a:gd name="T51" fmla="*/ 58 h 116"/>
                <a:gd name="T52" fmla="*/ 18 w 71"/>
                <a:gd name="T53" fmla="*/ 45 h 116"/>
                <a:gd name="T54" fmla="*/ 12 w 71"/>
                <a:gd name="T55" fmla="*/ 41 h 116"/>
                <a:gd name="T56" fmla="*/ 7 w 71"/>
                <a:gd name="T57" fmla="*/ 39 h 116"/>
                <a:gd name="T58" fmla="*/ 1 w 71"/>
                <a:gd name="T59" fmla="*/ 37 h 116"/>
                <a:gd name="T60" fmla="*/ 21 w 71"/>
                <a:gd name="T61" fmla="*/ 26 h 116"/>
                <a:gd name="T62" fmla="*/ 27 w 71"/>
                <a:gd name="T63" fmla="*/ 28 h 116"/>
                <a:gd name="T64" fmla="*/ 30 w 71"/>
                <a:gd name="T65" fmla="*/ 33 h 116"/>
                <a:gd name="T66" fmla="*/ 29 w 71"/>
                <a:gd name="T67" fmla="*/ 41 h 116"/>
                <a:gd name="T68" fmla="*/ 35 w 71"/>
                <a:gd name="T69" fmla="*/ 40 h 116"/>
                <a:gd name="T70" fmla="*/ 38 w 71"/>
                <a:gd name="T71" fmla="*/ 31 h 116"/>
                <a:gd name="T72" fmla="*/ 33 w 71"/>
                <a:gd name="T73" fmla="*/ 23 h 116"/>
                <a:gd name="T74" fmla="*/ 28 w 71"/>
                <a:gd name="T75" fmla="*/ 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116">
                  <a:moveTo>
                    <a:pt x="30" y="9"/>
                  </a:moveTo>
                  <a:lnTo>
                    <a:pt x="35" y="9"/>
                  </a:lnTo>
                  <a:lnTo>
                    <a:pt x="44" y="10"/>
                  </a:lnTo>
                  <a:lnTo>
                    <a:pt x="45" y="9"/>
                  </a:lnTo>
                  <a:lnTo>
                    <a:pt x="50" y="9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63" y="5"/>
                  </a:lnTo>
                  <a:lnTo>
                    <a:pt x="69" y="0"/>
                  </a:lnTo>
                  <a:lnTo>
                    <a:pt x="70" y="4"/>
                  </a:lnTo>
                  <a:lnTo>
                    <a:pt x="69" y="10"/>
                  </a:lnTo>
                  <a:lnTo>
                    <a:pt x="70" y="16"/>
                  </a:lnTo>
                  <a:lnTo>
                    <a:pt x="70" y="27"/>
                  </a:lnTo>
                  <a:lnTo>
                    <a:pt x="71" y="31"/>
                  </a:lnTo>
                  <a:lnTo>
                    <a:pt x="70" y="35"/>
                  </a:lnTo>
                  <a:lnTo>
                    <a:pt x="68" y="40"/>
                  </a:lnTo>
                  <a:lnTo>
                    <a:pt x="63" y="45"/>
                  </a:lnTo>
                  <a:lnTo>
                    <a:pt x="57" y="47"/>
                  </a:lnTo>
                  <a:lnTo>
                    <a:pt x="50" y="51"/>
                  </a:lnTo>
                  <a:lnTo>
                    <a:pt x="41" y="58"/>
                  </a:lnTo>
                  <a:lnTo>
                    <a:pt x="39" y="60"/>
                  </a:lnTo>
                  <a:lnTo>
                    <a:pt x="34" y="64"/>
                  </a:lnTo>
                  <a:lnTo>
                    <a:pt x="32" y="66"/>
                  </a:lnTo>
                  <a:lnTo>
                    <a:pt x="32" y="72"/>
                  </a:lnTo>
                  <a:lnTo>
                    <a:pt x="34" y="76"/>
                  </a:lnTo>
                  <a:lnTo>
                    <a:pt x="35" y="81"/>
                  </a:lnTo>
                  <a:lnTo>
                    <a:pt x="35" y="83"/>
                  </a:lnTo>
                  <a:lnTo>
                    <a:pt x="36" y="83"/>
                  </a:lnTo>
                  <a:lnTo>
                    <a:pt x="36" y="90"/>
                  </a:lnTo>
                  <a:lnTo>
                    <a:pt x="35" y="93"/>
                  </a:lnTo>
                  <a:lnTo>
                    <a:pt x="38" y="95"/>
                  </a:lnTo>
                  <a:lnTo>
                    <a:pt x="36" y="97"/>
                  </a:lnTo>
                  <a:lnTo>
                    <a:pt x="33" y="99"/>
                  </a:lnTo>
                  <a:lnTo>
                    <a:pt x="28" y="102"/>
                  </a:lnTo>
                  <a:lnTo>
                    <a:pt x="19" y="107"/>
                  </a:lnTo>
                  <a:lnTo>
                    <a:pt x="17" y="109"/>
                  </a:lnTo>
                  <a:lnTo>
                    <a:pt x="17" y="113"/>
                  </a:lnTo>
                  <a:lnTo>
                    <a:pt x="19" y="113"/>
                  </a:lnTo>
                  <a:lnTo>
                    <a:pt x="18" y="116"/>
                  </a:lnTo>
                  <a:lnTo>
                    <a:pt x="13" y="116"/>
                  </a:lnTo>
                  <a:lnTo>
                    <a:pt x="13" y="114"/>
                  </a:lnTo>
                  <a:lnTo>
                    <a:pt x="12" y="110"/>
                  </a:lnTo>
                  <a:lnTo>
                    <a:pt x="11" y="108"/>
                  </a:lnTo>
                  <a:lnTo>
                    <a:pt x="12" y="99"/>
                  </a:lnTo>
                  <a:lnTo>
                    <a:pt x="11" y="93"/>
                  </a:lnTo>
                  <a:lnTo>
                    <a:pt x="7" y="84"/>
                  </a:lnTo>
                  <a:lnTo>
                    <a:pt x="15" y="75"/>
                  </a:lnTo>
                  <a:lnTo>
                    <a:pt x="16" y="70"/>
                  </a:lnTo>
                  <a:lnTo>
                    <a:pt x="17" y="69"/>
                  </a:lnTo>
                  <a:lnTo>
                    <a:pt x="18" y="66"/>
                  </a:lnTo>
                  <a:lnTo>
                    <a:pt x="17" y="63"/>
                  </a:lnTo>
                  <a:lnTo>
                    <a:pt x="17" y="58"/>
                  </a:lnTo>
                  <a:lnTo>
                    <a:pt x="18" y="54"/>
                  </a:lnTo>
                  <a:lnTo>
                    <a:pt x="18" y="45"/>
                  </a:lnTo>
                  <a:lnTo>
                    <a:pt x="15" y="43"/>
                  </a:lnTo>
                  <a:lnTo>
                    <a:pt x="12" y="41"/>
                  </a:lnTo>
                  <a:lnTo>
                    <a:pt x="11" y="40"/>
                  </a:lnTo>
                  <a:lnTo>
                    <a:pt x="7" y="39"/>
                  </a:lnTo>
                  <a:lnTo>
                    <a:pt x="1" y="39"/>
                  </a:lnTo>
                  <a:lnTo>
                    <a:pt x="1" y="37"/>
                  </a:lnTo>
                  <a:lnTo>
                    <a:pt x="0" y="32"/>
                  </a:lnTo>
                  <a:lnTo>
                    <a:pt x="21" y="26"/>
                  </a:lnTo>
                  <a:lnTo>
                    <a:pt x="26" y="29"/>
                  </a:lnTo>
                  <a:lnTo>
                    <a:pt x="27" y="28"/>
                  </a:lnTo>
                  <a:lnTo>
                    <a:pt x="29" y="31"/>
                  </a:lnTo>
                  <a:lnTo>
                    <a:pt x="30" y="33"/>
                  </a:lnTo>
                  <a:lnTo>
                    <a:pt x="28" y="37"/>
                  </a:lnTo>
                  <a:lnTo>
                    <a:pt x="29" y="41"/>
                  </a:lnTo>
                  <a:lnTo>
                    <a:pt x="33" y="45"/>
                  </a:lnTo>
                  <a:lnTo>
                    <a:pt x="35" y="40"/>
                  </a:lnTo>
                  <a:lnTo>
                    <a:pt x="39" y="39"/>
                  </a:lnTo>
                  <a:lnTo>
                    <a:pt x="38" y="31"/>
                  </a:lnTo>
                  <a:lnTo>
                    <a:pt x="35" y="25"/>
                  </a:lnTo>
                  <a:lnTo>
                    <a:pt x="33" y="23"/>
                  </a:lnTo>
                  <a:lnTo>
                    <a:pt x="30" y="23"/>
                  </a:lnTo>
                  <a:lnTo>
                    <a:pt x="28" y="14"/>
                  </a:lnTo>
                  <a:lnTo>
                    <a:pt x="30" y="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16"/>
            <p:cNvSpPr>
              <a:spLocks/>
            </p:cNvSpPr>
            <p:nvPr/>
          </p:nvSpPr>
          <p:spPr bwMode="auto">
            <a:xfrm>
              <a:off x="3065463" y="5949950"/>
              <a:ext cx="141288" cy="139700"/>
            </a:xfrm>
            <a:custGeom>
              <a:avLst/>
              <a:gdLst>
                <a:gd name="T0" fmla="*/ 31 w 89"/>
                <a:gd name="T1" fmla="*/ 85 h 88"/>
                <a:gd name="T2" fmla="*/ 27 w 89"/>
                <a:gd name="T3" fmla="*/ 79 h 88"/>
                <a:gd name="T4" fmla="*/ 23 w 89"/>
                <a:gd name="T5" fmla="*/ 73 h 88"/>
                <a:gd name="T6" fmla="*/ 22 w 89"/>
                <a:gd name="T7" fmla="*/ 66 h 88"/>
                <a:gd name="T8" fmla="*/ 20 w 89"/>
                <a:gd name="T9" fmla="*/ 61 h 88"/>
                <a:gd name="T10" fmla="*/ 18 w 89"/>
                <a:gd name="T11" fmla="*/ 50 h 88"/>
                <a:gd name="T12" fmla="*/ 18 w 89"/>
                <a:gd name="T13" fmla="*/ 40 h 88"/>
                <a:gd name="T14" fmla="*/ 17 w 89"/>
                <a:gd name="T15" fmla="*/ 37 h 88"/>
                <a:gd name="T16" fmla="*/ 14 w 89"/>
                <a:gd name="T17" fmla="*/ 34 h 88"/>
                <a:gd name="T18" fmla="*/ 11 w 89"/>
                <a:gd name="T19" fmla="*/ 28 h 88"/>
                <a:gd name="T20" fmla="*/ 7 w 89"/>
                <a:gd name="T21" fmla="*/ 20 h 88"/>
                <a:gd name="T22" fmla="*/ 6 w 89"/>
                <a:gd name="T23" fmla="*/ 15 h 88"/>
                <a:gd name="T24" fmla="*/ 0 w 89"/>
                <a:gd name="T25" fmla="*/ 8 h 88"/>
                <a:gd name="T26" fmla="*/ 0 w 89"/>
                <a:gd name="T27" fmla="*/ 3 h 88"/>
                <a:gd name="T28" fmla="*/ 4 w 89"/>
                <a:gd name="T29" fmla="*/ 1 h 88"/>
                <a:gd name="T30" fmla="*/ 7 w 89"/>
                <a:gd name="T31" fmla="*/ 0 h 88"/>
                <a:gd name="T32" fmla="*/ 12 w 89"/>
                <a:gd name="T33" fmla="*/ 0 h 88"/>
                <a:gd name="T34" fmla="*/ 16 w 89"/>
                <a:gd name="T35" fmla="*/ 4 h 88"/>
                <a:gd name="T36" fmla="*/ 17 w 89"/>
                <a:gd name="T37" fmla="*/ 3 h 88"/>
                <a:gd name="T38" fmla="*/ 43 w 89"/>
                <a:gd name="T39" fmla="*/ 3 h 88"/>
                <a:gd name="T40" fmla="*/ 48 w 89"/>
                <a:gd name="T41" fmla="*/ 6 h 88"/>
                <a:gd name="T42" fmla="*/ 65 w 89"/>
                <a:gd name="T43" fmla="*/ 8 h 88"/>
                <a:gd name="T44" fmla="*/ 77 w 89"/>
                <a:gd name="T45" fmla="*/ 4 h 88"/>
                <a:gd name="T46" fmla="*/ 82 w 89"/>
                <a:gd name="T47" fmla="*/ 3 h 88"/>
                <a:gd name="T48" fmla="*/ 87 w 89"/>
                <a:gd name="T49" fmla="*/ 3 h 88"/>
                <a:gd name="T50" fmla="*/ 89 w 89"/>
                <a:gd name="T51" fmla="*/ 5 h 88"/>
                <a:gd name="T52" fmla="*/ 89 w 89"/>
                <a:gd name="T53" fmla="*/ 5 h 88"/>
                <a:gd name="T54" fmla="*/ 86 w 89"/>
                <a:gd name="T55" fmla="*/ 6 h 88"/>
                <a:gd name="T56" fmla="*/ 83 w 89"/>
                <a:gd name="T57" fmla="*/ 6 h 88"/>
                <a:gd name="T58" fmla="*/ 80 w 89"/>
                <a:gd name="T59" fmla="*/ 10 h 88"/>
                <a:gd name="T60" fmla="*/ 77 w 89"/>
                <a:gd name="T61" fmla="*/ 6 h 88"/>
                <a:gd name="T62" fmla="*/ 66 w 89"/>
                <a:gd name="T63" fmla="*/ 9 h 88"/>
                <a:gd name="T64" fmla="*/ 62 w 89"/>
                <a:gd name="T65" fmla="*/ 9 h 88"/>
                <a:gd name="T66" fmla="*/ 62 w 89"/>
                <a:gd name="T67" fmla="*/ 34 h 88"/>
                <a:gd name="T68" fmla="*/ 54 w 89"/>
                <a:gd name="T69" fmla="*/ 35 h 88"/>
                <a:gd name="T70" fmla="*/ 54 w 89"/>
                <a:gd name="T71" fmla="*/ 56 h 88"/>
                <a:gd name="T72" fmla="*/ 54 w 89"/>
                <a:gd name="T73" fmla="*/ 84 h 88"/>
                <a:gd name="T74" fmla="*/ 48 w 89"/>
                <a:gd name="T75" fmla="*/ 87 h 88"/>
                <a:gd name="T76" fmla="*/ 45 w 89"/>
                <a:gd name="T77" fmla="*/ 88 h 88"/>
                <a:gd name="T78" fmla="*/ 41 w 89"/>
                <a:gd name="T79" fmla="*/ 86 h 88"/>
                <a:gd name="T80" fmla="*/ 37 w 89"/>
                <a:gd name="T81" fmla="*/ 86 h 88"/>
                <a:gd name="T82" fmla="*/ 37 w 89"/>
                <a:gd name="T83" fmla="*/ 82 h 88"/>
                <a:gd name="T84" fmla="*/ 34 w 89"/>
                <a:gd name="T85" fmla="*/ 81 h 88"/>
                <a:gd name="T86" fmla="*/ 31 w 89"/>
                <a:gd name="T87" fmla="*/ 8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9" h="88">
                  <a:moveTo>
                    <a:pt x="31" y="85"/>
                  </a:moveTo>
                  <a:lnTo>
                    <a:pt x="27" y="79"/>
                  </a:lnTo>
                  <a:lnTo>
                    <a:pt x="23" y="73"/>
                  </a:lnTo>
                  <a:lnTo>
                    <a:pt x="22" y="66"/>
                  </a:lnTo>
                  <a:lnTo>
                    <a:pt x="20" y="61"/>
                  </a:lnTo>
                  <a:lnTo>
                    <a:pt x="18" y="50"/>
                  </a:lnTo>
                  <a:lnTo>
                    <a:pt x="18" y="40"/>
                  </a:lnTo>
                  <a:lnTo>
                    <a:pt x="17" y="37"/>
                  </a:lnTo>
                  <a:lnTo>
                    <a:pt x="14" y="34"/>
                  </a:lnTo>
                  <a:lnTo>
                    <a:pt x="11" y="28"/>
                  </a:lnTo>
                  <a:lnTo>
                    <a:pt x="7" y="20"/>
                  </a:lnTo>
                  <a:lnTo>
                    <a:pt x="6" y="15"/>
                  </a:lnTo>
                  <a:lnTo>
                    <a:pt x="0" y="8"/>
                  </a:lnTo>
                  <a:lnTo>
                    <a:pt x="0" y="3"/>
                  </a:lnTo>
                  <a:lnTo>
                    <a:pt x="4" y="1"/>
                  </a:lnTo>
                  <a:lnTo>
                    <a:pt x="7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17" y="3"/>
                  </a:lnTo>
                  <a:lnTo>
                    <a:pt x="43" y="3"/>
                  </a:lnTo>
                  <a:lnTo>
                    <a:pt x="48" y="6"/>
                  </a:lnTo>
                  <a:lnTo>
                    <a:pt x="65" y="8"/>
                  </a:lnTo>
                  <a:lnTo>
                    <a:pt x="77" y="4"/>
                  </a:lnTo>
                  <a:lnTo>
                    <a:pt x="82" y="3"/>
                  </a:lnTo>
                  <a:lnTo>
                    <a:pt x="87" y="3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86" y="6"/>
                  </a:lnTo>
                  <a:lnTo>
                    <a:pt x="83" y="6"/>
                  </a:lnTo>
                  <a:lnTo>
                    <a:pt x="80" y="10"/>
                  </a:lnTo>
                  <a:lnTo>
                    <a:pt x="77" y="6"/>
                  </a:lnTo>
                  <a:lnTo>
                    <a:pt x="66" y="9"/>
                  </a:lnTo>
                  <a:lnTo>
                    <a:pt x="62" y="9"/>
                  </a:lnTo>
                  <a:lnTo>
                    <a:pt x="62" y="34"/>
                  </a:lnTo>
                  <a:lnTo>
                    <a:pt x="54" y="35"/>
                  </a:lnTo>
                  <a:lnTo>
                    <a:pt x="54" y="56"/>
                  </a:lnTo>
                  <a:lnTo>
                    <a:pt x="54" y="84"/>
                  </a:lnTo>
                  <a:lnTo>
                    <a:pt x="48" y="87"/>
                  </a:lnTo>
                  <a:lnTo>
                    <a:pt x="45" y="88"/>
                  </a:lnTo>
                  <a:lnTo>
                    <a:pt x="41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4" y="81"/>
                  </a:lnTo>
                  <a:lnTo>
                    <a:pt x="31" y="85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auto">
            <a:xfrm>
              <a:off x="2944813" y="5513388"/>
              <a:ext cx="165100" cy="130175"/>
            </a:xfrm>
            <a:custGeom>
              <a:avLst/>
              <a:gdLst>
                <a:gd name="T0" fmla="*/ 12 w 104"/>
                <a:gd name="T1" fmla="*/ 81 h 82"/>
                <a:gd name="T2" fmla="*/ 12 w 104"/>
                <a:gd name="T3" fmla="*/ 76 h 82"/>
                <a:gd name="T4" fmla="*/ 5 w 104"/>
                <a:gd name="T5" fmla="*/ 75 h 82"/>
                <a:gd name="T6" fmla="*/ 3 w 104"/>
                <a:gd name="T7" fmla="*/ 71 h 82"/>
                <a:gd name="T8" fmla="*/ 0 w 104"/>
                <a:gd name="T9" fmla="*/ 66 h 82"/>
                <a:gd name="T10" fmla="*/ 0 w 104"/>
                <a:gd name="T11" fmla="*/ 64 h 82"/>
                <a:gd name="T12" fmla="*/ 0 w 104"/>
                <a:gd name="T13" fmla="*/ 60 h 82"/>
                <a:gd name="T14" fmla="*/ 5 w 104"/>
                <a:gd name="T15" fmla="*/ 60 h 82"/>
                <a:gd name="T16" fmla="*/ 7 w 104"/>
                <a:gd name="T17" fmla="*/ 58 h 82"/>
                <a:gd name="T18" fmla="*/ 16 w 104"/>
                <a:gd name="T19" fmla="*/ 57 h 82"/>
                <a:gd name="T20" fmla="*/ 22 w 104"/>
                <a:gd name="T21" fmla="*/ 55 h 82"/>
                <a:gd name="T22" fmla="*/ 23 w 104"/>
                <a:gd name="T23" fmla="*/ 52 h 82"/>
                <a:gd name="T24" fmla="*/ 26 w 104"/>
                <a:gd name="T25" fmla="*/ 47 h 82"/>
                <a:gd name="T26" fmla="*/ 26 w 104"/>
                <a:gd name="T27" fmla="*/ 30 h 82"/>
                <a:gd name="T28" fmla="*/ 35 w 104"/>
                <a:gd name="T29" fmla="*/ 28 h 82"/>
                <a:gd name="T30" fmla="*/ 55 w 104"/>
                <a:gd name="T31" fmla="*/ 13 h 82"/>
                <a:gd name="T32" fmla="*/ 78 w 104"/>
                <a:gd name="T33" fmla="*/ 0 h 82"/>
                <a:gd name="T34" fmla="*/ 88 w 104"/>
                <a:gd name="T35" fmla="*/ 2 h 82"/>
                <a:gd name="T36" fmla="*/ 92 w 104"/>
                <a:gd name="T37" fmla="*/ 7 h 82"/>
                <a:gd name="T38" fmla="*/ 96 w 104"/>
                <a:gd name="T39" fmla="*/ 3 h 82"/>
                <a:gd name="T40" fmla="*/ 99 w 104"/>
                <a:gd name="T41" fmla="*/ 15 h 82"/>
                <a:gd name="T42" fmla="*/ 101 w 104"/>
                <a:gd name="T43" fmla="*/ 17 h 82"/>
                <a:gd name="T44" fmla="*/ 101 w 104"/>
                <a:gd name="T45" fmla="*/ 19 h 82"/>
                <a:gd name="T46" fmla="*/ 104 w 104"/>
                <a:gd name="T47" fmla="*/ 21 h 82"/>
                <a:gd name="T48" fmla="*/ 103 w 104"/>
                <a:gd name="T49" fmla="*/ 25 h 82"/>
                <a:gd name="T50" fmla="*/ 100 w 104"/>
                <a:gd name="T51" fmla="*/ 40 h 82"/>
                <a:gd name="T52" fmla="*/ 100 w 104"/>
                <a:gd name="T53" fmla="*/ 48 h 82"/>
                <a:gd name="T54" fmla="*/ 92 w 104"/>
                <a:gd name="T55" fmla="*/ 54 h 82"/>
                <a:gd name="T56" fmla="*/ 88 w 104"/>
                <a:gd name="T57" fmla="*/ 64 h 82"/>
                <a:gd name="T58" fmla="*/ 90 w 104"/>
                <a:gd name="T59" fmla="*/ 66 h 82"/>
                <a:gd name="T60" fmla="*/ 90 w 104"/>
                <a:gd name="T61" fmla="*/ 71 h 82"/>
                <a:gd name="T62" fmla="*/ 95 w 104"/>
                <a:gd name="T63" fmla="*/ 71 h 82"/>
                <a:gd name="T64" fmla="*/ 94 w 104"/>
                <a:gd name="T65" fmla="*/ 75 h 82"/>
                <a:gd name="T66" fmla="*/ 93 w 104"/>
                <a:gd name="T67" fmla="*/ 75 h 82"/>
                <a:gd name="T68" fmla="*/ 93 w 104"/>
                <a:gd name="T69" fmla="*/ 77 h 82"/>
                <a:gd name="T70" fmla="*/ 92 w 104"/>
                <a:gd name="T71" fmla="*/ 77 h 82"/>
                <a:gd name="T72" fmla="*/ 87 w 104"/>
                <a:gd name="T73" fmla="*/ 70 h 82"/>
                <a:gd name="T74" fmla="*/ 86 w 104"/>
                <a:gd name="T75" fmla="*/ 69 h 82"/>
                <a:gd name="T76" fmla="*/ 80 w 104"/>
                <a:gd name="T77" fmla="*/ 73 h 82"/>
                <a:gd name="T78" fmla="*/ 75 w 104"/>
                <a:gd name="T79" fmla="*/ 71 h 82"/>
                <a:gd name="T80" fmla="*/ 71 w 104"/>
                <a:gd name="T81" fmla="*/ 71 h 82"/>
                <a:gd name="T82" fmla="*/ 69 w 104"/>
                <a:gd name="T83" fmla="*/ 71 h 82"/>
                <a:gd name="T84" fmla="*/ 65 w 104"/>
                <a:gd name="T85" fmla="*/ 71 h 82"/>
                <a:gd name="T86" fmla="*/ 61 w 104"/>
                <a:gd name="T87" fmla="*/ 75 h 82"/>
                <a:gd name="T88" fmla="*/ 58 w 104"/>
                <a:gd name="T89" fmla="*/ 75 h 82"/>
                <a:gd name="T90" fmla="*/ 49 w 104"/>
                <a:gd name="T91" fmla="*/ 71 h 82"/>
                <a:gd name="T92" fmla="*/ 47 w 104"/>
                <a:gd name="T93" fmla="*/ 72 h 82"/>
                <a:gd name="T94" fmla="*/ 43 w 104"/>
                <a:gd name="T95" fmla="*/ 72 h 82"/>
                <a:gd name="T96" fmla="*/ 41 w 104"/>
                <a:gd name="T97" fmla="*/ 70 h 82"/>
                <a:gd name="T98" fmla="*/ 34 w 104"/>
                <a:gd name="T99" fmla="*/ 67 h 82"/>
                <a:gd name="T100" fmla="*/ 26 w 104"/>
                <a:gd name="T101" fmla="*/ 69 h 82"/>
                <a:gd name="T102" fmla="*/ 25 w 104"/>
                <a:gd name="T103" fmla="*/ 70 h 82"/>
                <a:gd name="T104" fmla="*/ 24 w 104"/>
                <a:gd name="T105" fmla="*/ 73 h 82"/>
                <a:gd name="T106" fmla="*/ 22 w 104"/>
                <a:gd name="T107" fmla="*/ 76 h 82"/>
                <a:gd name="T108" fmla="*/ 22 w 104"/>
                <a:gd name="T109" fmla="*/ 82 h 82"/>
                <a:gd name="T110" fmla="*/ 17 w 104"/>
                <a:gd name="T111" fmla="*/ 78 h 82"/>
                <a:gd name="T112" fmla="*/ 14 w 104"/>
                <a:gd name="T113" fmla="*/ 78 h 82"/>
                <a:gd name="T114" fmla="*/ 12 w 104"/>
                <a:gd name="T115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4" h="82">
                  <a:moveTo>
                    <a:pt x="12" y="81"/>
                  </a:moveTo>
                  <a:lnTo>
                    <a:pt x="12" y="76"/>
                  </a:lnTo>
                  <a:lnTo>
                    <a:pt x="5" y="75"/>
                  </a:lnTo>
                  <a:lnTo>
                    <a:pt x="3" y="71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5" y="60"/>
                  </a:lnTo>
                  <a:lnTo>
                    <a:pt x="7" y="58"/>
                  </a:lnTo>
                  <a:lnTo>
                    <a:pt x="16" y="57"/>
                  </a:lnTo>
                  <a:lnTo>
                    <a:pt x="22" y="55"/>
                  </a:lnTo>
                  <a:lnTo>
                    <a:pt x="23" y="52"/>
                  </a:lnTo>
                  <a:lnTo>
                    <a:pt x="26" y="47"/>
                  </a:lnTo>
                  <a:lnTo>
                    <a:pt x="26" y="30"/>
                  </a:lnTo>
                  <a:lnTo>
                    <a:pt x="35" y="28"/>
                  </a:lnTo>
                  <a:lnTo>
                    <a:pt x="55" y="13"/>
                  </a:lnTo>
                  <a:lnTo>
                    <a:pt x="78" y="0"/>
                  </a:lnTo>
                  <a:lnTo>
                    <a:pt x="88" y="2"/>
                  </a:lnTo>
                  <a:lnTo>
                    <a:pt x="92" y="7"/>
                  </a:lnTo>
                  <a:lnTo>
                    <a:pt x="96" y="3"/>
                  </a:lnTo>
                  <a:lnTo>
                    <a:pt x="99" y="15"/>
                  </a:lnTo>
                  <a:lnTo>
                    <a:pt x="101" y="17"/>
                  </a:lnTo>
                  <a:lnTo>
                    <a:pt x="101" y="19"/>
                  </a:lnTo>
                  <a:lnTo>
                    <a:pt x="104" y="21"/>
                  </a:lnTo>
                  <a:lnTo>
                    <a:pt x="103" y="25"/>
                  </a:lnTo>
                  <a:lnTo>
                    <a:pt x="100" y="40"/>
                  </a:lnTo>
                  <a:lnTo>
                    <a:pt x="100" y="48"/>
                  </a:lnTo>
                  <a:lnTo>
                    <a:pt x="92" y="54"/>
                  </a:lnTo>
                  <a:lnTo>
                    <a:pt x="88" y="64"/>
                  </a:lnTo>
                  <a:lnTo>
                    <a:pt x="90" y="66"/>
                  </a:lnTo>
                  <a:lnTo>
                    <a:pt x="90" y="71"/>
                  </a:lnTo>
                  <a:lnTo>
                    <a:pt x="95" y="71"/>
                  </a:lnTo>
                  <a:lnTo>
                    <a:pt x="94" y="75"/>
                  </a:lnTo>
                  <a:lnTo>
                    <a:pt x="93" y="75"/>
                  </a:lnTo>
                  <a:lnTo>
                    <a:pt x="93" y="77"/>
                  </a:lnTo>
                  <a:lnTo>
                    <a:pt x="92" y="77"/>
                  </a:lnTo>
                  <a:lnTo>
                    <a:pt x="87" y="70"/>
                  </a:lnTo>
                  <a:lnTo>
                    <a:pt x="86" y="69"/>
                  </a:lnTo>
                  <a:lnTo>
                    <a:pt x="80" y="73"/>
                  </a:lnTo>
                  <a:lnTo>
                    <a:pt x="75" y="71"/>
                  </a:lnTo>
                  <a:lnTo>
                    <a:pt x="71" y="71"/>
                  </a:lnTo>
                  <a:lnTo>
                    <a:pt x="69" y="71"/>
                  </a:lnTo>
                  <a:lnTo>
                    <a:pt x="65" y="71"/>
                  </a:lnTo>
                  <a:lnTo>
                    <a:pt x="61" y="75"/>
                  </a:lnTo>
                  <a:lnTo>
                    <a:pt x="58" y="75"/>
                  </a:lnTo>
                  <a:lnTo>
                    <a:pt x="49" y="71"/>
                  </a:lnTo>
                  <a:lnTo>
                    <a:pt x="47" y="72"/>
                  </a:lnTo>
                  <a:lnTo>
                    <a:pt x="43" y="72"/>
                  </a:lnTo>
                  <a:lnTo>
                    <a:pt x="41" y="70"/>
                  </a:lnTo>
                  <a:lnTo>
                    <a:pt x="34" y="67"/>
                  </a:lnTo>
                  <a:lnTo>
                    <a:pt x="26" y="69"/>
                  </a:lnTo>
                  <a:lnTo>
                    <a:pt x="25" y="70"/>
                  </a:lnTo>
                  <a:lnTo>
                    <a:pt x="24" y="73"/>
                  </a:lnTo>
                  <a:lnTo>
                    <a:pt x="22" y="76"/>
                  </a:lnTo>
                  <a:lnTo>
                    <a:pt x="22" y="82"/>
                  </a:lnTo>
                  <a:lnTo>
                    <a:pt x="17" y="78"/>
                  </a:lnTo>
                  <a:lnTo>
                    <a:pt x="14" y="78"/>
                  </a:lnTo>
                  <a:lnTo>
                    <a:pt x="12" y="81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auto">
            <a:xfrm>
              <a:off x="2970213" y="5619750"/>
              <a:ext cx="125413" cy="104775"/>
            </a:xfrm>
            <a:custGeom>
              <a:avLst/>
              <a:gdLst>
                <a:gd name="T0" fmla="*/ 38 w 79"/>
                <a:gd name="T1" fmla="*/ 62 h 66"/>
                <a:gd name="T2" fmla="*/ 31 w 79"/>
                <a:gd name="T3" fmla="*/ 64 h 66"/>
                <a:gd name="T4" fmla="*/ 29 w 79"/>
                <a:gd name="T5" fmla="*/ 63 h 66"/>
                <a:gd name="T6" fmla="*/ 26 w 79"/>
                <a:gd name="T7" fmla="*/ 66 h 66"/>
                <a:gd name="T8" fmla="*/ 21 w 79"/>
                <a:gd name="T9" fmla="*/ 66 h 66"/>
                <a:gd name="T10" fmla="*/ 18 w 79"/>
                <a:gd name="T11" fmla="*/ 61 h 66"/>
                <a:gd name="T12" fmla="*/ 15 w 79"/>
                <a:gd name="T13" fmla="*/ 56 h 66"/>
                <a:gd name="T14" fmla="*/ 10 w 79"/>
                <a:gd name="T15" fmla="*/ 51 h 66"/>
                <a:gd name="T16" fmla="*/ 6 w 79"/>
                <a:gd name="T17" fmla="*/ 52 h 66"/>
                <a:gd name="T18" fmla="*/ 0 w 79"/>
                <a:gd name="T19" fmla="*/ 52 h 66"/>
                <a:gd name="T20" fmla="*/ 0 w 79"/>
                <a:gd name="T21" fmla="*/ 41 h 66"/>
                <a:gd name="T22" fmla="*/ 0 w 79"/>
                <a:gd name="T23" fmla="*/ 37 h 66"/>
                <a:gd name="T24" fmla="*/ 1 w 79"/>
                <a:gd name="T25" fmla="*/ 32 h 66"/>
                <a:gd name="T26" fmla="*/ 3 w 79"/>
                <a:gd name="T27" fmla="*/ 31 h 66"/>
                <a:gd name="T28" fmla="*/ 7 w 79"/>
                <a:gd name="T29" fmla="*/ 26 h 66"/>
                <a:gd name="T30" fmla="*/ 6 w 79"/>
                <a:gd name="T31" fmla="*/ 25 h 66"/>
                <a:gd name="T32" fmla="*/ 7 w 79"/>
                <a:gd name="T33" fmla="*/ 22 h 66"/>
                <a:gd name="T34" fmla="*/ 6 w 79"/>
                <a:gd name="T35" fmla="*/ 17 h 66"/>
                <a:gd name="T36" fmla="*/ 6 w 79"/>
                <a:gd name="T37" fmla="*/ 15 h 66"/>
                <a:gd name="T38" fmla="*/ 6 w 79"/>
                <a:gd name="T39" fmla="*/ 9 h 66"/>
                <a:gd name="T40" fmla="*/ 8 w 79"/>
                <a:gd name="T41" fmla="*/ 6 h 66"/>
                <a:gd name="T42" fmla="*/ 9 w 79"/>
                <a:gd name="T43" fmla="*/ 3 h 66"/>
                <a:gd name="T44" fmla="*/ 10 w 79"/>
                <a:gd name="T45" fmla="*/ 2 h 66"/>
                <a:gd name="T46" fmla="*/ 18 w 79"/>
                <a:gd name="T47" fmla="*/ 0 h 66"/>
                <a:gd name="T48" fmla="*/ 25 w 79"/>
                <a:gd name="T49" fmla="*/ 3 h 66"/>
                <a:gd name="T50" fmla="*/ 27 w 79"/>
                <a:gd name="T51" fmla="*/ 5 h 66"/>
                <a:gd name="T52" fmla="*/ 31 w 79"/>
                <a:gd name="T53" fmla="*/ 5 h 66"/>
                <a:gd name="T54" fmla="*/ 33 w 79"/>
                <a:gd name="T55" fmla="*/ 4 h 66"/>
                <a:gd name="T56" fmla="*/ 42 w 79"/>
                <a:gd name="T57" fmla="*/ 8 h 66"/>
                <a:gd name="T58" fmla="*/ 45 w 79"/>
                <a:gd name="T59" fmla="*/ 8 h 66"/>
                <a:gd name="T60" fmla="*/ 49 w 79"/>
                <a:gd name="T61" fmla="*/ 4 h 66"/>
                <a:gd name="T62" fmla="*/ 53 w 79"/>
                <a:gd name="T63" fmla="*/ 4 h 66"/>
                <a:gd name="T64" fmla="*/ 55 w 79"/>
                <a:gd name="T65" fmla="*/ 4 h 66"/>
                <a:gd name="T66" fmla="*/ 59 w 79"/>
                <a:gd name="T67" fmla="*/ 4 h 66"/>
                <a:gd name="T68" fmla="*/ 64 w 79"/>
                <a:gd name="T69" fmla="*/ 6 h 66"/>
                <a:gd name="T70" fmla="*/ 70 w 79"/>
                <a:gd name="T71" fmla="*/ 2 h 66"/>
                <a:gd name="T72" fmla="*/ 71 w 79"/>
                <a:gd name="T73" fmla="*/ 3 h 66"/>
                <a:gd name="T74" fmla="*/ 76 w 79"/>
                <a:gd name="T75" fmla="*/ 10 h 66"/>
                <a:gd name="T76" fmla="*/ 77 w 79"/>
                <a:gd name="T77" fmla="*/ 10 h 66"/>
                <a:gd name="T78" fmla="*/ 79 w 79"/>
                <a:gd name="T79" fmla="*/ 12 h 66"/>
                <a:gd name="T80" fmla="*/ 78 w 79"/>
                <a:gd name="T81" fmla="*/ 14 h 66"/>
                <a:gd name="T82" fmla="*/ 78 w 79"/>
                <a:gd name="T83" fmla="*/ 16 h 66"/>
                <a:gd name="T84" fmla="*/ 72 w 79"/>
                <a:gd name="T85" fmla="*/ 21 h 66"/>
                <a:gd name="T86" fmla="*/ 71 w 79"/>
                <a:gd name="T87" fmla="*/ 26 h 66"/>
                <a:gd name="T88" fmla="*/ 70 w 79"/>
                <a:gd name="T89" fmla="*/ 29 h 66"/>
                <a:gd name="T90" fmla="*/ 68 w 79"/>
                <a:gd name="T91" fmla="*/ 31 h 66"/>
                <a:gd name="T92" fmla="*/ 67 w 79"/>
                <a:gd name="T93" fmla="*/ 35 h 66"/>
                <a:gd name="T94" fmla="*/ 64 w 79"/>
                <a:gd name="T95" fmla="*/ 38 h 66"/>
                <a:gd name="T96" fmla="*/ 62 w 79"/>
                <a:gd name="T97" fmla="*/ 41 h 66"/>
                <a:gd name="T98" fmla="*/ 61 w 79"/>
                <a:gd name="T99" fmla="*/ 44 h 66"/>
                <a:gd name="T100" fmla="*/ 60 w 79"/>
                <a:gd name="T101" fmla="*/ 46 h 66"/>
                <a:gd name="T102" fmla="*/ 55 w 79"/>
                <a:gd name="T103" fmla="*/ 49 h 66"/>
                <a:gd name="T104" fmla="*/ 52 w 79"/>
                <a:gd name="T105" fmla="*/ 46 h 66"/>
                <a:gd name="T106" fmla="*/ 49 w 79"/>
                <a:gd name="T107" fmla="*/ 46 h 66"/>
                <a:gd name="T108" fmla="*/ 45 w 79"/>
                <a:gd name="T109" fmla="*/ 50 h 66"/>
                <a:gd name="T110" fmla="*/ 43 w 79"/>
                <a:gd name="T111" fmla="*/ 50 h 66"/>
                <a:gd name="T112" fmla="*/ 41 w 79"/>
                <a:gd name="T113" fmla="*/ 57 h 66"/>
                <a:gd name="T114" fmla="*/ 38 w 79"/>
                <a:gd name="T115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" h="66">
                  <a:moveTo>
                    <a:pt x="38" y="62"/>
                  </a:moveTo>
                  <a:lnTo>
                    <a:pt x="31" y="64"/>
                  </a:lnTo>
                  <a:lnTo>
                    <a:pt x="29" y="63"/>
                  </a:lnTo>
                  <a:lnTo>
                    <a:pt x="26" y="66"/>
                  </a:lnTo>
                  <a:lnTo>
                    <a:pt x="21" y="66"/>
                  </a:lnTo>
                  <a:lnTo>
                    <a:pt x="18" y="61"/>
                  </a:lnTo>
                  <a:lnTo>
                    <a:pt x="15" y="56"/>
                  </a:lnTo>
                  <a:lnTo>
                    <a:pt x="10" y="51"/>
                  </a:lnTo>
                  <a:lnTo>
                    <a:pt x="6" y="52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1" y="32"/>
                  </a:lnTo>
                  <a:lnTo>
                    <a:pt x="3" y="31"/>
                  </a:lnTo>
                  <a:lnTo>
                    <a:pt x="7" y="26"/>
                  </a:lnTo>
                  <a:lnTo>
                    <a:pt x="6" y="25"/>
                  </a:lnTo>
                  <a:lnTo>
                    <a:pt x="7" y="22"/>
                  </a:lnTo>
                  <a:lnTo>
                    <a:pt x="6" y="17"/>
                  </a:lnTo>
                  <a:lnTo>
                    <a:pt x="6" y="15"/>
                  </a:lnTo>
                  <a:lnTo>
                    <a:pt x="6" y="9"/>
                  </a:lnTo>
                  <a:lnTo>
                    <a:pt x="8" y="6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5" y="3"/>
                  </a:lnTo>
                  <a:lnTo>
                    <a:pt x="27" y="5"/>
                  </a:lnTo>
                  <a:lnTo>
                    <a:pt x="31" y="5"/>
                  </a:lnTo>
                  <a:lnTo>
                    <a:pt x="33" y="4"/>
                  </a:lnTo>
                  <a:lnTo>
                    <a:pt x="42" y="8"/>
                  </a:lnTo>
                  <a:lnTo>
                    <a:pt x="45" y="8"/>
                  </a:lnTo>
                  <a:lnTo>
                    <a:pt x="49" y="4"/>
                  </a:lnTo>
                  <a:lnTo>
                    <a:pt x="53" y="4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4" y="6"/>
                  </a:lnTo>
                  <a:lnTo>
                    <a:pt x="70" y="2"/>
                  </a:lnTo>
                  <a:lnTo>
                    <a:pt x="71" y="3"/>
                  </a:lnTo>
                  <a:lnTo>
                    <a:pt x="76" y="10"/>
                  </a:lnTo>
                  <a:lnTo>
                    <a:pt x="77" y="10"/>
                  </a:lnTo>
                  <a:lnTo>
                    <a:pt x="79" y="12"/>
                  </a:lnTo>
                  <a:lnTo>
                    <a:pt x="78" y="14"/>
                  </a:lnTo>
                  <a:lnTo>
                    <a:pt x="78" y="16"/>
                  </a:lnTo>
                  <a:lnTo>
                    <a:pt x="72" y="21"/>
                  </a:lnTo>
                  <a:lnTo>
                    <a:pt x="71" y="26"/>
                  </a:lnTo>
                  <a:lnTo>
                    <a:pt x="70" y="29"/>
                  </a:lnTo>
                  <a:lnTo>
                    <a:pt x="68" y="31"/>
                  </a:lnTo>
                  <a:lnTo>
                    <a:pt x="67" y="35"/>
                  </a:lnTo>
                  <a:lnTo>
                    <a:pt x="64" y="38"/>
                  </a:lnTo>
                  <a:lnTo>
                    <a:pt x="62" y="41"/>
                  </a:lnTo>
                  <a:lnTo>
                    <a:pt x="61" y="44"/>
                  </a:lnTo>
                  <a:lnTo>
                    <a:pt x="60" y="46"/>
                  </a:lnTo>
                  <a:lnTo>
                    <a:pt x="55" y="49"/>
                  </a:lnTo>
                  <a:lnTo>
                    <a:pt x="52" y="46"/>
                  </a:lnTo>
                  <a:lnTo>
                    <a:pt x="49" y="46"/>
                  </a:lnTo>
                  <a:lnTo>
                    <a:pt x="45" y="50"/>
                  </a:lnTo>
                  <a:lnTo>
                    <a:pt x="43" y="50"/>
                  </a:lnTo>
                  <a:lnTo>
                    <a:pt x="41" y="57"/>
                  </a:lnTo>
                  <a:lnTo>
                    <a:pt x="38" y="6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33"/>
            <p:cNvSpPr>
              <a:spLocks/>
            </p:cNvSpPr>
            <p:nvPr/>
          </p:nvSpPr>
          <p:spPr bwMode="auto">
            <a:xfrm>
              <a:off x="3313113" y="5403850"/>
              <a:ext cx="4763" cy="15875"/>
            </a:xfrm>
            <a:custGeom>
              <a:avLst/>
              <a:gdLst>
                <a:gd name="T0" fmla="*/ 3 w 3"/>
                <a:gd name="T1" fmla="*/ 1 h 10"/>
                <a:gd name="T2" fmla="*/ 3 w 3"/>
                <a:gd name="T3" fmla="*/ 6 h 10"/>
                <a:gd name="T4" fmla="*/ 2 w 3"/>
                <a:gd name="T5" fmla="*/ 8 h 10"/>
                <a:gd name="T6" fmla="*/ 0 w 3"/>
                <a:gd name="T7" fmla="*/ 10 h 10"/>
                <a:gd name="T8" fmla="*/ 0 w 3"/>
                <a:gd name="T9" fmla="*/ 7 h 10"/>
                <a:gd name="T10" fmla="*/ 2 w 3"/>
                <a:gd name="T11" fmla="*/ 6 h 10"/>
                <a:gd name="T12" fmla="*/ 0 w 3"/>
                <a:gd name="T13" fmla="*/ 5 h 10"/>
                <a:gd name="T14" fmla="*/ 1 w 3"/>
                <a:gd name="T15" fmla="*/ 0 h 10"/>
                <a:gd name="T16" fmla="*/ 3 w 3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0">
                  <a:moveTo>
                    <a:pt x="3" y="1"/>
                  </a:moveTo>
                  <a:lnTo>
                    <a:pt x="3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0" y="5"/>
                  </a:lnTo>
                  <a:lnTo>
                    <a:pt x="1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36"/>
            <p:cNvSpPr>
              <a:spLocks/>
            </p:cNvSpPr>
            <p:nvPr/>
          </p:nvSpPr>
          <p:spPr bwMode="auto">
            <a:xfrm>
              <a:off x="3481388" y="5481638"/>
              <a:ext cx="7938" cy="17463"/>
            </a:xfrm>
            <a:custGeom>
              <a:avLst/>
              <a:gdLst>
                <a:gd name="T0" fmla="*/ 0 w 5"/>
                <a:gd name="T1" fmla="*/ 10 h 11"/>
                <a:gd name="T2" fmla="*/ 0 w 5"/>
                <a:gd name="T3" fmla="*/ 5 h 11"/>
                <a:gd name="T4" fmla="*/ 1 w 5"/>
                <a:gd name="T5" fmla="*/ 0 h 11"/>
                <a:gd name="T6" fmla="*/ 4 w 5"/>
                <a:gd name="T7" fmla="*/ 0 h 11"/>
                <a:gd name="T8" fmla="*/ 5 w 5"/>
                <a:gd name="T9" fmla="*/ 3 h 11"/>
                <a:gd name="T10" fmla="*/ 5 w 5"/>
                <a:gd name="T11" fmla="*/ 6 h 11"/>
                <a:gd name="T12" fmla="*/ 4 w 5"/>
                <a:gd name="T13" fmla="*/ 11 h 11"/>
                <a:gd name="T14" fmla="*/ 2 w 5"/>
                <a:gd name="T15" fmla="*/ 11 h 11"/>
                <a:gd name="T16" fmla="*/ 0 w 5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1">
                  <a:moveTo>
                    <a:pt x="0" y="10"/>
                  </a:moveTo>
                  <a:lnTo>
                    <a:pt x="0" y="5"/>
                  </a:lnTo>
                  <a:lnTo>
                    <a:pt x="1" y="0"/>
                  </a:lnTo>
                  <a:lnTo>
                    <a:pt x="4" y="0"/>
                  </a:lnTo>
                  <a:lnTo>
                    <a:pt x="5" y="3"/>
                  </a:lnTo>
                  <a:lnTo>
                    <a:pt x="5" y="6"/>
                  </a:lnTo>
                  <a:lnTo>
                    <a:pt x="4" y="11"/>
                  </a:lnTo>
                  <a:lnTo>
                    <a:pt x="2" y="11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41"/>
            <p:cNvSpPr>
              <a:spLocks/>
            </p:cNvSpPr>
            <p:nvPr/>
          </p:nvSpPr>
          <p:spPr bwMode="auto">
            <a:xfrm>
              <a:off x="3249613" y="5780088"/>
              <a:ext cx="19050" cy="19050"/>
            </a:xfrm>
            <a:custGeom>
              <a:avLst/>
              <a:gdLst>
                <a:gd name="T0" fmla="*/ 10 w 12"/>
                <a:gd name="T1" fmla="*/ 0 h 12"/>
                <a:gd name="T2" fmla="*/ 12 w 12"/>
                <a:gd name="T3" fmla="*/ 3 h 12"/>
                <a:gd name="T4" fmla="*/ 12 w 12"/>
                <a:gd name="T5" fmla="*/ 8 h 12"/>
                <a:gd name="T6" fmla="*/ 10 w 12"/>
                <a:gd name="T7" fmla="*/ 8 h 12"/>
                <a:gd name="T8" fmla="*/ 6 w 12"/>
                <a:gd name="T9" fmla="*/ 8 h 12"/>
                <a:gd name="T10" fmla="*/ 4 w 12"/>
                <a:gd name="T11" fmla="*/ 12 h 12"/>
                <a:gd name="T12" fmla="*/ 0 w 12"/>
                <a:gd name="T13" fmla="*/ 12 h 12"/>
                <a:gd name="T14" fmla="*/ 1 w 12"/>
                <a:gd name="T15" fmla="*/ 8 h 12"/>
                <a:gd name="T16" fmla="*/ 1 w 12"/>
                <a:gd name="T17" fmla="*/ 7 h 12"/>
                <a:gd name="T18" fmla="*/ 2 w 12"/>
                <a:gd name="T19" fmla="*/ 3 h 12"/>
                <a:gd name="T20" fmla="*/ 4 w 12"/>
                <a:gd name="T21" fmla="*/ 1 h 12"/>
                <a:gd name="T22" fmla="*/ 6 w 12"/>
                <a:gd name="T23" fmla="*/ 2 h 12"/>
                <a:gd name="T24" fmla="*/ 10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12" y="3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1" y="8"/>
                  </a:lnTo>
                  <a:lnTo>
                    <a:pt x="1" y="7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42"/>
            <p:cNvSpPr>
              <a:spLocks/>
            </p:cNvSpPr>
            <p:nvPr/>
          </p:nvSpPr>
          <p:spPr bwMode="auto">
            <a:xfrm>
              <a:off x="3308350" y="5407025"/>
              <a:ext cx="225425" cy="185738"/>
            </a:xfrm>
            <a:custGeom>
              <a:avLst/>
              <a:gdLst>
                <a:gd name="T0" fmla="*/ 55 w 142"/>
                <a:gd name="T1" fmla="*/ 114 h 117"/>
                <a:gd name="T2" fmla="*/ 52 w 142"/>
                <a:gd name="T3" fmla="*/ 109 h 117"/>
                <a:gd name="T4" fmla="*/ 45 w 142"/>
                <a:gd name="T5" fmla="*/ 101 h 117"/>
                <a:gd name="T6" fmla="*/ 38 w 142"/>
                <a:gd name="T7" fmla="*/ 90 h 117"/>
                <a:gd name="T8" fmla="*/ 31 w 142"/>
                <a:gd name="T9" fmla="*/ 82 h 117"/>
                <a:gd name="T10" fmla="*/ 31 w 142"/>
                <a:gd name="T11" fmla="*/ 73 h 117"/>
                <a:gd name="T12" fmla="*/ 23 w 142"/>
                <a:gd name="T13" fmla="*/ 62 h 117"/>
                <a:gd name="T14" fmla="*/ 17 w 142"/>
                <a:gd name="T15" fmla="*/ 56 h 117"/>
                <a:gd name="T16" fmla="*/ 16 w 142"/>
                <a:gd name="T17" fmla="*/ 51 h 117"/>
                <a:gd name="T18" fmla="*/ 11 w 142"/>
                <a:gd name="T19" fmla="*/ 44 h 117"/>
                <a:gd name="T20" fmla="*/ 4 w 142"/>
                <a:gd name="T21" fmla="*/ 33 h 117"/>
                <a:gd name="T22" fmla="*/ 2 w 142"/>
                <a:gd name="T23" fmla="*/ 28 h 117"/>
                <a:gd name="T24" fmla="*/ 3 w 142"/>
                <a:gd name="T25" fmla="*/ 23 h 117"/>
                <a:gd name="T26" fmla="*/ 14 w 142"/>
                <a:gd name="T27" fmla="*/ 22 h 117"/>
                <a:gd name="T28" fmla="*/ 20 w 142"/>
                <a:gd name="T29" fmla="*/ 17 h 117"/>
                <a:gd name="T30" fmla="*/ 23 w 142"/>
                <a:gd name="T31" fmla="*/ 14 h 117"/>
                <a:gd name="T32" fmla="*/ 29 w 142"/>
                <a:gd name="T33" fmla="*/ 1 h 117"/>
                <a:gd name="T34" fmla="*/ 39 w 142"/>
                <a:gd name="T35" fmla="*/ 3 h 117"/>
                <a:gd name="T36" fmla="*/ 68 w 142"/>
                <a:gd name="T37" fmla="*/ 24 h 117"/>
                <a:gd name="T38" fmla="*/ 86 w 142"/>
                <a:gd name="T39" fmla="*/ 26 h 117"/>
                <a:gd name="T40" fmla="*/ 93 w 142"/>
                <a:gd name="T41" fmla="*/ 29 h 117"/>
                <a:gd name="T42" fmla="*/ 99 w 142"/>
                <a:gd name="T43" fmla="*/ 37 h 117"/>
                <a:gd name="T44" fmla="*/ 104 w 142"/>
                <a:gd name="T45" fmla="*/ 43 h 117"/>
                <a:gd name="T46" fmla="*/ 104 w 142"/>
                <a:gd name="T47" fmla="*/ 49 h 117"/>
                <a:gd name="T48" fmla="*/ 107 w 142"/>
                <a:gd name="T49" fmla="*/ 53 h 117"/>
                <a:gd name="T50" fmla="*/ 109 w 142"/>
                <a:gd name="T51" fmla="*/ 57 h 117"/>
                <a:gd name="T52" fmla="*/ 113 w 142"/>
                <a:gd name="T53" fmla="*/ 58 h 117"/>
                <a:gd name="T54" fmla="*/ 115 w 142"/>
                <a:gd name="T55" fmla="*/ 63 h 117"/>
                <a:gd name="T56" fmla="*/ 137 w 142"/>
                <a:gd name="T57" fmla="*/ 74 h 117"/>
                <a:gd name="T58" fmla="*/ 142 w 142"/>
                <a:gd name="T59" fmla="*/ 78 h 117"/>
                <a:gd name="T60" fmla="*/ 117 w 142"/>
                <a:gd name="T61" fmla="*/ 98 h 117"/>
                <a:gd name="T62" fmla="*/ 91 w 142"/>
                <a:gd name="T63" fmla="*/ 104 h 117"/>
                <a:gd name="T64" fmla="*/ 84 w 142"/>
                <a:gd name="T65" fmla="*/ 113 h 117"/>
                <a:gd name="T66" fmla="*/ 79 w 142"/>
                <a:gd name="T67" fmla="*/ 111 h 117"/>
                <a:gd name="T68" fmla="*/ 72 w 142"/>
                <a:gd name="T69" fmla="*/ 109 h 117"/>
                <a:gd name="T70" fmla="*/ 62 w 142"/>
                <a:gd name="T71" fmla="*/ 110 h 117"/>
                <a:gd name="T72" fmla="*/ 57 w 142"/>
                <a:gd name="T73" fmla="*/ 111 h 117"/>
                <a:gd name="T74" fmla="*/ 55 w 142"/>
                <a:gd name="T7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2" h="117">
                  <a:moveTo>
                    <a:pt x="55" y="117"/>
                  </a:moveTo>
                  <a:lnTo>
                    <a:pt x="55" y="114"/>
                  </a:lnTo>
                  <a:lnTo>
                    <a:pt x="52" y="111"/>
                  </a:lnTo>
                  <a:lnTo>
                    <a:pt x="52" y="109"/>
                  </a:lnTo>
                  <a:lnTo>
                    <a:pt x="49" y="107"/>
                  </a:lnTo>
                  <a:lnTo>
                    <a:pt x="45" y="101"/>
                  </a:lnTo>
                  <a:lnTo>
                    <a:pt x="43" y="95"/>
                  </a:lnTo>
                  <a:lnTo>
                    <a:pt x="38" y="90"/>
                  </a:lnTo>
                  <a:lnTo>
                    <a:pt x="35" y="88"/>
                  </a:lnTo>
                  <a:lnTo>
                    <a:pt x="31" y="82"/>
                  </a:lnTo>
                  <a:lnTo>
                    <a:pt x="31" y="78"/>
                  </a:lnTo>
                  <a:lnTo>
                    <a:pt x="31" y="73"/>
                  </a:lnTo>
                  <a:lnTo>
                    <a:pt x="27" y="66"/>
                  </a:lnTo>
                  <a:lnTo>
                    <a:pt x="23" y="62"/>
                  </a:lnTo>
                  <a:lnTo>
                    <a:pt x="20" y="61"/>
                  </a:lnTo>
                  <a:lnTo>
                    <a:pt x="17" y="56"/>
                  </a:lnTo>
                  <a:lnTo>
                    <a:pt x="18" y="55"/>
                  </a:lnTo>
                  <a:lnTo>
                    <a:pt x="16" y="51"/>
                  </a:lnTo>
                  <a:lnTo>
                    <a:pt x="14" y="50"/>
                  </a:lnTo>
                  <a:lnTo>
                    <a:pt x="11" y="44"/>
                  </a:lnTo>
                  <a:lnTo>
                    <a:pt x="8" y="38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3" y="23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5" y="18"/>
                  </a:lnTo>
                  <a:lnTo>
                    <a:pt x="20" y="17"/>
                  </a:lnTo>
                  <a:lnTo>
                    <a:pt x="21" y="15"/>
                  </a:lnTo>
                  <a:lnTo>
                    <a:pt x="23" y="14"/>
                  </a:lnTo>
                  <a:lnTo>
                    <a:pt x="16" y="6"/>
                  </a:lnTo>
                  <a:lnTo>
                    <a:pt x="29" y="1"/>
                  </a:lnTo>
                  <a:lnTo>
                    <a:pt x="32" y="0"/>
                  </a:lnTo>
                  <a:lnTo>
                    <a:pt x="39" y="3"/>
                  </a:lnTo>
                  <a:lnTo>
                    <a:pt x="50" y="9"/>
                  </a:lnTo>
                  <a:lnTo>
                    <a:pt x="68" y="24"/>
                  </a:lnTo>
                  <a:lnTo>
                    <a:pt x="80" y="24"/>
                  </a:lnTo>
                  <a:lnTo>
                    <a:pt x="86" y="26"/>
                  </a:lnTo>
                  <a:lnTo>
                    <a:pt x="88" y="29"/>
                  </a:lnTo>
                  <a:lnTo>
                    <a:pt x="93" y="29"/>
                  </a:lnTo>
                  <a:lnTo>
                    <a:pt x="96" y="35"/>
                  </a:lnTo>
                  <a:lnTo>
                    <a:pt x="99" y="37"/>
                  </a:lnTo>
                  <a:lnTo>
                    <a:pt x="101" y="40"/>
                  </a:lnTo>
                  <a:lnTo>
                    <a:pt x="104" y="43"/>
                  </a:lnTo>
                  <a:lnTo>
                    <a:pt x="105" y="46"/>
                  </a:lnTo>
                  <a:lnTo>
                    <a:pt x="104" y="49"/>
                  </a:lnTo>
                  <a:lnTo>
                    <a:pt x="105" y="51"/>
                  </a:lnTo>
                  <a:lnTo>
                    <a:pt x="107" y="53"/>
                  </a:lnTo>
                  <a:lnTo>
                    <a:pt x="108" y="56"/>
                  </a:lnTo>
                  <a:lnTo>
                    <a:pt x="109" y="57"/>
                  </a:lnTo>
                  <a:lnTo>
                    <a:pt x="111" y="58"/>
                  </a:lnTo>
                  <a:lnTo>
                    <a:pt x="113" y="58"/>
                  </a:lnTo>
                  <a:lnTo>
                    <a:pt x="114" y="61"/>
                  </a:lnTo>
                  <a:lnTo>
                    <a:pt x="115" y="63"/>
                  </a:lnTo>
                  <a:lnTo>
                    <a:pt x="117" y="70"/>
                  </a:lnTo>
                  <a:lnTo>
                    <a:pt x="137" y="74"/>
                  </a:lnTo>
                  <a:lnTo>
                    <a:pt x="138" y="72"/>
                  </a:lnTo>
                  <a:lnTo>
                    <a:pt x="142" y="78"/>
                  </a:lnTo>
                  <a:lnTo>
                    <a:pt x="137" y="91"/>
                  </a:lnTo>
                  <a:lnTo>
                    <a:pt x="117" y="98"/>
                  </a:lnTo>
                  <a:lnTo>
                    <a:pt x="98" y="102"/>
                  </a:lnTo>
                  <a:lnTo>
                    <a:pt x="91" y="104"/>
                  </a:lnTo>
                  <a:lnTo>
                    <a:pt x="86" y="111"/>
                  </a:lnTo>
                  <a:lnTo>
                    <a:pt x="84" y="113"/>
                  </a:lnTo>
                  <a:lnTo>
                    <a:pt x="81" y="110"/>
                  </a:lnTo>
                  <a:lnTo>
                    <a:pt x="79" y="111"/>
                  </a:lnTo>
                  <a:lnTo>
                    <a:pt x="73" y="110"/>
                  </a:lnTo>
                  <a:lnTo>
                    <a:pt x="72" y="109"/>
                  </a:lnTo>
                  <a:lnTo>
                    <a:pt x="64" y="110"/>
                  </a:lnTo>
                  <a:lnTo>
                    <a:pt x="62" y="110"/>
                  </a:lnTo>
                  <a:lnTo>
                    <a:pt x="60" y="109"/>
                  </a:lnTo>
                  <a:lnTo>
                    <a:pt x="57" y="111"/>
                  </a:lnTo>
                  <a:lnTo>
                    <a:pt x="58" y="115"/>
                  </a:lnTo>
                  <a:lnTo>
                    <a:pt x="55" y="11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44"/>
            <p:cNvSpPr>
              <a:spLocks/>
            </p:cNvSpPr>
            <p:nvPr/>
          </p:nvSpPr>
          <p:spPr bwMode="auto">
            <a:xfrm>
              <a:off x="3175000" y="5530850"/>
              <a:ext cx="174625" cy="144463"/>
            </a:xfrm>
            <a:custGeom>
              <a:avLst/>
              <a:gdLst>
                <a:gd name="T0" fmla="*/ 80 w 110"/>
                <a:gd name="T1" fmla="*/ 87 h 91"/>
                <a:gd name="T2" fmla="*/ 78 w 110"/>
                <a:gd name="T3" fmla="*/ 81 h 91"/>
                <a:gd name="T4" fmla="*/ 75 w 110"/>
                <a:gd name="T5" fmla="*/ 73 h 91"/>
                <a:gd name="T6" fmla="*/ 72 w 110"/>
                <a:gd name="T7" fmla="*/ 67 h 91"/>
                <a:gd name="T8" fmla="*/ 67 w 110"/>
                <a:gd name="T9" fmla="*/ 70 h 91"/>
                <a:gd name="T10" fmla="*/ 70 w 110"/>
                <a:gd name="T11" fmla="*/ 76 h 91"/>
                <a:gd name="T12" fmla="*/ 63 w 110"/>
                <a:gd name="T13" fmla="*/ 84 h 91"/>
                <a:gd name="T14" fmla="*/ 53 w 110"/>
                <a:gd name="T15" fmla="*/ 81 h 91"/>
                <a:gd name="T16" fmla="*/ 51 w 110"/>
                <a:gd name="T17" fmla="*/ 84 h 91"/>
                <a:gd name="T18" fmla="*/ 47 w 110"/>
                <a:gd name="T19" fmla="*/ 87 h 91"/>
                <a:gd name="T20" fmla="*/ 38 w 110"/>
                <a:gd name="T21" fmla="*/ 85 h 91"/>
                <a:gd name="T22" fmla="*/ 31 w 110"/>
                <a:gd name="T23" fmla="*/ 87 h 91"/>
                <a:gd name="T24" fmla="*/ 26 w 110"/>
                <a:gd name="T25" fmla="*/ 82 h 91"/>
                <a:gd name="T26" fmla="*/ 20 w 110"/>
                <a:gd name="T27" fmla="*/ 81 h 91"/>
                <a:gd name="T28" fmla="*/ 17 w 110"/>
                <a:gd name="T29" fmla="*/ 90 h 91"/>
                <a:gd name="T30" fmla="*/ 13 w 110"/>
                <a:gd name="T31" fmla="*/ 91 h 91"/>
                <a:gd name="T32" fmla="*/ 9 w 110"/>
                <a:gd name="T33" fmla="*/ 89 h 91"/>
                <a:gd name="T34" fmla="*/ 11 w 110"/>
                <a:gd name="T35" fmla="*/ 84 h 91"/>
                <a:gd name="T36" fmla="*/ 7 w 110"/>
                <a:gd name="T37" fmla="*/ 78 h 91"/>
                <a:gd name="T38" fmla="*/ 6 w 110"/>
                <a:gd name="T39" fmla="*/ 73 h 91"/>
                <a:gd name="T40" fmla="*/ 3 w 110"/>
                <a:gd name="T41" fmla="*/ 67 h 91"/>
                <a:gd name="T42" fmla="*/ 0 w 110"/>
                <a:gd name="T43" fmla="*/ 65 h 91"/>
                <a:gd name="T44" fmla="*/ 2 w 110"/>
                <a:gd name="T45" fmla="*/ 60 h 91"/>
                <a:gd name="T46" fmla="*/ 3 w 110"/>
                <a:gd name="T47" fmla="*/ 55 h 91"/>
                <a:gd name="T48" fmla="*/ 3 w 110"/>
                <a:gd name="T49" fmla="*/ 49 h 91"/>
                <a:gd name="T50" fmla="*/ 13 w 110"/>
                <a:gd name="T51" fmla="*/ 44 h 91"/>
                <a:gd name="T52" fmla="*/ 12 w 110"/>
                <a:gd name="T53" fmla="*/ 13 h 91"/>
                <a:gd name="T54" fmla="*/ 20 w 110"/>
                <a:gd name="T55" fmla="*/ 0 h 91"/>
                <a:gd name="T56" fmla="*/ 73 w 110"/>
                <a:gd name="T57" fmla="*/ 0 h 91"/>
                <a:gd name="T58" fmla="*/ 101 w 110"/>
                <a:gd name="T59" fmla="*/ 6 h 91"/>
                <a:gd name="T60" fmla="*/ 101 w 110"/>
                <a:gd name="T61" fmla="*/ 15 h 91"/>
                <a:gd name="T62" fmla="*/ 106 w 110"/>
                <a:gd name="T63" fmla="*/ 25 h 91"/>
                <a:gd name="T64" fmla="*/ 106 w 110"/>
                <a:gd name="T65" fmla="*/ 31 h 91"/>
                <a:gd name="T66" fmla="*/ 100 w 110"/>
                <a:gd name="T67" fmla="*/ 35 h 91"/>
                <a:gd name="T68" fmla="*/ 96 w 110"/>
                <a:gd name="T69" fmla="*/ 49 h 91"/>
                <a:gd name="T70" fmla="*/ 95 w 110"/>
                <a:gd name="T71" fmla="*/ 59 h 91"/>
                <a:gd name="T72" fmla="*/ 89 w 110"/>
                <a:gd name="T73" fmla="*/ 68 h 91"/>
                <a:gd name="T74" fmla="*/ 86 w 110"/>
                <a:gd name="T75" fmla="*/ 77 h 91"/>
                <a:gd name="T76" fmla="*/ 80 w 110"/>
                <a:gd name="T77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0" h="91">
                  <a:moveTo>
                    <a:pt x="80" y="87"/>
                  </a:moveTo>
                  <a:lnTo>
                    <a:pt x="80" y="87"/>
                  </a:lnTo>
                  <a:lnTo>
                    <a:pt x="80" y="83"/>
                  </a:lnTo>
                  <a:lnTo>
                    <a:pt x="78" y="81"/>
                  </a:lnTo>
                  <a:lnTo>
                    <a:pt x="75" y="78"/>
                  </a:lnTo>
                  <a:lnTo>
                    <a:pt x="75" y="73"/>
                  </a:lnTo>
                  <a:lnTo>
                    <a:pt x="75" y="67"/>
                  </a:lnTo>
                  <a:lnTo>
                    <a:pt x="72" y="67"/>
                  </a:lnTo>
                  <a:lnTo>
                    <a:pt x="71" y="68"/>
                  </a:lnTo>
                  <a:lnTo>
                    <a:pt x="67" y="70"/>
                  </a:lnTo>
                  <a:lnTo>
                    <a:pt x="69" y="71"/>
                  </a:lnTo>
                  <a:lnTo>
                    <a:pt x="70" y="76"/>
                  </a:lnTo>
                  <a:lnTo>
                    <a:pt x="66" y="79"/>
                  </a:lnTo>
                  <a:lnTo>
                    <a:pt x="63" y="84"/>
                  </a:lnTo>
                  <a:lnTo>
                    <a:pt x="59" y="84"/>
                  </a:lnTo>
                  <a:lnTo>
                    <a:pt x="53" y="81"/>
                  </a:lnTo>
                  <a:lnTo>
                    <a:pt x="51" y="82"/>
                  </a:lnTo>
                  <a:lnTo>
                    <a:pt x="51" y="84"/>
                  </a:lnTo>
                  <a:lnTo>
                    <a:pt x="47" y="85"/>
                  </a:lnTo>
                  <a:lnTo>
                    <a:pt x="47" y="87"/>
                  </a:lnTo>
                  <a:lnTo>
                    <a:pt x="40" y="87"/>
                  </a:lnTo>
                  <a:lnTo>
                    <a:pt x="38" y="85"/>
                  </a:lnTo>
                  <a:lnTo>
                    <a:pt x="34" y="85"/>
                  </a:lnTo>
                  <a:lnTo>
                    <a:pt x="31" y="87"/>
                  </a:lnTo>
                  <a:lnTo>
                    <a:pt x="30" y="85"/>
                  </a:lnTo>
                  <a:lnTo>
                    <a:pt x="26" y="82"/>
                  </a:lnTo>
                  <a:lnTo>
                    <a:pt x="25" y="79"/>
                  </a:lnTo>
                  <a:lnTo>
                    <a:pt x="20" y="81"/>
                  </a:lnTo>
                  <a:lnTo>
                    <a:pt x="19" y="84"/>
                  </a:lnTo>
                  <a:lnTo>
                    <a:pt x="17" y="90"/>
                  </a:lnTo>
                  <a:lnTo>
                    <a:pt x="14" y="91"/>
                  </a:lnTo>
                  <a:lnTo>
                    <a:pt x="13" y="91"/>
                  </a:lnTo>
                  <a:lnTo>
                    <a:pt x="12" y="91"/>
                  </a:lnTo>
                  <a:lnTo>
                    <a:pt x="9" y="89"/>
                  </a:lnTo>
                  <a:lnTo>
                    <a:pt x="9" y="88"/>
                  </a:lnTo>
                  <a:lnTo>
                    <a:pt x="11" y="84"/>
                  </a:lnTo>
                  <a:lnTo>
                    <a:pt x="11" y="82"/>
                  </a:lnTo>
                  <a:lnTo>
                    <a:pt x="7" y="78"/>
                  </a:lnTo>
                  <a:lnTo>
                    <a:pt x="6" y="75"/>
                  </a:lnTo>
                  <a:lnTo>
                    <a:pt x="6" y="73"/>
                  </a:lnTo>
                  <a:lnTo>
                    <a:pt x="3" y="71"/>
                  </a:lnTo>
                  <a:lnTo>
                    <a:pt x="3" y="67"/>
                  </a:lnTo>
                  <a:lnTo>
                    <a:pt x="2" y="65"/>
                  </a:lnTo>
                  <a:lnTo>
                    <a:pt x="0" y="65"/>
                  </a:lnTo>
                  <a:lnTo>
                    <a:pt x="0" y="62"/>
                  </a:lnTo>
                  <a:lnTo>
                    <a:pt x="2" y="60"/>
                  </a:lnTo>
                  <a:lnTo>
                    <a:pt x="1" y="56"/>
                  </a:lnTo>
                  <a:lnTo>
                    <a:pt x="3" y="55"/>
                  </a:lnTo>
                  <a:lnTo>
                    <a:pt x="2" y="53"/>
                  </a:lnTo>
                  <a:lnTo>
                    <a:pt x="3" y="49"/>
                  </a:lnTo>
                  <a:lnTo>
                    <a:pt x="7" y="44"/>
                  </a:lnTo>
                  <a:lnTo>
                    <a:pt x="13" y="44"/>
                  </a:lnTo>
                  <a:lnTo>
                    <a:pt x="12" y="17"/>
                  </a:lnTo>
                  <a:lnTo>
                    <a:pt x="12" y="13"/>
                  </a:lnTo>
                  <a:lnTo>
                    <a:pt x="20" y="13"/>
                  </a:lnTo>
                  <a:lnTo>
                    <a:pt x="20" y="0"/>
                  </a:lnTo>
                  <a:lnTo>
                    <a:pt x="47" y="0"/>
                  </a:lnTo>
                  <a:lnTo>
                    <a:pt x="73" y="0"/>
                  </a:lnTo>
                  <a:lnTo>
                    <a:pt x="100" y="0"/>
                  </a:lnTo>
                  <a:lnTo>
                    <a:pt x="101" y="6"/>
                  </a:lnTo>
                  <a:lnTo>
                    <a:pt x="100" y="8"/>
                  </a:lnTo>
                  <a:lnTo>
                    <a:pt x="101" y="15"/>
                  </a:lnTo>
                  <a:lnTo>
                    <a:pt x="104" y="24"/>
                  </a:lnTo>
                  <a:lnTo>
                    <a:pt x="106" y="25"/>
                  </a:lnTo>
                  <a:lnTo>
                    <a:pt x="110" y="27"/>
                  </a:lnTo>
                  <a:lnTo>
                    <a:pt x="106" y="31"/>
                  </a:lnTo>
                  <a:lnTo>
                    <a:pt x="101" y="32"/>
                  </a:lnTo>
                  <a:lnTo>
                    <a:pt x="100" y="35"/>
                  </a:lnTo>
                  <a:lnTo>
                    <a:pt x="99" y="39"/>
                  </a:lnTo>
                  <a:lnTo>
                    <a:pt x="96" y="49"/>
                  </a:lnTo>
                  <a:lnTo>
                    <a:pt x="96" y="53"/>
                  </a:lnTo>
                  <a:lnTo>
                    <a:pt x="95" y="59"/>
                  </a:lnTo>
                  <a:lnTo>
                    <a:pt x="93" y="65"/>
                  </a:lnTo>
                  <a:lnTo>
                    <a:pt x="89" y="68"/>
                  </a:lnTo>
                  <a:lnTo>
                    <a:pt x="86" y="73"/>
                  </a:lnTo>
                  <a:lnTo>
                    <a:pt x="86" y="77"/>
                  </a:lnTo>
                  <a:lnTo>
                    <a:pt x="82" y="78"/>
                  </a:lnTo>
                  <a:lnTo>
                    <a:pt x="80" y="85"/>
                  </a:lnTo>
                  <a:lnTo>
                    <a:pt x="80" y="8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49"/>
            <p:cNvSpPr>
              <a:spLocks/>
            </p:cNvSpPr>
            <p:nvPr/>
          </p:nvSpPr>
          <p:spPr bwMode="auto">
            <a:xfrm>
              <a:off x="2798763" y="5661025"/>
              <a:ext cx="33338" cy="36513"/>
            </a:xfrm>
            <a:custGeom>
              <a:avLst/>
              <a:gdLst>
                <a:gd name="T0" fmla="*/ 12 w 21"/>
                <a:gd name="T1" fmla="*/ 23 h 23"/>
                <a:gd name="T2" fmla="*/ 11 w 21"/>
                <a:gd name="T3" fmla="*/ 22 h 23"/>
                <a:gd name="T4" fmla="*/ 6 w 21"/>
                <a:gd name="T5" fmla="*/ 19 h 23"/>
                <a:gd name="T6" fmla="*/ 3 w 21"/>
                <a:gd name="T7" fmla="*/ 15 h 23"/>
                <a:gd name="T8" fmla="*/ 1 w 21"/>
                <a:gd name="T9" fmla="*/ 13 h 23"/>
                <a:gd name="T10" fmla="*/ 0 w 21"/>
                <a:gd name="T11" fmla="*/ 8 h 23"/>
                <a:gd name="T12" fmla="*/ 4 w 21"/>
                <a:gd name="T13" fmla="*/ 5 h 23"/>
                <a:gd name="T14" fmla="*/ 5 w 21"/>
                <a:gd name="T15" fmla="*/ 3 h 23"/>
                <a:gd name="T16" fmla="*/ 6 w 21"/>
                <a:gd name="T17" fmla="*/ 2 h 23"/>
                <a:gd name="T18" fmla="*/ 9 w 21"/>
                <a:gd name="T19" fmla="*/ 1 h 23"/>
                <a:gd name="T20" fmla="*/ 10 w 21"/>
                <a:gd name="T21" fmla="*/ 0 h 23"/>
                <a:gd name="T22" fmla="*/ 15 w 21"/>
                <a:gd name="T23" fmla="*/ 0 h 23"/>
                <a:gd name="T24" fmla="*/ 17 w 21"/>
                <a:gd name="T25" fmla="*/ 2 h 23"/>
                <a:gd name="T26" fmla="*/ 18 w 21"/>
                <a:gd name="T27" fmla="*/ 6 h 23"/>
                <a:gd name="T28" fmla="*/ 18 w 21"/>
                <a:gd name="T29" fmla="*/ 7 h 23"/>
                <a:gd name="T30" fmla="*/ 19 w 21"/>
                <a:gd name="T31" fmla="*/ 9 h 23"/>
                <a:gd name="T32" fmla="*/ 19 w 21"/>
                <a:gd name="T33" fmla="*/ 12 h 23"/>
                <a:gd name="T34" fmla="*/ 21 w 21"/>
                <a:gd name="T35" fmla="*/ 12 h 23"/>
                <a:gd name="T36" fmla="*/ 18 w 21"/>
                <a:gd name="T37" fmla="*/ 14 h 23"/>
                <a:gd name="T38" fmla="*/ 15 w 21"/>
                <a:gd name="T39" fmla="*/ 18 h 23"/>
                <a:gd name="T40" fmla="*/ 15 w 21"/>
                <a:gd name="T41" fmla="*/ 20 h 23"/>
                <a:gd name="T42" fmla="*/ 12 w 21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3">
                  <a:moveTo>
                    <a:pt x="12" y="23"/>
                  </a:moveTo>
                  <a:lnTo>
                    <a:pt x="11" y="22"/>
                  </a:lnTo>
                  <a:lnTo>
                    <a:pt x="6" y="19"/>
                  </a:lnTo>
                  <a:lnTo>
                    <a:pt x="3" y="15"/>
                  </a:lnTo>
                  <a:lnTo>
                    <a:pt x="1" y="13"/>
                  </a:lnTo>
                  <a:lnTo>
                    <a:pt x="0" y="8"/>
                  </a:lnTo>
                  <a:lnTo>
                    <a:pt x="4" y="5"/>
                  </a:lnTo>
                  <a:lnTo>
                    <a:pt x="5" y="3"/>
                  </a:lnTo>
                  <a:lnTo>
                    <a:pt x="6" y="2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7" y="2"/>
                  </a:lnTo>
                  <a:lnTo>
                    <a:pt x="18" y="6"/>
                  </a:lnTo>
                  <a:lnTo>
                    <a:pt x="18" y="7"/>
                  </a:lnTo>
                  <a:lnTo>
                    <a:pt x="19" y="9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18" y="14"/>
                  </a:lnTo>
                  <a:lnTo>
                    <a:pt x="15" y="18"/>
                  </a:lnTo>
                  <a:lnTo>
                    <a:pt x="15" y="20"/>
                  </a:lnTo>
                  <a:lnTo>
                    <a:pt x="12" y="2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50"/>
            <p:cNvSpPr>
              <a:spLocks/>
            </p:cNvSpPr>
            <p:nvPr/>
          </p:nvSpPr>
          <p:spPr bwMode="auto">
            <a:xfrm>
              <a:off x="2752725" y="5589588"/>
              <a:ext cx="65088" cy="47625"/>
            </a:xfrm>
            <a:custGeom>
              <a:avLst/>
              <a:gdLst>
                <a:gd name="T0" fmla="*/ 6 w 41"/>
                <a:gd name="T1" fmla="*/ 21 h 30"/>
                <a:gd name="T2" fmla="*/ 4 w 41"/>
                <a:gd name="T3" fmla="*/ 16 h 30"/>
                <a:gd name="T4" fmla="*/ 0 w 41"/>
                <a:gd name="T5" fmla="*/ 13 h 30"/>
                <a:gd name="T6" fmla="*/ 4 w 41"/>
                <a:gd name="T7" fmla="*/ 12 h 30"/>
                <a:gd name="T8" fmla="*/ 6 w 41"/>
                <a:gd name="T9" fmla="*/ 7 h 30"/>
                <a:gd name="T10" fmla="*/ 9 w 41"/>
                <a:gd name="T11" fmla="*/ 4 h 30"/>
                <a:gd name="T12" fmla="*/ 10 w 41"/>
                <a:gd name="T13" fmla="*/ 1 h 30"/>
                <a:gd name="T14" fmla="*/ 13 w 41"/>
                <a:gd name="T15" fmla="*/ 2 h 30"/>
                <a:gd name="T16" fmla="*/ 17 w 41"/>
                <a:gd name="T17" fmla="*/ 0 h 30"/>
                <a:gd name="T18" fmla="*/ 21 w 41"/>
                <a:gd name="T19" fmla="*/ 0 h 30"/>
                <a:gd name="T20" fmla="*/ 24 w 41"/>
                <a:gd name="T21" fmla="*/ 2 h 30"/>
                <a:gd name="T22" fmla="*/ 28 w 41"/>
                <a:gd name="T23" fmla="*/ 4 h 30"/>
                <a:gd name="T24" fmla="*/ 33 w 41"/>
                <a:gd name="T25" fmla="*/ 10 h 30"/>
                <a:gd name="T26" fmla="*/ 36 w 41"/>
                <a:gd name="T27" fmla="*/ 15 h 30"/>
                <a:gd name="T28" fmla="*/ 38 w 41"/>
                <a:gd name="T29" fmla="*/ 18 h 30"/>
                <a:gd name="T30" fmla="*/ 39 w 41"/>
                <a:gd name="T31" fmla="*/ 22 h 30"/>
                <a:gd name="T32" fmla="*/ 41 w 41"/>
                <a:gd name="T33" fmla="*/ 24 h 30"/>
                <a:gd name="T34" fmla="*/ 41 w 41"/>
                <a:gd name="T35" fmla="*/ 27 h 30"/>
                <a:gd name="T36" fmla="*/ 41 w 41"/>
                <a:gd name="T37" fmla="*/ 29 h 30"/>
                <a:gd name="T38" fmla="*/ 40 w 41"/>
                <a:gd name="T39" fmla="*/ 29 h 30"/>
                <a:gd name="T40" fmla="*/ 36 w 41"/>
                <a:gd name="T41" fmla="*/ 29 h 30"/>
                <a:gd name="T42" fmla="*/ 36 w 41"/>
                <a:gd name="T43" fmla="*/ 29 h 30"/>
                <a:gd name="T44" fmla="*/ 35 w 41"/>
                <a:gd name="T45" fmla="*/ 30 h 30"/>
                <a:gd name="T46" fmla="*/ 30 w 41"/>
                <a:gd name="T47" fmla="*/ 28 h 30"/>
                <a:gd name="T48" fmla="*/ 27 w 41"/>
                <a:gd name="T49" fmla="*/ 28 h 30"/>
                <a:gd name="T50" fmla="*/ 15 w 41"/>
                <a:gd name="T51" fmla="*/ 28 h 30"/>
                <a:gd name="T52" fmla="*/ 12 w 41"/>
                <a:gd name="T53" fmla="*/ 29 h 30"/>
                <a:gd name="T54" fmla="*/ 10 w 41"/>
                <a:gd name="T55" fmla="*/ 28 h 30"/>
                <a:gd name="T56" fmla="*/ 6 w 41"/>
                <a:gd name="T57" fmla="*/ 29 h 30"/>
                <a:gd name="T58" fmla="*/ 5 w 41"/>
                <a:gd name="T59" fmla="*/ 24 h 30"/>
                <a:gd name="T60" fmla="*/ 12 w 41"/>
                <a:gd name="T61" fmla="*/ 24 h 30"/>
                <a:gd name="T62" fmla="*/ 13 w 41"/>
                <a:gd name="T63" fmla="*/ 23 h 30"/>
                <a:gd name="T64" fmla="*/ 15 w 41"/>
                <a:gd name="T65" fmla="*/ 23 h 30"/>
                <a:gd name="T66" fmla="*/ 17 w 41"/>
                <a:gd name="T67" fmla="*/ 22 h 30"/>
                <a:gd name="T68" fmla="*/ 19 w 41"/>
                <a:gd name="T69" fmla="*/ 23 h 30"/>
                <a:gd name="T70" fmla="*/ 23 w 41"/>
                <a:gd name="T71" fmla="*/ 23 h 30"/>
                <a:gd name="T72" fmla="*/ 25 w 41"/>
                <a:gd name="T73" fmla="*/ 22 h 30"/>
                <a:gd name="T74" fmla="*/ 24 w 41"/>
                <a:gd name="T75" fmla="*/ 19 h 30"/>
                <a:gd name="T76" fmla="*/ 22 w 41"/>
                <a:gd name="T77" fmla="*/ 21 h 30"/>
                <a:gd name="T78" fmla="*/ 19 w 41"/>
                <a:gd name="T79" fmla="*/ 21 h 30"/>
                <a:gd name="T80" fmla="*/ 17 w 41"/>
                <a:gd name="T81" fmla="*/ 19 h 30"/>
                <a:gd name="T82" fmla="*/ 15 w 41"/>
                <a:gd name="T83" fmla="*/ 19 h 30"/>
                <a:gd name="T84" fmla="*/ 13 w 41"/>
                <a:gd name="T85" fmla="*/ 21 h 30"/>
                <a:gd name="T86" fmla="*/ 6 w 41"/>
                <a:gd name="T87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30">
                  <a:moveTo>
                    <a:pt x="6" y="21"/>
                  </a:moveTo>
                  <a:lnTo>
                    <a:pt x="4" y="16"/>
                  </a:lnTo>
                  <a:lnTo>
                    <a:pt x="0" y="13"/>
                  </a:lnTo>
                  <a:lnTo>
                    <a:pt x="4" y="12"/>
                  </a:lnTo>
                  <a:lnTo>
                    <a:pt x="6" y="7"/>
                  </a:lnTo>
                  <a:lnTo>
                    <a:pt x="9" y="4"/>
                  </a:lnTo>
                  <a:lnTo>
                    <a:pt x="10" y="1"/>
                  </a:lnTo>
                  <a:lnTo>
                    <a:pt x="13" y="2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8" y="4"/>
                  </a:lnTo>
                  <a:lnTo>
                    <a:pt x="33" y="10"/>
                  </a:lnTo>
                  <a:lnTo>
                    <a:pt x="36" y="15"/>
                  </a:lnTo>
                  <a:lnTo>
                    <a:pt x="38" y="18"/>
                  </a:lnTo>
                  <a:lnTo>
                    <a:pt x="39" y="22"/>
                  </a:lnTo>
                  <a:lnTo>
                    <a:pt x="41" y="24"/>
                  </a:lnTo>
                  <a:lnTo>
                    <a:pt x="41" y="27"/>
                  </a:lnTo>
                  <a:lnTo>
                    <a:pt x="41" y="29"/>
                  </a:lnTo>
                  <a:lnTo>
                    <a:pt x="40" y="29"/>
                  </a:lnTo>
                  <a:lnTo>
                    <a:pt x="36" y="29"/>
                  </a:lnTo>
                  <a:lnTo>
                    <a:pt x="36" y="29"/>
                  </a:lnTo>
                  <a:lnTo>
                    <a:pt x="35" y="30"/>
                  </a:lnTo>
                  <a:lnTo>
                    <a:pt x="30" y="28"/>
                  </a:lnTo>
                  <a:lnTo>
                    <a:pt x="27" y="28"/>
                  </a:lnTo>
                  <a:lnTo>
                    <a:pt x="15" y="28"/>
                  </a:lnTo>
                  <a:lnTo>
                    <a:pt x="12" y="29"/>
                  </a:lnTo>
                  <a:lnTo>
                    <a:pt x="10" y="28"/>
                  </a:lnTo>
                  <a:lnTo>
                    <a:pt x="6" y="29"/>
                  </a:lnTo>
                  <a:lnTo>
                    <a:pt x="5" y="24"/>
                  </a:lnTo>
                  <a:lnTo>
                    <a:pt x="12" y="24"/>
                  </a:lnTo>
                  <a:lnTo>
                    <a:pt x="13" y="23"/>
                  </a:lnTo>
                  <a:lnTo>
                    <a:pt x="15" y="23"/>
                  </a:lnTo>
                  <a:lnTo>
                    <a:pt x="17" y="22"/>
                  </a:lnTo>
                  <a:lnTo>
                    <a:pt x="19" y="23"/>
                  </a:lnTo>
                  <a:lnTo>
                    <a:pt x="23" y="23"/>
                  </a:lnTo>
                  <a:lnTo>
                    <a:pt x="25" y="22"/>
                  </a:lnTo>
                  <a:lnTo>
                    <a:pt x="24" y="19"/>
                  </a:lnTo>
                  <a:lnTo>
                    <a:pt x="22" y="21"/>
                  </a:lnTo>
                  <a:lnTo>
                    <a:pt x="19" y="21"/>
                  </a:lnTo>
                  <a:lnTo>
                    <a:pt x="17" y="19"/>
                  </a:lnTo>
                  <a:lnTo>
                    <a:pt x="15" y="19"/>
                  </a:lnTo>
                  <a:lnTo>
                    <a:pt x="13" y="21"/>
                  </a:lnTo>
                  <a:lnTo>
                    <a:pt x="6" y="21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51"/>
            <p:cNvSpPr>
              <a:spLocks/>
            </p:cNvSpPr>
            <p:nvPr/>
          </p:nvSpPr>
          <p:spPr bwMode="auto">
            <a:xfrm>
              <a:off x="3376613" y="5638800"/>
              <a:ext cx="107950" cy="146050"/>
            </a:xfrm>
            <a:custGeom>
              <a:avLst/>
              <a:gdLst>
                <a:gd name="T0" fmla="*/ 68 w 68"/>
                <a:gd name="T1" fmla="*/ 3 h 92"/>
                <a:gd name="T2" fmla="*/ 68 w 68"/>
                <a:gd name="T3" fmla="*/ 0 h 92"/>
                <a:gd name="T4" fmla="*/ 66 w 68"/>
                <a:gd name="T5" fmla="*/ 0 h 92"/>
                <a:gd name="T6" fmla="*/ 62 w 68"/>
                <a:gd name="T7" fmla="*/ 3 h 92"/>
                <a:gd name="T8" fmla="*/ 59 w 68"/>
                <a:gd name="T9" fmla="*/ 4 h 92"/>
                <a:gd name="T10" fmla="*/ 55 w 68"/>
                <a:gd name="T11" fmla="*/ 5 h 92"/>
                <a:gd name="T12" fmla="*/ 54 w 68"/>
                <a:gd name="T13" fmla="*/ 5 h 92"/>
                <a:gd name="T14" fmla="*/ 50 w 68"/>
                <a:gd name="T15" fmla="*/ 5 h 92"/>
                <a:gd name="T16" fmla="*/ 48 w 68"/>
                <a:gd name="T17" fmla="*/ 7 h 92"/>
                <a:gd name="T18" fmla="*/ 44 w 68"/>
                <a:gd name="T19" fmla="*/ 7 h 92"/>
                <a:gd name="T20" fmla="*/ 38 w 68"/>
                <a:gd name="T21" fmla="*/ 9 h 92"/>
                <a:gd name="T22" fmla="*/ 31 w 68"/>
                <a:gd name="T23" fmla="*/ 10 h 92"/>
                <a:gd name="T24" fmla="*/ 25 w 68"/>
                <a:gd name="T25" fmla="*/ 11 h 92"/>
                <a:gd name="T26" fmla="*/ 21 w 68"/>
                <a:gd name="T27" fmla="*/ 11 h 92"/>
                <a:gd name="T28" fmla="*/ 18 w 68"/>
                <a:gd name="T29" fmla="*/ 9 h 92"/>
                <a:gd name="T30" fmla="*/ 17 w 68"/>
                <a:gd name="T31" fmla="*/ 5 h 92"/>
                <a:gd name="T32" fmla="*/ 14 w 68"/>
                <a:gd name="T33" fmla="*/ 4 h 92"/>
                <a:gd name="T34" fmla="*/ 12 w 68"/>
                <a:gd name="T35" fmla="*/ 8 h 92"/>
                <a:gd name="T36" fmla="*/ 10 w 68"/>
                <a:gd name="T37" fmla="*/ 10 h 92"/>
                <a:gd name="T38" fmla="*/ 13 w 68"/>
                <a:gd name="T39" fmla="*/ 15 h 92"/>
                <a:gd name="T40" fmla="*/ 15 w 68"/>
                <a:gd name="T41" fmla="*/ 17 h 92"/>
                <a:gd name="T42" fmla="*/ 18 w 68"/>
                <a:gd name="T43" fmla="*/ 20 h 92"/>
                <a:gd name="T44" fmla="*/ 41 w 68"/>
                <a:gd name="T45" fmla="*/ 28 h 92"/>
                <a:gd name="T46" fmla="*/ 45 w 68"/>
                <a:gd name="T47" fmla="*/ 28 h 92"/>
                <a:gd name="T48" fmla="*/ 27 w 68"/>
                <a:gd name="T49" fmla="*/ 48 h 92"/>
                <a:gd name="T50" fmla="*/ 18 w 68"/>
                <a:gd name="T51" fmla="*/ 49 h 92"/>
                <a:gd name="T52" fmla="*/ 12 w 68"/>
                <a:gd name="T53" fmla="*/ 54 h 92"/>
                <a:gd name="T54" fmla="*/ 8 w 68"/>
                <a:gd name="T55" fmla="*/ 54 h 92"/>
                <a:gd name="T56" fmla="*/ 6 w 68"/>
                <a:gd name="T57" fmla="*/ 55 h 92"/>
                <a:gd name="T58" fmla="*/ 0 w 68"/>
                <a:gd name="T59" fmla="*/ 63 h 92"/>
                <a:gd name="T60" fmla="*/ 1 w 68"/>
                <a:gd name="T61" fmla="*/ 87 h 92"/>
                <a:gd name="T62" fmla="*/ 4 w 68"/>
                <a:gd name="T63" fmla="*/ 92 h 92"/>
                <a:gd name="T64" fmla="*/ 6 w 68"/>
                <a:gd name="T65" fmla="*/ 91 h 92"/>
                <a:gd name="T66" fmla="*/ 7 w 68"/>
                <a:gd name="T67" fmla="*/ 87 h 92"/>
                <a:gd name="T68" fmla="*/ 14 w 68"/>
                <a:gd name="T69" fmla="*/ 79 h 92"/>
                <a:gd name="T70" fmla="*/ 21 w 68"/>
                <a:gd name="T71" fmla="*/ 74 h 92"/>
                <a:gd name="T72" fmla="*/ 31 w 68"/>
                <a:gd name="T73" fmla="*/ 68 h 92"/>
                <a:gd name="T74" fmla="*/ 37 w 68"/>
                <a:gd name="T75" fmla="*/ 62 h 92"/>
                <a:gd name="T76" fmla="*/ 45 w 68"/>
                <a:gd name="T77" fmla="*/ 54 h 92"/>
                <a:gd name="T78" fmla="*/ 52 w 68"/>
                <a:gd name="T79" fmla="*/ 46 h 92"/>
                <a:gd name="T80" fmla="*/ 56 w 68"/>
                <a:gd name="T81" fmla="*/ 36 h 92"/>
                <a:gd name="T82" fmla="*/ 61 w 68"/>
                <a:gd name="T83" fmla="*/ 27 h 92"/>
                <a:gd name="T84" fmla="*/ 65 w 68"/>
                <a:gd name="T85" fmla="*/ 20 h 92"/>
                <a:gd name="T86" fmla="*/ 66 w 68"/>
                <a:gd name="T87" fmla="*/ 13 h 92"/>
                <a:gd name="T88" fmla="*/ 67 w 68"/>
                <a:gd name="T89" fmla="*/ 10 h 92"/>
                <a:gd name="T90" fmla="*/ 67 w 68"/>
                <a:gd name="T91" fmla="*/ 7 h 92"/>
                <a:gd name="T92" fmla="*/ 68 w 68"/>
                <a:gd name="T93" fmla="*/ 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92">
                  <a:moveTo>
                    <a:pt x="68" y="3"/>
                  </a:moveTo>
                  <a:lnTo>
                    <a:pt x="68" y="0"/>
                  </a:lnTo>
                  <a:lnTo>
                    <a:pt x="66" y="0"/>
                  </a:lnTo>
                  <a:lnTo>
                    <a:pt x="62" y="3"/>
                  </a:lnTo>
                  <a:lnTo>
                    <a:pt x="59" y="4"/>
                  </a:lnTo>
                  <a:lnTo>
                    <a:pt x="55" y="5"/>
                  </a:lnTo>
                  <a:lnTo>
                    <a:pt x="54" y="5"/>
                  </a:lnTo>
                  <a:lnTo>
                    <a:pt x="50" y="5"/>
                  </a:lnTo>
                  <a:lnTo>
                    <a:pt x="48" y="7"/>
                  </a:lnTo>
                  <a:lnTo>
                    <a:pt x="44" y="7"/>
                  </a:lnTo>
                  <a:lnTo>
                    <a:pt x="38" y="9"/>
                  </a:lnTo>
                  <a:lnTo>
                    <a:pt x="31" y="10"/>
                  </a:lnTo>
                  <a:lnTo>
                    <a:pt x="25" y="11"/>
                  </a:lnTo>
                  <a:lnTo>
                    <a:pt x="21" y="11"/>
                  </a:lnTo>
                  <a:lnTo>
                    <a:pt x="18" y="9"/>
                  </a:lnTo>
                  <a:lnTo>
                    <a:pt x="17" y="5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13" y="15"/>
                  </a:lnTo>
                  <a:lnTo>
                    <a:pt x="15" y="17"/>
                  </a:lnTo>
                  <a:lnTo>
                    <a:pt x="18" y="20"/>
                  </a:lnTo>
                  <a:lnTo>
                    <a:pt x="41" y="28"/>
                  </a:lnTo>
                  <a:lnTo>
                    <a:pt x="45" y="28"/>
                  </a:lnTo>
                  <a:lnTo>
                    <a:pt x="27" y="48"/>
                  </a:lnTo>
                  <a:lnTo>
                    <a:pt x="18" y="49"/>
                  </a:lnTo>
                  <a:lnTo>
                    <a:pt x="12" y="54"/>
                  </a:lnTo>
                  <a:lnTo>
                    <a:pt x="8" y="54"/>
                  </a:lnTo>
                  <a:lnTo>
                    <a:pt x="6" y="55"/>
                  </a:lnTo>
                  <a:lnTo>
                    <a:pt x="0" y="63"/>
                  </a:lnTo>
                  <a:lnTo>
                    <a:pt x="1" y="87"/>
                  </a:lnTo>
                  <a:lnTo>
                    <a:pt x="4" y="92"/>
                  </a:lnTo>
                  <a:lnTo>
                    <a:pt x="6" y="91"/>
                  </a:lnTo>
                  <a:lnTo>
                    <a:pt x="7" y="87"/>
                  </a:lnTo>
                  <a:lnTo>
                    <a:pt x="14" y="79"/>
                  </a:lnTo>
                  <a:lnTo>
                    <a:pt x="21" y="74"/>
                  </a:lnTo>
                  <a:lnTo>
                    <a:pt x="31" y="68"/>
                  </a:lnTo>
                  <a:lnTo>
                    <a:pt x="37" y="62"/>
                  </a:lnTo>
                  <a:lnTo>
                    <a:pt x="45" y="54"/>
                  </a:lnTo>
                  <a:lnTo>
                    <a:pt x="52" y="46"/>
                  </a:lnTo>
                  <a:lnTo>
                    <a:pt x="56" y="36"/>
                  </a:lnTo>
                  <a:lnTo>
                    <a:pt x="61" y="27"/>
                  </a:lnTo>
                  <a:lnTo>
                    <a:pt x="65" y="20"/>
                  </a:lnTo>
                  <a:lnTo>
                    <a:pt x="66" y="13"/>
                  </a:lnTo>
                  <a:lnTo>
                    <a:pt x="67" y="10"/>
                  </a:lnTo>
                  <a:lnTo>
                    <a:pt x="67" y="7"/>
                  </a:lnTo>
                  <a:lnTo>
                    <a:pt x="68" y="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53"/>
            <p:cNvSpPr>
              <a:spLocks/>
            </p:cNvSpPr>
            <p:nvPr/>
          </p:nvSpPr>
          <p:spPr bwMode="auto">
            <a:xfrm>
              <a:off x="3195638" y="5637213"/>
              <a:ext cx="120650" cy="93663"/>
            </a:xfrm>
            <a:custGeom>
              <a:avLst/>
              <a:gdLst>
                <a:gd name="T0" fmla="*/ 67 w 76"/>
                <a:gd name="T1" fmla="*/ 20 h 59"/>
                <a:gd name="T2" fmla="*/ 68 w 76"/>
                <a:gd name="T3" fmla="*/ 24 h 59"/>
                <a:gd name="T4" fmla="*/ 67 w 76"/>
                <a:gd name="T5" fmla="*/ 27 h 59"/>
                <a:gd name="T6" fmla="*/ 63 w 76"/>
                <a:gd name="T7" fmla="*/ 27 h 59"/>
                <a:gd name="T8" fmla="*/ 60 w 76"/>
                <a:gd name="T9" fmla="*/ 30 h 59"/>
                <a:gd name="T10" fmla="*/ 64 w 76"/>
                <a:gd name="T11" fmla="*/ 30 h 59"/>
                <a:gd name="T12" fmla="*/ 68 w 76"/>
                <a:gd name="T13" fmla="*/ 34 h 59"/>
                <a:gd name="T14" fmla="*/ 69 w 76"/>
                <a:gd name="T15" fmla="*/ 37 h 59"/>
                <a:gd name="T16" fmla="*/ 73 w 76"/>
                <a:gd name="T17" fmla="*/ 39 h 59"/>
                <a:gd name="T18" fmla="*/ 76 w 76"/>
                <a:gd name="T19" fmla="*/ 46 h 59"/>
                <a:gd name="T20" fmla="*/ 71 w 76"/>
                <a:gd name="T21" fmla="*/ 50 h 59"/>
                <a:gd name="T22" fmla="*/ 68 w 76"/>
                <a:gd name="T23" fmla="*/ 55 h 59"/>
                <a:gd name="T24" fmla="*/ 63 w 76"/>
                <a:gd name="T25" fmla="*/ 57 h 59"/>
                <a:gd name="T26" fmla="*/ 58 w 76"/>
                <a:gd name="T27" fmla="*/ 57 h 59"/>
                <a:gd name="T28" fmla="*/ 53 w 76"/>
                <a:gd name="T29" fmla="*/ 58 h 59"/>
                <a:gd name="T30" fmla="*/ 48 w 76"/>
                <a:gd name="T31" fmla="*/ 57 h 59"/>
                <a:gd name="T32" fmla="*/ 46 w 76"/>
                <a:gd name="T33" fmla="*/ 59 h 59"/>
                <a:gd name="T34" fmla="*/ 40 w 76"/>
                <a:gd name="T35" fmla="*/ 55 h 59"/>
                <a:gd name="T36" fmla="*/ 39 w 76"/>
                <a:gd name="T37" fmla="*/ 52 h 59"/>
                <a:gd name="T38" fmla="*/ 35 w 76"/>
                <a:gd name="T39" fmla="*/ 53 h 59"/>
                <a:gd name="T40" fmla="*/ 31 w 76"/>
                <a:gd name="T41" fmla="*/ 52 h 59"/>
                <a:gd name="T42" fmla="*/ 30 w 76"/>
                <a:gd name="T43" fmla="*/ 53 h 59"/>
                <a:gd name="T44" fmla="*/ 27 w 76"/>
                <a:gd name="T45" fmla="*/ 53 h 59"/>
                <a:gd name="T46" fmla="*/ 23 w 76"/>
                <a:gd name="T47" fmla="*/ 47 h 59"/>
                <a:gd name="T48" fmla="*/ 22 w 76"/>
                <a:gd name="T49" fmla="*/ 45 h 59"/>
                <a:gd name="T50" fmla="*/ 17 w 76"/>
                <a:gd name="T51" fmla="*/ 43 h 59"/>
                <a:gd name="T52" fmla="*/ 15 w 76"/>
                <a:gd name="T53" fmla="*/ 39 h 59"/>
                <a:gd name="T54" fmla="*/ 12 w 76"/>
                <a:gd name="T55" fmla="*/ 37 h 59"/>
                <a:gd name="T56" fmla="*/ 7 w 76"/>
                <a:gd name="T57" fmla="*/ 33 h 59"/>
                <a:gd name="T58" fmla="*/ 7 w 76"/>
                <a:gd name="T59" fmla="*/ 30 h 59"/>
                <a:gd name="T60" fmla="*/ 4 w 76"/>
                <a:gd name="T61" fmla="*/ 28 h 59"/>
                <a:gd name="T62" fmla="*/ 0 w 76"/>
                <a:gd name="T63" fmla="*/ 24 h 59"/>
                <a:gd name="T64" fmla="*/ 1 w 76"/>
                <a:gd name="T65" fmla="*/ 24 h 59"/>
                <a:gd name="T66" fmla="*/ 4 w 76"/>
                <a:gd name="T67" fmla="*/ 23 h 59"/>
                <a:gd name="T68" fmla="*/ 6 w 76"/>
                <a:gd name="T69" fmla="*/ 17 h 59"/>
                <a:gd name="T70" fmla="*/ 7 w 76"/>
                <a:gd name="T71" fmla="*/ 14 h 59"/>
                <a:gd name="T72" fmla="*/ 12 w 76"/>
                <a:gd name="T73" fmla="*/ 12 h 59"/>
                <a:gd name="T74" fmla="*/ 13 w 76"/>
                <a:gd name="T75" fmla="*/ 15 h 59"/>
                <a:gd name="T76" fmla="*/ 17 w 76"/>
                <a:gd name="T77" fmla="*/ 18 h 59"/>
                <a:gd name="T78" fmla="*/ 18 w 76"/>
                <a:gd name="T79" fmla="*/ 20 h 59"/>
                <a:gd name="T80" fmla="*/ 21 w 76"/>
                <a:gd name="T81" fmla="*/ 18 h 59"/>
                <a:gd name="T82" fmla="*/ 25 w 76"/>
                <a:gd name="T83" fmla="*/ 18 h 59"/>
                <a:gd name="T84" fmla="*/ 27 w 76"/>
                <a:gd name="T85" fmla="*/ 20 h 59"/>
                <a:gd name="T86" fmla="*/ 34 w 76"/>
                <a:gd name="T87" fmla="*/ 20 h 59"/>
                <a:gd name="T88" fmla="*/ 34 w 76"/>
                <a:gd name="T89" fmla="*/ 18 h 59"/>
                <a:gd name="T90" fmla="*/ 38 w 76"/>
                <a:gd name="T91" fmla="*/ 17 h 59"/>
                <a:gd name="T92" fmla="*/ 38 w 76"/>
                <a:gd name="T93" fmla="*/ 15 h 59"/>
                <a:gd name="T94" fmla="*/ 40 w 76"/>
                <a:gd name="T95" fmla="*/ 14 h 59"/>
                <a:gd name="T96" fmla="*/ 46 w 76"/>
                <a:gd name="T97" fmla="*/ 17 h 59"/>
                <a:gd name="T98" fmla="*/ 50 w 76"/>
                <a:gd name="T99" fmla="*/ 17 h 59"/>
                <a:gd name="T100" fmla="*/ 53 w 76"/>
                <a:gd name="T101" fmla="*/ 12 h 59"/>
                <a:gd name="T102" fmla="*/ 57 w 76"/>
                <a:gd name="T103" fmla="*/ 9 h 59"/>
                <a:gd name="T104" fmla="*/ 56 w 76"/>
                <a:gd name="T105" fmla="*/ 4 h 59"/>
                <a:gd name="T106" fmla="*/ 54 w 76"/>
                <a:gd name="T107" fmla="*/ 3 h 59"/>
                <a:gd name="T108" fmla="*/ 58 w 76"/>
                <a:gd name="T109" fmla="*/ 1 h 59"/>
                <a:gd name="T110" fmla="*/ 59 w 76"/>
                <a:gd name="T111" fmla="*/ 0 h 59"/>
                <a:gd name="T112" fmla="*/ 62 w 76"/>
                <a:gd name="T113" fmla="*/ 0 h 59"/>
                <a:gd name="T114" fmla="*/ 62 w 76"/>
                <a:gd name="T115" fmla="*/ 6 h 59"/>
                <a:gd name="T116" fmla="*/ 62 w 76"/>
                <a:gd name="T117" fmla="*/ 11 h 59"/>
                <a:gd name="T118" fmla="*/ 65 w 76"/>
                <a:gd name="T119" fmla="*/ 14 h 59"/>
                <a:gd name="T120" fmla="*/ 67 w 76"/>
                <a:gd name="T121" fmla="*/ 16 h 59"/>
                <a:gd name="T122" fmla="*/ 67 w 76"/>
                <a:gd name="T123" fmla="*/ 20 h 59"/>
                <a:gd name="T124" fmla="*/ 67 w 76"/>
                <a:gd name="T125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" h="59">
                  <a:moveTo>
                    <a:pt x="67" y="20"/>
                  </a:moveTo>
                  <a:lnTo>
                    <a:pt x="68" y="24"/>
                  </a:lnTo>
                  <a:lnTo>
                    <a:pt x="67" y="27"/>
                  </a:lnTo>
                  <a:lnTo>
                    <a:pt x="63" y="27"/>
                  </a:lnTo>
                  <a:lnTo>
                    <a:pt x="60" y="30"/>
                  </a:lnTo>
                  <a:lnTo>
                    <a:pt x="64" y="30"/>
                  </a:lnTo>
                  <a:lnTo>
                    <a:pt x="68" y="34"/>
                  </a:lnTo>
                  <a:lnTo>
                    <a:pt x="69" y="37"/>
                  </a:lnTo>
                  <a:lnTo>
                    <a:pt x="73" y="39"/>
                  </a:lnTo>
                  <a:lnTo>
                    <a:pt x="76" y="46"/>
                  </a:lnTo>
                  <a:lnTo>
                    <a:pt x="71" y="50"/>
                  </a:lnTo>
                  <a:lnTo>
                    <a:pt x="68" y="55"/>
                  </a:lnTo>
                  <a:lnTo>
                    <a:pt x="63" y="57"/>
                  </a:lnTo>
                  <a:lnTo>
                    <a:pt x="58" y="57"/>
                  </a:lnTo>
                  <a:lnTo>
                    <a:pt x="53" y="58"/>
                  </a:lnTo>
                  <a:lnTo>
                    <a:pt x="48" y="57"/>
                  </a:lnTo>
                  <a:lnTo>
                    <a:pt x="46" y="59"/>
                  </a:lnTo>
                  <a:lnTo>
                    <a:pt x="40" y="55"/>
                  </a:lnTo>
                  <a:lnTo>
                    <a:pt x="39" y="52"/>
                  </a:lnTo>
                  <a:lnTo>
                    <a:pt x="35" y="53"/>
                  </a:lnTo>
                  <a:lnTo>
                    <a:pt x="31" y="52"/>
                  </a:lnTo>
                  <a:lnTo>
                    <a:pt x="30" y="53"/>
                  </a:lnTo>
                  <a:lnTo>
                    <a:pt x="27" y="53"/>
                  </a:lnTo>
                  <a:lnTo>
                    <a:pt x="23" y="47"/>
                  </a:lnTo>
                  <a:lnTo>
                    <a:pt x="22" y="45"/>
                  </a:lnTo>
                  <a:lnTo>
                    <a:pt x="17" y="43"/>
                  </a:lnTo>
                  <a:lnTo>
                    <a:pt x="15" y="39"/>
                  </a:lnTo>
                  <a:lnTo>
                    <a:pt x="12" y="37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4" y="23"/>
                  </a:lnTo>
                  <a:lnTo>
                    <a:pt x="6" y="17"/>
                  </a:lnTo>
                  <a:lnTo>
                    <a:pt x="7" y="14"/>
                  </a:lnTo>
                  <a:lnTo>
                    <a:pt x="12" y="12"/>
                  </a:lnTo>
                  <a:lnTo>
                    <a:pt x="13" y="15"/>
                  </a:lnTo>
                  <a:lnTo>
                    <a:pt x="17" y="18"/>
                  </a:lnTo>
                  <a:lnTo>
                    <a:pt x="18" y="20"/>
                  </a:lnTo>
                  <a:lnTo>
                    <a:pt x="21" y="18"/>
                  </a:lnTo>
                  <a:lnTo>
                    <a:pt x="25" y="18"/>
                  </a:lnTo>
                  <a:lnTo>
                    <a:pt x="27" y="20"/>
                  </a:lnTo>
                  <a:lnTo>
                    <a:pt x="34" y="20"/>
                  </a:lnTo>
                  <a:lnTo>
                    <a:pt x="34" y="18"/>
                  </a:lnTo>
                  <a:lnTo>
                    <a:pt x="38" y="17"/>
                  </a:lnTo>
                  <a:lnTo>
                    <a:pt x="38" y="15"/>
                  </a:lnTo>
                  <a:lnTo>
                    <a:pt x="40" y="14"/>
                  </a:lnTo>
                  <a:lnTo>
                    <a:pt x="46" y="17"/>
                  </a:lnTo>
                  <a:lnTo>
                    <a:pt x="50" y="17"/>
                  </a:lnTo>
                  <a:lnTo>
                    <a:pt x="53" y="12"/>
                  </a:lnTo>
                  <a:lnTo>
                    <a:pt x="57" y="9"/>
                  </a:lnTo>
                  <a:lnTo>
                    <a:pt x="56" y="4"/>
                  </a:lnTo>
                  <a:lnTo>
                    <a:pt x="54" y="3"/>
                  </a:lnTo>
                  <a:lnTo>
                    <a:pt x="58" y="1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2" y="6"/>
                  </a:lnTo>
                  <a:lnTo>
                    <a:pt x="62" y="11"/>
                  </a:lnTo>
                  <a:lnTo>
                    <a:pt x="65" y="14"/>
                  </a:lnTo>
                  <a:lnTo>
                    <a:pt x="67" y="16"/>
                  </a:lnTo>
                  <a:lnTo>
                    <a:pt x="67" y="20"/>
                  </a:lnTo>
                  <a:lnTo>
                    <a:pt x="67" y="2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55"/>
            <p:cNvSpPr>
              <a:spLocks/>
            </p:cNvSpPr>
            <p:nvPr/>
          </p:nvSpPr>
          <p:spPr bwMode="auto">
            <a:xfrm>
              <a:off x="3321050" y="5341938"/>
              <a:ext cx="69850" cy="65088"/>
            </a:xfrm>
            <a:custGeom>
              <a:avLst/>
              <a:gdLst>
                <a:gd name="T0" fmla="*/ 20 w 44"/>
                <a:gd name="T1" fmla="*/ 33 h 41"/>
                <a:gd name="T2" fmla="*/ 7 w 44"/>
                <a:gd name="T3" fmla="*/ 41 h 41"/>
                <a:gd name="T4" fmla="*/ 0 w 44"/>
                <a:gd name="T5" fmla="*/ 38 h 41"/>
                <a:gd name="T6" fmla="*/ 0 w 44"/>
                <a:gd name="T7" fmla="*/ 38 h 41"/>
                <a:gd name="T8" fmla="*/ 1 w 44"/>
                <a:gd name="T9" fmla="*/ 36 h 41"/>
                <a:gd name="T10" fmla="*/ 1 w 44"/>
                <a:gd name="T11" fmla="*/ 33 h 41"/>
                <a:gd name="T12" fmla="*/ 2 w 44"/>
                <a:gd name="T13" fmla="*/ 29 h 41"/>
                <a:gd name="T14" fmla="*/ 6 w 44"/>
                <a:gd name="T15" fmla="*/ 26 h 41"/>
                <a:gd name="T16" fmla="*/ 4 w 44"/>
                <a:gd name="T17" fmla="*/ 22 h 41"/>
                <a:gd name="T18" fmla="*/ 2 w 44"/>
                <a:gd name="T19" fmla="*/ 22 h 41"/>
                <a:gd name="T20" fmla="*/ 1 w 44"/>
                <a:gd name="T21" fmla="*/ 16 h 41"/>
                <a:gd name="T22" fmla="*/ 3 w 44"/>
                <a:gd name="T23" fmla="*/ 12 h 41"/>
                <a:gd name="T24" fmla="*/ 4 w 44"/>
                <a:gd name="T25" fmla="*/ 11 h 41"/>
                <a:gd name="T26" fmla="*/ 7 w 44"/>
                <a:gd name="T27" fmla="*/ 9 h 41"/>
                <a:gd name="T28" fmla="*/ 7 w 44"/>
                <a:gd name="T29" fmla="*/ 4 h 41"/>
                <a:gd name="T30" fmla="*/ 9 w 44"/>
                <a:gd name="T31" fmla="*/ 6 h 41"/>
                <a:gd name="T32" fmla="*/ 16 w 44"/>
                <a:gd name="T33" fmla="*/ 4 h 41"/>
                <a:gd name="T34" fmla="*/ 20 w 44"/>
                <a:gd name="T35" fmla="*/ 5 h 41"/>
                <a:gd name="T36" fmla="*/ 25 w 44"/>
                <a:gd name="T37" fmla="*/ 5 h 41"/>
                <a:gd name="T38" fmla="*/ 33 w 44"/>
                <a:gd name="T39" fmla="*/ 1 h 41"/>
                <a:gd name="T40" fmla="*/ 37 w 44"/>
                <a:gd name="T41" fmla="*/ 1 h 41"/>
                <a:gd name="T42" fmla="*/ 44 w 44"/>
                <a:gd name="T43" fmla="*/ 0 h 41"/>
                <a:gd name="T44" fmla="*/ 41 w 44"/>
                <a:gd name="T45" fmla="*/ 6 h 41"/>
                <a:gd name="T46" fmla="*/ 37 w 44"/>
                <a:gd name="T47" fmla="*/ 7 h 41"/>
                <a:gd name="T48" fmla="*/ 38 w 44"/>
                <a:gd name="T49" fmla="*/ 13 h 41"/>
                <a:gd name="T50" fmla="*/ 36 w 44"/>
                <a:gd name="T51" fmla="*/ 24 h 41"/>
                <a:gd name="T52" fmla="*/ 20 w 44"/>
                <a:gd name="T53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1">
                  <a:moveTo>
                    <a:pt x="20" y="33"/>
                  </a:moveTo>
                  <a:lnTo>
                    <a:pt x="7" y="41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6"/>
                  </a:lnTo>
                  <a:lnTo>
                    <a:pt x="1" y="33"/>
                  </a:lnTo>
                  <a:lnTo>
                    <a:pt x="2" y="29"/>
                  </a:lnTo>
                  <a:lnTo>
                    <a:pt x="6" y="26"/>
                  </a:lnTo>
                  <a:lnTo>
                    <a:pt x="4" y="22"/>
                  </a:lnTo>
                  <a:lnTo>
                    <a:pt x="2" y="22"/>
                  </a:lnTo>
                  <a:lnTo>
                    <a:pt x="1" y="16"/>
                  </a:lnTo>
                  <a:lnTo>
                    <a:pt x="3" y="12"/>
                  </a:lnTo>
                  <a:lnTo>
                    <a:pt x="4" y="11"/>
                  </a:lnTo>
                  <a:lnTo>
                    <a:pt x="7" y="9"/>
                  </a:lnTo>
                  <a:lnTo>
                    <a:pt x="7" y="4"/>
                  </a:lnTo>
                  <a:lnTo>
                    <a:pt x="9" y="6"/>
                  </a:lnTo>
                  <a:lnTo>
                    <a:pt x="16" y="4"/>
                  </a:lnTo>
                  <a:lnTo>
                    <a:pt x="20" y="5"/>
                  </a:lnTo>
                  <a:lnTo>
                    <a:pt x="25" y="5"/>
                  </a:lnTo>
                  <a:lnTo>
                    <a:pt x="33" y="1"/>
                  </a:lnTo>
                  <a:lnTo>
                    <a:pt x="37" y="1"/>
                  </a:lnTo>
                  <a:lnTo>
                    <a:pt x="44" y="0"/>
                  </a:lnTo>
                  <a:lnTo>
                    <a:pt x="41" y="6"/>
                  </a:lnTo>
                  <a:lnTo>
                    <a:pt x="37" y="7"/>
                  </a:lnTo>
                  <a:lnTo>
                    <a:pt x="38" y="13"/>
                  </a:lnTo>
                  <a:lnTo>
                    <a:pt x="36" y="24"/>
                  </a:lnTo>
                  <a:lnTo>
                    <a:pt x="20" y="3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56"/>
            <p:cNvSpPr>
              <a:spLocks/>
            </p:cNvSpPr>
            <p:nvPr/>
          </p:nvSpPr>
          <p:spPr bwMode="auto">
            <a:xfrm>
              <a:off x="3267075" y="6049963"/>
              <a:ext cx="14288" cy="19050"/>
            </a:xfrm>
            <a:custGeom>
              <a:avLst/>
              <a:gdLst>
                <a:gd name="T0" fmla="*/ 9 w 9"/>
                <a:gd name="T1" fmla="*/ 7 h 12"/>
                <a:gd name="T2" fmla="*/ 8 w 9"/>
                <a:gd name="T3" fmla="*/ 11 h 12"/>
                <a:gd name="T4" fmla="*/ 5 w 9"/>
                <a:gd name="T5" fmla="*/ 12 h 12"/>
                <a:gd name="T6" fmla="*/ 0 w 9"/>
                <a:gd name="T7" fmla="*/ 7 h 12"/>
                <a:gd name="T8" fmla="*/ 0 w 9"/>
                <a:gd name="T9" fmla="*/ 5 h 12"/>
                <a:gd name="T10" fmla="*/ 2 w 9"/>
                <a:gd name="T11" fmla="*/ 3 h 12"/>
                <a:gd name="T12" fmla="*/ 2 w 9"/>
                <a:gd name="T13" fmla="*/ 0 h 12"/>
                <a:gd name="T14" fmla="*/ 5 w 9"/>
                <a:gd name="T15" fmla="*/ 0 h 12"/>
                <a:gd name="T16" fmla="*/ 8 w 9"/>
                <a:gd name="T17" fmla="*/ 1 h 12"/>
                <a:gd name="T18" fmla="*/ 9 w 9"/>
                <a:gd name="T19" fmla="*/ 5 h 12"/>
                <a:gd name="T20" fmla="*/ 9 w 9"/>
                <a:gd name="T21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2">
                  <a:moveTo>
                    <a:pt x="9" y="7"/>
                  </a:moveTo>
                  <a:lnTo>
                    <a:pt x="8" y="11"/>
                  </a:lnTo>
                  <a:lnTo>
                    <a:pt x="5" y="12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9" y="5"/>
                  </a:lnTo>
                  <a:lnTo>
                    <a:pt x="9" y="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57"/>
            <p:cNvSpPr>
              <a:spLocks/>
            </p:cNvSpPr>
            <p:nvPr/>
          </p:nvSpPr>
          <p:spPr bwMode="auto">
            <a:xfrm>
              <a:off x="3084513" y="5513388"/>
              <a:ext cx="111125" cy="176213"/>
            </a:xfrm>
            <a:custGeom>
              <a:avLst/>
              <a:gdLst>
                <a:gd name="T0" fmla="*/ 6 w 70"/>
                <a:gd name="T1" fmla="*/ 75 h 111"/>
                <a:gd name="T2" fmla="*/ 7 w 70"/>
                <a:gd name="T3" fmla="*/ 71 h 111"/>
                <a:gd name="T4" fmla="*/ 2 w 70"/>
                <a:gd name="T5" fmla="*/ 71 h 111"/>
                <a:gd name="T6" fmla="*/ 2 w 70"/>
                <a:gd name="T7" fmla="*/ 66 h 111"/>
                <a:gd name="T8" fmla="*/ 0 w 70"/>
                <a:gd name="T9" fmla="*/ 64 h 111"/>
                <a:gd name="T10" fmla="*/ 4 w 70"/>
                <a:gd name="T11" fmla="*/ 54 h 111"/>
                <a:gd name="T12" fmla="*/ 12 w 70"/>
                <a:gd name="T13" fmla="*/ 48 h 111"/>
                <a:gd name="T14" fmla="*/ 12 w 70"/>
                <a:gd name="T15" fmla="*/ 40 h 111"/>
                <a:gd name="T16" fmla="*/ 15 w 70"/>
                <a:gd name="T17" fmla="*/ 25 h 111"/>
                <a:gd name="T18" fmla="*/ 16 w 70"/>
                <a:gd name="T19" fmla="*/ 21 h 111"/>
                <a:gd name="T20" fmla="*/ 13 w 70"/>
                <a:gd name="T21" fmla="*/ 19 h 111"/>
                <a:gd name="T22" fmla="*/ 13 w 70"/>
                <a:gd name="T23" fmla="*/ 17 h 111"/>
                <a:gd name="T24" fmla="*/ 11 w 70"/>
                <a:gd name="T25" fmla="*/ 15 h 111"/>
                <a:gd name="T26" fmla="*/ 8 w 70"/>
                <a:gd name="T27" fmla="*/ 3 h 111"/>
                <a:gd name="T28" fmla="*/ 16 w 70"/>
                <a:gd name="T29" fmla="*/ 0 h 111"/>
                <a:gd name="T30" fmla="*/ 42 w 70"/>
                <a:gd name="T31" fmla="*/ 14 h 111"/>
                <a:gd name="T32" fmla="*/ 69 w 70"/>
                <a:gd name="T33" fmla="*/ 28 h 111"/>
                <a:gd name="T34" fmla="*/ 70 w 70"/>
                <a:gd name="T35" fmla="*/ 55 h 111"/>
                <a:gd name="T36" fmla="*/ 64 w 70"/>
                <a:gd name="T37" fmla="*/ 55 h 111"/>
                <a:gd name="T38" fmla="*/ 60 w 70"/>
                <a:gd name="T39" fmla="*/ 60 h 111"/>
                <a:gd name="T40" fmla="*/ 59 w 70"/>
                <a:gd name="T41" fmla="*/ 64 h 111"/>
                <a:gd name="T42" fmla="*/ 60 w 70"/>
                <a:gd name="T43" fmla="*/ 66 h 111"/>
                <a:gd name="T44" fmla="*/ 58 w 70"/>
                <a:gd name="T45" fmla="*/ 67 h 111"/>
                <a:gd name="T46" fmla="*/ 59 w 70"/>
                <a:gd name="T47" fmla="*/ 71 h 111"/>
                <a:gd name="T48" fmla="*/ 57 w 70"/>
                <a:gd name="T49" fmla="*/ 73 h 111"/>
                <a:gd name="T50" fmla="*/ 57 w 70"/>
                <a:gd name="T51" fmla="*/ 76 h 111"/>
                <a:gd name="T52" fmla="*/ 59 w 70"/>
                <a:gd name="T53" fmla="*/ 76 h 111"/>
                <a:gd name="T54" fmla="*/ 60 w 70"/>
                <a:gd name="T55" fmla="*/ 78 h 111"/>
                <a:gd name="T56" fmla="*/ 60 w 70"/>
                <a:gd name="T57" fmla="*/ 82 h 111"/>
                <a:gd name="T58" fmla="*/ 63 w 70"/>
                <a:gd name="T59" fmla="*/ 84 h 111"/>
                <a:gd name="T60" fmla="*/ 63 w 70"/>
                <a:gd name="T61" fmla="*/ 86 h 111"/>
                <a:gd name="T62" fmla="*/ 58 w 70"/>
                <a:gd name="T63" fmla="*/ 87 h 111"/>
                <a:gd name="T64" fmla="*/ 56 w 70"/>
                <a:gd name="T65" fmla="*/ 89 h 111"/>
                <a:gd name="T66" fmla="*/ 51 w 70"/>
                <a:gd name="T67" fmla="*/ 98 h 111"/>
                <a:gd name="T68" fmla="*/ 44 w 70"/>
                <a:gd name="T69" fmla="*/ 100 h 111"/>
                <a:gd name="T70" fmla="*/ 37 w 70"/>
                <a:gd name="T71" fmla="*/ 100 h 111"/>
                <a:gd name="T72" fmla="*/ 35 w 70"/>
                <a:gd name="T73" fmla="*/ 100 h 111"/>
                <a:gd name="T74" fmla="*/ 36 w 70"/>
                <a:gd name="T75" fmla="*/ 102 h 111"/>
                <a:gd name="T76" fmla="*/ 33 w 70"/>
                <a:gd name="T77" fmla="*/ 105 h 111"/>
                <a:gd name="T78" fmla="*/ 30 w 70"/>
                <a:gd name="T79" fmla="*/ 107 h 111"/>
                <a:gd name="T80" fmla="*/ 22 w 70"/>
                <a:gd name="T81" fmla="*/ 111 h 111"/>
                <a:gd name="T82" fmla="*/ 19 w 70"/>
                <a:gd name="T83" fmla="*/ 108 h 111"/>
                <a:gd name="T84" fmla="*/ 18 w 70"/>
                <a:gd name="T85" fmla="*/ 108 h 111"/>
                <a:gd name="T86" fmla="*/ 17 w 70"/>
                <a:gd name="T87" fmla="*/ 111 h 111"/>
                <a:gd name="T88" fmla="*/ 12 w 70"/>
                <a:gd name="T89" fmla="*/ 111 h 111"/>
                <a:gd name="T90" fmla="*/ 13 w 70"/>
                <a:gd name="T91" fmla="*/ 110 h 111"/>
                <a:gd name="T92" fmla="*/ 11 w 70"/>
                <a:gd name="T93" fmla="*/ 105 h 111"/>
                <a:gd name="T94" fmla="*/ 10 w 70"/>
                <a:gd name="T95" fmla="*/ 101 h 111"/>
                <a:gd name="T96" fmla="*/ 7 w 70"/>
                <a:gd name="T97" fmla="*/ 100 h 111"/>
                <a:gd name="T98" fmla="*/ 2 w 70"/>
                <a:gd name="T99" fmla="*/ 96 h 111"/>
                <a:gd name="T100" fmla="*/ 5 w 70"/>
                <a:gd name="T101" fmla="*/ 94 h 111"/>
                <a:gd name="T102" fmla="*/ 7 w 70"/>
                <a:gd name="T103" fmla="*/ 94 h 111"/>
                <a:gd name="T104" fmla="*/ 10 w 70"/>
                <a:gd name="T105" fmla="*/ 94 h 111"/>
                <a:gd name="T106" fmla="*/ 13 w 70"/>
                <a:gd name="T107" fmla="*/ 94 h 111"/>
                <a:gd name="T108" fmla="*/ 10 w 70"/>
                <a:gd name="T109" fmla="*/ 88 h 111"/>
                <a:gd name="T110" fmla="*/ 10 w 70"/>
                <a:gd name="T111" fmla="*/ 83 h 111"/>
                <a:gd name="T112" fmla="*/ 10 w 70"/>
                <a:gd name="T113" fmla="*/ 78 h 111"/>
                <a:gd name="T114" fmla="*/ 6 w 70"/>
                <a:gd name="T115" fmla="*/ 7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111">
                  <a:moveTo>
                    <a:pt x="6" y="75"/>
                  </a:moveTo>
                  <a:lnTo>
                    <a:pt x="7" y="71"/>
                  </a:lnTo>
                  <a:lnTo>
                    <a:pt x="2" y="71"/>
                  </a:lnTo>
                  <a:lnTo>
                    <a:pt x="2" y="66"/>
                  </a:lnTo>
                  <a:lnTo>
                    <a:pt x="0" y="64"/>
                  </a:lnTo>
                  <a:lnTo>
                    <a:pt x="4" y="54"/>
                  </a:lnTo>
                  <a:lnTo>
                    <a:pt x="12" y="48"/>
                  </a:lnTo>
                  <a:lnTo>
                    <a:pt x="12" y="40"/>
                  </a:lnTo>
                  <a:lnTo>
                    <a:pt x="15" y="25"/>
                  </a:lnTo>
                  <a:lnTo>
                    <a:pt x="16" y="21"/>
                  </a:lnTo>
                  <a:lnTo>
                    <a:pt x="13" y="19"/>
                  </a:lnTo>
                  <a:lnTo>
                    <a:pt x="13" y="17"/>
                  </a:lnTo>
                  <a:lnTo>
                    <a:pt x="11" y="15"/>
                  </a:lnTo>
                  <a:lnTo>
                    <a:pt x="8" y="3"/>
                  </a:lnTo>
                  <a:lnTo>
                    <a:pt x="16" y="0"/>
                  </a:lnTo>
                  <a:lnTo>
                    <a:pt x="42" y="14"/>
                  </a:lnTo>
                  <a:lnTo>
                    <a:pt x="69" y="28"/>
                  </a:lnTo>
                  <a:lnTo>
                    <a:pt x="70" y="55"/>
                  </a:lnTo>
                  <a:lnTo>
                    <a:pt x="64" y="55"/>
                  </a:lnTo>
                  <a:lnTo>
                    <a:pt x="60" y="60"/>
                  </a:lnTo>
                  <a:lnTo>
                    <a:pt x="59" y="64"/>
                  </a:lnTo>
                  <a:lnTo>
                    <a:pt x="60" y="66"/>
                  </a:lnTo>
                  <a:lnTo>
                    <a:pt x="58" y="67"/>
                  </a:lnTo>
                  <a:lnTo>
                    <a:pt x="59" y="71"/>
                  </a:lnTo>
                  <a:lnTo>
                    <a:pt x="57" y="73"/>
                  </a:lnTo>
                  <a:lnTo>
                    <a:pt x="57" y="76"/>
                  </a:lnTo>
                  <a:lnTo>
                    <a:pt x="59" y="76"/>
                  </a:lnTo>
                  <a:lnTo>
                    <a:pt x="60" y="78"/>
                  </a:lnTo>
                  <a:lnTo>
                    <a:pt x="60" y="82"/>
                  </a:lnTo>
                  <a:lnTo>
                    <a:pt x="63" y="84"/>
                  </a:lnTo>
                  <a:lnTo>
                    <a:pt x="63" y="86"/>
                  </a:lnTo>
                  <a:lnTo>
                    <a:pt x="58" y="87"/>
                  </a:lnTo>
                  <a:lnTo>
                    <a:pt x="56" y="89"/>
                  </a:lnTo>
                  <a:lnTo>
                    <a:pt x="51" y="98"/>
                  </a:lnTo>
                  <a:lnTo>
                    <a:pt x="44" y="100"/>
                  </a:lnTo>
                  <a:lnTo>
                    <a:pt x="37" y="100"/>
                  </a:lnTo>
                  <a:lnTo>
                    <a:pt x="35" y="100"/>
                  </a:lnTo>
                  <a:lnTo>
                    <a:pt x="36" y="102"/>
                  </a:lnTo>
                  <a:lnTo>
                    <a:pt x="33" y="105"/>
                  </a:lnTo>
                  <a:lnTo>
                    <a:pt x="30" y="107"/>
                  </a:lnTo>
                  <a:lnTo>
                    <a:pt x="22" y="111"/>
                  </a:lnTo>
                  <a:lnTo>
                    <a:pt x="19" y="108"/>
                  </a:lnTo>
                  <a:lnTo>
                    <a:pt x="18" y="108"/>
                  </a:lnTo>
                  <a:lnTo>
                    <a:pt x="17" y="111"/>
                  </a:lnTo>
                  <a:lnTo>
                    <a:pt x="12" y="111"/>
                  </a:lnTo>
                  <a:lnTo>
                    <a:pt x="13" y="110"/>
                  </a:lnTo>
                  <a:lnTo>
                    <a:pt x="11" y="105"/>
                  </a:lnTo>
                  <a:lnTo>
                    <a:pt x="10" y="101"/>
                  </a:lnTo>
                  <a:lnTo>
                    <a:pt x="7" y="100"/>
                  </a:lnTo>
                  <a:lnTo>
                    <a:pt x="2" y="96"/>
                  </a:lnTo>
                  <a:lnTo>
                    <a:pt x="5" y="94"/>
                  </a:lnTo>
                  <a:lnTo>
                    <a:pt x="7" y="94"/>
                  </a:lnTo>
                  <a:lnTo>
                    <a:pt x="10" y="94"/>
                  </a:lnTo>
                  <a:lnTo>
                    <a:pt x="13" y="94"/>
                  </a:lnTo>
                  <a:lnTo>
                    <a:pt x="10" y="88"/>
                  </a:lnTo>
                  <a:lnTo>
                    <a:pt x="10" y="83"/>
                  </a:lnTo>
                  <a:lnTo>
                    <a:pt x="10" y="78"/>
                  </a:lnTo>
                  <a:lnTo>
                    <a:pt x="6" y="75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59"/>
            <p:cNvSpPr>
              <a:spLocks/>
            </p:cNvSpPr>
            <p:nvPr/>
          </p:nvSpPr>
          <p:spPr bwMode="auto">
            <a:xfrm>
              <a:off x="2940050" y="5651500"/>
              <a:ext cx="20638" cy="53975"/>
            </a:xfrm>
            <a:custGeom>
              <a:avLst/>
              <a:gdLst>
                <a:gd name="T0" fmla="*/ 13 w 13"/>
                <a:gd name="T1" fmla="*/ 32 h 34"/>
                <a:gd name="T2" fmla="*/ 8 w 13"/>
                <a:gd name="T3" fmla="*/ 34 h 34"/>
                <a:gd name="T4" fmla="*/ 6 w 13"/>
                <a:gd name="T5" fmla="*/ 31 h 34"/>
                <a:gd name="T6" fmla="*/ 4 w 13"/>
                <a:gd name="T7" fmla="*/ 28 h 34"/>
                <a:gd name="T8" fmla="*/ 4 w 13"/>
                <a:gd name="T9" fmla="*/ 24 h 34"/>
                <a:gd name="T10" fmla="*/ 5 w 13"/>
                <a:gd name="T11" fmla="*/ 18 h 34"/>
                <a:gd name="T12" fmla="*/ 4 w 13"/>
                <a:gd name="T13" fmla="*/ 15 h 34"/>
                <a:gd name="T14" fmla="*/ 3 w 13"/>
                <a:gd name="T15" fmla="*/ 11 h 34"/>
                <a:gd name="T16" fmla="*/ 3 w 13"/>
                <a:gd name="T17" fmla="*/ 6 h 34"/>
                <a:gd name="T18" fmla="*/ 0 w 13"/>
                <a:gd name="T19" fmla="*/ 2 h 34"/>
                <a:gd name="T20" fmla="*/ 0 w 13"/>
                <a:gd name="T21" fmla="*/ 0 h 34"/>
                <a:gd name="T22" fmla="*/ 6 w 13"/>
                <a:gd name="T23" fmla="*/ 0 h 34"/>
                <a:gd name="T24" fmla="*/ 5 w 13"/>
                <a:gd name="T25" fmla="*/ 3 h 34"/>
                <a:gd name="T26" fmla="*/ 8 w 13"/>
                <a:gd name="T27" fmla="*/ 6 h 34"/>
                <a:gd name="T28" fmla="*/ 10 w 13"/>
                <a:gd name="T29" fmla="*/ 8 h 34"/>
                <a:gd name="T30" fmla="*/ 10 w 13"/>
                <a:gd name="T31" fmla="*/ 11 h 34"/>
                <a:gd name="T32" fmla="*/ 11 w 13"/>
                <a:gd name="T33" fmla="*/ 13 h 34"/>
                <a:gd name="T34" fmla="*/ 11 w 13"/>
                <a:gd name="T35" fmla="*/ 28 h 34"/>
                <a:gd name="T36" fmla="*/ 13 w 13"/>
                <a:gd name="T37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34">
                  <a:moveTo>
                    <a:pt x="13" y="32"/>
                  </a:moveTo>
                  <a:lnTo>
                    <a:pt x="8" y="34"/>
                  </a:lnTo>
                  <a:lnTo>
                    <a:pt x="6" y="31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3" y="11"/>
                  </a:lnTo>
                  <a:lnTo>
                    <a:pt x="3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5" y="3"/>
                  </a:lnTo>
                  <a:lnTo>
                    <a:pt x="8" y="6"/>
                  </a:lnTo>
                  <a:lnTo>
                    <a:pt x="10" y="8"/>
                  </a:lnTo>
                  <a:lnTo>
                    <a:pt x="10" y="11"/>
                  </a:lnTo>
                  <a:lnTo>
                    <a:pt x="11" y="13"/>
                  </a:lnTo>
                  <a:lnTo>
                    <a:pt x="11" y="28"/>
                  </a:lnTo>
                  <a:lnTo>
                    <a:pt x="13" y="3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64"/>
            <p:cNvSpPr>
              <a:spLocks/>
            </p:cNvSpPr>
            <p:nvPr/>
          </p:nvSpPr>
          <p:spPr bwMode="auto">
            <a:xfrm>
              <a:off x="3021013" y="5341938"/>
              <a:ext cx="42863" cy="88900"/>
            </a:xfrm>
            <a:custGeom>
              <a:avLst/>
              <a:gdLst>
                <a:gd name="T0" fmla="*/ 13 w 27"/>
                <a:gd name="T1" fmla="*/ 56 h 56"/>
                <a:gd name="T2" fmla="*/ 10 w 27"/>
                <a:gd name="T3" fmla="*/ 42 h 56"/>
                <a:gd name="T4" fmla="*/ 6 w 27"/>
                <a:gd name="T5" fmla="*/ 39 h 56"/>
                <a:gd name="T6" fmla="*/ 6 w 27"/>
                <a:gd name="T7" fmla="*/ 38 h 56"/>
                <a:gd name="T8" fmla="*/ 0 w 27"/>
                <a:gd name="T9" fmla="*/ 33 h 56"/>
                <a:gd name="T10" fmla="*/ 0 w 27"/>
                <a:gd name="T11" fmla="*/ 27 h 56"/>
                <a:gd name="T12" fmla="*/ 4 w 27"/>
                <a:gd name="T13" fmla="*/ 22 h 56"/>
                <a:gd name="T14" fmla="*/ 5 w 27"/>
                <a:gd name="T15" fmla="*/ 15 h 56"/>
                <a:gd name="T16" fmla="*/ 5 w 27"/>
                <a:gd name="T17" fmla="*/ 7 h 56"/>
                <a:gd name="T18" fmla="*/ 6 w 27"/>
                <a:gd name="T19" fmla="*/ 3 h 56"/>
                <a:gd name="T20" fmla="*/ 13 w 27"/>
                <a:gd name="T21" fmla="*/ 0 h 56"/>
                <a:gd name="T22" fmla="*/ 18 w 27"/>
                <a:gd name="T23" fmla="*/ 0 h 56"/>
                <a:gd name="T24" fmla="*/ 17 w 27"/>
                <a:gd name="T25" fmla="*/ 5 h 56"/>
                <a:gd name="T26" fmla="*/ 23 w 27"/>
                <a:gd name="T27" fmla="*/ 1 h 56"/>
                <a:gd name="T28" fmla="*/ 24 w 27"/>
                <a:gd name="T29" fmla="*/ 4 h 56"/>
                <a:gd name="T30" fmla="*/ 21 w 27"/>
                <a:gd name="T31" fmla="*/ 7 h 56"/>
                <a:gd name="T32" fmla="*/ 21 w 27"/>
                <a:gd name="T33" fmla="*/ 11 h 56"/>
                <a:gd name="T34" fmla="*/ 23 w 27"/>
                <a:gd name="T35" fmla="*/ 13 h 56"/>
                <a:gd name="T36" fmla="*/ 22 w 27"/>
                <a:gd name="T37" fmla="*/ 21 h 56"/>
                <a:gd name="T38" fmla="*/ 17 w 27"/>
                <a:gd name="T39" fmla="*/ 24 h 56"/>
                <a:gd name="T40" fmla="*/ 18 w 27"/>
                <a:gd name="T41" fmla="*/ 29 h 56"/>
                <a:gd name="T42" fmla="*/ 22 w 27"/>
                <a:gd name="T43" fmla="*/ 29 h 56"/>
                <a:gd name="T44" fmla="*/ 24 w 27"/>
                <a:gd name="T45" fmla="*/ 33 h 56"/>
                <a:gd name="T46" fmla="*/ 27 w 27"/>
                <a:gd name="T47" fmla="*/ 34 h 56"/>
                <a:gd name="T48" fmla="*/ 26 w 27"/>
                <a:gd name="T49" fmla="*/ 40 h 56"/>
                <a:gd name="T50" fmla="*/ 23 w 27"/>
                <a:gd name="T51" fmla="*/ 42 h 56"/>
                <a:gd name="T52" fmla="*/ 21 w 27"/>
                <a:gd name="T53" fmla="*/ 45 h 56"/>
                <a:gd name="T54" fmla="*/ 16 w 27"/>
                <a:gd name="T55" fmla="*/ 49 h 56"/>
                <a:gd name="T56" fmla="*/ 17 w 27"/>
                <a:gd name="T57" fmla="*/ 51 h 56"/>
                <a:gd name="T58" fmla="*/ 16 w 27"/>
                <a:gd name="T59" fmla="*/ 55 h 56"/>
                <a:gd name="T60" fmla="*/ 13 w 27"/>
                <a:gd name="T6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56">
                  <a:moveTo>
                    <a:pt x="13" y="56"/>
                  </a:moveTo>
                  <a:lnTo>
                    <a:pt x="10" y="42"/>
                  </a:lnTo>
                  <a:lnTo>
                    <a:pt x="6" y="39"/>
                  </a:lnTo>
                  <a:lnTo>
                    <a:pt x="6" y="38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4" y="22"/>
                  </a:lnTo>
                  <a:lnTo>
                    <a:pt x="5" y="15"/>
                  </a:lnTo>
                  <a:lnTo>
                    <a:pt x="5" y="7"/>
                  </a:lnTo>
                  <a:lnTo>
                    <a:pt x="6" y="3"/>
                  </a:lnTo>
                  <a:lnTo>
                    <a:pt x="13" y="0"/>
                  </a:lnTo>
                  <a:lnTo>
                    <a:pt x="18" y="0"/>
                  </a:lnTo>
                  <a:lnTo>
                    <a:pt x="17" y="5"/>
                  </a:lnTo>
                  <a:lnTo>
                    <a:pt x="23" y="1"/>
                  </a:lnTo>
                  <a:lnTo>
                    <a:pt x="24" y="4"/>
                  </a:lnTo>
                  <a:lnTo>
                    <a:pt x="21" y="7"/>
                  </a:lnTo>
                  <a:lnTo>
                    <a:pt x="21" y="11"/>
                  </a:lnTo>
                  <a:lnTo>
                    <a:pt x="23" y="13"/>
                  </a:lnTo>
                  <a:lnTo>
                    <a:pt x="22" y="21"/>
                  </a:lnTo>
                  <a:lnTo>
                    <a:pt x="17" y="24"/>
                  </a:lnTo>
                  <a:lnTo>
                    <a:pt x="18" y="29"/>
                  </a:lnTo>
                  <a:lnTo>
                    <a:pt x="22" y="29"/>
                  </a:lnTo>
                  <a:lnTo>
                    <a:pt x="24" y="33"/>
                  </a:lnTo>
                  <a:lnTo>
                    <a:pt x="27" y="34"/>
                  </a:lnTo>
                  <a:lnTo>
                    <a:pt x="26" y="40"/>
                  </a:lnTo>
                  <a:lnTo>
                    <a:pt x="23" y="42"/>
                  </a:lnTo>
                  <a:lnTo>
                    <a:pt x="21" y="45"/>
                  </a:lnTo>
                  <a:lnTo>
                    <a:pt x="16" y="49"/>
                  </a:lnTo>
                  <a:lnTo>
                    <a:pt x="17" y="51"/>
                  </a:lnTo>
                  <a:lnTo>
                    <a:pt x="16" y="55"/>
                  </a:lnTo>
                  <a:lnTo>
                    <a:pt x="13" y="5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68"/>
            <p:cNvSpPr>
              <a:spLocks/>
            </p:cNvSpPr>
            <p:nvPr/>
          </p:nvSpPr>
          <p:spPr bwMode="auto">
            <a:xfrm>
              <a:off x="3252788" y="5776913"/>
              <a:ext cx="117475" cy="115888"/>
            </a:xfrm>
            <a:custGeom>
              <a:avLst/>
              <a:gdLst>
                <a:gd name="T0" fmla="*/ 31 w 74"/>
                <a:gd name="T1" fmla="*/ 0 h 73"/>
                <a:gd name="T2" fmla="*/ 32 w 74"/>
                <a:gd name="T3" fmla="*/ 2 h 73"/>
                <a:gd name="T4" fmla="*/ 56 w 74"/>
                <a:gd name="T5" fmla="*/ 15 h 73"/>
                <a:gd name="T6" fmla="*/ 57 w 74"/>
                <a:gd name="T7" fmla="*/ 19 h 73"/>
                <a:gd name="T8" fmla="*/ 67 w 74"/>
                <a:gd name="T9" fmla="*/ 26 h 73"/>
                <a:gd name="T10" fmla="*/ 63 w 74"/>
                <a:gd name="T11" fmla="*/ 34 h 73"/>
                <a:gd name="T12" fmla="*/ 63 w 74"/>
                <a:gd name="T13" fmla="*/ 38 h 73"/>
                <a:gd name="T14" fmla="*/ 68 w 74"/>
                <a:gd name="T15" fmla="*/ 40 h 73"/>
                <a:gd name="T16" fmla="*/ 68 w 74"/>
                <a:gd name="T17" fmla="*/ 42 h 73"/>
                <a:gd name="T18" fmla="*/ 67 w 74"/>
                <a:gd name="T19" fmla="*/ 46 h 73"/>
                <a:gd name="T20" fmla="*/ 67 w 74"/>
                <a:gd name="T21" fmla="*/ 48 h 73"/>
                <a:gd name="T22" fmla="*/ 67 w 74"/>
                <a:gd name="T23" fmla="*/ 51 h 73"/>
                <a:gd name="T24" fmla="*/ 68 w 74"/>
                <a:gd name="T25" fmla="*/ 56 h 73"/>
                <a:gd name="T26" fmla="*/ 72 w 74"/>
                <a:gd name="T27" fmla="*/ 62 h 73"/>
                <a:gd name="T28" fmla="*/ 74 w 74"/>
                <a:gd name="T29" fmla="*/ 63 h 73"/>
                <a:gd name="T30" fmla="*/ 68 w 74"/>
                <a:gd name="T31" fmla="*/ 68 h 73"/>
                <a:gd name="T32" fmla="*/ 61 w 74"/>
                <a:gd name="T33" fmla="*/ 71 h 73"/>
                <a:gd name="T34" fmla="*/ 57 w 74"/>
                <a:gd name="T35" fmla="*/ 71 h 73"/>
                <a:gd name="T36" fmla="*/ 55 w 74"/>
                <a:gd name="T37" fmla="*/ 72 h 73"/>
                <a:gd name="T38" fmla="*/ 50 w 74"/>
                <a:gd name="T39" fmla="*/ 72 h 73"/>
                <a:gd name="T40" fmla="*/ 49 w 74"/>
                <a:gd name="T41" fmla="*/ 73 h 73"/>
                <a:gd name="T42" fmla="*/ 40 w 74"/>
                <a:gd name="T43" fmla="*/ 72 h 73"/>
                <a:gd name="T44" fmla="*/ 35 w 74"/>
                <a:gd name="T45" fmla="*/ 72 h 73"/>
                <a:gd name="T46" fmla="*/ 33 w 74"/>
                <a:gd name="T47" fmla="*/ 62 h 73"/>
                <a:gd name="T48" fmla="*/ 31 w 74"/>
                <a:gd name="T49" fmla="*/ 60 h 73"/>
                <a:gd name="T50" fmla="*/ 29 w 74"/>
                <a:gd name="T51" fmla="*/ 57 h 73"/>
                <a:gd name="T52" fmla="*/ 23 w 74"/>
                <a:gd name="T53" fmla="*/ 56 h 73"/>
                <a:gd name="T54" fmla="*/ 20 w 74"/>
                <a:gd name="T55" fmla="*/ 55 h 73"/>
                <a:gd name="T56" fmla="*/ 15 w 74"/>
                <a:gd name="T57" fmla="*/ 54 h 73"/>
                <a:gd name="T58" fmla="*/ 12 w 74"/>
                <a:gd name="T59" fmla="*/ 52 h 73"/>
                <a:gd name="T60" fmla="*/ 10 w 74"/>
                <a:gd name="T61" fmla="*/ 50 h 73"/>
                <a:gd name="T62" fmla="*/ 6 w 74"/>
                <a:gd name="T63" fmla="*/ 42 h 73"/>
                <a:gd name="T64" fmla="*/ 2 w 74"/>
                <a:gd name="T65" fmla="*/ 38 h 73"/>
                <a:gd name="T66" fmla="*/ 0 w 74"/>
                <a:gd name="T67" fmla="*/ 34 h 73"/>
                <a:gd name="T68" fmla="*/ 2 w 74"/>
                <a:gd name="T69" fmla="*/ 31 h 73"/>
                <a:gd name="T70" fmla="*/ 0 w 74"/>
                <a:gd name="T71" fmla="*/ 25 h 73"/>
                <a:gd name="T72" fmla="*/ 3 w 74"/>
                <a:gd name="T73" fmla="*/ 25 h 73"/>
                <a:gd name="T74" fmla="*/ 5 w 74"/>
                <a:gd name="T75" fmla="*/ 22 h 73"/>
                <a:gd name="T76" fmla="*/ 8 w 74"/>
                <a:gd name="T77" fmla="*/ 19 h 73"/>
                <a:gd name="T78" fmla="*/ 10 w 74"/>
                <a:gd name="T79" fmla="*/ 17 h 73"/>
                <a:gd name="T80" fmla="*/ 10 w 74"/>
                <a:gd name="T81" fmla="*/ 15 h 73"/>
                <a:gd name="T82" fmla="*/ 8 w 74"/>
                <a:gd name="T83" fmla="*/ 14 h 73"/>
                <a:gd name="T84" fmla="*/ 8 w 74"/>
                <a:gd name="T85" fmla="*/ 10 h 73"/>
                <a:gd name="T86" fmla="*/ 10 w 74"/>
                <a:gd name="T87" fmla="*/ 10 h 73"/>
                <a:gd name="T88" fmla="*/ 10 w 74"/>
                <a:gd name="T89" fmla="*/ 5 h 73"/>
                <a:gd name="T90" fmla="*/ 8 w 74"/>
                <a:gd name="T91" fmla="*/ 2 h 73"/>
                <a:gd name="T92" fmla="*/ 10 w 74"/>
                <a:gd name="T93" fmla="*/ 2 h 73"/>
                <a:gd name="T94" fmla="*/ 17 w 74"/>
                <a:gd name="T95" fmla="*/ 2 h 73"/>
                <a:gd name="T96" fmla="*/ 31 w 74"/>
                <a:gd name="T9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73">
                  <a:moveTo>
                    <a:pt x="31" y="0"/>
                  </a:moveTo>
                  <a:lnTo>
                    <a:pt x="32" y="2"/>
                  </a:lnTo>
                  <a:lnTo>
                    <a:pt x="56" y="15"/>
                  </a:lnTo>
                  <a:lnTo>
                    <a:pt x="57" y="19"/>
                  </a:lnTo>
                  <a:lnTo>
                    <a:pt x="67" y="26"/>
                  </a:lnTo>
                  <a:lnTo>
                    <a:pt x="63" y="34"/>
                  </a:lnTo>
                  <a:lnTo>
                    <a:pt x="63" y="38"/>
                  </a:lnTo>
                  <a:lnTo>
                    <a:pt x="68" y="40"/>
                  </a:lnTo>
                  <a:lnTo>
                    <a:pt x="68" y="42"/>
                  </a:lnTo>
                  <a:lnTo>
                    <a:pt x="67" y="46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68" y="56"/>
                  </a:lnTo>
                  <a:lnTo>
                    <a:pt x="72" y="62"/>
                  </a:lnTo>
                  <a:lnTo>
                    <a:pt x="74" y="63"/>
                  </a:lnTo>
                  <a:lnTo>
                    <a:pt x="68" y="68"/>
                  </a:lnTo>
                  <a:lnTo>
                    <a:pt x="61" y="71"/>
                  </a:lnTo>
                  <a:lnTo>
                    <a:pt x="57" y="71"/>
                  </a:lnTo>
                  <a:lnTo>
                    <a:pt x="55" y="72"/>
                  </a:lnTo>
                  <a:lnTo>
                    <a:pt x="50" y="72"/>
                  </a:lnTo>
                  <a:lnTo>
                    <a:pt x="49" y="73"/>
                  </a:lnTo>
                  <a:lnTo>
                    <a:pt x="40" y="72"/>
                  </a:lnTo>
                  <a:lnTo>
                    <a:pt x="35" y="72"/>
                  </a:lnTo>
                  <a:lnTo>
                    <a:pt x="33" y="62"/>
                  </a:lnTo>
                  <a:lnTo>
                    <a:pt x="31" y="60"/>
                  </a:lnTo>
                  <a:lnTo>
                    <a:pt x="29" y="57"/>
                  </a:lnTo>
                  <a:lnTo>
                    <a:pt x="23" y="56"/>
                  </a:lnTo>
                  <a:lnTo>
                    <a:pt x="20" y="55"/>
                  </a:lnTo>
                  <a:lnTo>
                    <a:pt x="15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6" y="42"/>
                  </a:lnTo>
                  <a:lnTo>
                    <a:pt x="2" y="38"/>
                  </a:lnTo>
                  <a:lnTo>
                    <a:pt x="0" y="34"/>
                  </a:lnTo>
                  <a:lnTo>
                    <a:pt x="2" y="31"/>
                  </a:lnTo>
                  <a:lnTo>
                    <a:pt x="0" y="25"/>
                  </a:lnTo>
                  <a:lnTo>
                    <a:pt x="3" y="25"/>
                  </a:lnTo>
                  <a:lnTo>
                    <a:pt x="5" y="22"/>
                  </a:lnTo>
                  <a:lnTo>
                    <a:pt x="8" y="19"/>
                  </a:lnTo>
                  <a:lnTo>
                    <a:pt x="10" y="17"/>
                  </a:lnTo>
                  <a:lnTo>
                    <a:pt x="10" y="15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10" y="10"/>
                  </a:lnTo>
                  <a:lnTo>
                    <a:pt x="10" y="5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7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70"/>
            <p:cNvSpPr>
              <a:spLocks/>
            </p:cNvSpPr>
            <p:nvPr/>
          </p:nvSpPr>
          <p:spPr bwMode="auto">
            <a:xfrm>
              <a:off x="3255963" y="5724525"/>
              <a:ext cx="57150" cy="58738"/>
            </a:xfrm>
            <a:custGeom>
              <a:avLst/>
              <a:gdLst>
                <a:gd name="T0" fmla="*/ 15 w 36"/>
                <a:gd name="T1" fmla="*/ 35 h 37"/>
                <a:gd name="T2" fmla="*/ 8 w 36"/>
                <a:gd name="T3" fmla="*/ 35 h 37"/>
                <a:gd name="T4" fmla="*/ 6 w 36"/>
                <a:gd name="T5" fmla="*/ 35 h 37"/>
                <a:gd name="T6" fmla="*/ 2 w 36"/>
                <a:gd name="T7" fmla="*/ 37 h 37"/>
                <a:gd name="T8" fmla="*/ 0 w 36"/>
                <a:gd name="T9" fmla="*/ 36 h 37"/>
                <a:gd name="T10" fmla="*/ 0 w 36"/>
                <a:gd name="T11" fmla="*/ 31 h 37"/>
                <a:gd name="T12" fmla="*/ 1 w 36"/>
                <a:gd name="T13" fmla="*/ 29 h 37"/>
                <a:gd name="T14" fmla="*/ 2 w 36"/>
                <a:gd name="T15" fmla="*/ 24 h 37"/>
                <a:gd name="T16" fmla="*/ 3 w 36"/>
                <a:gd name="T17" fmla="*/ 20 h 37"/>
                <a:gd name="T18" fmla="*/ 6 w 36"/>
                <a:gd name="T19" fmla="*/ 17 h 37"/>
                <a:gd name="T20" fmla="*/ 8 w 36"/>
                <a:gd name="T21" fmla="*/ 15 h 37"/>
                <a:gd name="T22" fmla="*/ 10 w 36"/>
                <a:gd name="T23" fmla="*/ 13 h 37"/>
                <a:gd name="T24" fmla="*/ 8 w 36"/>
                <a:gd name="T25" fmla="*/ 12 h 37"/>
                <a:gd name="T26" fmla="*/ 8 w 36"/>
                <a:gd name="T27" fmla="*/ 4 h 37"/>
                <a:gd name="T28" fmla="*/ 10 w 36"/>
                <a:gd name="T29" fmla="*/ 2 h 37"/>
                <a:gd name="T30" fmla="*/ 15 w 36"/>
                <a:gd name="T31" fmla="*/ 3 h 37"/>
                <a:gd name="T32" fmla="*/ 20 w 36"/>
                <a:gd name="T33" fmla="*/ 2 h 37"/>
                <a:gd name="T34" fmla="*/ 25 w 36"/>
                <a:gd name="T35" fmla="*/ 2 h 37"/>
                <a:gd name="T36" fmla="*/ 30 w 36"/>
                <a:gd name="T37" fmla="*/ 0 h 37"/>
                <a:gd name="T38" fmla="*/ 32 w 36"/>
                <a:gd name="T39" fmla="*/ 3 h 37"/>
                <a:gd name="T40" fmla="*/ 33 w 36"/>
                <a:gd name="T41" fmla="*/ 7 h 37"/>
                <a:gd name="T42" fmla="*/ 36 w 36"/>
                <a:gd name="T43" fmla="*/ 15 h 37"/>
                <a:gd name="T44" fmla="*/ 33 w 36"/>
                <a:gd name="T45" fmla="*/ 20 h 37"/>
                <a:gd name="T46" fmla="*/ 31 w 36"/>
                <a:gd name="T47" fmla="*/ 24 h 37"/>
                <a:gd name="T48" fmla="*/ 29 w 36"/>
                <a:gd name="T49" fmla="*/ 26 h 37"/>
                <a:gd name="T50" fmla="*/ 29 w 36"/>
                <a:gd name="T51" fmla="*/ 33 h 37"/>
                <a:gd name="T52" fmla="*/ 15 w 36"/>
                <a:gd name="T5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7">
                  <a:moveTo>
                    <a:pt x="15" y="35"/>
                  </a:moveTo>
                  <a:lnTo>
                    <a:pt x="8" y="35"/>
                  </a:lnTo>
                  <a:lnTo>
                    <a:pt x="6" y="35"/>
                  </a:lnTo>
                  <a:lnTo>
                    <a:pt x="2" y="37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1" y="29"/>
                  </a:lnTo>
                  <a:lnTo>
                    <a:pt x="2" y="24"/>
                  </a:lnTo>
                  <a:lnTo>
                    <a:pt x="3" y="20"/>
                  </a:lnTo>
                  <a:lnTo>
                    <a:pt x="6" y="17"/>
                  </a:lnTo>
                  <a:lnTo>
                    <a:pt x="8" y="15"/>
                  </a:lnTo>
                  <a:lnTo>
                    <a:pt x="10" y="13"/>
                  </a:lnTo>
                  <a:lnTo>
                    <a:pt x="8" y="12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5" y="2"/>
                  </a:lnTo>
                  <a:lnTo>
                    <a:pt x="30" y="0"/>
                  </a:lnTo>
                  <a:lnTo>
                    <a:pt x="32" y="3"/>
                  </a:lnTo>
                  <a:lnTo>
                    <a:pt x="33" y="7"/>
                  </a:lnTo>
                  <a:lnTo>
                    <a:pt x="36" y="15"/>
                  </a:lnTo>
                  <a:lnTo>
                    <a:pt x="33" y="20"/>
                  </a:lnTo>
                  <a:lnTo>
                    <a:pt x="31" y="24"/>
                  </a:lnTo>
                  <a:lnTo>
                    <a:pt x="29" y="26"/>
                  </a:lnTo>
                  <a:lnTo>
                    <a:pt x="29" y="33"/>
                  </a:lnTo>
                  <a:lnTo>
                    <a:pt x="15" y="35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77"/>
            <p:cNvSpPr>
              <a:spLocks/>
            </p:cNvSpPr>
            <p:nvPr/>
          </p:nvSpPr>
          <p:spPr bwMode="auto">
            <a:xfrm>
              <a:off x="3392488" y="5562600"/>
              <a:ext cx="114300" cy="71438"/>
            </a:xfrm>
            <a:custGeom>
              <a:avLst/>
              <a:gdLst>
                <a:gd name="T0" fmla="*/ 72 w 72"/>
                <a:gd name="T1" fmla="*/ 17 h 45"/>
                <a:gd name="T2" fmla="*/ 67 w 72"/>
                <a:gd name="T3" fmla="*/ 18 h 45"/>
                <a:gd name="T4" fmla="*/ 66 w 72"/>
                <a:gd name="T5" fmla="*/ 22 h 45"/>
                <a:gd name="T6" fmla="*/ 66 w 72"/>
                <a:gd name="T7" fmla="*/ 24 h 45"/>
                <a:gd name="T8" fmla="*/ 58 w 72"/>
                <a:gd name="T9" fmla="*/ 27 h 45"/>
                <a:gd name="T10" fmla="*/ 48 w 72"/>
                <a:gd name="T11" fmla="*/ 30 h 45"/>
                <a:gd name="T12" fmla="*/ 42 w 72"/>
                <a:gd name="T13" fmla="*/ 35 h 45"/>
                <a:gd name="T14" fmla="*/ 39 w 72"/>
                <a:gd name="T15" fmla="*/ 35 h 45"/>
                <a:gd name="T16" fmla="*/ 37 w 72"/>
                <a:gd name="T17" fmla="*/ 35 h 45"/>
                <a:gd name="T18" fmla="*/ 33 w 72"/>
                <a:gd name="T19" fmla="*/ 38 h 45"/>
                <a:gd name="T20" fmla="*/ 28 w 72"/>
                <a:gd name="T21" fmla="*/ 40 h 45"/>
                <a:gd name="T22" fmla="*/ 23 w 72"/>
                <a:gd name="T23" fmla="*/ 40 h 45"/>
                <a:gd name="T24" fmla="*/ 21 w 72"/>
                <a:gd name="T25" fmla="*/ 40 h 45"/>
                <a:gd name="T26" fmla="*/ 20 w 72"/>
                <a:gd name="T27" fmla="*/ 42 h 45"/>
                <a:gd name="T28" fmla="*/ 19 w 72"/>
                <a:gd name="T29" fmla="*/ 42 h 45"/>
                <a:gd name="T30" fmla="*/ 17 w 72"/>
                <a:gd name="T31" fmla="*/ 44 h 45"/>
                <a:gd name="T32" fmla="*/ 14 w 72"/>
                <a:gd name="T33" fmla="*/ 44 h 45"/>
                <a:gd name="T34" fmla="*/ 11 w 72"/>
                <a:gd name="T35" fmla="*/ 45 h 45"/>
                <a:gd name="T36" fmla="*/ 7 w 72"/>
                <a:gd name="T37" fmla="*/ 45 h 45"/>
                <a:gd name="T38" fmla="*/ 5 w 72"/>
                <a:gd name="T39" fmla="*/ 41 h 45"/>
                <a:gd name="T40" fmla="*/ 5 w 72"/>
                <a:gd name="T41" fmla="*/ 36 h 45"/>
                <a:gd name="T42" fmla="*/ 4 w 72"/>
                <a:gd name="T43" fmla="*/ 35 h 45"/>
                <a:gd name="T44" fmla="*/ 3 w 72"/>
                <a:gd name="T45" fmla="*/ 30 h 45"/>
                <a:gd name="T46" fmla="*/ 0 w 72"/>
                <a:gd name="T47" fmla="*/ 27 h 45"/>
                <a:gd name="T48" fmla="*/ 3 w 72"/>
                <a:gd name="T49" fmla="*/ 27 h 45"/>
                <a:gd name="T50" fmla="*/ 2 w 72"/>
                <a:gd name="T51" fmla="*/ 23 h 45"/>
                <a:gd name="T52" fmla="*/ 3 w 72"/>
                <a:gd name="T53" fmla="*/ 22 h 45"/>
                <a:gd name="T54" fmla="*/ 2 w 72"/>
                <a:gd name="T55" fmla="*/ 19 h 45"/>
                <a:gd name="T56" fmla="*/ 5 w 72"/>
                <a:gd name="T57" fmla="*/ 17 h 45"/>
                <a:gd name="T58" fmla="*/ 4 w 72"/>
                <a:gd name="T59" fmla="*/ 13 h 45"/>
                <a:gd name="T60" fmla="*/ 7 w 72"/>
                <a:gd name="T61" fmla="*/ 11 h 45"/>
                <a:gd name="T62" fmla="*/ 9 w 72"/>
                <a:gd name="T63" fmla="*/ 12 h 45"/>
                <a:gd name="T64" fmla="*/ 11 w 72"/>
                <a:gd name="T65" fmla="*/ 12 h 45"/>
                <a:gd name="T66" fmla="*/ 19 w 72"/>
                <a:gd name="T67" fmla="*/ 11 h 45"/>
                <a:gd name="T68" fmla="*/ 20 w 72"/>
                <a:gd name="T69" fmla="*/ 12 h 45"/>
                <a:gd name="T70" fmla="*/ 26 w 72"/>
                <a:gd name="T71" fmla="*/ 13 h 45"/>
                <a:gd name="T72" fmla="*/ 28 w 72"/>
                <a:gd name="T73" fmla="*/ 12 h 45"/>
                <a:gd name="T74" fmla="*/ 31 w 72"/>
                <a:gd name="T75" fmla="*/ 15 h 45"/>
                <a:gd name="T76" fmla="*/ 33 w 72"/>
                <a:gd name="T77" fmla="*/ 13 h 45"/>
                <a:gd name="T78" fmla="*/ 38 w 72"/>
                <a:gd name="T79" fmla="*/ 6 h 45"/>
                <a:gd name="T80" fmla="*/ 45 w 72"/>
                <a:gd name="T81" fmla="*/ 4 h 45"/>
                <a:gd name="T82" fmla="*/ 64 w 72"/>
                <a:gd name="T83" fmla="*/ 0 h 45"/>
                <a:gd name="T84" fmla="*/ 69 w 72"/>
                <a:gd name="T85" fmla="*/ 12 h 45"/>
                <a:gd name="T86" fmla="*/ 72 w 72"/>
                <a:gd name="T87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" h="45">
                  <a:moveTo>
                    <a:pt x="72" y="17"/>
                  </a:moveTo>
                  <a:lnTo>
                    <a:pt x="67" y="18"/>
                  </a:lnTo>
                  <a:lnTo>
                    <a:pt x="66" y="22"/>
                  </a:lnTo>
                  <a:lnTo>
                    <a:pt x="66" y="24"/>
                  </a:lnTo>
                  <a:lnTo>
                    <a:pt x="58" y="27"/>
                  </a:lnTo>
                  <a:lnTo>
                    <a:pt x="48" y="30"/>
                  </a:lnTo>
                  <a:lnTo>
                    <a:pt x="42" y="35"/>
                  </a:lnTo>
                  <a:lnTo>
                    <a:pt x="39" y="35"/>
                  </a:lnTo>
                  <a:lnTo>
                    <a:pt x="37" y="35"/>
                  </a:lnTo>
                  <a:lnTo>
                    <a:pt x="33" y="38"/>
                  </a:lnTo>
                  <a:lnTo>
                    <a:pt x="28" y="40"/>
                  </a:lnTo>
                  <a:lnTo>
                    <a:pt x="23" y="40"/>
                  </a:lnTo>
                  <a:lnTo>
                    <a:pt x="21" y="40"/>
                  </a:lnTo>
                  <a:lnTo>
                    <a:pt x="20" y="42"/>
                  </a:lnTo>
                  <a:lnTo>
                    <a:pt x="19" y="42"/>
                  </a:lnTo>
                  <a:lnTo>
                    <a:pt x="17" y="44"/>
                  </a:lnTo>
                  <a:lnTo>
                    <a:pt x="14" y="44"/>
                  </a:lnTo>
                  <a:lnTo>
                    <a:pt x="11" y="45"/>
                  </a:lnTo>
                  <a:lnTo>
                    <a:pt x="7" y="45"/>
                  </a:lnTo>
                  <a:lnTo>
                    <a:pt x="5" y="41"/>
                  </a:lnTo>
                  <a:lnTo>
                    <a:pt x="5" y="36"/>
                  </a:lnTo>
                  <a:lnTo>
                    <a:pt x="4" y="35"/>
                  </a:lnTo>
                  <a:lnTo>
                    <a:pt x="3" y="30"/>
                  </a:lnTo>
                  <a:lnTo>
                    <a:pt x="0" y="27"/>
                  </a:lnTo>
                  <a:lnTo>
                    <a:pt x="3" y="27"/>
                  </a:lnTo>
                  <a:lnTo>
                    <a:pt x="2" y="23"/>
                  </a:lnTo>
                  <a:lnTo>
                    <a:pt x="3" y="22"/>
                  </a:lnTo>
                  <a:lnTo>
                    <a:pt x="2" y="19"/>
                  </a:lnTo>
                  <a:lnTo>
                    <a:pt x="5" y="17"/>
                  </a:lnTo>
                  <a:lnTo>
                    <a:pt x="4" y="13"/>
                  </a:lnTo>
                  <a:lnTo>
                    <a:pt x="7" y="11"/>
                  </a:lnTo>
                  <a:lnTo>
                    <a:pt x="9" y="12"/>
                  </a:lnTo>
                  <a:lnTo>
                    <a:pt x="11" y="12"/>
                  </a:lnTo>
                  <a:lnTo>
                    <a:pt x="19" y="11"/>
                  </a:lnTo>
                  <a:lnTo>
                    <a:pt x="20" y="12"/>
                  </a:lnTo>
                  <a:lnTo>
                    <a:pt x="26" y="13"/>
                  </a:lnTo>
                  <a:lnTo>
                    <a:pt x="28" y="12"/>
                  </a:lnTo>
                  <a:lnTo>
                    <a:pt x="31" y="15"/>
                  </a:lnTo>
                  <a:lnTo>
                    <a:pt x="33" y="13"/>
                  </a:lnTo>
                  <a:lnTo>
                    <a:pt x="38" y="6"/>
                  </a:lnTo>
                  <a:lnTo>
                    <a:pt x="45" y="4"/>
                  </a:lnTo>
                  <a:lnTo>
                    <a:pt x="64" y="0"/>
                  </a:lnTo>
                  <a:lnTo>
                    <a:pt x="69" y="12"/>
                  </a:lnTo>
                  <a:lnTo>
                    <a:pt x="72" y="1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78"/>
            <p:cNvSpPr>
              <a:spLocks noEditPoints="1"/>
            </p:cNvSpPr>
            <p:nvPr/>
          </p:nvSpPr>
          <p:spPr bwMode="auto">
            <a:xfrm>
              <a:off x="3114675" y="6008688"/>
              <a:ext cx="174625" cy="152400"/>
            </a:xfrm>
            <a:custGeom>
              <a:avLst/>
              <a:gdLst>
                <a:gd name="T0" fmla="*/ 101 w 110"/>
                <a:gd name="T1" fmla="*/ 54 h 96"/>
                <a:gd name="T2" fmla="*/ 96 w 110"/>
                <a:gd name="T3" fmla="*/ 61 h 96"/>
                <a:gd name="T4" fmla="*/ 85 w 110"/>
                <a:gd name="T5" fmla="*/ 76 h 96"/>
                <a:gd name="T6" fmla="*/ 74 w 110"/>
                <a:gd name="T7" fmla="*/ 84 h 96"/>
                <a:gd name="T8" fmla="*/ 64 w 110"/>
                <a:gd name="T9" fmla="*/ 88 h 96"/>
                <a:gd name="T10" fmla="*/ 60 w 110"/>
                <a:gd name="T11" fmla="*/ 88 h 96"/>
                <a:gd name="T12" fmla="*/ 49 w 110"/>
                <a:gd name="T13" fmla="*/ 88 h 96"/>
                <a:gd name="T14" fmla="*/ 41 w 110"/>
                <a:gd name="T15" fmla="*/ 89 h 96"/>
                <a:gd name="T16" fmla="*/ 29 w 110"/>
                <a:gd name="T17" fmla="*/ 94 h 96"/>
                <a:gd name="T18" fmla="*/ 22 w 110"/>
                <a:gd name="T19" fmla="*/ 96 h 96"/>
                <a:gd name="T20" fmla="*/ 17 w 110"/>
                <a:gd name="T21" fmla="*/ 94 h 96"/>
                <a:gd name="T22" fmla="*/ 14 w 110"/>
                <a:gd name="T23" fmla="*/ 91 h 96"/>
                <a:gd name="T24" fmla="*/ 12 w 110"/>
                <a:gd name="T25" fmla="*/ 84 h 96"/>
                <a:gd name="T26" fmla="*/ 12 w 110"/>
                <a:gd name="T27" fmla="*/ 77 h 96"/>
                <a:gd name="T28" fmla="*/ 8 w 110"/>
                <a:gd name="T29" fmla="*/ 64 h 96"/>
                <a:gd name="T30" fmla="*/ 5 w 110"/>
                <a:gd name="T31" fmla="*/ 58 h 96"/>
                <a:gd name="T32" fmla="*/ 3 w 110"/>
                <a:gd name="T33" fmla="*/ 44 h 96"/>
                <a:gd name="T34" fmla="*/ 6 w 110"/>
                <a:gd name="T35" fmla="*/ 49 h 96"/>
                <a:gd name="T36" fmla="*/ 14 w 110"/>
                <a:gd name="T37" fmla="*/ 51 h 96"/>
                <a:gd name="T38" fmla="*/ 23 w 110"/>
                <a:gd name="T39" fmla="*/ 47 h 96"/>
                <a:gd name="T40" fmla="*/ 26 w 110"/>
                <a:gd name="T41" fmla="*/ 20 h 96"/>
                <a:gd name="T42" fmla="*/ 29 w 110"/>
                <a:gd name="T43" fmla="*/ 32 h 96"/>
                <a:gd name="T44" fmla="*/ 35 w 110"/>
                <a:gd name="T45" fmla="*/ 33 h 96"/>
                <a:gd name="T46" fmla="*/ 41 w 110"/>
                <a:gd name="T47" fmla="*/ 29 h 96"/>
                <a:gd name="T48" fmla="*/ 46 w 110"/>
                <a:gd name="T49" fmla="*/ 22 h 96"/>
                <a:gd name="T50" fmla="*/ 52 w 110"/>
                <a:gd name="T51" fmla="*/ 26 h 96"/>
                <a:gd name="T52" fmla="*/ 62 w 110"/>
                <a:gd name="T53" fmla="*/ 25 h 96"/>
                <a:gd name="T54" fmla="*/ 64 w 110"/>
                <a:gd name="T55" fmla="*/ 19 h 96"/>
                <a:gd name="T56" fmla="*/ 70 w 110"/>
                <a:gd name="T57" fmla="*/ 15 h 96"/>
                <a:gd name="T58" fmla="*/ 78 w 110"/>
                <a:gd name="T59" fmla="*/ 4 h 96"/>
                <a:gd name="T60" fmla="*/ 91 w 110"/>
                <a:gd name="T61" fmla="*/ 0 h 96"/>
                <a:gd name="T62" fmla="*/ 96 w 110"/>
                <a:gd name="T63" fmla="*/ 0 h 96"/>
                <a:gd name="T64" fmla="*/ 103 w 110"/>
                <a:gd name="T65" fmla="*/ 10 h 96"/>
                <a:gd name="T66" fmla="*/ 103 w 110"/>
                <a:gd name="T67" fmla="*/ 25 h 96"/>
                <a:gd name="T68" fmla="*/ 101 w 110"/>
                <a:gd name="T69" fmla="*/ 26 h 96"/>
                <a:gd name="T70" fmla="*/ 98 w 110"/>
                <a:gd name="T71" fmla="*/ 29 h 96"/>
                <a:gd name="T72" fmla="*/ 96 w 110"/>
                <a:gd name="T73" fmla="*/ 33 h 96"/>
                <a:gd name="T74" fmla="*/ 104 w 110"/>
                <a:gd name="T75" fmla="*/ 37 h 96"/>
                <a:gd name="T76" fmla="*/ 110 w 110"/>
                <a:gd name="T77" fmla="*/ 33 h 96"/>
                <a:gd name="T78" fmla="*/ 108 w 110"/>
                <a:gd name="T79" fmla="*/ 45 h 96"/>
                <a:gd name="T80" fmla="*/ 102 w 110"/>
                <a:gd name="T81" fmla="*/ 53 h 96"/>
                <a:gd name="T82" fmla="*/ 81 w 110"/>
                <a:gd name="T83" fmla="*/ 48 h 96"/>
                <a:gd name="T84" fmla="*/ 75 w 110"/>
                <a:gd name="T85" fmla="*/ 53 h 96"/>
                <a:gd name="T86" fmla="*/ 76 w 110"/>
                <a:gd name="T87" fmla="*/ 64 h 96"/>
                <a:gd name="T88" fmla="*/ 80 w 110"/>
                <a:gd name="T89" fmla="*/ 60 h 96"/>
                <a:gd name="T90" fmla="*/ 85 w 110"/>
                <a:gd name="T91" fmla="*/ 56 h 96"/>
                <a:gd name="T92" fmla="*/ 85 w 110"/>
                <a:gd name="T93" fmla="*/ 5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96">
                  <a:moveTo>
                    <a:pt x="102" y="53"/>
                  </a:moveTo>
                  <a:lnTo>
                    <a:pt x="101" y="54"/>
                  </a:lnTo>
                  <a:lnTo>
                    <a:pt x="97" y="58"/>
                  </a:lnTo>
                  <a:lnTo>
                    <a:pt x="96" y="61"/>
                  </a:lnTo>
                  <a:lnTo>
                    <a:pt x="92" y="67"/>
                  </a:lnTo>
                  <a:lnTo>
                    <a:pt x="85" y="76"/>
                  </a:lnTo>
                  <a:lnTo>
                    <a:pt x="80" y="80"/>
                  </a:lnTo>
                  <a:lnTo>
                    <a:pt x="74" y="84"/>
                  </a:lnTo>
                  <a:lnTo>
                    <a:pt x="68" y="87"/>
                  </a:lnTo>
                  <a:lnTo>
                    <a:pt x="64" y="88"/>
                  </a:lnTo>
                  <a:lnTo>
                    <a:pt x="63" y="89"/>
                  </a:lnTo>
                  <a:lnTo>
                    <a:pt x="60" y="88"/>
                  </a:lnTo>
                  <a:lnTo>
                    <a:pt x="56" y="90"/>
                  </a:lnTo>
                  <a:lnTo>
                    <a:pt x="49" y="88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35" y="91"/>
                  </a:lnTo>
                  <a:lnTo>
                    <a:pt x="29" y="94"/>
                  </a:lnTo>
                  <a:lnTo>
                    <a:pt x="25" y="96"/>
                  </a:lnTo>
                  <a:lnTo>
                    <a:pt x="22" y="96"/>
                  </a:lnTo>
                  <a:lnTo>
                    <a:pt x="18" y="94"/>
                  </a:lnTo>
                  <a:lnTo>
                    <a:pt x="17" y="94"/>
                  </a:lnTo>
                  <a:lnTo>
                    <a:pt x="14" y="90"/>
                  </a:lnTo>
                  <a:lnTo>
                    <a:pt x="14" y="91"/>
                  </a:lnTo>
                  <a:lnTo>
                    <a:pt x="12" y="89"/>
                  </a:lnTo>
                  <a:lnTo>
                    <a:pt x="12" y="84"/>
                  </a:lnTo>
                  <a:lnTo>
                    <a:pt x="10" y="79"/>
                  </a:lnTo>
                  <a:lnTo>
                    <a:pt x="12" y="77"/>
                  </a:lnTo>
                  <a:lnTo>
                    <a:pt x="12" y="71"/>
                  </a:lnTo>
                  <a:lnTo>
                    <a:pt x="8" y="64"/>
                  </a:lnTo>
                  <a:lnTo>
                    <a:pt x="5" y="58"/>
                  </a:lnTo>
                  <a:lnTo>
                    <a:pt x="5" y="58"/>
                  </a:lnTo>
                  <a:lnTo>
                    <a:pt x="0" y="48"/>
                  </a:lnTo>
                  <a:lnTo>
                    <a:pt x="3" y="44"/>
                  </a:lnTo>
                  <a:lnTo>
                    <a:pt x="6" y="45"/>
                  </a:lnTo>
                  <a:lnTo>
                    <a:pt x="6" y="49"/>
                  </a:lnTo>
                  <a:lnTo>
                    <a:pt x="10" y="49"/>
                  </a:lnTo>
                  <a:lnTo>
                    <a:pt x="14" y="51"/>
                  </a:lnTo>
                  <a:lnTo>
                    <a:pt x="17" y="50"/>
                  </a:lnTo>
                  <a:lnTo>
                    <a:pt x="23" y="47"/>
                  </a:lnTo>
                  <a:lnTo>
                    <a:pt x="23" y="19"/>
                  </a:lnTo>
                  <a:lnTo>
                    <a:pt x="26" y="20"/>
                  </a:lnTo>
                  <a:lnTo>
                    <a:pt x="29" y="27"/>
                  </a:lnTo>
                  <a:lnTo>
                    <a:pt x="29" y="32"/>
                  </a:lnTo>
                  <a:lnTo>
                    <a:pt x="31" y="35"/>
                  </a:lnTo>
                  <a:lnTo>
                    <a:pt x="35" y="33"/>
                  </a:lnTo>
                  <a:lnTo>
                    <a:pt x="39" y="30"/>
                  </a:lnTo>
                  <a:lnTo>
                    <a:pt x="41" y="29"/>
                  </a:lnTo>
                  <a:lnTo>
                    <a:pt x="44" y="25"/>
                  </a:lnTo>
                  <a:lnTo>
                    <a:pt x="46" y="22"/>
                  </a:lnTo>
                  <a:lnTo>
                    <a:pt x="50" y="24"/>
                  </a:lnTo>
                  <a:lnTo>
                    <a:pt x="52" y="26"/>
                  </a:lnTo>
                  <a:lnTo>
                    <a:pt x="58" y="26"/>
                  </a:lnTo>
                  <a:lnTo>
                    <a:pt x="62" y="25"/>
                  </a:lnTo>
                  <a:lnTo>
                    <a:pt x="63" y="22"/>
                  </a:lnTo>
                  <a:lnTo>
                    <a:pt x="64" y="19"/>
                  </a:lnTo>
                  <a:lnTo>
                    <a:pt x="68" y="18"/>
                  </a:lnTo>
                  <a:lnTo>
                    <a:pt x="70" y="15"/>
                  </a:lnTo>
                  <a:lnTo>
                    <a:pt x="72" y="10"/>
                  </a:lnTo>
                  <a:lnTo>
                    <a:pt x="78" y="4"/>
                  </a:lnTo>
                  <a:lnTo>
                    <a:pt x="87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96" y="0"/>
                  </a:lnTo>
                  <a:lnTo>
                    <a:pt x="99" y="1"/>
                  </a:lnTo>
                  <a:lnTo>
                    <a:pt x="103" y="10"/>
                  </a:lnTo>
                  <a:lnTo>
                    <a:pt x="104" y="16"/>
                  </a:lnTo>
                  <a:lnTo>
                    <a:pt x="103" y="25"/>
                  </a:lnTo>
                  <a:lnTo>
                    <a:pt x="104" y="27"/>
                  </a:lnTo>
                  <a:lnTo>
                    <a:pt x="101" y="26"/>
                  </a:lnTo>
                  <a:lnTo>
                    <a:pt x="98" y="26"/>
                  </a:lnTo>
                  <a:lnTo>
                    <a:pt x="98" y="29"/>
                  </a:lnTo>
                  <a:lnTo>
                    <a:pt x="96" y="31"/>
                  </a:lnTo>
                  <a:lnTo>
                    <a:pt x="96" y="33"/>
                  </a:lnTo>
                  <a:lnTo>
                    <a:pt x="101" y="38"/>
                  </a:lnTo>
                  <a:lnTo>
                    <a:pt x="104" y="37"/>
                  </a:lnTo>
                  <a:lnTo>
                    <a:pt x="105" y="33"/>
                  </a:lnTo>
                  <a:lnTo>
                    <a:pt x="110" y="33"/>
                  </a:lnTo>
                  <a:lnTo>
                    <a:pt x="109" y="39"/>
                  </a:lnTo>
                  <a:lnTo>
                    <a:pt x="108" y="45"/>
                  </a:lnTo>
                  <a:lnTo>
                    <a:pt x="107" y="49"/>
                  </a:lnTo>
                  <a:lnTo>
                    <a:pt x="102" y="53"/>
                  </a:lnTo>
                  <a:close/>
                  <a:moveTo>
                    <a:pt x="85" y="50"/>
                  </a:moveTo>
                  <a:lnTo>
                    <a:pt x="81" y="48"/>
                  </a:lnTo>
                  <a:lnTo>
                    <a:pt x="79" y="49"/>
                  </a:lnTo>
                  <a:lnTo>
                    <a:pt x="75" y="53"/>
                  </a:lnTo>
                  <a:lnTo>
                    <a:pt x="72" y="58"/>
                  </a:lnTo>
                  <a:lnTo>
                    <a:pt x="76" y="64"/>
                  </a:lnTo>
                  <a:lnTo>
                    <a:pt x="79" y="62"/>
                  </a:lnTo>
                  <a:lnTo>
                    <a:pt x="80" y="60"/>
                  </a:lnTo>
                  <a:lnTo>
                    <a:pt x="84" y="59"/>
                  </a:lnTo>
                  <a:lnTo>
                    <a:pt x="85" y="56"/>
                  </a:lnTo>
                  <a:lnTo>
                    <a:pt x="87" y="53"/>
                  </a:lnTo>
                  <a:lnTo>
                    <a:pt x="85" y="5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79"/>
            <p:cNvSpPr>
              <a:spLocks/>
            </p:cNvSpPr>
            <p:nvPr/>
          </p:nvSpPr>
          <p:spPr bwMode="auto">
            <a:xfrm>
              <a:off x="3173413" y="5856288"/>
              <a:ext cx="123825" cy="106363"/>
            </a:xfrm>
            <a:custGeom>
              <a:avLst/>
              <a:gdLst>
                <a:gd name="T0" fmla="*/ 73 w 78"/>
                <a:gd name="T1" fmla="*/ 6 h 67"/>
                <a:gd name="T2" fmla="*/ 76 w 78"/>
                <a:gd name="T3" fmla="*/ 10 h 67"/>
                <a:gd name="T4" fmla="*/ 78 w 78"/>
                <a:gd name="T5" fmla="*/ 15 h 67"/>
                <a:gd name="T6" fmla="*/ 77 w 78"/>
                <a:gd name="T7" fmla="*/ 17 h 67"/>
                <a:gd name="T8" fmla="*/ 76 w 78"/>
                <a:gd name="T9" fmla="*/ 23 h 67"/>
                <a:gd name="T10" fmla="*/ 77 w 78"/>
                <a:gd name="T11" fmla="*/ 28 h 67"/>
                <a:gd name="T12" fmla="*/ 74 w 78"/>
                <a:gd name="T13" fmla="*/ 30 h 67"/>
                <a:gd name="T14" fmla="*/ 72 w 78"/>
                <a:gd name="T15" fmla="*/ 36 h 67"/>
                <a:gd name="T16" fmla="*/ 76 w 78"/>
                <a:gd name="T17" fmla="*/ 39 h 67"/>
                <a:gd name="T18" fmla="*/ 55 w 78"/>
                <a:gd name="T19" fmla="*/ 45 h 67"/>
                <a:gd name="T20" fmla="*/ 56 w 78"/>
                <a:gd name="T21" fmla="*/ 50 h 67"/>
                <a:gd name="T22" fmla="*/ 52 w 78"/>
                <a:gd name="T23" fmla="*/ 50 h 67"/>
                <a:gd name="T24" fmla="*/ 48 w 78"/>
                <a:gd name="T25" fmla="*/ 53 h 67"/>
                <a:gd name="T26" fmla="*/ 47 w 78"/>
                <a:gd name="T27" fmla="*/ 56 h 67"/>
                <a:gd name="T28" fmla="*/ 44 w 78"/>
                <a:gd name="T29" fmla="*/ 56 h 67"/>
                <a:gd name="T30" fmla="*/ 38 w 78"/>
                <a:gd name="T31" fmla="*/ 62 h 67"/>
                <a:gd name="T32" fmla="*/ 35 w 78"/>
                <a:gd name="T33" fmla="*/ 67 h 67"/>
                <a:gd name="T34" fmla="*/ 32 w 78"/>
                <a:gd name="T35" fmla="*/ 67 h 67"/>
                <a:gd name="T36" fmla="*/ 30 w 78"/>
                <a:gd name="T37" fmla="*/ 65 h 67"/>
                <a:gd name="T38" fmla="*/ 23 w 78"/>
                <a:gd name="T39" fmla="*/ 65 h 67"/>
                <a:gd name="T40" fmla="*/ 21 w 78"/>
                <a:gd name="T41" fmla="*/ 64 h 67"/>
                <a:gd name="T42" fmla="*/ 21 w 78"/>
                <a:gd name="T43" fmla="*/ 64 h 67"/>
                <a:gd name="T44" fmla="*/ 19 w 78"/>
                <a:gd name="T45" fmla="*/ 62 h 67"/>
                <a:gd name="T46" fmla="*/ 14 w 78"/>
                <a:gd name="T47" fmla="*/ 62 h 67"/>
                <a:gd name="T48" fmla="*/ 9 w 78"/>
                <a:gd name="T49" fmla="*/ 63 h 67"/>
                <a:gd name="T50" fmla="*/ 4 w 78"/>
                <a:gd name="T51" fmla="*/ 59 h 67"/>
                <a:gd name="T52" fmla="*/ 0 w 78"/>
                <a:gd name="T53" fmla="*/ 53 h 67"/>
                <a:gd name="T54" fmla="*/ 1 w 78"/>
                <a:gd name="T55" fmla="*/ 31 h 67"/>
                <a:gd name="T56" fmla="*/ 14 w 78"/>
                <a:gd name="T57" fmla="*/ 31 h 67"/>
                <a:gd name="T58" fmla="*/ 14 w 78"/>
                <a:gd name="T59" fmla="*/ 29 h 67"/>
                <a:gd name="T60" fmla="*/ 15 w 78"/>
                <a:gd name="T61" fmla="*/ 27 h 67"/>
                <a:gd name="T62" fmla="*/ 14 w 78"/>
                <a:gd name="T63" fmla="*/ 23 h 67"/>
                <a:gd name="T64" fmla="*/ 14 w 78"/>
                <a:gd name="T65" fmla="*/ 19 h 67"/>
                <a:gd name="T66" fmla="*/ 14 w 78"/>
                <a:gd name="T67" fmla="*/ 18 h 67"/>
                <a:gd name="T68" fmla="*/ 16 w 78"/>
                <a:gd name="T69" fmla="*/ 18 h 67"/>
                <a:gd name="T70" fmla="*/ 16 w 78"/>
                <a:gd name="T71" fmla="*/ 21 h 67"/>
                <a:gd name="T72" fmla="*/ 20 w 78"/>
                <a:gd name="T73" fmla="*/ 19 h 67"/>
                <a:gd name="T74" fmla="*/ 24 w 78"/>
                <a:gd name="T75" fmla="*/ 21 h 67"/>
                <a:gd name="T76" fmla="*/ 26 w 78"/>
                <a:gd name="T77" fmla="*/ 24 h 67"/>
                <a:gd name="T78" fmla="*/ 31 w 78"/>
                <a:gd name="T79" fmla="*/ 24 h 67"/>
                <a:gd name="T80" fmla="*/ 36 w 78"/>
                <a:gd name="T81" fmla="*/ 23 h 67"/>
                <a:gd name="T82" fmla="*/ 37 w 78"/>
                <a:gd name="T83" fmla="*/ 25 h 67"/>
                <a:gd name="T84" fmla="*/ 42 w 78"/>
                <a:gd name="T85" fmla="*/ 27 h 67"/>
                <a:gd name="T86" fmla="*/ 44 w 78"/>
                <a:gd name="T87" fmla="*/ 30 h 67"/>
                <a:gd name="T88" fmla="*/ 48 w 78"/>
                <a:gd name="T89" fmla="*/ 34 h 67"/>
                <a:gd name="T90" fmla="*/ 53 w 78"/>
                <a:gd name="T91" fmla="*/ 34 h 67"/>
                <a:gd name="T92" fmla="*/ 52 w 78"/>
                <a:gd name="T93" fmla="*/ 27 h 67"/>
                <a:gd name="T94" fmla="*/ 50 w 78"/>
                <a:gd name="T95" fmla="*/ 28 h 67"/>
                <a:gd name="T96" fmla="*/ 45 w 78"/>
                <a:gd name="T97" fmla="*/ 25 h 67"/>
                <a:gd name="T98" fmla="*/ 43 w 78"/>
                <a:gd name="T99" fmla="*/ 24 h 67"/>
                <a:gd name="T100" fmla="*/ 44 w 78"/>
                <a:gd name="T101" fmla="*/ 17 h 67"/>
                <a:gd name="T102" fmla="*/ 45 w 78"/>
                <a:gd name="T103" fmla="*/ 9 h 67"/>
                <a:gd name="T104" fmla="*/ 44 w 78"/>
                <a:gd name="T105" fmla="*/ 6 h 67"/>
                <a:gd name="T106" fmla="*/ 45 w 78"/>
                <a:gd name="T107" fmla="*/ 1 h 67"/>
                <a:gd name="T108" fmla="*/ 48 w 78"/>
                <a:gd name="T109" fmla="*/ 1 h 67"/>
                <a:gd name="T110" fmla="*/ 56 w 78"/>
                <a:gd name="T111" fmla="*/ 0 h 67"/>
                <a:gd name="T112" fmla="*/ 60 w 78"/>
                <a:gd name="T113" fmla="*/ 0 h 67"/>
                <a:gd name="T114" fmla="*/ 62 w 78"/>
                <a:gd name="T115" fmla="*/ 2 h 67"/>
                <a:gd name="T116" fmla="*/ 65 w 78"/>
                <a:gd name="T117" fmla="*/ 4 h 67"/>
                <a:gd name="T118" fmla="*/ 70 w 78"/>
                <a:gd name="T119" fmla="*/ 5 h 67"/>
                <a:gd name="T120" fmla="*/ 73 w 78"/>
                <a:gd name="T121" fmla="*/ 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8" h="67">
                  <a:moveTo>
                    <a:pt x="73" y="6"/>
                  </a:moveTo>
                  <a:lnTo>
                    <a:pt x="76" y="10"/>
                  </a:lnTo>
                  <a:lnTo>
                    <a:pt x="78" y="15"/>
                  </a:lnTo>
                  <a:lnTo>
                    <a:pt x="77" y="17"/>
                  </a:lnTo>
                  <a:lnTo>
                    <a:pt x="76" y="23"/>
                  </a:lnTo>
                  <a:lnTo>
                    <a:pt x="77" y="28"/>
                  </a:lnTo>
                  <a:lnTo>
                    <a:pt x="74" y="30"/>
                  </a:lnTo>
                  <a:lnTo>
                    <a:pt x="72" y="36"/>
                  </a:lnTo>
                  <a:lnTo>
                    <a:pt x="76" y="39"/>
                  </a:lnTo>
                  <a:lnTo>
                    <a:pt x="55" y="45"/>
                  </a:lnTo>
                  <a:lnTo>
                    <a:pt x="56" y="50"/>
                  </a:lnTo>
                  <a:lnTo>
                    <a:pt x="52" y="50"/>
                  </a:lnTo>
                  <a:lnTo>
                    <a:pt x="48" y="53"/>
                  </a:lnTo>
                  <a:lnTo>
                    <a:pt x="47" y="56"/>
                  </a:lnTo>
                  <a:lnTo>
                    <a:pt x="44" y="56"/>
                  </a:lnTo>
                  <a:lnTo>
                    <a:pt x="38" y="62"/>
                  </a:lnTo>
                  <a:lnTo>
                    <a:pt x="35" y="67"/>
                  </a:lnTo>
                  <a:lnTo>
                    <a:pt x="32" y="67"/>
                  </a:lnTo>
                  <a:lnTo>
                    <a:pt x="30" y="65"/>
                  </a:lnTo>
                  <a:lnTo>
                    <a:pt x="23" y="65"/>
                  </a:lnTo>
                  <a:lnTo>
                    <a:pt x="21" y="64"/>
                  </a:lnTo>
                  <a:lnTo>
                    <a:pt x="21" y="64"/>
                  </a:lnTo>
                  <a:lnTo>
                    <a:pt x="19" y="62"/>
                  </a:lnTo>
                  <a:lnTo>
                    <a:pt x="14" y="62"/>
                  </a:lnTo>
                  <a:lnTo>
                    <a:pt x="9" y="63"/>
                  </a:lnTo>
                  <a:lnTo>
                    <a:pt x="4" y="59"/>
                  </a:lnTo>
                  <a:lnTo>
                    <a:pt x="0" y="53"/>
                  </a:lnTo>
                  <a:lnTo>
                    <a:pt x="1" y="31"/>
                  </a:lnTo>
                  <a:lnTo>
                    <a:pt x="14" y="31"/>
                  </a:lnTo>
                  <a:lnTo>
                    <a:pt x="14" y="29"/>
                  </a:lnTo>
                  <a:lnTo>
                    <a:pt x="15" y="27"/>
                  </a:lnTo>
                  <a:lnTo>
                    <a:pt x="14" y="23"/>
                  </a:lnTo>
                  <a:lnTo>
                    <a:pt x="14" y="19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6" y="21"/>
                  </a:lnTo>
                  <a:lnTo>
                    <a:pt x="20" y="19"/>
                  </a:lnTo>
                  <a:lnTo>
                    <a:pt x="24" y="21"/>
                  </a:lnTo>
                  <a:lnTo>
                    <a:pt x="26" y="24"/>
                  </a:lnTo>
                  <a:lnTo>
                    <a:pt x="31" y="24"/>
                  </a:lnTo>
                  <a:lnTo>
                    <a:pt x="36" y="23"/>
                  </a:lnTo>
                  <a:lnTo>
                    <a:pt x="37" y="25"/>
                  </a:lnTo>
                  <a:lnTo>
                    <a:pt x="42" y="27"/>
                  </a:lnTo>
                  <a:lnTo>
                    <a:pt x="44" y="30"/>
                  </a:lnTo>
                  <a:lnTo>
                    <a:pt x="48" y="34"/>
                  </a:lnTo>
                  <a:lnTo>
                    <a:pt x="53" y="34"/>
                  </a:lnTo>
                  <a:lnTo>
                    <a:pt x="52" y="27"/>
                  </a:lnTo>
                  <a:lnTo>
                    <a:pt x="50" y="28"/>
                  </a:lnTo>
                  <a:lnTo>
                    <a:pt x="45" y="25"/>
                  </a:lnTo>
                  <a:lnTo>
                    <a:pt x="43" y="24"/>
                  </a:lnTo>
                  <a:lnTo>
                    <a:pt x="44" y="17"/>
                  </a:lnTo>
                  <a:lnTo>
                    <a:pt x="45" y="9"/>
                  </a:lnTo>
                  <a:lnTo>
                    <a:pt x="44" y="6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2" y="2"/>
                  </a:lnTo>
                  <a:lnTo>
                    <a:pt x="65" y="4"/>
                  </a:lnTo>
                  <a:lnTo>
                    <a:pt x="70" y="5"/>
                  </a:lnTo>
                  <a:lnTo>
                    <a:pt x="73" y="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80"/>
            <p:cNvSpPr>
              <a:spLocks/>
            </p:cNvSpPr>
            <p:nvPr/>
          </p:nvSpPr>
          <p:spPr bwMode="auto">
            <a:xfrm>
              <a:off x="3209925" y="5935663"/>
              <a:ext cx="79375" cy="74613"/>
            </a:xfrm>
            <a:custGeom>
              <a:avLst/>
              <a:gdLst>
                <a:gd name="T0" fmla="*/ 39 w 50"/>
                <a:gd name="T1" fmla="*/ 47 h 47"/>
                <a:gd name="T2" fmla="*/ 36 w 50"/>
                <a:gd name="T3" fmla="*/ 46 h 47"/>
                <a:gd name="T4" fmla="*/ 33 w 50"/>
                <a:gd name="T5" fmla="*/ 47 h 47"/>
                <a:gd name="T6" fmla="*/ 31 w 50"/>
                <a:gd name="T7" fmla="*/ 46 h 47"/>
                <a:gd name="T8" fmla="*/ 27 w 50"/>
                <a:gd name="T9" fmla="*/ 46 h 47"/>
                <a:gd name="T10" fmla="*/ 24 w 50"/>
                <a:gd name="T11" fmla="*/ 42 h 47"/>
                <a:gd name="T12" fmla="*/ 19 w 50"/>
                <a:gd name="T13" fmla="*/ 41 h 47"/>
                <a:gd name="T14" fmla="*/ 16 w 50"/>
                <a:gd name="T15" fmla="*/ 37 h 47"/>
                <a:gd name="T16" fmla="*/ 16 w 50"/>
                <a:gd name="T17" fmla="*/ 35 h 47"/>
                <a:gd name="T18" fmla="*/ 13 w 50"/>
                <a:gd name="T19" fmla="*/ 33 h 47"/>
                <a:gd name="T20" fmla="*/ 6 w 50"/>
                <a:gd name="T21" fmla="*/ 26 h 47"/>
                <a:gd name="T22" fmla="*/ 3 w 50"/>
                <a:gd name="T23" fmla="*/ 21 h 47"/>
                <a:gd name="T24" fmla="*/ 2 w 50"/>
                <a:gd name="T25" fmla="*/ 20 h 47"/>
                <a:gd name="T26" fmla="*/ 0 w 50"/>
                <a:gd name="T27" fmla="*/ 15 h 47"/>
                <a:gd name="T28" fmla="*/ 7 w 50"/>
                <a:gd name="T29" fmla="*/ 15 h 47"/>
                <a:gd name="T30" fmla="*/ 9 w 50"/>
                <a:gd name="T31" fmla="*/ 17 h 47"/>
                <a:gd name="T32" fmla="*/ 12 w 50"/>
                <a:gd name="T33" fmla="*/ 17 h 47"/>
                <a:gd name="T34" fmla="*/ 15 w 50"/>
                <a:gd name="T35" fmla="*/ 12 h 47"/>
                <a:gd name="T36" fmla="*/ 21 w 50"/>
                <a:gd name="T37" fmla="*/ 6 h 47"/>
                <a:gd name="T38" fmla="*/ 24 w 50"/>
                <a:gd name="T39" fmla="*/ 6 h 47"/>
                <a:gd name="T40" fmla="*/ 25 w 50"/>
                <a:gd name="T41" fmla="*/ 3 h 47"/>
                <a:gd name="T42" fmla="*/ 29 w 50"/>
                <a:gd name="T43" fmla="*/ 0 h 47"/>
                <a:gd name="T44" fmla="*/ 33 w 50"/>
                <a:gd name="T45" fmla="*/ 0 h 47"/>
                <a:gd name="T46" fmla="*/ 33 w 50"/>
                <a:gd name="T47" fmla="*/ 2 h 47"/>
                <a:gd name="T48" fmla="*/ 39 w 50"/>
                <a:gd name="T49" fmla="*/ 2 h 47"/>
                <a:gd name="T50" fmla="*/ 43 w 50"/>
                <a:gd name="T51" fmla="*/ 3 h 47"/>
                <a:gd name="T52" fmla="*/ 44 w 50"/>
                <a:gd name="T53" fmla="*/ 4 h 47"/>
                <a:gd name="T54" fmla="*/ 47 w 50"/>
                <a:gd name="T55" fmla="*/ 6 h 47"/>
                <a:gd name="T56" fmla="*/ 50 w 50"/>
                <a:gd name="T57" fmla="*/ 8 h 47"/>
                <a:gd name="T58" fmla="*/ 50 w 50"/>
                <a:gd name="T59" fmla="*/ 17 h 47"/>
                <a:gd name="T60" fmla="*/ 49 w 50"/>
                <a:gd name="T61" fmla="*/ 21 h 47"/>
                <a:gd name="T62" fmla="*/ 49 w 50"/>
                <a:gd name="T63" fmla="*/ 26 h 47"/>
                <a:gd name="T64" fmla="*/ 50 w 50"/>
                <a:gd name="T65" fmla="*/ 29 h 47"/>
                <a:gd name="T66" fmla="*/ 49 w 50"/>
                <a:gd name="T67" fmla="*/ 32 h 47"/>
                <a:gd name="T68" fmla="*/ 48 w 50"/>
                <a:gd name="T69" fmla="*/ 33 h 47"/>
                <a:gd name="T70" fmla="*/ 47 w 50"/>
                <a:gd name="T71" fmla="*/ 38 h 47"/>
                <a:gd name="T72" fmla="*/ 39 w 50"/>
                <a:gd name="T7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47">
                  <a:moveTo>
                    <a:pt x="39" y="47"/>
                  </a:moveTo>
                  <a:lnTo>
                    <a:pt x="36" y="46"/>
                  </a:lnTo>
                  <a:lnTo>
                    <a:pt x="33" y="47"/>
                  </a:lnTo>
                  <a:lnTo>
                    <a:pt x="31" y="46"/>
                  </a:lnTo>
                  <a:lnTo>
                    <a:pt x="27" y="46"/>
                  </a:lnTo>
                  <a:lnTo>
                    <a:pt x="24" y="42"/>
                  </a:lnTo>
                  <a:lnTo>
                    <a:pt x="19" y="41"/>
                  </a:lnTo>
                  <a:lnTo>
                    <a:pt x="16" y="37"/>
                  </a:lnTo>
                  <a:lnTo>
                    <a:pt x="16" y="35"/>
                  </a:lnTo>
                  <a:lnTo>
                    <a:pt x="13" y="33"/>
                  </a:lnTo>
                  <a:lnTo>
                    <a:pt x="6" y="26"/>
                  </a:lnTo>
                  <a:lnTo>
                    <a:pt x="3" y="21"/>
                  </a:lnTo>
                  <a:lnTo>
                    <a:pt x="2" y="20"/>
                  </a:lnTo>
                  <a:lnTo>
                    <a:pt x="0" y="15"/>
                  </a:lnTo>
                  <a:lnTo>
                    <a:pt x="7" y="15"/>
                  </a:lnTo>
                  <a:lnTo>
                    <a:pt x="9" y="17"/>
                  </a:lnTo>
                  <a:lnTo>
                    <a:pt x="12" y="17"/>
                  </a:lnTo>
                  <a:lnTo>
                    <a:pt x="15" y="12"/>
                  </a:lnTo>
                  <a:lnTo>
                    <a:pt x="21" y="6"/>
                  </a:lnTo>
                  <a:lnTo>
                    <a:pt x="24" y="6"/>
                  </a:lnTo>
                  <a:lnTo>
                    <a:pt x="25" y="3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3" y="2"/>
                  </a:lnTo>
                  <a:lnTo>
                    <a:pt x="39" y="2"/>
                  </a:lnTo>
                  <a:lnTo>
                    <a:pt x="43" y="3"/>
                  </a:lnTo>
                  <a:lnTo>
                    <a:pt x="44" y="4"/>
                  </a:lnTo>
                  <a:lnTo>
                    <a:pt x="47" y="6"/>
                  </a:lnTo>
                  <a:lnTo>
                    <a:pt x="50" y="8"/>
                  </a:lnTo>
                  <a:lnTo>
                    <a:pt x="50" y="17"/>
                  </a:lnTo>
                  <a:lnTo>
                    <a:pt x="49" y="21"/>
                  </a:lnTo>
                  <a:lnTo>
                    <a:pt x="49" y="26"/>
                  </a:lnTo>
                  <a:lnTo>
                    <a:pt x="50" y="29"/>
                  </a:lnTo>
                  <a:lnTo>
                    <a:pt x="49" y="32"/>
                  </a:lnTo>
                  <a:lnTo>
                    <a:pt x="48" y="33"/>
                  </a:lnTo>
                  <a:lnTo>
                    <a:pt x="47" y="38"/>
                  </a:lnTo>
                  <a:lnTo>
                    <a:pt x="39" y="4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01" name="Elbow Connector 200"/>
          <p:cNvCxnSpPr>
            <a:stCxn id="199" idx="19"/>
            <a:endCxn id="204" idx="6"/>
          </p:cNvCxnSpPr>
          <p:nvPr/>
        </p:nvCxnSpPr>
        <p:spPr>
          <a:xfrm flipH="1" flipV="1">
            <a:off x="6121658" y="4587941"/>
            <a:ext cx="2434230" cy="740590"/>
          </a:xfrm>
          <a:prstGeom prst="bentConnector3">
            <a:avLst>
              <a:gd name="adj1" fmla="val 77267"/>
            </a:avLst>
          </a:prstGeom>
          <a:ln>
            <a:solidFill>
              <a:srgbClr val="0850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Elbow Connector 201"/>
          <p:cNvCxnSpPr>
            <a:stCxn id="55" idx="13"/>
            <a:endCxn id="205" idx="6"/>
          </p:cNvCxnSpPr>
          <p:nvPr/>
        </p:nvCxnSpPr>
        <p:spPr>
          <a:xfrm flipH="1" flipV="1">
            <a:off x="6121658" y="5296198"/>
            <a:ext cx="3627327" cy="380319"/>
          </a:xfrm>
          <a:prstGeom prst="bentConnector3">
            <a:avLst>
              <a:gd name="adj1" fmla="val 84958"/>
            </a:avLst>
          </a:prstGeom>
          <a:ln>
            <a:solidFill>
              <a:srgbClr val="E987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3" name="Group 242"/>
          <p:cNvGrpSpPr/>
          <p:nvPr/>
        </p:nvGrpSpPr>
        <p:grpSpPr>
          <a:xfrm>
            <a:off x="5928065" y="4491144"/>
            <a:ext cx="193593" cy="1610107"/>
            <a:chOff x="11146116" y="4491144"/>
            <a:chExt cx="193593" cy="1610107"/>
          </a:xfrm>
        </p:grpSpPr>
        <p:sp>
          <p:nvSpPr>
            <p:cNvPr id="204" name="Oval 203"/>
            <p:cNvSpPr/>
            <p:nvPr/>
          </p:nvSpPr>
          <p:spPr>
            <a:xfrm>
              <a:off x="11146116" y="4491144"/>
              <a:ext cx="193593" cy="193593"/>
            </a:xfrm>
            <a:prstGeom prst="ellipse">
              <a:avLst/>
            </a:prstGeom>
            <a:solidFill>
              <a:srgbClr val="0850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5" name="Oval 204"/>
            <p:cNvSpPr/>
            <p:nvPr/>
          </p:nvSpPr>
          <p:spPr>
            <a:xfrm>
              <a:off x="11146116" y="5199401"/>
              <a:ext cx="193593" cy="193593"/>
            </a:xfrm>
            <a:prstGeom prst="ellipse">
              <a:avLst/>
            </a:prstGeom>
            <a:solidFill>
              <a:srgbClr val="E98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Oval 205"/>
            <p:cNvSpPr/>
            <p:nvPr/>
          </p:nvSpPr>
          <p:spPr>
            <a:xfrm>
              <a:off x="11146116" y="5907658"/>
              <a:ext cx="193593" cy="193593"/>
            </a:xfrm>
            <a:prstGeom prst="ellipse">
              <a:avLst/>
            </a:prstGeom>
            <a:solidFill>
              <a:srgbClr val="9754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53" name="Elbow Connector 252"/>
          <p:cNvCxnSpPr>
            <a:stCxn id="124" idx="23"/>
            <a:endCxn id="206" idx="6"/>
          </p:cNvCxnSpPr>
          <p:nvPr/>
        </p:nvCxnSpPr>
        <p:spPr>
          <a:xfrm flipH="1" flipV="1">
            <a:off x="6121658" y="6004455"/>
            <a:ext cx="4520686" cy="109238"/>
          </a:xfrm>
          <a:prstGeom prst="bentConnector5">
            <a:avLst>
              <a:gd name="adj1" fmla="val -5057"/>
              <a:gd name="adj2" fmla="val 102793"/>
              <a:gd name="adj3" fmla="val 86810"/>
            </a:avLst>
          </a:prstGeom>
          <a:ln>
            <a:solidFill>
              <a:srgbClr val="E987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739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2" b="47179"/>
          <a:stretch>
            <a:fillRect/>
          </a:stretch>
        </p:blipFill>
        <p:spPr>
          <a:xfrm>
            <a:off x="0" y="0"/>
            <a:ext cx="12192000" cy="3467100"/>
          </a:xfrm>
          <a:custGeom>
            <a:avLst/>
            <a:gdLst>
              <a:gd name="connsiteX0" fmla="*/ 0 w 12192000"/>
              <a:gd name="connsiteY0" fmla="*/ 0 h 3467100"/>
              <a:gd name="connsiteX1" fmla="*/ 12192000 w 12192000"/>
              <a:gd name="connsiteY1" fmla="*/ 0 h 3467100"/>
              <a:gd name="connsiteX2" fmla="*/ 12192000 w 12192000"/>
              <a:gd name="connsiteY2" fmla="*/ 3467100 h 3467100"/>
              <a:gd name="connsiteX3" fmla="*/ 0 w 12192000"/>
              <a:gd name="connsiteY3" fmla="*/ 346710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67100">
                <a:moveTo>
                  <a:pt x="0" y="0"/>
                </a:moveTo>
                <a:lnTo>
                  <a:pt x="12192000" y="0"/>
                </a:lnTo>
                <a:lnTo>
                  <a:pt x="12192000" y="3467100"/>
                </a:lnTo>
                <a:lnTo>
                  <a:pt x="0" y="3467100"/>
                </a:lnTo>
                <a:close/>
              </a:path>
            </a:pathLst>
          </a:custGeom>
        </p:spPr>
      </p:pic>
      <p:sp>
        <p:nvSpPr>
          <p:cNvPr id="43" name="Rectangle 42"/>
          <p:cNvSpPr/>
          <p:nvPr/>
        </p:nvSpPr>
        <p:spPr>
          <a:xfrm>
            <a:off x="0" y="0"/>
            <a:ext cx="12192000" cy="3467100"/>
          </a:xfrm>
          <a:prstGeom prst="rect">
            <a:avLst/>
          </a:prstGeom>
          <a:solidFill>
            <a:srgbClr val="50231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2" name="Donut 11"/>
          <p:cNvSpPr/>
          <p:nvPr/>
        </p:nvSpPr>
        <p:spPr>
          <a:xfrm>
            <a:off x="8530349" y="1768651"/>
            <a:ext cx="2487614" cy="2487612"/>
          </a:xfrm>
          <a:prstGeom prst="donut">
            <a:avLst>
              <a:gd name="adj" fmla="val 29153"/>
            </a:avLst>
          </a:prstGeom>
          <a:gradFill flip="none" rotWithShape="1">
            <a:gsLst>
              <a:gs pos="0">
                <a:srgbClr val="2F9D8D"/>
              </a:gs>
              <a:gs pos="10000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618462" y="4802537"/>
            <a:ext cx="2311388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502310"/>
                </a:solidFill>
              </a:rPr>
              <a:t>Lorem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ipsum</a:t>
            </a:r>
            <a:r>
              <a:rPr lang="en-US" sz="1400" dirty="0">
                <a:solidFill>
                  <a:srgbClr val="502310"/>
                </a:solidFill>
              </a:rPr>
              <a:t> dolor sit </a:t>
            </a:r>
            <a:r>
              <a:rPr lang="en-US" sz="1400" dirty="0" err="1">
                <a:solidFill>
                  <a:srgbClr val="502310"/>
                </a:solidFill>
              </a:rPr>
              <a:t>amet</a:t>
            </a:r>
            <a:r>
              <a:rPr lang="en-US" sz="1400" dirty="0">
                <a:solidFill>
                  <a:srgbClr val="502310"/>
                </a:solidFill>
              </a:rPr>
              <a:t>, </a:t>
            </a:r>
            <a:r>
              <a:rPr lang="en-US" sz="1400" dirty="0" err="1">
                <a:solidFill>
                  <a:srgbClr val="502310"/>
                </a:solidFill>
              </a:rPr>
              <a:t>consectetur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adipiscing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elit</a:t>
            </a:r>
            <a:r>
              <a:rPr lang="en-US" sz="1400" dirty="0">
                <a:solidFill>
                  <a:srgbClr val="502310"/>
                </a:solidFill>
              </a:rPr>
              <a:t>. </a:t>
            </a:r>
            <a:r>
              <a:rPr lang="en-US" sz="1400" dirty="0" err="1">
                <a:solidFill>
                  <a:srgbClr val="502310"/>
                </a:solidFill>
              </a:rPr>
              <a:t>Etiam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vulputate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est</a:t>
            </a:r>
            <a:r>
              <a:rPr lang="en-US" sz="1400" dirty="0">
                <a:solidFill>
                  <a:srgbClr val="502310"/>
                </a:solidFill>
              </a:rPr>
              <a:t> a </a:t>
            </a:r>
            <a:r>
              <a:rPr lang="en-US" sz="1400" dirty="0" err="1">
                <a:solidFill>
                  <a:srgbClr val="502310"/>
                </a:solidFill>
              </a:rPr>
              <a:t>convallis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placerat</a:t>
            </a:r>
            <a:r>
              <a:rPr lang="en-US" sz="1400" dirty="0">
                <a:solidFill>
                  <a:srgbClr val="502310"/>
                </a:solidFill>
              </a:rPr>
              <a:t>. </a:t>
            </a:r>
            <a:r>
              <a:rPr lang="en-US" sz="1400" dirty="0" err="1">
                <a:solidFill>
                  <a:srgbClr val="502310"/>
                </a:solidFill>
              </a:rPr>
              <a:t>Orci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varius</a:t>
            </a:r>
            <a:endParaRPr lang="en-US" sz="1400" dirty="0">
              <a:solidFill>
                <a:srgbClr val="50231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678664" y="4389404"/>
            <a:ext cx="219098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502310"/>
                </a:solidFill>
                <a:latin typeface="+mj-lt"/>
              </a:rPr>
              <a:t>Marketing Manager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4586515" y="1104755"/>
            <a:ext cx="3018972" cy="4559556"/>
            <a:chOff x="4586514" y="853412"/>
            <a:chExt cx="3018972" cy="4559556"/>
          </a:xfrm>
        </p:grpSpPr>
        <p:sp>
          <p:nvSpPr>
            <p:cNvPr id="11" name="Donut 10"/>
            <p:cNvSpPr/>
            <p:nvPr/>
          </p:nvSpPr>
          <p:spPr>
            <a:xfrm>
              <a:off x="4586514" y="853412"/>
              <a:ext cx="3018972" cy="3018970"/>
            </a:xfrm>
            <a:prstGeom prst="donut">
              <a:avLst>
                <a:gd name="adj" fmla="val 29153"/>
              </a:avLst>
            </a:prstGeom>
            <a:gradFill flip="none" rotWithShape="1">
              <a:gsLst>
                <a:gs pos="0">
                  <a:srgbClr val="2F9D8D"/>
                </a:gs>
                <a:gs pos="100000">
                  <a:srgbClr val="E9875D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40306" y="4551194"/>
              <a:ext cx="2311388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 err="1">
                  <a:solidFill>
                    <a:srgbClr val="502310"/>
                  </a:solidFill>
                </a:rPr>
                <a:t>Lorem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ipsum</a:t>
              </a:r>
              <a:r>
                <a:rPr lang="en-US" sz="1400" dirty="0">
                  <a:solidFill>
                    <a:srgbClr val="502310"/>
                  </a:solidFill>
                </a:rPr>
                <a:t> dolor sit </a:t>
              </a:r>
              <a:r>
                <a:rPr lang="en-US" sz="1400" dirty="0" err="1">
                  <a:solidFill>
                    <a:srgbClr val="502310"/>
                  </a:solidFill>
                </a:rPr>
                <a:t>amet</a:t>
              </a:r>
              <a:r>
                <a:rPr lang="en-US" sz="1400" dirty="0">
                  <a:solidFill>
                    <a:srgbClr val="502310"/>
                  </a:solidFill>
                </a:rPr>
                <a:t>, </a:t>
              </a:r>
              <a:r>
                <a:rPr lang="en-US" sz="1400" dirty="0" err="1">
                  <a:solidFill>
                    <a:srgbClr val="502310"/>
                  </a:solidFill>
                </a:rPr>
                <a:t>consectetur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adipiscing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elit</a:t>
              </a:r>
              <a:r>
                <a:rPr lang="en-US" sz="1400" dirty="0">
                  <a:solidFill>
                    <a:srgbClr val="502310"/>
                  </a:solidFill>
                </a:rPr>
                <a:t>. </a:t>
              </a:r>
              <a:r>
                <a:rPr lang="en-US" sz="1400" dirty="0" err="1">
                  <a:solidFill>
                    <a:srgbClr val="502310"/>
                  </a:solidFill>
                </a:rPr>
                <a:t>Etiam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vulputate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est</a:t>
              </a:r>
              <a:r>
                <a:rPr lang="en-US" sz="1400" dirty="0">
                  <a:solidFill>
                    <a:srgbClr val="502310"/>
                  </a:solidFill>
                </a:rPr>
                <a:t> a </a:t>
              </a:r>
              <a:r>
                <a:rPr lang="en-US" sz="1400" dirty="0" err="1">
                  <a:solidFill>
                    <a:srgbClr val="502310"/>
                  </a:solidFill>
                </a:rPr>
                <a:t>convallis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placerat</a:t>
              </a:r>
              <a:r>
                <a:rPr lang="en-US" sz="1400" dirty="0">
                  <a:solidFill>
                    <a:srgbClr val="502310"/>
                  </a:solidFill>
                </a:rPr>
                <a:t>. </a:t>
              </a:r>
              <a:r>
                <a:rPr lang="en-US" sz="1400" dirty="0" err="1">
                  <a:solidFill>
                    <a:srgbClr val="502310"/>
                  </a:solidFill>
                </a:rPr>
                <a:t>Orci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varius</a:t>
              </a:r>
              <a:endParaRPr lang="en-US" sz="1400" dirty="0">
                <a:solidFill>
                  <a:srgbClr val="50231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167155" y="4138061"/>
              <a:ext cx="1857688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2000" b="1" dirty="0">
                  <a:solidFill>
                    <a:srgbClr val="502310"/>
                  </a:solidFill>
                  <a:latin typeface="+mj-lt"/>
                </a:rPr>
                <a:t>Company Owner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174038" y="1768651"/>
            <a:ext cx="2487614" cy="3895660"/>
            <a:chOff x="1761989" y="2108928"/>
            <a:chExt cx="2487614" cy="3895660"/>
          </a:xfrm>
        </p:grpSpPr>
        <p:sp>
          <p:nvSpPr>
            <p:cNvPr id="16" name="Donut 15"/>
            <p:cNvSpPr/>
            <p:nvPr/>
          </p:nvSpPr>
          <p:spPr>
            <a:xfrm>
              <a:off x="1761989" y="2108928"/>
              <a:ext cx="2487614" cy="2487612"/>
            </a:xfrm>
            <a:prstGeom prst="donut">
              <a:avLst>
                <a:gd name="adj" fmla="val 29153"/>
              </a:avLst>
            </a:prstGeom>
            <a:gradFill flip="none" rotWithShape="1">
              <a:gsLst>
                <a:gs pos="0">
                  <a:srgbClr val="2F9D8D"/>
                </a:gs>
                <a:gs pos="100000">
                  <a:srgbClr val="E9875D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776291" y="5142814"/>
              <a:ext cx="2311388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 err="1">
                  <a:solidFill>
                    <a:srgbClr val="502310"/>
                  </a:solidFill>
                </a:rPr>
                <a:t>Lorem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ipsum</a:t>
              </a:r>
              <a:r>
                <a:rPr lang="en-US" sz="1400" dirty="0">
                  <a:solidFill>
                    <a:srgbClr val="502310"/>
                  </a:solidFill>
                </a:rPr>
                <a:t> dolor sit </a:t>
              </a:r>
              <a:r>
                <a:rPr lang="en-US" sz="1400" dirty="0" err="1">
                  <a:solidFill>
                    <a:srgbClr val="502310"/>
                  </a:solidFill>
                </a:rPr>
                <a:t>amet</a:t>
              </a:r>
              <a:r>
                <a:rPr lang="en-US" sz="1400" dirty="0">
                  <a:solidFill>
                    <a:srgbClr val="502310"/>
                  </a:solidFill>
                </a:rPr>
                <a:t>, </a:t>
              </a:r>
              <a:r>
                <a:rPr lang="en-US" sz="1400" dirty="0" err="1">
                  <a:solidFill>
                    <a:srgbClr val="502310"/>
                  </a:solidFill>
                </a:rPr>
                <a:t>consectetur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adipiscing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elit</a:t>
              </a:r>
              <a:r>
                <a:rPr lang="en-US" sz="1400" dirty="0">
                  <a:solidFill>
                    <a:srgbClr val="502310"/>
                  </a:solidFill>
                </a:rPr>
                <a:t>. </a:t>
              </a:r>
              <a:r>
                <a:rPr lang="en-US" sz="1400" dirty="0" err="1">
                  <a:solidFill>
                    <a:srgbClr val="502310"/>
                  </a:solidFill>
                </a:rPr>
                <a:t>Etiam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vulputate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est</a:t>
              </a:r>
              <a:r>
                <a:rPr lang="en-US" sz="1400" dirty="0">
                  <a:solidFill>
                    <a:srgbClr val="502310"/>
                  </a:solidFill>
                </a:rPr>
                <a:t> a </a:t>
              </a:r>
              <a:r>
                <a:rPr lang="en-US" sz="1400" dirty="0" err="1">
                  <a:solidFill>
                    <a:srgbClr val="502310"/>
                  </a:solidFill>
                </a:rPr>
                <a:t>convallis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placerat</a:t>
              </a:r>
              <a:r>
                <a:rPr lang="en-US" sz="1400" dirty="0">
                  <a:solidFill>
                    <a:srgbClr val="502310"/>
                  </a:solidFill>
                </a:rPr>
                <a:t>. </a:t>
              </a:r>
              <a:r>
                <a:rPr lang="en-US" sz="1400" dirty="0" err="1">
                  <a:solidFill>
                    <a:srgbClr val="502310"/>
                  </a:solidFill>
                </a:rPr>
                <a:t>Orci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varius</a:t>
              </a:r>
              <a:endParaRPr lang="en-US" sz="1400" dirty="0">
                <a:solidFill>
                  <a:srgbClr val="50231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362992" y="4729681"/>
              <a:ext cx="1285608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2000" b="1" dirty="0">
                  <a:solidFill>
                    <a:srgbClr val="502310"/>
                  </a:solidFill>
                  <a:latin typeface="+mj-lt"/>
                </a:rPr>
                <a:t>CEO Leader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82872" y="6198391"/>
            <a:ext cx="8756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Your logo</a:t>
            </a:r>
          </a:p>
        </p:txBody>
      </p:sp>
      <p:sp>
        <p:nvSpPr>
          <p:cNvPr id="6" name="Rectangle 5"/>
          <p:cNvSpPr/>
          <p:nvPr/>
        </p:nvSpPr>
        <p:spPr>
          <a:xfrm>
            <a:off x="11234057" y="6114444"/>
            <a:ext cx="957943" cy="362556"/>
          </a:xfrm>
          <a:prstGeom prst="rect">
            <a:avLst/>
          </a:prstGeom>
          <a:gradFill flip="none" rotWithShape="1">
            <a:gsLst>
              <a:gs pos="0">
                <a:srgbClr val="EAE4DD">
                  <a:alpha val="0"/>
                </a:srgbClr>
              </a:gs>
              <a:gs pos="44000">
                <a:srgbClr val="6FB5A8"/>
              </a:gs>
              <a:gs pos="100000">
                <a:srgbClr val="2F9D8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46" b="16646"/>
          <a:stretch>
            <a:fillRect/>
          </a:stretch>
        </p:blipFill>
        <p:spPr>
          <a:xfrm>
            <a:off x="5067302" y="1584895"/>
            <a:ext cx="2057398" cy="205869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Placeholder 22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1" r="16911"/>
          <a:stretch>
            <a:fillRect/>
          </a:stretch>
        </p:blipFill>
        <p:spPr>
          <a:xfrm>
            <a:off x="8969213" y="2207009"/>
            <a:ext cx="1609888" cy="161089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" name="Picture Placeholder 24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>
          <a:xfrm>
            <a:off x="1613178" y="2207009"/>
            <a:ext cx="1610896" cy="161089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4" name="TextBox 43"/>
          <p:cNvSpPr txBox="1"/>
          <p:nvPr/>
        </p:nvSpPr>
        <p:spPr>
          <a:xfrm>
            <a:off x="4342313" y="306156"/>
            <a:ext cx="379289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+mj-lt"/>
              </a:rPr>
              <a:t>TIMELINE ROADMAP</a:t>
            </a:r>
          </a:p>
        </p:txBody>
      </p:sp>
    </p:spTree>
    <p:extLst>
      <p:ext uri="{BB962C8B-B14F-4D97-AF65-F5344CB8AC3E}">
        <p14:creationId xmlns:p14="http://schemas.microsoft.com/office/powerpoint/2010/main" val="2374775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0" t="8088" r="3990" b="1427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0231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770030" y="785335"/>
            <a:ext cx="4651940" cy="4651934"/>
          </a:xfrm>
          <a:prstGeom prst="ellipse">
            <a:avLst/>
          </a:prstGeom>
          <a:solidFill>
            <a:srgbClr val="562D1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4417207" y="2304144"/>
            <a:ext cx="3357586" cy="1614316"/>
            <a:chOff x="4417207" y="2251674"/>
            <a:chExt cx="3357586" cy="1614316"/>
          </a:xfrm>
        </p:grpSpPr>
        <p:sp>
          <p:nvSpPr>
            <p:cNvPr id="7" name="TextBox 6"/>
            <p:cNvSpPr txBox="1"/>
            <p:nvPr/>
          </p:nvSpPr>
          <p:spPr>
            <a:xfrm>
              <a:off x="4417207" y="3127326"/>
              <a:ext cx="3357586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800" dirty="0">
                  <a:solidFill>
                    <a:schemeClr val="bg1"/>
                  </a:solidFill>
                  <a:latin typeface="+mj-lt"/>
                </a:rPr>
                <a:t>THANK YOU</a:t>
              </a: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5442044" y="2251674"/>
              <a:ext cx="1403164" cy="665388"/>
              <a:chOff x="5032375" y="2363788"/>
              <a:chExt cx="7693025" cy="3648075"/>
            </a:xfrm>
          </p:grpSpPr>
          <p:sp>
            <p:nvSpPr>
              <p:cNvPr id="9" name="Freeform 5"/>
              <p:cNvSpPr>
                <a:spLocks noEditPoints="1"/>
              </p:cNvSpPr>
              <p:nvPr/>
            </p:nvSpPr>
            <p:spPr bwMode="auto">
              <a:xfrm>
                <a:off x="5032375" y="2363788"/>
                <a:ext cx="7693025" cy="3648075"/>
              </a:xfrm>
              <a:custGeom>
                <a:avLst/>
                <a:gdLst>
                  <a:gd name="T0" fmla="*/ 1831 w 2048"/>
                  <a:gd name="T1" fmla="*/ 0 h 970"/>
                  <a:gd name="T2" fmla="*/ 1613 w 2048"/>
                  <a:gd name="T3" fmla="*/ 217 h 970"/>
                  <a:gd name="T4" fmla="*/ 1648 w 2048"/>
                  <a:gd name="T5" fmla="*/ 336 h 970"/>
                  <a:gd name="T6" fmla="*/ 1413 w 2048"/>
                  <a:gd name="T7" fmla="*/ 571 h 970"/>
                  <a:gd name="T8" fmla="*/ 1295 w 2048"/>
                  <a:gd name="T9" fmla="*/ 535 h 970"/>
                  <a:gd name="T10" fmla="*/ 1173 w 2048"/>
                  <a:gd name="T11" fmla="*/ 573 h 970"/>
                  <a:gd name="T12" fmla="*/ 935 w 2048"/>
                  <a:gd name="T13" fmla="*/ 336 h 970"/>
                  <a:gd name="T14" fmla="*/ 971 w 2048"/>
                  <a:gd name="T15" fmla="*/ 217 h 970"/>
                  <a:gd name="T16" fmla="*/ 753 w 2048"/>
                  <a:gd name="T17" fmla="*/ 0 h 970"/>
                  <a:gd name="T18" fmla="*/ 536 w 2048"/>
                  <a:gd name="T19" fmla="*/ 217 h 970"/>
                  <a:gd name="T20" fmla="*/ 571 w 2048"/>
                  <a:gd name="T21" fmla="*/ 336 h 970"/>
                  <a:gd name="T22" fmla="*/ 336 w 2048"/>
                  <a:gd name="T23" fmla="*/ 571 h 970"/>
                  <a:gd name="T24" fmla="*/ 217 w 2048"/>
                  <a:gd name="T25" fmla="*/ 535 h 970"/>
                  <a:gd name="T26" fmla="*/ 0 w 2048"/>
                  <a:gd name="T27" fmla="*/ 753 h 970"/>
                  <a:gd name="T28" fmla="*/ 217 w 2048"/>
                  <a:gd name="T29" fmla="*/ 970 h 970"/>
                  <a:gd name="T30" fmla="*/ 435 w 2048"/>
                  <a:gd name="T31" fmla="*/ 753 h 970"/>
                  <a:gd name="T32" fmla="*/ 400 w 2048"/>
                  <a:gd name="T33" fmla="*/ 634 h 970"/>
                  <a:gd name="T34" fmla="*/ 635 w 2048"/>
                  <a:gd name="T35" fmla="*/ 399 h 970"/>
                  <a:gd name="T36" fmla="*/ 753 w 2048"/>
                  <a:gd name="T37" fmla="*/ 435 h 970"/>
                  <a:gd name="T38" fmla="*/ 872 w 2048"/>
                  <a:gd name="T39" fmla="*/ 399 h 970"/>
                  <a:gd name="T40" fmla="*/ 1110 w 2048"/>
                  <a:gd name="T41" fmla="*/ 638 h 970"/>
                  <a:gd name="T42" fmla="*/ 1077 w 2048"/>
                  <a:gd name="T43" fmla="*/ 753 h 970"/>
                  <a:gd name="T44" fmla="*/ 1295 w 2048"/>
                  <a:gd name="T45" fmla="*/ 970 h 970"/>
                  <a:gd name="T46" fmla="*/ 1512 w 2048"/>
                  <a:gd name="T47" fmla="*/ 753 h 970"/>
                  <a:gd name="T48" fmla="*/ 1477 w 2048"/>
                  <a:gd name="T49" fmla="*/ 634 h 970"/>
                  <a:gd name="T50" fmla="*/ 1712 w 2048"/>
                  <a:gd name="T51" fmla="*/ 399 h 970"/>
                  <a:gd name="T52" fmla="*/ 1831 w 2048"/>
                  <a:gd name="T53" fmla="*/ 435 h 970"/>
                  <a:gd name="T54" fmla="*/ 2048 w 2048"/>
                  <a:gd name="T55" fmla="*/ 217 h 970"/>
                  <a:gd name="T56" fmla="*/ 1831 w 2048"/>
                  <a:gd name="T57" fmla="*/ 0 h 970"/>
                  <a:gd name="T58" fmla="*/ 217 w 2048"/>
                  <a:gd name="T59" fmla="*/ 880 h 970"/>
                  <a:gd name="T60" fmla="*/ 90 w 2048"/>
                  <a:gd name="T61" fmla="*/ 753 h 970"/>
                  <a:gd name="T62" fmla="*/ 217 w 2048"/>
                  <a:gd name="T63" fmla="*/ 625 h 970"/>
                  <a:gd name="T64" fmla="*/ 345 w 2048"/>
                  <a:gd name="T65" fmla="*/ 753 h 970"/>
                  <a:gd name="T66" fmla="*/ 217 w 2048"/>
                  <a:gd name="T67" fmla="*/ 880 h 970"/>
                  <a:gd name="T68" fmla="*/ 753 w 2048"/>
                  <a:gd name="T69" fmla="*/ 345 h 970"/>
                  <a:gd name="T70" fmla="*/ 626 w 2048"/>
                  <a:gd name="T71" fmla="*/ 217 h 970"/>
                  <a:gd name="T72" fmla="*/ 753 w 2048"/>
                  <a:gd name="T73" fmla="*/ 90 h 970"/>
                  <a:gd name="T74" fmla="*/ 881 w 2048"/>
                  <a:gd name="T75" fmla="*/ 217 h 970"/>
                  <a:gd name="T76" fmla="*/ 753 w 2048"/>
                  <a:gd name="T77" fmla="*/ 345 h 970"/>
                  <a:gd name="T78" fmla="*/ 1295 w 2048"/>
                  <a:gd name="T79" fmla="*/ 880 h 970"/>
                  <a:gd name="T80" fmla="*/ 1167 w 2048"/>
                  <a:gd name="T81" fmla="*/ 753 h 970"/>
                  <a:gd name="T82" fmla="*/ 1295 w 2048"/>
                  <a:gd name="T83" fmla="*/ 625 h 970"/>
                  <a:gd name="T84" fmla="*/ 1422 w 2048"/>
                  <a:gd name="T85" fmla="*/ 753 h 970"/>
                  <a:gd name="T86" fmla="*/ 1295 w 2048"/>
                  <a:gd name="T87" fmla="*/ 880 h 970"/>
                  <a:gd name="T88" fmla="*/ 1831 w 2048"/>
                  <a:gd name="T89" fmla="*/ 345 h 970"/>
                  <a:gd name="T90" fmla="*/ 1703 w 2048"/>
                  <a:gd name="T91" fmla="*/ 217 h 970"/>
                  <a:gd name="T92" fmla="*/ 1831 w 2048"/>
                  <a:gd name="T93" fmla="*/ 90 h 970"/>
                  <a:gd name="T94" fmla="*/ 1958 w 2048"/>
                  <a:gd name="T95" fmla="*/ 217 h 970"/>
                  <a:gd name="T96" fmla="*/ 1831 w 2048"/>
                  <a:gd name="T97" fmla="*/ 345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48" h="970">
                    <a:moveTo>
                      <a:pt x="1831" y="0"/>
                    </a:moveTo>
                    <a:cubicBezTo>
                      <a:pt x="1711" y="0"/>
                      <a:pt x="1613" y="97"/>
                      <a:pt x="1613" y="217"/>
                    </a:cubicBezTo>
                    <a:cubicBezTo>
                      <a:pt x="1613" y="261"/>
                      <a:pt x="1626" y="302"/>
                      <a:pt x="1648" y="336"/>
                    </a:cubicBezTo>
                    <a:cubicBezTo>
                      <a:pt x="1413" y="571"/>
                      <a:pt x="1413" y="571"/>
                      <a:pt x="1413" y="571"/>
                    </a:cubicBezTo>
                    <a:cubicBezTo>
                      <a:pt x="1379" y="548"/>
                      <a:pt x="1339" y="535"/>
                      <a:pt x="1295" y="535"/>
                    </a:cubicBezTo>
                    <a:cubicBezTo>
                      <a:pt x="1250" y="535"/>
                      <a:pt x="1207" y="549"/>
                      <a:pt x="1173" y="573"/>
                    </a:cubicBezTo>
                    <a:cubicBezTo>
                      <a:pt x="935" y="336"/>
                      <a:pt x="935" y="336"/>
                      <a:pt x="935" y="336"/>
                    </a:cubicBezTo>
                    <a:cubicBezTo>
                      <a:pt x="958" y="302"/>
                      <a:pt x="971" y="261"/>
                      <a:pt x="971" y="217"/>
                    </a:cubicBezTo>
                    <a:cubicBezTo>
                      <a:pt x="971" y="97"/>
                      <a:pt x="873" y="0"/>
                      <a:pt x="753" y="0"/>
                    </a:cubicBezTo>
                    <a:cubicBezTo>
                      <a:pt x="633" y="0"/>
                      <a:pt x="536" y="97"/>
                      <a:pt x="536" y="217"/>
                    </a:cubicBezTo>
                    <a:cubicBezTo>
                      <a:pt x="536" y="261"/>
                      <a:pt x="549" y="302"/>
                      <a:pt x="571" y="336"/>
                    </a:cubicBezTo>
                    <a:cubicBezTo>
                      <a:pt x="336" y="571"/>
                      <a:pt x="336" y="571"/>
                      <a:pt x="336" y="571"/>
                    </a:cubicBezTo>
                    <a:cubicBezTo>
                      <a:pt x="302" y="548"/>
                      <a:pt x="261" y="535"/>
                      <a:pt x="217" y="535"/>
                    </a:cubicBezTo>
                    <a:cubicBezTo>
                      <a:pt x="98" y="535"/>
                      <a:pt x="0" y="633"/>
                      <a:pt x="0" y="753"/>
                    </a:cubicBezTo>
                    <a:cubicBezTo>
                      <a:pt x="0" y="873"/>
                      <a:pt x="98" y="970"/>
                      <a:pt x="217" y="970"/>
                    </a:cubicBezTo>
                    <a:cubicBezTo>
                      <a:pt x="337" y="970"/>
                      <a:pt x="435" y="873"/>
                      <a:pt x="435" y="753"/>
                    </a:cubicBezTo>
                    <a:cubicBezTo>
                      <a:pt x="435" y="709"/>
                      <a:pt x="422" y="668"/>
                      <a:pt x="400" y="634"/>
                    </a:cubicBezTo>
                    <a:cubicBezTo>
                      <a:pt x="635" y="399"/>
                      <a:pt x="635" y="399"/>
                      <a:pt x="635" y="399"/>
                    </a:cubicBezTo>
                    <a:cubicBezTo>
                      <a:pt x="669" y="422"/>
                      <a:pt x="709" y="435"/>
                      <a:pt x="753" y="435"/>
                    </a:cubicBezTo>
                    <a:cubicBezTo>
                      <a:pt x="797" y="435"/>
                      <a:pt x="838" y="422"/>
                      <a:pt x="872" y="399"/>
                    </a:cubicBezTo>
                    <a:cubicBezTo>
                      <a:pt x="1110" y="638"/>
                      <a:pt x="1110" y="638"/>
                      <a:pt x="1110" y="638"/>
                    </a:cubicBezTo>
                    <a:cubicBezTo>
                      <a:pt x="1090" y="671"/>
                      <a:pt x="1077" y="711"/>
                      <a:pt x="1077" y="753"/>
                    </a:cubicBezTo>
                    <a:cubicBezTo>
                      <a:pt x="1077" y="873"/>
                      <a:pt x="1175" y="970"/>
                      <a:pt x="1295" y="970"/>
                    </a:cubicBezTo>
                    <a:cubicBezTo>
                      <a:pt x="1415" y="970"/>
                      <a:pt x="1512" y="873"/>
                      <a:pt x="1512" y="753"/>
                    </a:cubicBezTo>
                    <a:cubicBezTo>
                      <a:pt x="1512" y="709"/>
                      <a:pt x="1499" y="668"/>
                      <a:pt x="1477" y="634"/>
                    </a:cubicBezTo>
                    <a:cubicBezTo>
                      <a:pt x="1712" y="399"/>
                      <a:pt x="1712" y="399"/>
                      <a:pt x="1712" y="399"/>
                    </a:cubicBezTo>
                    <a:cubicBezTo>
                      <a:pt x="1746" y="422"/>
                      <a:pt x="1787" y="435"/>
                      <a:pt x="1831" y="435"/>
                    </a:cubicBezTo>
                    <a:cubicBezTo>
                      <a:pt x="1950" y="435"/>
                      <a:pt x="2048" y="337"/>
                      <a:pt x="2048" y="217"/>
                    </a:cubicBezTo>
                    <a:cubicBezTo>
                      <a:pt x="2048" y="97"/>
                      <a:pt x="1950" y="0"/>
                      <a:pt x="1831" y="0"/>
                    </a:cubicBezTo>
                    <a:close/>
                    <a:moveTo>
                      <a:pt x="217" y="880"/>
                    </a:moveTo>
                    <a:cubicBezTo>
                      <a:pt x="147" y="880"/>
                      <a:pt x="90" y="823"/>
                      <a:pt x="90" y="753"/>
                    </a:cubicBezTo>
                    <a:cubicBezTo>
                      <a:pt x="90" y="682"/>
                      <a:pt x="147" y="625"/>
                      <a:pt x="217" y="625"/>
                    </a:cubicBezTo>
                    <a:cubicBezTo>
                      <a:pt x="288" y="625"/>
                      <a:pt x="345" y="682"/>
                      <a:pt x="345" y="753"/>
                    </a:cubicBezTo>
                    <a:cubicBezTo>
                      <a:pt x="345" y="823"/>
                      <a:pt x="288" y="880"/>
                      <a:pt x="217" y="880"/>
                    </a:cubicBezTo>
                    <a:close/>
                    <a:moveTo>
                      <a:pt x="753" y="345"/>
                    </a:moveTo>
                    <a:cubicBezTo>
                      <a:pt x="683" y="345"/>
                      <a:pt x="626" y="288"/>
                      <a:pt x="626" y="217"/>
                    </a:cubicBezTo>
                    <a:cubicBezTo>
                      <a:pt x="626" y="147"/>
                      <a:pt x="683" y="90"/>
                      <a:pt x="753" y="90"/>
                    </a:cubicBezTo>
                    <a:cubicBezTo>
                      <a:pt x="823" y="90"/>
                      <a:pt x="881" y="147"/>
                      <a:pt x="881" y="217"/>
                    </a:cubicBezTo>
                    <a:cubicBezTo>
                      <a:pt x="881" y="288"/>
                      <a:pt x="823" y="345"/>
                      <a:pt x="753" y="345"/>
                    </a:cubicBezTo>
                    <a:close/>
                    <a:moveTo>
                      <a:pt x="1295" y="880"/>
                    </a:moveTo>
                    <a:cubicBezTo>
                      <a:pt x="1225" y="880"/>
                      <a:pt x="1167" y="823"/>
                      <a:pt x="1167" y="753"/>
                    </a:cubicBezTo>
                    <a:cubicBezTo>
                      <a:pt x="1167" y="682"/>
                      <a:pt x="1225" y="625"/>
                      <a:pt x="1295" y="625"/>
                    </a:cubicBezTo>
                    <a:cubicBezTo>
                      <a:pt x="1365" y="625"/>
                      <a:pt x="1422" y="682"/>
                      <a:pt x="1422" y="753"/>
                    </a:cubicBezTo>
                    <a:cubicBezTo>
                      <a:pt x="1422" y="823"/>
                      <a:pt x="1365" y="880"/>
                      <a:pt x="1295" y="880"/>
                    </a:cubicBezTo>
                    <a:close/>
                    <a:moveTo>
                      <a:pt x="1831" y="345"/>
                    </a:moveTo>
                    <a:cubicBezTo>
                      <a:pt x="1760" y="345"/>
                      <a:pt x="1703" y="288"/>
                      <a:pt x="1703" y="217"/>
                    </a:cubicBezTo>
                    <a:cubicBezTo>
                      <a:pt x="1703" y="147"/>
                      <a:pt x="1760" y="90"/>
                      <a:pt x="1831" y="90"/>
                    </a:cubicBezTo>
                    <a:cubicBezTo>
                      <a:pt x="1901" y="90"/>
                      <a:pt x="1958" y="147"/>
                      <a:pt x="1958" y="217"/>
                    </a:cubicBezTo>
                    <a:cubicBezTo>
                      <a:pt x="1958" y="288"/>
                      <a:pt x="1901" y="345"/>
                      <a:pt x="1831" y="3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7042150" y="4371976"/>
                <a:ext cx="712788" cy="700088"/>
              </a:xfrm>
              <a:custGeom>
                <a:avLst/>
                <a:gdLst>
                  <a:gd name="T0" fmla="*/ 172 w 190"/>
                  <a:gd name="T1" fmla="*/ 18 h 186"/>
                  <a:gd name="T2" fmla="*/ 109 w 190"/>
                  <a:gd name="T3" fmla="*/ 18 h 186"/>
                  <a:gd name="T4" fmla="*/ 17 w 190"/>
                  <a:gd name="T5" fmla="*/ 109 h 186"/>
                  <a:gd name="T6" fmla="*/ 17 w 190"/>
                  <a:gd name="T7" fmla="*/ 173 h 186"/>
                  <a:gd name="T8" fmla="*/ 49 w 190"/>
                  <a:gd name="T9" fmla="*/ 186 h 186"/>
                  <a:gd name="T10" fmla="*/ 81 w 190"/>
                  <a:gd name="T11" fmla="*/ 173 h 186"/>
                  <a:gd name="T12" fmla="*/ 172 w 190"/>
                  <a:gd name="T13" fmla="*/ 81 h 186"/>
                  <a:gd name="T14" fmla="*/ 172 w 190"/>
                  <a:gd name="T15" fmla="*/ 1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186">
                    <a:moveTo>
                      <a:pt x="172" y="18"/>
                    </a:moveTo>
                    <a:cubicBezTo>
                      <a:pt x="155" y="0"/>
                      <a:pt x="126" y="0"/>
                      <a:pt x="109" y="18"/>
                    </a:cubicBezTo>
                    <a:cubicBezTo>
                      <a:pt x="17" y="109"/>
                      <a:pt x="17" y="109"/>
                      <a:pt x="17" y="109"/>
                    </a:cubicBezTo>
                    <a:cubicBezTo>
                      <a:pt x="0" y="127"/>
                      <a:pt x="0" y="155"/>
                      <a:pt x="17" y="173"/>
                    </a:cubicBezTo>
                    <a:cubicBezTo>
                      <a:pt x="26" y="182"/>
                      <a:pt x="37" y="186"/>
                      <a:pt x="49" y="186"/>
                    </a:cubicBezTo>
                    <a:cubicBezTo>
                      <a:pt x="60" y="186"/>
                      <a:pt x="72" y="182"/>
                      <a:pt x="81" y="17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90" y="64"/>
                      <a:pt x="190" y="35"/>
                      <a:pt x="172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10001250" y="3292476"/>
                <a:ext cx="714375" cy="700088"/>
              </a:xfrm>
              <a:custGeom>
                <a:avLst/>
                <a:gdLst>
                  <a:gd name="T0" fmla="*/ 173 w 190"/>
                  <a:gd name="T1" fmla="*/ 18 h 186"/>
                  <a:gd name="T2" fmla="*/ 109 w 190"/>
                  <a:gd name="T3" fmla="*/ 18 h 186"/>
                  <a:gd name="T4" fmla="*/ 18 w 190"/>
                  <a:gd name="T5" fmla="*/ 109 h 186"/>
                  <a:gd name="T6" fmla="*/ 18 w 190"/>
                  <a:gd name="T7" fmla="*/ 173 h 186"/>
                  <a:gd name="T8" fmla="*/ 50 w 190"/>
                  <a:gd name="T9" fmla="*/ 186 h 186"/>
                  <a:gd name="T10" fmla="*/ 81 w 190"/>
                  <a:gd name="T11" fmla="*/ 173 h 186"/>
                  <a:gd name="T12" fmla="*/ 173 w 190"/>
                  <a:gd name="T13" fmla="*/ 81 h 186"/>
                  <a:gd name="T14" fmla="*/ 173 w 190"/>
                  <a:gd name="T15" fmla="*/ 1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186">
                    <a:moveTo>
                      <a:pt x="173" y="18"/>
                    </a:moveTo>
                    <a:cubicBezTo>
                      <a:pt x="155" y="0"/>
                      <a:pt x="127" y="0"/>
                      <a:pt x="109" y="18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0" y="127"/>
                      <a:pt x="0" y="155"/>
                      <a:pt x="18" y="173"/>
                    </a:cubicBezTo>
                    <a:cubicBezTo>
                      <a:pt x="27" y="182"/>
                      <a:pt x="38" y="186"/>
                      <a:pt x="50" y="186"/>
                    </a:cubicBezTo>
                    <a:cubicBezTo>
                      <a:pt x="61" y="186"/>
                      <a:pt x="73" y="181"/>
                      <a:pt x="81" y="173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90" y="64"/>
                      <a:pt x="190" y="35"/>
                      <a:pt x="173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49479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3C9E2E5C-1108-47F0-B48E-FBF9417117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6" t="4428" r="8727" b="5454"/>
          <a:stretch/>
        </p:blipFill>
        <p:spPr>
          <a:xfrm>
            <a:off x="2720985" y="2336141"/>
            <a:ext cx="2453800" cy="2185721"/>
          </a:xfrm>
          <a:custGeom>
            <a:avLst/>
            <a:gdLst>
              <a:gd name="connsiteX0" fmla="*/ 0 w 2453800"/>
              <a:gd name="connsiteY0" fmla="*/ 0 h 2185721"/>
              <a:gd name="connsiteX1" fmla="*/ 2453800 w 2453800"/>
              <a:gd name="connsiteY1" fmla="*/ 0 h 2185721"/>
              <a:gd name="connsiteX2" fmla="*/ 2453800 w 2453800"/>
              <a:gd name="connsiteY2" fmla="*/ 2185721 h 2185721"/>
              <a:gd name="connsiteX3" fmla="*/ 0 w 2453800"/>
              <a:gd name="connsiteY3" fmla="*/ 2185721 h 218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3800" h="2185721">
                <a:moveTo>
                  <a:pt x="0" y="0"/>
                </a:moveTo>
                <a:lnTo>
                  <a:pt x="2453800" y="0"/>
                </a:lnTo>
                <a:lnTo>
                  <a:pt x="2453800" y="2185721"/>
                </a:lnTo>
                <a:lnTo>
                  <a:pt x="0" y="2185721"/>
                </a:lnTo>
                <a:close/>
              </a:path>
            </a:pathLst>
          </a:cu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5B725929-9054-438F-9944-BFEBF69298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9" t="22024" r="10679" b="12072"/>
          <a:stretch/>
        </p:blipFill>
        <p:spPr>
          <a:xfrm>
            <a:off x="131535" y="2336141"/>
            <a:ext cx="2453800" cy="2185721"/>
          </a:xfrm>
          <a:custGeom>
            <a:avLst/>
            <a:gdLst>
              <a:gd name="connsiteX0" fmla="*/ 0 w 2453800"/>
              <a:gd name="connsiteY0" fmla="*/ 0 h 2185721"/>
              <a:gd name="connsiteX1" fmla="*/ 2453800 w 2453800"/>
              <a:gd name="connsiteY1" fmla="*/ 0 h 2185721"/>
              <a:gd name="connsiteX2" fmla="*/ 2453800 w 2453800"/>
              <a:gd name="connsiteY2" fmla="*/ 2185721 h 2185721"/>
              <a:gd name="connsiteX3" fmla="*/ 0 w 2453800"/>
              <a:gd name="connsiteY3" fmla="*/ 2185721 h 218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3800" h="2185721">
                <a:moveTo>
                  <a:pt x="0" y="0"/>
                </a:moveTo>
                <a:lnTo>
                  <a:pt x="2453800" y="0"/>
                </a:lnTo>
                <a:lnTo>
                  <a:pt x="2453800" y="2185721"/>
                </a:lnTo>
                <a:lnTo>
                  <a:pt x="0" y="2185721"/>
                </a:lnTo>
                <a:close/>
              </a:path>
            </a:pathLst>
          </a:cu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58357A94-6A53-422A-96F7-5785CBA48D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2" t="6460" r="21326"/>
          <a:stretch/>
        </p:blipFill>
        <p:spPr>
          <a:xfrm>
            <a:off x="5740314" y="159336"/>
            <a:ext cx="2023922" cy="2044522"/>
          </a:xfrm>
          <a:custGeom>
            <a:avLst/>
            <a:gdLst>
              <a:gd name="connsiteX0" fmla="*/ 0 w 2023922"/>
              <a:gd name="connsiteY0" fmla="*/ 0 h 2044522"/>
              <a:gd name="connsiteX1" fmla="*/ 2023922 w 2023922"/>
              <a:gd name="connsiteY1" fmla="*/ 0 h 2044522"/>
              <a:gd name="connsiteX2" fmla="*/ 2023922 w 2023922"/>
              <a:gd name="connsiteY2" fmla="*/ 2044522 h 2044522"/>
              <a:gd name="connsiteX3" fmla="*/ 0 w 2023922"/>
              <a:gd name="connsiteY3" fmla="*/ 2044522 h 204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3922" h="2044522">
                <a:moveTo>
                  <a:pt x="0" y="0"/>
                </a:moveTo>
                <a:lnTo>
                  <a:pt x="2023922" y="0"/>
                </a:lnTo>
                <a:lnTo>
                  <a:pt x="2023922" y="2044522"/>
                </a:lnTo>
                <a:lnTo>
                  <a:pt x="0" y="2044522"/>
                </a:ln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E72D3E7-1F53-43A3-9F20-38AAA2821D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3912" r="18906" b="16599"/>
          <a:stretch>
            <a:fillRect/>
          </a:stretch>
        </p:blipFill>
        <p:spPr>
          <a:xfrm>
            <a:off x="131536" y="4654143"/>
            <a:ext cx="2050379" cy="2044522"/>
          </a:xfrm>
          <a:custGeom>
            <a:avLst/>
            <a:gdLst>
              <a:gd name="connsiteX0" fmla="*/ 0 w 2050379"/>
              <a:gd name="connsiteY0" fmla="*/ 0 h 2044522"/>
              <a:gd name="connsiteX1" fmla="*/ 2050379 w 2050379"/>
              <a:gd name="connsiteY1" fmla="*/ 0 h 2044522"/>
              <a:gd name="connsiteX2" fmla="*/ 2050379 w 2050379"/>
              <a:gd name="connsiteY2" fmla="*/ 2044522 h 2044522"/>
              <a:gd name="connsiteX3" fmla="*/ 0 w 2050379"/>
              <a:gd name="connsiteY3" fmla="*/ 2044522 h 204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379" h="2044522">
                <a:moveTo>
                  <a:pt x="0" y="0"/>
                </a:moveTo>
                <a:lnTo>
                  <a:pt x="2050379" y="0"/>
                </a:lnTo>
                <a:lnTo>
                  <a:pt x="2050379" y="2044522"/>
                </a:lnTo>
                <a:lnTo>
                  <a:pt x="0" y="2044522"/>
                </a:ln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EC489BB-6D23-4BB2-858F-AE041FC3FC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" t="19290" r="7444" b="31187"/>
          <a:stretch/>
        </p:blipFill>
        <p:spPr>
          <a:xfrm>
            <a:off x="2314197" y="4654143"/>
            <a:ext cx="5450039" cy="2044522"/>
          </a:xfrm>
          <a:custGeom>
            <a:avLst/>
            <a:gdLst>
              <a:gd name="connsiteX0" fmla="*/ 0 w 5450039"/>
              <a:gd name="connsiteY0" fmla="*/ 0 h 2044522"/>
              <a:gd name="connsiteX1" fmla="*/ 5450039 w 5450039"/>
              <a:gd name="connsiteY1" fmla="*/ 0 h 2044522"/>
              <a:gd name="connsiteX2" fmla="*/ 5450039 w 5450039"/>
              <a:gd name="connsiteY2" fmla="*/ 2044522 h 2044522"/>
              <a:gd name="connsiteX3" fmla="*/ 0 w 5450039"/>
              <a:gd name="connsiteY3" fmla="*/ 2044522 h 204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0039" h="2044522">
                <a:moveTo>
                  <a:pt x="0" y="0"/>
                </a:moveTo>
                <a:lnTo>
                  <a:pt x="5450039" y="0"/>
                </a:lnTo>
                <a:lnTo>
                  <a:pt x="5450039" y="2044522"/>
                </a:lnTo>
                <a:lnTo>
                  <a:pt x="0" y="2044522"/>
                </a:ln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2676595-1315-465C-A114-1CCD8090608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" t="27252" r="38219" b="2059"/>
          <a:stretch/>
        </p:blipFill>
        <p:spPr>
          <a:xfrm>
            <a:off x="5310436" y="2336140"/>
            <a:ext cx="2453800" cy="2185721"/>
          </a:xfrm>
          <a:custGeom>
            <a:avLst/>
            <a:gdLst>
              <a:gd name="connsiteX0" fmla="*/ 0 w 2453800"/>
              <a:gd name="connsiteY0" fmla="*/ 0 h 2185721"/>
              <a:gd name="connsiteX1" fmla="*/ 2453800 w 2453800"/>
              <a:gd name="connsiteY1" fmla="*/ 0 h 2185721"/>
              <a:gd name="connsiteX2" fmla="*/ 2453800 w 2453800"/>
              <a:gd name="connsiteY2" fmla="*/ 2185721 h 2185721"/>
              <a:gd name="connsiteX3" fmla="*/ 0 w 2453800"/>
              <a:gd name="connsiteY3" fmla="*/ 2185721 h 218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3800" h="2185721">
                <a:moveTo>
                  <a:pt x="0" y="0"/>
                </a:moveTo>
                <a:lnTo>
                  <a:pt x="2453800" y="0"/>
                </a:lnTo>
                <a:lnTo>
                  <a:pt x="2453800" y="2185721"/>
                </a:lnTo>
                <a:lnTo>
                  <a:pt x="0" y="2185721"/>
                </a:lnTo>
                <a:close/>
              </a:path>
            </a:pathLst>
          </a:cu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CD47C97-207D-449D-AF17-F0F84072BFE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" t="30804" r="3054" b="16617"/>
          <a:stretch/>
        </p:blipFill>
        <p:spPr>
          <a:xfrm>
            <a:off x="131536" y="159336"/>
            <a:ext cx="5476496" cy="2044522"/>
          </a:xfrm>
          <a:custGeom>
            <a:avLst/>
            <a:gdLst>
              <a:gd name="connsiteX0" fmla="*/ 0 w 5476496"/>
              <a:gd name="connsiteY0" fmla="*/ 0 h 2044522"/>
              <a:gd name="connsiteX1" fmla="*/ 5476496 w 5476496"/>
              <a:gd name="connsiteY1" fmla="*/ 0 h 2044522"/>
              <a:gd name="connsiteX2" fmla="*/ 5476496 w 5476496"/>
              <a:gd name="connsiteY2" fmla="*/ 2044522 h 2044522"/>
              <a:gd name="connsiteX3" fmla="*/ 0 w 5476496"/>
              <a:gd name="connsiteY3" fmla="*/ 2044522 h 204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6496" h="2044522">
                <a:moveTo>
                  <a:pt x="0" y="0"/>
                </a:moveTo>
                <a:lnTo>
                  <a:pt x="5476496" y="0"/>
                </a:lnTo>
                <a:lnTo>
                  <a:pt x="5476496" y="2044522"/>
                </a:lnTo>
                <a:lnTo>
                  <a:pt x="0" y="2044522"/>
                </a:lnTo>
                <a:close/>
              </a:path>
            </a:pathLst>
          </a:cu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C730B6A0-6895-4C19-8272-B4F32875D307}"/>
              </a:ext>
            </a:extLst>
          </p:cNvPr>
          <p:cNvGrpSpPr/>
          <p:nvPr/>
        </p:nvGrpSpPr>
        <p:grpSpPr>
          <a:xfrm>
            <a:off x="10928712" y="6378850"/>
            <a:ext cx="947290" cy="270982"/>
            <a:chOff x="4103688" y="-2378075"/>
            <a:chExt cx="1309687" cy="374650"/>
          </a:xfrm>
          <a:solidFill>
            <a:srgbClr val="468DC3"/>
          </a:solidFill>
        </p:grpSpPr>
        <p:sp>
          <p:nvSpPr>
            <p:cNvPr id="47" name="Freeform 254">
              <a:extLst>
                <a:ext uri="{FF2B5EF4-FFF2-40B4-BE49-F238E27FC236}">
                  <a16:creationId xmlns:a16="http://schemas.microsoft.com/office/drawing/2014/main" id="{2C71E541-C077-487E-ADF3-6D2D8ED56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688" y="-2374900"/>
              <a:ext cx="182562" cy="288925"/>
            </a:xfrm>
            <a:custGeom>
              <a:avLst/>
              <a:gdLst>
                <a:gd name="T0" fmla="*/ 43 w 61"/>
                <a:gd name="T1" fmla="*/ 47 h 95"/>
                <a:gd name="T2" fmla="*/ 30 w 61"/>
                <a:gd name="T3" fmla="*/ 55 h 95"/>
                <a:gd name="T4" fmla="*/ 11 w 61"/>
                <a:gd name="T5" fmla="*/ 83 h 95"/>
                <a:gd name="T6" fmla="*/ 11 w 61"/>
                <a:gd name="T7" fmla="*/ 85 h 95"/>
                <a:gd name="T8" fmla="*/ 57 w 61"/>
                <a:gd name="T9" fmla="*/ 85 h 95"/>
                <a:gd name="T10" fmla="*/ 60 w 61"/>
                <a:gd name="T11" fmla="*/ 88 h 95"/>
                <a:gd name="T12" fmla="*/ 60 w 61"/>
                <a:gd name="T13" fmla="*/ 93 h 95"/>
                <a:gd name="T14" fmla="*/ 57 w 61"/>
                <a:gd name="T15" fmla="*/ 95 h 95"/>
                <a:gd name="T16" fmla="*/ 3 w 61"/>
                <a:gd name="T17" fmla="*/ 95 h 95"/>
                <a:gd name="T18" fmla="*/ 0 w 61"/>
                <a:gd name="T19" fmla="*/ 93 h 95"/>
                <a:gd name="T20" fmla="*/ 0 w 61"/>
                <a:gd name="T21" fmla="*/ 83 h 95"/>
                <a:gd name="T22" fmla="*/ 21 w 61"/>
                <a:gd name="T23" fmla="*/ 49 h 95"/>
                <a:gd name="T24" fmla="*/ 35 w 61"/>
                <a:gd name="T25" fmla="*/ 40 h 95"/>
                <a:gd name="T26" fmla="*/ 49 w 61"/>
                <a:gd name="T27" fmla="*/ 22 h 95"/>
                <a:gd name="T28" fmla="*/ 28 w 61"/>
                <a:gd name="T29" fmla="*/ 9 h 95"/>
                <a:gd name="T30" fmla="*/ 4 w 61"/>
                <a:gd name="T31" fmla="*/ 11 h 95"/>
                <a:gd name="T32" fmla="*/ 3 w 61"/>
                <a:gd name="T33" fmla="*/ 11 h 95"/>
                <a:gd name="T34" fmla="*/ 1 w 61"/>
                <a:gd name="T35" fmla="*/ 9 h 95"/>
                <a:gd name="T36" fmla="*/ 1 w 61"/>
                <a:gd name="T37" fmla="*/ 4 h 95"/>
                <a:gd name="T38" fmla="*/ 4 w 61"/>
                <a:gd name="T39" fmla="*/ 2 h 95"/>
                <a:gd name="T40" fmla="*/ 28 w 61"/>
                <a:gd name="T41" fmla="*/ 0 h 95"/>
                <a:gd name="T42" fmla="*/ 61 w 61"/>
                <a:gd name="T43" fmla="*/ 22 h 95"/>
                <a:gd name="T44" fmla="*/ 43 w 61"/>
                <a:gd name="T45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95">
                  <a:moveTo>
                    <a:pt x="43" y="47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15" y="65"/>
                    <a:pt x="11" y="72"/>
                    <a:pt x="11" y="83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9" y="85"/>
                    <a:pt x="60" y="86"/>
                    <a:pt x="60" y="8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5"/>
                    <a:pt x="59" y="95"/>
                    <a:pt x="57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4"/>
                    <a:pt x="0" y="9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69"/>
                    <a:pt x="6" y="58"/>
                    <a:pt x="21" y="4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46" y="33"/>
                    <a:pt x="49" y="30"/>
                    <a:pt x="49" y="22"/>
                  </a:cubicBezTo>
                  <a:cubicBezTo>
                    <a:pt x="49" y="13"/>
                    <a:pt x="43" y="9"/>
                    <a:pt x="28" y="9"/>
                  </a:cubicBezTo>
                  <a:cubicBezTo>
                    <a:pt x="21" y="9"/>
                    <a:pt x="12" y="10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11" y="0"/>
                    <a:pt x="20" y="0"/>
                    <a:pt x="28" y="0"/>
                  </a:cubicBezTo>
                  <a:cubicBezTo>
                    <a:pt x="51" y="0"/>
                    <a:pt x="61" y="7"/>
                    <a:pt x="61" y="22"/>
                  </a:cubicBezTo>
                  <a:cubicBezTo>
                    <a:pt x="61" y="33"/>
                    <a:pt x="56" y="39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 255">
              <a:extLst>
                <a:ext uri="{FF2B5EF4-FFF2-40B4-BE49-F238E27FC236}">
                  <a16:creationId xmlns:a16="http://schemas.microsoft.com/office/drawing/2014/main" id="{57AE4BE3-F3F1-406C-B966-79ED4DA14D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8463" y="-2308225"/>
              <a:ext cx="211137" cy="304800"/>
            </a:xfrm>
            <a:custGeom>
              <a:avLst/>
              <a:gdLst>
                <a:gd name="T0" fmla="*/ 68 w 70"/>
                <a:gd name="T1" fmla="*/ 74 h 100"/>
                <a:gd name="T2" fmla="*/ 56 w 70"/>
                <a:gd name="T3" fmla="*/ 74 h 100"/>
                <a:gd name="T4" fmla="*/ 56 w 70"/>
                <a:gd name="T5" fmla="*/ 98 h 100"/>
                <a:gd name="T6" fmla="*/ 54 w 70"/>
                <a:gd name="T7" fmla="*/ 100 h 100"/>
                <a:gd name="T8" fmla="*/ 46 w 70"/>
                <a:gd name="T9" fmla="*/ 100 h 100"/>
                <a:gd name="T10" fmla="*/ 44 w 70"/>
                <a:gd name="T11" fmla="*/ 98 h 100"/>
                <a:gd name="T12" fmla="*/ 44 w 70"/>
                <a:gd name="T13" fmla="*/ 74 h 100"/>
                <a:gd name="T14" fmla="*/ 5 w 70"/>
                <a:gd name="T15" fmla="*/ 74 h 100"/>
                <a:gd name="T16" fmla="*/ 0 w 70"/>
                <a:gd name="T17" fmla="*/ 68 h 100"/>
                <a:gd name="T18" fmla="*/ 0 w 70"/>
                <a:gd name="T19" fmla="*/ 63 h 100"/>
                <a:gd name="T20" fmla="*/ 1 w 70"/>
                <a:gd name="T21" fmla="*/ 58 h 100"/>
                <a:gd name="T22" fmla="*/ 41 w 70"/>
                <a:gd name="T23" fmla="*/ 2 h 100"/>
                <a:gd name="T24" fmla="*/ 45 w 70"/>
                <a:gd name="T25" fmla="*/ 0 h 100"/>
                <a:gd name="T26" fmla="*/ 52 w 70"/>
                <a:gd name="T27" fmla="*/ 0 h 100"/>
                <a:gd name="T28" fmla="*/ 56 w 70"/>
                <a:gd name="T29" fmla="*/ 3 h 100"/>
                <a:gd name="T30" fmla="*/ 56 w 70"/>
                <a:gd name="T31" fmla="*/ 63 h 100"/>
                <a:gd name="T32" fmla="*/ 68 w 70"/>
                <a:gd name="T33" fmla="*/ 63 h 100"/>
                <a:gd name="T34" fmla="*/ 70 w 70"/>
                <a:gd name="T35" fmla="*/ 66 h 100"/>
                <a:gd name="T36" fmla="*/ 70 w 70"/>
                <a:gd name="T37" fmla="*/ 71 h 100"/>
                <a:gd name="T38" fmla="*/ 68 w 70"/>
                <a:gd name="T39" fmla="*/ 74 h 100"/>
                <a:gd name="T40" fmla="*/ 44 w 70"/>
                <a:gd name="T41" fmla="*/ 17 h 100"/>
                <a:gd name="T42" fmla="*/ 43 w 70"/>
                <a:gd name="T43" fmla="*/ 17 h 100"/>
                <a:gd name="T44" fmla="*/ 43 w 70"/>
                <a:gd name="T45" fmla="*/ 17 h 100"/>
                <a:gd name="T46" fmla="*/ 42 w 70"/>
                <a:gd name="T47" fmla="*/ 17 h 100"/>
                <a:gd name="T48" fmla="*/ 11 w 70"/>
                <a:gd name="T49" fmla="*/ 61 h 100"/>
                <a:gd name="T50" fmla="*/ 11 w 70"/>
                <a:gd name="T51" fmla="*/ 63 h 100"/>
                <a:gd name="T52" fmla="*/ 12 w 70"/>
                <a:gd name="T53" fmla="*/ 63 h 100"/>
                <a:gd name="T54" fmla="*/ 44 w 70"/>
                <a:gd name="T55" fmla="*/ 63 h 100"/>
                <a:gd name="T56" fmla="*/ 44 w 70"/>
                <a:gd name="T57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100">
                  <a:moveTo>
                    <a:pt x="68" y="74"/>
                  </a:moveTo>
                  <a:cubicBezTo>
                    <a:pt x="56" y="74"/>
                    <a:pt x="56" y="74"/>
                    <a:pt x="56" y="74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5" y="100"/>
                    <a:pt x="54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" y="74"/>
                    <a:pt x="0" y="72"/>
                    <a:pt x="0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1"/>
                    <a:pt x="0" y="60"/>
                    <a:pt x="1" y="5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0"/>
                    <a:pt x="56" y="1"/>
                    <a:pt x="56" y="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70" y="64"/>
                    <a:pt x="70" y="6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1" y="62"/>
                    <a:pt x="11" y="63"/>
                  </a:cubicBezTo>
                  <a:cubicBezTo>
                    <a:pt x="11" y="63"/>
                    <a:pt x="11" y="63"/>
                    <a:pt x="12" y="63"/>
                  </a:cubicBezTo>
                  <a:cubicBezTo>
                    <a:pt x="44" y="63"/>
                    <a:pt x="44" y="63"/>
                    <a:pt x="44" y="63"/>
                  </a:cubicBezTo>
                  <a:lnTo>
                    <a:pt x="4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 256">
              <a:extLst>
                <a:ext uri="{FF2B5EF4-FFF2-40B4-BE49-F238E27FC236}">
                  <a16:creationId xmlns:a16="http://schemas.microsoft.com/office/drawing/2014/main" id="{95194608-4FB4-43F9-9488-861655260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025" y="-2374900"/>
              <a:ext cx="34925" cy="292100"/>
            </a:xfrm>
            <a:custGeom>
              <a:avLst/>
              <a:gdLst>
                <a:gd name="T0" fmla="*/ 11 w 12"/>
                <a:gd name="T1" fmla="*/ 95 h 96"/>
                <a:gd name="T2" fmla="*/ 10 w 12"/>
                <a:gd name="T3" fmla="*/ 96 h 96"/>
                <a:gd name="T4" fmla="*/ 3 w 12"/>
                <a:gd name="T5" fmla="*/ 96 h 96"/>
                <a:gd name="T6" fmla="*/ 1 w 12"/>
                <a:gd name="T7" fmla="*/ 95 h 96"/>
                <a:gd name="T8" fmla="*/ 0 w 12"/>
                <a:gd name="T9" fmla="*/ 93 h 96"/>
                <a:gd name="T10" fmla="*/ 0 w 12"/>
                <a:gd name="T11" fmla="*/ 2 h 96"/>
                <a:gd name="T12" fmla="*/ 1 w 12"/>
                <a:gd name="T13" fmla="*/ 1 h 96"/>
                <a:gd name="T14" fmla="*/ 3 w 12"/>
                <a:gd name="T15" fmla="*/ 0 h 96"/>
                <a:gd name="T16" fmla="*/ 10 w 12"/>
                <a:gd name="T17" fmla="*/ 0 h 96"/>
                <a:gd name="T18" fmla="*/ 11 w 12"/>
                <a:gd name="T19" fmla="*/ 1 h 96"/>
                <a:gd name="T20" fmla="*/ 12 w 12"/>
                <a:gd name="T21" fmla="*/ 2 h 96"/>
                <a:gd name="T22" fmla="*/ 12 w 12"/>
                <a:gd name="T23" fmla="*/ 93 h 96"/>
                <a:gd name="T24" fmla="*/ 11 w 12"/>
                <a:gd name="T25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96">
                  <a:moveTo>
                    <a:pt x="11" y="95"/>
                  </a:moveTo>
                  <a:cubicBezTo>
                    <a:pt x="11" y="95"/>
                    <a:pt x="10" y="96"/>
                    <a:pt x="10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6"/>
                    <a:pt x="1" y="95"/>
                    <a:pt x="1" y="95"/>
                  </a:cubicBezTo>
                  <a:cubicBezTo>
                    <a:pt x="0" y="94"/>
                    <a:pt x="0" y="94"/>
                    <a:pt x="0" y="9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2" y="94"/>
                    <a:pt x="12" y="94"/>
                    <a:pt x="1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 257">
              <a:extLst>
                <a:ext uri="{FF2B5EF4-FFF2-40B4-BE49-F238E27FC236}">
                  <a16:creationId xmlns:a16="http://schemas.microsoft.com/office/drawing/2014/main" id="{8C9375EB-E1ED-461B-AC2A-ECB2D9B850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3450" y="-2378075"/>
              <a:ext cx="36512" cy="295275"/>
            </a:xfrm>
            <a:custGeom>
              <a:avLst/>
              <a:gdLst>
                <a:gd name="T0" fmla="*/ 11 w 12"/>
                <a:gd name="T1" fmla="*/ 15 h 97"/>
                <a:gd name="T2" fmla="*/ 9 w 12"/>
                <a:gd name="T3" fmla="*/ 15 h 97"/>
                <a:gd name="T4" fmla="*/ 3 w 12"/>
                <a:gd name="T5" fmla="*/ 15 h 97"/>
                <a:gd name="T6" fmla="*/ 1 w 12"/>
                <a:gd name="T7" fmla="*/ 15 h 97"/>
                <a:gd name="T8" fmla="*/ 0 w 12"/>
                <a:gd name="T9" fmla="*/ 13 h 97"/>
                <a:gd name="T10" fmla="*/ 0 w 12"/>
                <a:gd name="T11" fmla="*/ 3 h 97"/>
                <a:gd name="T12" fmla="*/ 1 w 12"/>
                <a:gd name="T13" fmla="*/ 1 h 97"/>
                <a:gd name="T14" fmla="*/ 3 w 12"/>
                <a:gd name="T15" fmla="*/ 0 h 97"/>
                <a:gd name="T16" fmla="*/ 9 w 12"/>
                <a:gd name="T17" fmla="*/ 0 h 97"/>
                <a:gd name="T18" fmla="*/ 11 w 12"/>
                <a:gd name="T19" fmla="*/ 1 h 97"/>
                <a:gd name="T20" fmla="*/ 12 w 12"/>
                <a:gd name="T21" fmla="*/ 3 h 97"/>
                <a:gd name="T22" fmla="*/ 12 w 12"/>
                <a:gd name="T23" fmla="*/ 13 h 97"/>
                <a:gd name="T24" fmla="*/ 11 w 12"/>
                <a:gd name="T25" fmla="*/ 15 h 97"/>
                <a:gd name="T26" fmla="*/ 11 w 12"/>
                <a:gd name="T27" fmla="*/ 96 h 97"/>
                <a:gd name="T28" fmla="*/ 9 w 12"/>
                <a:gd name="T29" fmla="*/ 97 h 97"/>
                <a:gd name="T30" fmla="*/ 3 w 12"/>
                <a:gd name="T31" fmla="*/ 97 h 97"/>
                <a:gd name="T32" fmla="*/ 1 w 12"/>
                <a:gd name="T33" fmla="*/ 96 h 97"/>
                <a:gd name="T34" fmla="*/ 0 w 12"/>
                <a:gd name="T35" fmla="*/ 94 h 97"/>
                <a:gd name="T36" fmla="*/ 0 w 12"/>
                <a:gd name="T37" fmla="*/ 29 h 97"/>
                <a:gd name="T38" fmla="*/ 1 w 12"/>
                <a:gd name="T39" fmla="*/ 27 h 97"/>
                <a:gd name="T40" fmla="*/ 3 w 12"/>
                <a:gd name="T41" fmla="*/ 27 h 97"/>
                <a:gd name="T42" fmla="*/ 9 w 12"/>
                <a:gd name="T43" fmla="*/ 27 h 97"/>
                <a:gd name="T44" fmla="*/ 11 w 12"/>
                <a:gd name="T45" fmla="*/ 27 h 97"/>
                <a:gd name="T46" fmla="*/ 12 w 12"/>
                <a:gd name="T47" fmla="*/ 29 h 97"/>
                <a:gd name="T48" fmla="*/ 12 w 12"/>
                <a:gd name="T49" fmla="*/ 94 h 97"/>
                <a:gd name="T50" fmla="*/ 11 w 12"/>
                <a:gd name="T51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97">
                  <a:moveTo>
                    <a:pt x="11" y="15"/>
                  </a:moveTo>
                  <a:cubicBezTo>
                    <a:pt x="11" y="15"/>
                    <a:pt x="10" y="15"/>
                    <a:pt x="9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5"/>
                  </a:cubicBezTo>
                  <a:close/>
                  <a:moveTo>
                    <a:pt x="11" y="96"/>
                  </a:moveTo>
                  <a:cubicBezTo>
                    <a:pt x="10" y="96"/>
                    <a:pt x="10" y="97"/>
                    <a:pt x="9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2" y="97"/>
                    <a:pt x="1" y="96"/>
                    <a:pt x="1" y="96"/>
                  </a:cubicBezTo>
                  <a:cubicBezTo>
                    <a:pt x="0" y="95"/>
                    <a:pt x="0" y="95"/>
                    <a:pt x="0" y="9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1" y="27"/>
                  </a:cubicBezTo>
                  <a:cubicBezTo>
                    <a:pt x="1" y="27"/>
                    <a:pt x="2" y="27"/>
                    <a:pt x="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8"/>
                    <a:pt x="12" y="28"/>
                    <a:pt x="12" y="29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1" y="95"/>
                    <a:pt x="1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reeform 258">
              <a:extLst>
                <a:ext uri="{FF2B5EF4-FFF2-40B4-BE49-F238E27FC236}">
                  <a16:creationId xmlns:a16="http://schemas.microsoft.com/office/drawing/2014/main" id="{3053A9B4-E757-4B0D-8721-A291D9A713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0763" y="-2374900"/>
              <a:ext cx="171450" cy="295275"/>
            </a:xfrm>
            <a:custGeom>
              <a:avLst/>
              <a:gdLst>
                <a:gd name="T0" fmla="*/ 56 w 57"/>
                <a:gd name="T1" fmla="*/ 93 h 97"/>
                <a:gd name="T2" fmla="*/ 54 w 57"/>
                <a:gd name="T3" fmla="*/ 94 h 97"/>
                <a:gd name="T4" fmla="*/ 41 w 57"/>
                <a:gd name="T5" fmla="*/ 96 h 97"/>
                <a:gd name="T6" fmla="*/ 29 w 57"/>
                <a:gd name="T7" fmla="*/ 97 h 97"/>
                <a:gd name="T8" fmla="*/ 16 w 57"/>
                <a:gd name="T9" fmla="*/ 94 h 97"/>
                <a:gd name="T10" fmla="*/ 7 w 57"/>
                <a:gd name="T11" fmla="*/ 88 h 97"/>
                <a:gd name="T12" fmla="*/ 2 w 57"/>
                <a:gd name="T13" fmla="*/ 78 h 97"/>
                <a:gd name="T14" fmla="*/ 0 w 57"/>
                <a:gd name="T15" fmla="*/ 65 h 97"/>
                <a:gd name="T16" fmla="*/ 0 w 57"/>
                <a:gd name="T17" fmla="*/ 56 h 97"/>
                <a:gd name="T18" fmla="*/ 7 w 57"/>
                <a:gd name="T19" fmla="*/ 33 h 97"/>
                <a:gd name="T20" fmla="*/ 29 w 57"/>
                <a:gd name="T21" fmla="*/ 25 h 97"/>
                <a:gd name="T22" fmla="*/ 37 w 57"/>
                <a:gd name="T23" fmla="*/ 25 h 97"/>
                <a:gd name="T24" fmla="*/ 45 w 57"/>
                <a:gd name="T25" fmla="*/ 26 h 97"/>
                <a:gd name="T26" fmla="*/ 45 w 57"/>
                <a:gd name="T27" fmla="*/ 2 h 97"/>
                <a:gd name="T28" fmla="*/ 46 w 57"/>
                <a:gd name="T29" fmla="*/ 1 h 97"/>
                <a:gd name="T30" fmla="*/ 47 w 57"/>
                <a:gd name="T31" fmla="*/ 0 h 97"/>
                <a:gd name="T32" fmla="*/ 54 w 57"/>
                <a:gd name="T33" fmla="*/ 0 h 97"/>
                <a:gd name="T34" fmla="*/ 56 w 57"/>
                <a:gd name="T35" fmla="*/ 1 h 97"/>
                <a:gd name="T36" fmla="*/ 57 w 57"/>
                <a:gd name="T37" fmla="*/ 2 h 97"/>
                <a:gd name="T38" fmla="*/ 57 w 57"/>
                <a:gd name="T39" fmla="*/ 91 h 97"/>
                <a:gd name="T40" fmla="*/ 56 w 57"/>
                <a:gd name="T41" fmla="*/ 93 h 97"/>
                <a:gd name="T42" fmla="*/ 45 w 57"/>
                <a:gd name="T43" fmla="*/ 35 h 97"/>
                <a:gd name="T44" fmla="*/ 37 w 57"/>
                <a:gd name="T45" fmla="*/ 35 h 97"/>
                <a:gd name="T46" fmla="*/ 29 w 57"/>
                <a:gd name="T47" fmla="*/ 35 h 97"/>
                <a:gd name="T48" fmla="*/ 16 w 57"/>
                <a:gd name="T49" fmla="*/ 40 h 97"/>
                <a:gd name="T50" fmla="*/ 12 w 57"/>
                <a:gd name="T51" fmla="*/ 56 h 97"/>
                <a:gd name="T52" fmla="*/ 12 w 57"/>
                <a:gd name="T53" fmla="*/ 65 h 97"/>
                <a:gd name="T54" fmla="*/ 16 w 57"/>
                <a:gd name="T55" fmla="*/ 81 h 97"/>
                <a:gd name="T56" fmla="*/ 29 w 57"/>
                <a:gd name="T57" fmla="*/ 87 h 97"/>
                <a:gd name="T58" fmla="*/ 37 w 57"/>
                <a:gd name="T59" fmla="*/ 86 h 97"/>
                <a:gd name="T60" fmla="*/ 45 w 57"/>
                <a:gd name="T61" fmla="*/ 86 h 97"/>
                <a:gd name="T62" fmla="*/ 45 w 57"/>
                <a:gd name="T63" fmla="*/ 3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97">
                  <a:moveTo>
                    <a:pt x="56" y="93"/>
                  </a:moveTo>
                  <a:cubicBezTo>
                    <a:pt x="56" y="94"/>
                    <a:pt x="55" y="94"/>
                    <a:pt x="54" y="94"/>
                  </a:cubicBezTo>
                  <a:cubicBezTo>
                    <a:pt x="50" y="95"/>
                    <a:pt x="46" y="96"/>
                    <a:pt x="41" y="96"/>
                  </a:cubicBezTo>
                  <a:cubicBezTo>
                    <a:pt x="37" y="96"/>
                    <a:pt x="33" y="97"/>
                    <a:pt x="29" y="97"/>
                  </a:cubicBezTo>
                  <a:cubicBezTo>
                    <a:pt x="24" y="97"/>
                    <a:pt x="20" y="96"/>
                    <a:pt x="16" y="94"/>
                  </a:cubicBezTo>
                  <a:cubicBezTo>
                    <a:pt x="13" y="93"/>
                    <a:pt x="10" y="91"/>
                    <a:pt x="7" y="88"/>
                  </a:cubicBezTo>
                  <a:cubicBezTo>
                    <a:pt x="5" y="85"/>
                    <a:pt x="3" y="82"/>
                    <a:pt x="2" y="78"/>
                  </a:cubicBezTo>
                  <a:cubicBezTo>
                    <a:pt x="1" y="74"/>
                    <a:pt x="0" y="70"/>
                    <a:pt x="0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6"/>
                    <a:pt x="3" y="38"/>
                    <a:pt x="7" y="33"/>
                  </a:cubicBezTo>
                  <a:cubicBezTo>
                    <a:pt x="12" y="27"/>
                    <a:pt x="19" y="25"/>
                    <a:pt x="29" y="25"/>
                  </a:cubicBezTo>
                  <a:cubicBezTo>
                    <a:pt x="31" y="25"/>
                    <a:pt x="34" y="25"/>
                    <a:pt x="37" y="25"/>
                  </a:cubicBezTo>
                  <a:cubicBezTo>
                    <a:pt x="40" y="25"/>
                    <a:pt x="42" y="26"/>
                    <a:pt x="45" y="26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1"/>
                    <a:pt x="46" y="1"/>
                  </a:cubicBezTo>
                  <a:cubicBezTo>
                    <a:pt x="46" y="0"/>
                    <a:pt x="47" y="0"/>
                    <a:pt x="4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0"/>
                    <a:pt x="56" y="1"/>
                  </a:cubicBezTo>
                  <a:cubicBezTo>
                    <a:pt x="56" y="1"/>
                    <a:pt x="57" y="2"/>
                    <a:pt x="57" y="2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3"/>
                    <a:pt x="56" y="93"/>
                  </a:cubicBezTo>
                  <a:close/>
                  <a:moveTo>
                    <a:pt x="45" y="35"/>
                  </a:moveTo>
                  <a:cubicBezTo>
                    <a:pt x="43" y="35"/>
                    <a:pt x="40" y="35"/>
                    <a:pt x="37" y="35"/>
                  </a:cubicBezTo>
                  <a:cubicBezTo>
                    <a:pt x="34" y="35"/>
                    <a:pt x="31" y="35"/>
                    <a:pt x="29" y="35"/>
                  </a:cubicBezTo>
                  <a:cubicBezTo>
                    <a:pt x="23" y="35"/>
                    <a:pt x="18" y="36"/>
                    <a:pt x="16" y="40"/>
                  </a:cubicBezTo>
                  <a:cubicBezTo>
                    <a:pt x="13" y="44"/>
                    <a:pt x="12" y="49"/>
                    <a:pt x="12" y="5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72"/>
                    <a:pt x="13" y="77"/>
                    <a:pt x="16" y="81"/>
                  </a:cubicBezTo>
                  <a:cubicBezTo>
                    <a:pt x="18" y="85"/>
                    <a:pt x="23" y="87"/>
                    <a:pt x="29" y="87"/>
                  </a:cubicBezTo>
                  <a:cubicBezTo>
                    <a:pt x="32" y="87"/>
                    <a:pt x="34" y="87"/>
                    <a:pt x="37" y="86"/>
                  </a:cubicBezTo>
                  <a:cubicBezTo>
                    <a:pt x="40" y="86"/>
                    <a:pt x="43" y="86"/>
                    <a:pt x="45" y="86"/>
                  </a:cubicBezTo>
                  <a:lnTo>
                    <a:pt x="4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 259">
              <a:extLst>
                <a:ext uri="{FF2B5EF4-FFF2-40B4-BE49-F238E27FC236}">
                  <a16:creationId xmlns:a16="http://schemas.microsoft.com/office/drawing/2014/main" id="{AB57744B-1BC2-4D8C-92C6-F9D0C7C6E9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6663" y="-2298700"/>
              <a:ext cx="180975" cy="219075"/>
            </a:xfrm>
            <a:custGeom>
              <a:avLst/>
              <a:gdLst>
                <a:gd name="T0" fmla="*/ 57 w 60"/>
                <a:gd name="T1" fmla="*/ 39 h 72"/>
                <a:gd name="T2" fmla="*/ 12 w 60"/>
                <a:gd name="T3" fmla="*/ 39 h 72"/>
                <a:gd name="T4" fmla="*/ 12 w 60"/>
                <a:gd name="T5" fmla="*/ 41 h 72"/>
                <a:gd name="T6" fmla="*/ 17 w 60"/>
                <a:gd name="T7" fmla="*/ 57 h 72"/>
                <a:gd name="T8" fmla="*/ 31 w 60"/>
                <a:gd name="T9" fmla="*/ 62 h 72"/>
                <a:gd name="T10" fmla="*/ 43 w 60"/>
                <a:gd name="T11" fmla="*/ 61 h 72"/>
                <a:gd name="T12" fmla="*/ 55 w 60"/>
                <a:gd name="T13" fmla="*/ 60 h 72"/>
                <a:gd name="T14" fmla="*/ 55 w 60"/>
                <a:gd name="T15" fmla="*/ 60 h 72"/>
                <a:gd name="T16" fmla="*/ 57 w 60"/>
                <a:gd name="T17" fmla="*/ 61 h 72"/>
                <a:gd name="T18" fmla="*/ 57 w 60"/>
                <a:gd name="T19" fmla="*/ 62 h 72"/>
                <a:gd name="T20" fmla="*/ 57 w 60"/>
                <a:gd name="T21" fmla="*/ 66 h 72"/>
                <a:gd name="T22" fmla="*/ 57 w 60"/>
                <a:gd name="T23" fmla="*/ 68 h 72"/>
                <a:gd name="T24" fmla="*/ 55 w 60"/>
                <a:gd name="T25" fmla="*/ 69 h 72"/>
                <a:gd name="T26" fmla="*/ 43 w 60"/>
                <a:gd name="T27" fmla="*/ 71 h 72"/>
                <a:gd name="T28" fmla="*/ 31 w 60"/>
                <a:gd name="T29" fmla="*/ 72 h 72"/>
                <a:gd name="T30" fmla="*/ 20 w 60"/>
                <a:gd name="T31" fmla="*/ 70 h 72"/>
                <a:gd name="T32" fmla="*/ 10 w 60"/>
                <a:gd name="T33" fmla="*/ 65 h 72"/>
                <a:gd name="T34" fmla="*/ 3 w 60"/>
                <a:gd name="T35" fmla="*/ 56 h 72"/>
                <a:gd name="T36" fmla="*/ 0 w 60"/>
                <a:gd name="T37" fmla="*/ 41 h 72"/>
                <a:gd name="T38" fmla="*/ 0 w 60"/>
                <a:gd name="T39" fmla="*/ 29 h 72"/>
                <a:gd name="T40" fmla="*/ 8 w 60"/>
                <a:gd name="T41" fmla="*/ 8 h 72"/>
                <a:gd name="T42" fmla="*/ 30 w 60"/>
                <a:gd name="T43" fmla="*/ 0 h 72"/>
                <a:gd name="T44" fmla="*/ 43 w 60"/>
                <a:gd name="T45" fmla="*/ 2 h 72"/>
                <a:gd name="T46" fmla="*/ 52 w 60"/>
                <a:gd name="T47" fmla="*/ 8 h 72"/>
                <a:gd name="T48" fmla="*/ 58 w 60"/>
                <a:gd name="T49" fmla="*/ 17 h 72"/>
                <a:gd name="T50" fmla="*/ 60 w 60"/>
                <a:gd name="T51" fmla="*/ 29 h 72"/>
                <a:gd name="T52" fmla="*/ 60 w 60"/>
                <a:gd name="T53" fmla="*/ 36 h 72"/>
                <a:gd name="T54" fmla="*/ 57 w 60"/>
                <a:gd name="T55" fmla="*/ 39 h 72"/>
                <a:gd name="T56" fmla="*/ 48 w 60"/>
                <a:gd name="T57" fmla="*/ 29 h 72"/>
                <a:gd name="T58" fmla="*/ 43 w 60"/>
                <a:gd name="T59" fmla="*/ 14 h 72"/>
                <a:gd name="T60" fmla="*/ 30 w 60"/>
                <a:gd name="T61" fmla="*/ 10 h 72"/>
                <a:gd name="T62" fmla="*/ 17 w 60"/>
                <a:gd name="T63" fmla="*/ 14 h 72"/>
                <a:gd name="T64" fmla="*/ 12 w 60"/>
                <a:gd name="T65" fmla="*/ 29 h 72"/>
                <a:gd name="T66" fmla="*/ 12 w 60"/>
                <a:gd name="T67" fmla="*/ 31 h 72"/>
                <a:gd name="T68" fmla="*/ 48 w 60"/>
                <a:gd name="T69" fmla="*/ 31 h 72"/>
                <a:gd name="T70" fmla="*/ 48 w 60"/>
                <a:gd name="T71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72">
                  <a:moveTo>
                    <a:pt x="57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9"/>
                    <a:pt x="14" y="54"/>
                    <a:pt x="17" y="57"/>
                  </a:cubicBezTo>
                  <a:cubicBezTo>
                    <a:pt x="20" y="60"/>
                    <a:pt x="25" y="62"/>
                    <a:pt x="31" y="62"/>
                  </a:cubicBezTo>
                  <a:cubicBezTo>
                    <a:pt x="35" y="62"/>
                    <a:pt x="39" y="62"/>
                    <a:pt x="43" y="61"/>
                  </a:cubicBezTo>
                  <a:cubicBezTo>
                    <a:pt x="48" y="61"/>
                    <a:pt x="51" y="61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1"/>
                    <a:pt x="57" y="61"/>
                    <a:pt x="57" y="62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7"/>
                    <a:pt x="57" y="68"/>
                    <a:pt x="57" y="68"/>
                  </a:cubicBezTo>
                  <a:cubicBezTo>
                    <a:pt x="56" y="69"/>
                    <a:pt x="56" y="69"/>
                    <a:pt x="55" y="69"/>
                  </a:cubicBezTo>
                  <a:cubicBezTo>
                    <a:pt x="51" y="70"/>
                    <a:pt x="47" y="71"/>
                    <a:pt x="43" y="71"/>
                  </a:cubicBezTo>
                  <a:cubicBezTo>
                    <a:pt x="39" y="71"/>
                    <a:pt x="35" y="72"/>
                    <a:pt x="31" y="72"/>
                  </a:cubicBezTo>
                  <a:cubicBezTo>
                    <a:pt x="27" y="72"/>
                    <a:pt x="23" y="71"/>
                    <a:pt x="20" y="70"/>
                  </a:cubicBezTo>
                  <a:cubicBezTo>
                    <a:pt x="16" y="69"/>
                    <a:pt x="13" y="67"/>
                    <a:pt x="10" y="65"/>
                  </a:cubicBezTo>
                  <a:cubicBezTo>
                    <a:pt x="7" y="63"/>
                    <a:pt x="5" y="60"/>
                    <a:pt x="3" y="56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2"/>
                    <a:pt x="20" y="0"/>
                    <a:pt x="30" y="0"/>
                  </a:cubicBezTo>
                  <a:cubicBezTo>
                    <a:pt x="35" y="0"/>
                    <a:pt x="39" y="0"/>
                    <a:pt x="43" y="2"/>
                  </a:cubicBezTo>
                  <a:cubicBezTo>
                    <a:pt x="47" y="3"/>
                    <a:pt x="50" y="5"/>
                    <a:pt x="52" y="8"/>
                  </a:cubicBezTo>
                  <a:cubicBezTo>
                    <a:pt x="55" y="10"/>
                    <a:pt x="56" y="14"/>
                    <a:pt x="58" y="17"/>
                  </a:cubicBezTo>
                  <a:cubicBezTo>
                    <a:pt x="59" y="21"/>
                    <a:pt x="60" y="25"/>
                    <a:pt x="60" y="29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8"/>
                    <a:pt x="59" y="39"/>
                    <a:pt x="57" y="39"/>
                  </a:cubicBezTo>
                  <a:close/>
                  <a:moveTo>
                    <a:pt x="48" y="29"/>
                  </a:moveTo>
                  <a:cubicBezTo>
                    <a:pt x="48" y="22"/>
                    <a:pt x="46" y="17"/>
                    <a:pt x="43" y="14"/>
                  </a:cubicBezTo>
                  <a:cubicBezTo>
                    <a:pt x="40" y="11"/>
                    <a:pt x="36" y="10"/>
                    <a:pt x="30" y="10"/>
                  </a:cubicBezTo>
                  <a:cubicBezTo>
                    <a:pt x="24" y="10"/>
                    <a:pt x="20" y="11"/>
                    <a:pt x="17" y="14"/>
                  </a:cubicBezTo>
                  <a:cubicBezTo>
                    <a:pt x="14" y="18"/>
                    <a:pt x="12" y="23"/>
                    <a:pt x="12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 260">
              <a:extLst>
                <a:ext uri="{FF2B5EF4-FFF2-40B4-BE49-F238E27FC236}">
                  <a16:creationId xmlns:a16="http://schemas.microsoft.com/office/drawing/2014/main" id="{141BCB33-DD14-4558-B5A9-340C860D3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-2298700"/>
              <a:ext cx="147637" cy="219075"/>
            </a:xfrm>
            <a:custGeom>
              <a:avLst/>
              <a:gdLst>
                <a:gd name="T0" fmla="*/ 49 w 49"/>
                <a:gd name="T1" fmla="*/ 53 h 72"/>
                <a:gd name="T2" fmla="*/ 42 w 49"/>
                <a:gd name="T3" fmla="*/ 67 h 72"/>
                <a:gd name="T4" fmla="*/ 24 w 49"/>
                <a:gd name="T5" fmla="*/ 72 h 72"/>
                <a:gd name="T6" fmla="*/ 20 w 49"/>
                <a:gd name="T7" fmla="*/ 71 h 72"/>
                <a:gd name="T8" fmla="*/ 14 w 49"/>
                <a:gd name="T9" fmla="*/ 71 h 72"/>
                <a:gd name="T10" fmla="*/ 8 w 49"/>
                <a:gd name="T11" fmla="*/ 70 h 72"/>
                <a:gd name="T12" fmla="*/ 3 w 49"/>
                <a:gd name="T13" fmla="*/ 70 h 72"/>
                <a:gd name="T14" fmla="*/ 0 w 49"/>
                <a:gd name="T15" fmla="*/ 67 h 72"/>
                <a:gd name="T16" fmla="*/ 0 w 49"/>
                <a:gd name="T17" fmla="*/ 63 h 72"/>
                <a:gd name="T18" fmla="*/ 1 w 49"/>
                <a:gd name="T19" fmla="*/ 61 h 72"/>
                <a:gd name="T20" fmla="*/ 3 w 49"/>
                <a:gd name="T21" fmla="*/ 61 h 72"/>
                <a:gd name="T22" fmla="*/ 3 w 49"/>
                <a:gd name="T23" fmla="*/ 61 h 72"/>
                <a:gd name="T24" fmla="*/ 8 w 49"/>
                <a:gd name="T25" fmla="*/ 61 h 72"/>
                <a:gd name="T26" fmla="*/ 14 w 49"/>
                <a:gd name="T27" fmla="*/ 62 h 72"/>
                <a:gd name="T28" fmla="*/ 20 w 49"/>
                <a:gd name="T29" fmla="*/ 62 h 72"/>
                <a:gd name="T30" fmla="*/ 24 w 49"/>
                <a:gd name="T31" fmla="*/ 62 h 72"/>
                <a:gd name="T32" fmla="*/ 34 w 49"/>
                <a:gd name="T33" fmla="*/ 60 h 72"/>
                <a:gd name="T34" fmla="*/ 37 w 49"/>
                <a:gd name="T35" fmla="*/ 53 h 72"/>
                <a:gd name="T36" fmla="*/ 35 w 49"/>
                <a:gd name="T37" fmla="*/ 48 h 72"/>
                <a:gd name="T38" fmla="*/ 27 w 49"/>
                <a:gd name="T39" fmla="*/ 42 h 72"/>
                <a:gd name="T40" fmla="*/ 14 w 49"/>
                <a:gd name="T41" fmla="*/ 35 h 72"/>
                <a:gd name="T42" fmla="*/ 4 w 49"/>
                <a:gd name="T43" fmla="*/ 27 h 72"/>
                <a:gd name="T44" fmla="*/ 0 w 49"/>
                <a:gd name="T45" fmla="*/ 17 h 72"/>
                <a:gd name="T46" fmla="*/ 2 w 49"/>
                <a:gd name="T47" fmla="*/ 8 h 72"/>
                <a:gd name="T48" fmla="*/ 7 w 49"/>
                <a:gd name="T49" fmla="*/ 3 h 72"/>
                <a:gd name="T50" fmla="*/ 15 w 49"/>
                <a:gd name="T51" fmla="*/ 0 h 72"/>
                <a:gd name="T52" fmla="*/ 24 w 49"/>
                <a:gd name="T53" fmla="*/ 0 h 72"/>
                <a:gd name="T54" fmla="*/ 35 w 49"/>
                <a:gd name="T55" fmla="*/ 0 h 72"/>
                <a:gd name="T56" fmla="*/ 45 w 49"/>
                <a:gd name="T57" fmla="*/ 1 h 72"/>
                <a:gd name="T58" fmla="*/ 48 w 49"/>
                <a:gd name="T59" fmla="*/ 4 h 72"/>
                <a:gd name="T60" fmla="*/ 48 w 49"/>
                <a:gd name="T61" fmla="*/ 8 h 72"/>
                <a:gd name="T62" fmla="*/ 45 w 49"/>
                <a:gd name="T63" fmla="*/ 10 h 72"/>
                <a:gd name="T64" fmla="*/ 45 w 49"/>
                <a:gd name="T65" fmla="*/ 10 h 72"/>
                <a:gd name="T66" fmla="*/ 36 w 49"/>
                <a:gd name="T67" fmla="*/ 10 h 72"/>
                <a:gd name="T68" fmla="*/ 24 w 49"/>
                <a:gd name="T69" fmla="*/ 9 h 72"/>
                <a:gd name="T70" fmla="*/ 15 w 49"/>
                <a:gd name="T71" fmla="*/ 11 h 72"/>
                <a:gd name="T72" fmla="*/ 12 w 49"/>
                <a:gd name="T73" fmla="*/ 17 h 72"/>
                <a:gd name="T74" fmla="*/ 14 w 49"/>
                <a:gd name="T75" fmla="*/ 22 h 72"/>
                <a:gd name="T76" fmla="*/ 21 w 49"/>
                <a:gd name="T77" fmla="*/ 26 h 72"/>
                <a:gd name="T78" fmla="*/ 34 w 49"/>
                <a:gd name="T79" fmla="*/ 34 h 72"/>
                <a:gd name="T80" fmla="*/ 46 w 49"/>
                <a:gd name="T81" fmla="*/ 43 h 72"/>
                <a:gd name="T82" fmla="*/ 49 w 49"/>
                <a:gd name="T8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72">
                  <a:moveTo>
                    <a:pt x="49" y="53"/>
                  </a:moveTo>
                  <a:cubicBezTo>
                    <a:pt x="49" y="59"/>
                    <a:pt x="47" y="64"/>
                    <a:pt x="42" y="67"/>
                  </a:cubicBezTo>
                  <a:cubicBezTo>
                    <a:pt x="38" y="70"/>
                    <a:pt x="32" y="72"/>
                    <a:pt x="24" y="72"/>
                  </a:cubicBezTo>
                  <a:cubicBezTo>
                    <a:pt x="23" y="72"/>
                    <a:pt x="21" y="71"/>
                    <a:pt x="20" y="71"/>
                  </a:cubicBezTo>
                  <a:cubicBezTo>
                    <a:pt x="18" y="71"/>
                    <a:pt x="16" y="71"/>
                    <a:pt x="14" y="71"/>
                  </a:cubicBezTo>
                  <a:cubicBezTo>
                    <a:pt x="12" y="71"/>
                    <a:pt x="10" y="71"/>
                    <a:pt x="8" y="70"/>
                  </a:cubicBezTo>
                  <a:cubicBezTo>
                    <a:pt x="6" y="70"/>
                    <a:pt x="5" y="70"/>
                    <a:pt x="3" y="70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1" y="61"/>
                  </a:cubicBezTo>
                  <a:cubicBezTo>
                    <a:pt x="1" y="61"/>
                    <a:pt x="2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1"/>
                    <a:pt x="6" y="61"/>
                    <a:pt x="8" y="61"/>
                  </a:cubicBezTo>
                  <a:cubicBezTo>
                    <a:pt x="10" y="61"/>
                    <a:pt x="12" y="62"/>
                    <a:pt x="14" y="62"/>
                  </a:cubicBezTo>
                  <a:cubicBezTo>
                    <a:pt x="16" y="62"/>
                    <a:pt x="18" y="62"/>
                    <a:pt x="20" y="62"/>
                  </a:cubicBezTo>
                  <a:cubicBezTo>
                    <a:pt x="21" y="62"/>
                    <a:pt x="23" y="62"/>
                    <a:pt x="24" y="62"/>
                  </a:cubicBezTo>
                  <a:cubicBezTo>
                    <a:pt x="28" y="62"/>
                    <a:pt x="32" y="61"/>
                    <a:pt x="34" y="60"/>
                  </a:cubicBezTo>
                  <a:cubicBezTo>
                    <a:pt x="36" y="59"/>
                    <a:pt x="37" y="57"/>
                    <a:pt x="37" y="53"/>
                  </a:cubicBezTo>
                  <a:cubicBezTo>
                    <a:pt x="37" y="51"/>
                    <a:pt x="37" y="49"/>
                    <a:pt x="35" y="48"/>
                  </a:cubicBezTo>
                  <a:cubicBezTo>
                    <a:pt x="34" y="47"/>
                    <a:pt x="31" y="45"/>
                    <a:pt x="27" y="42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0" y="32"/>
                    <a:pt x="6" y="30"/>
                    <a:pt x="4" y="27"/>
                  </a:cubicBezTo>
                  <a:cubicBezTo>
                    <a:pt x="1" y="24"/>
                    <a:pt x="0" y="21"/>
                    <a:pt x="0" y="17"/>
                  </a:cubicBezTo>
                  <a:cubicBezTo>
                    <a:pt x="0" y="13"/>
                    <a:pt x="1" y="11"/>
                    <a:pt x="2" y="8"/>
                  </a:cubicBezTo>
                  <a:cubicBezTo>
                    <a:pt x="3" y="6"/>
                    <a:pt x="5" y="5"/>
                    <a:pt x="7" y="3"/>
                  </a:cubicBezTo>
                  <a:cubicBezTo>
                    <a:pt x="9" y="2"/>
                    <a:pt x="12" y="1"/>
                    <a:pt x="15" y="0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8" y="0"/>
                    <a:pt x="32" y="0"/>
                    <a:pt x="35" y="0"/>
                  </a:cubicBezTo>
                  <a:cubicBezTo>
                    <a:pt x="39" y="0"/>
                    <a:pt x="42" y="1"/>
                    <a:pt x="45" y="1"/>
                  </a:cubicBezTo>
                  <a:cubicBezTo>
                    <a:pt x="47" y="2"/>
                    <a:pt x="48" y="2"/>
                    <a:pt x="48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10"/>
                    <a:pt x="47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3" y="10"/>
                    <a:pt x="40" y="10"/>
                    <a:pt x="36" y="10"/>
                  </a:cubicBezTo>
                  <a:cubicBezTo>
                    <a:pt x="32" y="9"/>
                    <a:pt x="28" y="9"/>
                    <a:pt x="24" y="9"/>
                  </a:cubicBezTo>
                  <a:cubicBezTo>
                    <a:pt x="21" y="9"/>
                    <a:pt x="18" y="10"/>
                    <a:pt x="15" y="11"/>
                  </a:cubicBezTo>
                  <a:cubicBezTo>
                    <a:pt x="13" y="11"/>
                    <a:pt x="12" y="13"/>
                    <a:pt x="12" y="17"/>
                  </a:cubicBezTo>
                  <a:cubicBezTo>
                    <a:pt x="12" y="19"/>
                    <a:pt x="13" y="20"/>
                    <a:pt x="14" y="22"/>
                  </a:cubicBezTo>
                  <a:cubicBezTo>
                    <a:pt x="16" y="23"/>
                    <a:pt x="18" y="25"/>
                    <a:pt x="21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0" y="37"/>
                    <a:pt x="44" y="40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Rectangle 261">
              <a:extLst>
                <a:ext uri="{FF2B5EF4-FFF2-40B4-BE49-F238E27FC236}">
                  <a16:creationId xmlns:a16="http://schemas.microsoft.com/office/drawing/2014/main" id="{7D5DADA4-8E5D-41C3-BA31-B66280542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075" y="-2116138"/>
              <a:ext cx="165100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 262">
              <a:extLst>
                <a:ext uri="{FF2B5EF4-FFF2-40B4-BE49-F238E27FC236}">
                  <a16:creationId xmlns:a16="http://schemas.microsoft.com/office/drawing/2014/main" id="{879E09DE-5F13-4BB6-88CF-074BC7521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600" y="-2374900"/>
              <a:ext cx="168275" cy="292100"/>
            </a:xfrm>
            <a:custGeom>
              <a:avLst/>
              <a:gdLst>
                <a:gd name="T0" fmla="*/ 7 w 56"/>
                <a:gd name="T1" fmla="*/ 5 h 96"/>
                <a:gd name="T2" fmla="*/ 30 w 56"/>
                <a:gd name="T3" fmla="*/ 0 h 96"/>
                <a:gd name="T4" fmla="*/ 41 w 56"/>
                <a:gd name="T5" fmla="*/ 0 h 96"/>
                <a:gd name="T6" fmla="*/ 52 w 56"/>
                <a:gd name="T7" fmla="*/ 2 h 96"/>
                <a:gd name="T8" fmla="*/ 54 w 56"/>
                <a:gd name="T9" fmla="*/ 3 h 96"/>
                <a:gd name="T10" fmla="*/ 54 w 56"/>
                <a:gd name="T11" fmla="*/ 5 h 96"/>
                <a:gd name="T12" fmla="*/ 54 w 56"/>
                <a:gd name="T13" fmla="*/ 9 h 96"/>
                <a:gd name="T14" fmla="*/ 52 w 56"/>
                <a:gd name="T15" fmla="*/ 12 h 96"/>
                <a:gd name="T16" fmla="*/ 52 w 56"/>
                <a:gd name="T17" fmla="*/ 12 h 96"/>
                <a:gd name="T18" fmla="*/ 41 w 56"/>
                <a:gd name="T19" fmla="*/ 10 h 96"/>
                <a:gd name="T20" fmla="*/ 30 w 56"/>
                <a:gd name="T21" fmla="*/ 10 h 96"/>
                <a:gd name="T22" fmla="*/ 15 w 56"/>
                <a:gd name="T23" fmla="*/ 13 h 96"/>
                <a:gd name="T24" fmla="*/ 11 w 56"/>
                <a:gd name="T25" fmla="*/ 23 h 96"/>
                <a:gd name="T26" fmla="*/ 11 w 56"/>
                <a:gd name="T27" fmla="*/ 28 h 96"/>
                <a:gd name="T28" fmla="*/ 13 w 56"/>
                <a:gd name="T29" fmla="*/ 32 h 96"/>
                <a:gd name="T30" fmla="*/ 17 w 56"/>
                <a:gd name="T31" fmla="*/ 36 h 96"/>
                <a:gd name="T32" fmla="*/ 24 w 56"/>
                <a:gd name="T33" fmla="*/ 41 h 96"/>
                <a:gd name="T34" fmla="*/ 36 w 56"/>
                <a:gd name="T35" fmla="*/ 49 h 96"/>
                <a:gd name="T36" fmla="*/ 51 w 56"/>
                <a:gd name="T37" fmla="*/ 65 h 96"/>
                <a:gd name="T38" fmla="*/ 56 w 56"/>
                <a:gd name="T39" fmla="*/ 83 h 96"/>
                <a:gd name="T40" fmla="*/ 56 w 56"/>
                <a:gd name="T41" fmla="*/ 93 h 96"/>
                <a:gd name="T42" fmla="*/ 55 w 56"/>
                <a:gd name="T43" fmla="*/ 95 h 96"/>
                <a:gd name="T44" fmla="*/ 53 w 56"/>
                <a:gd name="T45" fmla="*/ 96 h 96"/>
                <a:gd name="T46" fmla="*/ 3 w 56"/>
                <a:gd name="T47" fmla="*/ 96 h 96"/>
                <a:gd name="T48" fmla="*/ 2 w 56"/>
                <a:gd name="T49" fmla="*/ 95 h 96"/>
                <a:gd name="T50" fmla="*/ 1 w 56"/>
                <a:gd name="T51" fmla="*/ 93 h 96"/>
                <a:gd name="T52" fmla="*/ 1 w 56"/>
                <a:gd name="T53" fmla="*/ 88 h 96"/>
                <a:gd name="T54" fmla="*/ 2 w 56"/>
                <a:gd name="T55" fmla="*/ 86 h 96"/>
                <a:gd name="T56" fmla="*/ 3 w 56"/>
                <a:gd name="T57" fmla="*/ 85 h 96"/>
                <a:gd name="T58" fmla="*/ 46 w 56"/>
                <a:gd name="T59" fmla="*/ 85 h 96"/>
                <a:gd name="T60" fmla="*/ 46 w 56"/>
                <a:gd name="T61" fmla="*/ 83 h 96"/>
                <a:gd name="T62" fmla="*/ 45 w 56"/>
                <a:gd name="T63" fmla="*/ 75 h 96"/>
                <a:gd name="T64" fmla="*/ 42 w 56"/>
                <a:gd name="T65" fmla="*/ 69 h 96"/>
                <a:gd name="T66" fmla="*/ 37 w 56"/>
                <a:gd name="T67" fmla="*/ 62 h 96"/>
                <a:gd name="T68" fmla="*/ 28 w 56"/>
                <a:gd name="T69" fmla="*/ 56 h 96"/>
                <a:gd name="T70" fmla="*/ 16 w 56"/>
                <a:gd name="T71" fmla="*/ 47 h 96"/>
                <a:gd name="T72" fmla="*/ 3 w 56"/>
                <a:gd name="T73" fmla="*/ 36 h 96"/>
                <a:gd name="T74" fmla="*/ 0 w 56"/>
                <a:gd name="T75" fmla="*/ 23 h 96"/>
                <a:gd name="T76" fmla="*/ 7 w 56"/>
                <a:gd name="T77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7" y="5"/>
                  </a:moveTo>
                  <a:cubicBezTo>
                    <a:pt x="12" y="2"/>
                    <a:pt x="19" y="0"/>
                    <a:pt x="30" y="0"/>
                  </a:cubicBezTo>
                  <a:cubicBezTo>
                    <a:pt x="33" y="0"/>
                    <a:pt x="37" y="0"/>
                    <a:pt x="41" y="0"/>
                  </a:cubicBezTo>
                  <a:cubicBezTo>
                    <a:pt x="45" y="1"/>
                    <a:pt x="49" y="1"/>
                    <a:pt x="52" y="2"/>
                  </a:cubicBezTo>
                  <a:cubicBezTo>
                    <a:pt x="53" y="3"/>
                    <a:pt x="53" y="3"/>
                    <a:pt x="54" y="3"/>
                  </a:cubicBezTo>
                  <a:cubicBezTo>
                    <a:pt x="54" y="3"/>
                    <a:pt x="54" y="4"/>
                    <a:pt x="54" y="5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11"/>
                    <a:pt x="54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1"/>
                    <a:pt x="45" y="11"/>
                    <a:pt x="41" y="10"/>
                  </a:cubicBezTo>
                  <a:cubicBezTo>
                    <a:pt x="37" y="10"/>
                    <a:pt x="33" y="10"/>
                    <a:pt x="30" y="10"/>
                  </a:cubicBezTo>
                  <a:cubicBezTo>
                    <a:pt x="23" y="10"/>
                    <a:pt x="18" y="11"/>
                    <a:pt x="15" y="13"/>
                  </a:cubicBezTo>
                  <a:cubicBezTo>
                    <a:pt x="12" y="15"/>
                    <a:pt x="11" y="18"/>
                    <a:pt x="11" y="23"/>
                  </a:cubicBezTo>
                  <a:cubicBezTo>
                    <a:pt x="11" y="25"/>
                    <a:pt x="11" y="26"/>
                    <a:pt x="11" y="28"/>
                  </a:cubicBezTo>
                  <a:cubicBezTo>
                    <a:pt x="12" y="29"/>
                    <a:pt x="12" y="31"/>
                    <a:pt x="13" y="32"/>
                  </a:cubicBezTo>
                  <a:cubicBezTo>
                    <a:pt x="14" y="33"/>
                    <a:pt x="16" y="35"/>
                    <a:pt x="17" y="36"/>
                  </a:cubicBezTo>
                  <a:cubicBezTo>
                    <a:pt x="19" y="37"/>
                    <a:pt x="21" y="39"/>
                    <a:pt x="24" y="4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3" y="54"/>
                    <a:pt x="48" y="59"/>
                    <a:pt x="51" y="65"/>
                  </a:cubicBezTo>
                  <a:cubicBezTo>
                    <a:pt x="54" y="70"/>
                    <a:pt x="56" y="76"/>
                    <a:pt x="56" y="8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94"/>
                    <a:pt x="56" y="94"/>
                    <a:pt x="55" y="95"/>
                  </a:cubicBezTo>
                  <a:cubicBezTo>
                    <a:pt x="55" y="95"/>
                    <a:pt x="54" y="96"/>
                    <a:pt x="53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" y="95"/>
                    <a:pt x="2" y="95"/>
                  </a:cubicBezTo>
                  <a:cubicBezTo>
                    <a:pt x="1" y="94"/>
                    <a:pt x="1" y="94"/>
                    <a:pt x="1" y="93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7"/>
                    <a:pt x="1" y="86"/>
                    <a:pt x="2" y="86"/>
                  </a:cubicBezTo>
                  <a:cubicBezTo>
                    <a:pt x="2" y="86"/>
                    <a:pt x="3" y="85"/>
                    <a:pt x="3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0"/>
                    <a:pt x="46" y="77"/>
                    <a:pt x="45" y="75"/>
                  </a:cubicBezTo>
                  <a:cubicBezTo>
                    <a:pt x="44" y="73"/>
                    <a:pt x="44" y="71"/>
                    <a:pt x="42" y="69"/>
                  </a:cubicBezTo>
                  <a:cubicBezTo>
                    <a:pt x="41" y="66"/>
                    <a:pt x="39" y="64"/>
                    <a:pt x="37" y="62"/>
                  </a:cubicBezTo>
                  <a:cubicBezTo>
                    <a:pt x="35" y="60"/>
                    <a:pt x="32" y="58"/>
                    <a:pt x="28" y="5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43"/>
                    <a:pt x="6" y="39"/>
                    <a:pt x="3" y="36"/>
                  </a:cubicBezTo>
                  <a:cubicBezTo>
                    <a:pt x="1" y="32"/>
                    <a:pt x="0" y="28"/>
                    <a:pt x="0" y="23"/>
                  </a:cubicBezTo>
                  <a:cubicBezTo>
                    <a:pt x="0" y="15"/>
                    <a:pt x="2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79FE5283-B009-4EE3-A9B2-2F7A4D62AD40}"/>
              </a:ext>
            </a:extLst>
          </p:cNvPr>
          <p:cNvSpPr/>
          <p:nvPr/>
        </p:nvSpPr>
        <p:spPr>
          <a:xfrm>
            <a:off x="8223823" y="720198"/>
            <a:ext cx="3167626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Empowering Talent In Emerging Markets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63B2F05-B9A4-42FA-9DE1-4E4B120E90EB}"/>
              </a:ext>
            </a:extLst>
          </p:cNvPr>
          <p:cNvSpPr/>
          <p:nvPr/>
        </p:nvSpPr>
        <p:spPr>
          <a:xfrm>
            <a:off x="8223822" y="2351591"/>
            <a:ext cx="3167627" cy="32316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Unlike traditional outsourcing, we want to provide extraordinary to our customers by investing our profits into the design talent in Indonesia.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83D65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Whether it’s by educating our employees with our in house academy or by simply providing an incredible work environment with in-house gym, full health care, nutritional food and frequent social activities, we’re fully committed to empowering talents in emerging markets.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83D65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We’re leaders In redefining the traditional approach of outsourcing.</a:t>
            </a:r>
          </a:p>
        </p:txBody>
      </p:sp>
    </p:spTree>
    <p:extLst>
      <p:ext uri="{BB962C8B-B14F-4D97-AF65-F5344CB8AC3E}">
        <p14:creationId xmlns:p14="http://schemas.microsoft.com/office/powerpoint/2010/main" val="233578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>
            <a:extLst>
              <a:ext uri="{FF2B5EF4-FFF2-40B4-BE49-F238E27FC236}">
                <a16:creationId xmlns:a16="http://schemas.microsoft.com/office/drawing/2014/main" id="{714A87C3-3EFB-4722-BF0D-17138DEB6B2B}"/>
              </a:ext>
            </a:extLst>
          </p:cNvPr>
          <p:cNvGrpSpPr/>
          <p:nvPr/>
        </p:nvGrpSpPr>
        <p:grpSpPr>
          <a:xfrm>
            <a:off x="0" y="4954136"/>
            <a:ext cx="12192000" cy="1909138"/>
            <a:chOff x="0" y="4948862"/>
            <a:chExt cx="12192000" cy="1909138"/>
          </a:xfrm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C99197A-1F6B-4498-BD1A-1E735D7E4EB6}"/>
                </a:ext>
              </a:extLst>
            </p:cNvPr>
            <p:cNvSpPr/>
            <p:nvPr/>
          </p:nvSpPr>
          <p:spPr>
            <a:xfrm>
              <a:off x="0" y="4948862"/>
              <a:ext cx="12192000" cy="1909138"/>
            </a:xfrm>
            <a:custGeom>
              <a:avLst/>
              <a:gdLst>
                <a:gd name="connsiteX0" fmla="*/ 0 w 12192000"/>
                <a:gd name="connsiteY0" fmla="*/ 0 h 1909138"/>
                <a:gd name="connsiteX1" fmla="*/ 227719 w 12192000"/>
                <a:gd name="connsiteY1" fmla="*/ 142350 h 1909138"/>
                <a:gd name="connsiteX2" fmla="*/ 6096001 w 12192000"/>
                <a:gd name="connsiteY2" fmla="*/ 1628919 h 1909138"/>
                <a:gd name="connsiteX3" fmla="*/ 11964283 w 12192000"/>
                <a:gd name="connsiteY3" fmla="*/ 142350 h 1909138"/>
                <a:gd name="connsiteX4" fmla="*/ 12192000 w 12192000"/>
                <a:gd name="connsiteY4" fmla="*/ 1 h 1909138"/>
                <a:gd name="connsiteX5" fmla="*/ 12192000 w 12192000"/>
                <a:gd name="connsiteY5" fmla="*/ 1909138 h 1909138"/>
                <a:gd name="connsiteX6" fmla="*/ 0 w 12192000"/>
                <a:gd name="connsiteY6" fmla="*/ 1909138 h 1909138"/>
                <a:gd name="connsiteX7" fmla="*/ 0 w 12192000"/>
                <a:gd name="connsiteY7" fmla="*/ 0 h 190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9138">
                  <a:moveTo>
                    <a:pt x="0" y="0"/>
                  </a:moveTo>
                  <a:lnTo>
                    <a:pt x="227719" y="142350"/>
                  </a:lnTo>
                  <a:cubicBezTo>
                    <a:pt x="1777640" y="1065981"/>
                    <a:pt x="3836554" y="1628919"/>
                    <a:pt x="6096001" y="1628919"/>
                  </a:cubicBezTo>
                  <a:cubicBezTo>
                    <a:pt x="8355448" y="1628919"/>
                    <a:pt x="10414362" y="1065981"/>
                    <a:pt x="11964283" y="142350"/>
                  </a:cubicBezTo>
                  <a:lnTo>
                    <a:pt x="12192000" y="1"/>
                  </a:lnTo>
                  <a:lnTo>
                    <a:pt x="12192000" y="1909138"/>
                  </a:lnTo>
                  <a:lnTo>
                    <a:pt x="0" y="1909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F1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F9C80C8E-5A49-482B-8FB1-2FEACFCA5ACA}"/>
                </a:ext>
              </a:extLst>
            </p:cNvPr>
            <p:cNvSpPr/>
            <p:nvPr/>
          </p:nvSpPr>
          <p:spPr>
            <a:xfrm>
              <a:off x="0" y="5563852"/>
              <a:ext cx="12192000" cy="1294147"/>
            </a:xfrm>
            <a:custGeom>
              <a:avLst/>
              <a:gdLst>
                <a:gd name="connsiteX0" fmla="*/ 0 w 12192000"/>
                <a:gd name="connsiteY0" fmla="*/ 0 h 1909138"/>
                <a:gd name="connsiteX1" fmla="*/ 227719 w 12192000"/>
                <a:gd name="connsiteY1" fmla="*/ 142350 h 1909138"/>
                <a:gd name="connsiteX2" fmla="*/ 6096001 w 12192000"/>
                <a:gd name="connsiteY2" fmla="*/ 1628919 h 1909138"/>
                <a:gd name="connsiteX3" fmla="*/ 11964283 w 12192000"/>
                <a:gd name="connsiteY3" fmla="*/ 142350 h 1909138"/>
                <a:gd name="connsiteX4" fmla="*/ 12192000 w 12192000"/>
                <a:gd name="connsiteY4" fmla="*/ 1 h 1909138"/>
                <a:gd name="connsiteX5" fmla="*/ 12192000 w 12192000"/>
                <a:gd name="connsiteY5" fmla="*/ 1909138 h 1909138"/>
                <a:gd name="connsiteX6" fmla="*/ 0 w 12192000"/>
                <a:gd name="connsiteY6" fmla="*/ 1909138 h 1909138"/>
                <a:gd name="connsiteX7" fmla="*/ 0 w 12192000"/>
                <a:gd name="connsiteY7" fmla="*/ 0 h 190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9138">
                  <a:moveTo>
                    <a:pt x="0" y="0"/>
                  </a:moveTo>
                  <a:lnTo>
                    <a:pt x="227719" y="142350"/>
                  </a:lnTo>
                  <a:cubicBezTo>
                    <a:pt x="1777640" y="1065981"/>
                    <a:pt x="3836554" y="1628919"/>
                    <a:pt x="6096001" y="1628919"/>
                  </a:cubicBezTo>
                  <a:cubicBezTo>
                    <a:pt x="8355448" y="1628919"/>
                    <a:pt x="10414362" y="1065981"/>
                    <a:pt x="11964283" y="142350"/>
                  </a:cubicBezTo>
                  <a:lnTo>
                    <a:pt x="12192000" y="1"/>
                  </a:lnTo>
                  <a:lnTo>
                    <a:pt x="12192000" y="1909138"/>
                  </a:lnTo>
                  <a:lnTo>
                    <a:pt x="0" y="1909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C2F9">
                <a:alpha val="11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91" y="1262987"/>
            <a:ext cx="3058784" cy="2160836"/>
          </a:xfrm>
          <a:prstGeom prst="rect">
            <a:avLst/>
          </a:prstGeom>
          <a:effectLst>
            <a:outerShdw blurRad="381000" dist="190500" dir="5400000" algn="tl" rotWithShape="0">
              <a:prstClr val="black">
                <a:alpha val="12000"/>
              </a:prstClr>
            </a:outerShdw>
          </a:effectLst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764" y="3615314"/>
            <a:ext cx="3808453" cy="2142255"/>
          </a:xfrm>
          <a:prstGeom prst="rect">
            <a:avLst/>
          </a:prstGeom>
          <a:effectLst>
            <a:outerShdw blurRad="381000" dist="190500" dir="54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65" name="Shape 131"/>
          <p:cNvPicPr preferRelativeResize="0"/>
          <p:nvPr/>
        </p:nvPicPr>
        <p:blipFill rotWithShape="1">
          <a:blip r:embed="rId5">
            <a:alphaModFix/>
          </a:blip>
          <a:srcRect t="18724" b="13617"/>
          <a:stretch/>
        </p:blipFill>
        <p:spPr>
          <a:xfrm>
            <a:off x="4118669" y="1283427"/>
            <a:ext cx="3195798" cy="2162276"/>
          </a:xfrm>
          <a:prstGeom prst="rect">
            <a:avLst/>
          </a:prstGeom>
          <a:noFill/>
          <a:ln>
            <a:noFill/>
          </a:ln>
          <a:effectLst>
            <a:outerShdw blurRad="381000" dist="190500" dir="5400000" algn="tl" rotWithShape="0">
              <a:prstClr val="black">
                <a:alpha val="13000"/>
              </a:prstClr>
            </a:outerShdw>
          </a:effectLst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253" y="3418413"/>
            <a:ext cx="4559527" cy="2913376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7CF34645-10AF-4AB4-83EA-BF059F6BEB4D}"/>
              </a:ext>
            </a:extLst>
          </p:cNvPr>
          <p:cNvGrpSpPr/>
          <p:nvPr/>
        </p:nvGrpSpPr>
        <p:grpSpPr>
          <a:xfrm>
            <a:off x="10928712" y="6378850"/>
            <a:ext cx="947290" cy="270982"/>
            <a:chOff x="4103688" y="-2378075"/>
            <a:chExt cx="1309687" cy="374650"/>
          </a:xfrm>
          <a:solidFill>
            <a:srgbClr val="468DC3"/>
          </a:solidFill>
        </p:grpSpPr>
        <p:sp>
          <p:nvSpPr>
            <p:cNvPr id="35" name="Freeform 254">
              <a:extLst>
                <a:ext uri="{FF2B5EF4-FFF2-40B4-BE49-F238E27FC236}">
                  <a16:creationId xmlns:a16="http://schemas.microsoft.com/office/drawing/2014/main" id="{3BD74B41-BA0A-4A11-9DA4-862150365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688" y="-2374900"/>
              <a:ext cx="182562" cy="288925"/>
            </a:xfrm>
            <a:custGeom>
              <a:avLst/>
              <a:gdLst>
                <a:gd name="T0" fmla="*/ 43 w 61"/>
                <a:gd name="T1" fmla="*/ 47 h 95"/>
                <a:gd name="T2" fmla="*/ 30 w 61"/>
                <a:gd name="T3" fmla="*/ 55 h 95"/>
                <a:gd name="T4" fmla="*/ 11 w 61"/>
                <a:gd name="T5" fmla="*/ 83 h 95"/>
                <a:gd name="T6" fmla="*/ 11 w 61"/>
                <a:gd name="T7" fmla="*/ 85 h 95"/>
                <a:gd name="T8" fmla="*/ 57 w 61"/>
                <a:gd name="T9" fmla="*/ 85 h 95"/>
                <a:gd name="T10" fmla="*/ 60 w 61"/>
                <a:gd name="T11" fmla="*/ 88 h 95"/>
                <a:gd name="T12" fmla="*/ 60 w 61"/>
                <a:gd name="T13" fmla="*/ 93 h 95"/>
                <a:gd name="T14" fmla="*/ 57 w 61"/>
                <a:gd name="T15" fmla="*/ 95 h 95"/>
                <a:gd name="T16" fmla="*/ 3 w 61"/>
                <a:gd name="T17" fmla="*/ 95 h 95"/>
                <a:gd name="T18" fmla="*/ 0 w 61"/>
                <a:gd name="T19" fmla="*/ 93 h 95"/>
                <a:gd name="T20" fmla="*/ 0 w 61"/>
                <a:gd name="T21" fmla="*/ 83 h 95"/>
                <a:gd name="T22" fmla="*/ 21 w 61"/>
                <a:gd name="T23" fmla="*/ 49 h 95"/>
                <a:gd name="T24" fmla="*/ 35 w 61"/>
                <a:gd name="T25" fmla="*/ 40 h 95"/>
                <a:gd name="T26" fmla="*/ 49 w 61"/>
                <a:gd name="T27" fmla="*/ 22 h 95"/>
                <a:gd name="T28" fmla="*/ 28 w 61"/>
                <a:gd name="T29" fmla="*/ 9 h 95"/>
                <a:gd name="T30" fmla="*/ 4 w 61"/>
                <a:gd name="T31" fmla="*/ 11 h 95"/>
                <a:gd name="T32" fmla="*/ 3 w 61"/>
                <a:gd name="T33" fmla="*/ 11 h 95"/>
                <a:gd name="T34" fmla="*/ 1 w 61"/>
                <a:gd name="T35" fmla="*/ 9 h 95"/>
                <a:gd name="T36" fmla="*/ 1 w 61"/>
                <a:gd name="T37" fmla="*/ 4 h 95"/>
                <a:gd name="T38" fmla="*/ 4 w 61"/>
                <a:gd name="T39" fmla="*/ 2 h 95"/>
                <a:gd name="T40" fmla="*/ 28 w 61"/>
                <a:gd name="T41" fmla="*/ 0 h 95"/>
                <a:gd name="T42" fmla="*/ 61 w 61"/>
                <a:gd name="T43" fmla="*/ 22 h 95"/>
                <a:gd name="T44" fmla="*/ 43 w 61"/>
                <a:gd name="T45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95">
                  <a:moveTo>
                    <a:pt x="43" y="47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15" y="65"/>
                    <a:pt x="11" y="72"/>
                    <a:pt x="11" y="83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9" y="85"/>
                    <a:pt x="60" y="86"/>
                    <a:pt x="60" y="8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5"/>
                    <a:pt x="59" y="95"/>
                    <a:pt x="57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4"/>
                    <a:pt x="0" y="9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69"/>
                    <a:pt x="6" y="58"/>
                    <a:pt x="21" y="4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46" y="33"/>
                    <a:pt x="49" y="30"/>
                    <a:pt x="49" y="22"/>
                  </a:cubicBezTo>
                  <a:cubicBezTo>
                    <a:pt x="49" y="13"/>
                    <a:pt x="43" y="9"/>
                    <a:pt x="28" y="9"/>
                  </a:cubicBezTo>
                  <a:cubicBezTo>
                    <a:pt x="21" y="9"/>
                    <a:pt x="12" y="10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11" y="0"/>
                    <a:pt x="20" y="0"/>
                    <a:pt x="28" y="0"/>
                  </a:cubicBezTo>
                  <a:cubicBezTo>
                    <a:pt x="51" y="0"/>
                    <a:pt x="61" y="7"/>
                    <a:pt x="61" y="22"/>
                  </a:cubicBezTo>
                  <a:cubicBezTo>
                    <a:pt x="61" y="33"/>
                    <a:pt x="56" y="39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 255">
              <a:extLst>
                <a:ext uri="{FF2B5EF4-FFF2-40B4-BE49-F238E27FC236}">
                  <a16:creationId xmlns:a16="http://schemas.microsoft.com/office/drawing/2014/main" id="{70015F1F-F2D6-4D60-A53E-7C7EDFAFDF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8463" y="-2308225"/>
              <a:ext cx="211137" cy="304800"/>
            </a:xfrm>
            <a:custGeom>
              <a:avLst/>
              <a:gdLst>
                <a:gd name="T0" fmla="*/ 68 w 70"/>
                <a:gd name="T1" fmla="*/ 74 h 100"/>
                <a:gd name="T2" fmla="*/ 56 w 70"/>
                <a:gd name="T3" fmla="*/ 74 h 100"/>
                <a:gd name="T4" fmla="*/ 56 w 70"/>
                <a:gd name="T5" fmla="*/ 98 h 100"/>
                <a:gd name="T6" fmla="*/ 54 w 70"/>
                <a:gd name="T7" fmla="*/ 100 h 100"/>
                <a:gd name="T8" fmla="*/ 46 w 70"/>
                <a:gd name="T9" fmla="*/ 100 h 100"/>
                <a:gd name="T10" fmla="*/ 44 w 70"/>
                <a:gd name="T11" fmla="*/ 98 h 100"/>
                <a:gd name="T12" fmla="*/ 44 w 70"/>
                <a:gd name="T13" fmla="*/ 74 h 100"/>
                <a:gd name="T14" fmla="*/ 5 w 70"/>
                <a:gd name="T15" fmla="*/ 74 h 100"/>
                <a:gd name="T16" fmla="*/ 0 w 70"/>
                <a:gd name="T17" fmla="*/ 68 h 100"/>
                <a:gd name="T18" fmla="*/ 0 w 70"/>
                <a:gd name="T19" fmla="*/ 63 h 100"/>
                <a:gd name="T20" fmla="*/ 1 w 70"/>
                <a:gd name="T21" fmla="*/ 58 h 100"/>
                <a:gd name="T22" fmla="*/ 41 w 70"/>
                <a:gd name="T23" fmla="*/ 2 h 100"/>
                <a:gd name="T24" fmla="*/ 45 w 70"/>
                <a:gd name="T25" fmla="*/ 0 h 100"/>
                <a:gd name="T26" fmla="*/ 52 w 70"/>
                <a:gd name="T27" fmla="*/ 0 h 100"/>
                <a:gd name="T28" fmla="*/ 56 w 70"/>
                <a:gd name="T29" fmla="*/ 3 h 100"/>
                <a:gd name="T30" fmla="*/ 56 w 70"/>
                <a:gd name="T31" fmla="*/ 63 h 100"/>
                <a:gd name="T32" fmla="*/ 68 w 70"/>
                <a:gd name="T33" fmla="*/ 63 h 100"/>
                <a:gd name="T34" fmla="*/ 70 w 70"/>
                <a:gd name="T35" fmla="*/ 66 h 100"/>
                <a:gd name="T36" fmla="*/ 70 w 70"/>
                <a:gd name="T37" fmla="*/ 71 h 100"/>
                <a:gd name="T38" fmla="*/ 68 w 70"/>
                <a:gd name="T39" fmla="*/ 74 h 100"/>
                <a:gd name="T40" fmla="*/ 44 w 70"/>
                <a:gd name="T41" fmla="*/ 17 h 100"/>
                <a:gd name="T42" fmla="*/ 43 w 70"/>
                <a:gd name="T43" fmla="*/ 17 h 100"/>
                <a:gd name="T44" fmla="*/ 43 w 70"/>
                <a:gd name="T45" fmla="*/ 17 h 100"/>
                <a:gd name="T46" fmla="*/ 42 w 70"/>
                <a:gd name="T47" fmla="*/ 17 h 100"/>
                <a:gd name="T48" fmla="*/ 11 w 70"/>
                <a:gd name="T49" fmla="*/ 61 h 100"/>
                <a:gd name="T50" fmla="*/ 11 w 70"/>
                <a:gd name="T51" fmla="*/ 63 h 100"/>
                <a:gd name="T52" fmla="*/ 12 w 70"/>
                <a:gd name="T53" fmla="*/ 63 h 100"/>
                <a:gd name="T54" fmla="*/ 44 w 70"/>
                <a:gd name="T55" fmla="*/ 63 h 100"/>
                <a:gd name="T56" fmla="*/ 44 w 70"/>
                <a:gd name="T57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100">
                  <a:moveTo>
                    <a:pt x="68" y="74"/>
                  </a:moveTo>
                  <a:cubicBezTo>
                    <a:pt x="56" y="74"/>
                    <a:pt x="56" y="74"/>
                    <a:pt x="56" y="74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5" y="100"/>
                    <a:pt x="54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" y="74"/>
                    <a:pt x="0" y="72"/>
                    <a:pt x="0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1"/>
                    <a:pt x="0" y="60"/>
                    <a:pt x="1" y="5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0"/>
                    <a:pt x="56" y="1"/>
                    <a:pt x="56" y="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70" y="64"/>
                    <a:pt x="70" y="6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1" y="62"/>
                    <a:pt x="11" y="63"/>
                  </a:cubicBezTo>
                  <a:cubicBezTo>
                    <a:pt x="11" y="63"/>
                    <a:pt x="11" y="63"/>
                    <a:pt x="12" y="63"/>
                  </a:cubicBezTo>
                  <a:cubicBezTo>
                    <a:pt x="44" y="63"/>
                    <a:pt x="44" y="63"/>
                    <a:pt x="44" y="63"/>
                  </a:cubicBezTo>
                  <a:lnTo>
                    <a:pt x="4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 256">
              <a:extLst>
                <a:ext uri="{FF2B5EF4-FFF2-40B4-BE49-F238E27FC236}">
                  <a16:creationId xmlns:a16="http://schemas.microsoft.com/office/drawing/2014/main" id="{C4CE39B4-6254-4FFC-BA20-495537310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025" y="-2374900"/>
              <a:ext cx="34925" cy="292100"/>
            </a:xfrm>
            <a:custGeom>
              <a:avLst/>
              <a:gdLst>
                <a:gd name="T0" fmla="*/ 11 w 12"/>
                <a:gd name="T1" fmla="*/ 95 h 96"/>
                <a:gd name="T2" fmla="*/ 10 w 12"/>
                <a:gd name="T3" fmla="*/ 96 h 96"/>
                <a:gd name="T4" fmla="*/ 3 w 12"/>
                <a:gd name="T5" fmla="*/ 96 h 96"/>
                <a:gd name="T6" fmla="*/ 1 w 12"/>
                <a:gd name="T7" fmla="*/ 95 h 96"/>
                <a:gd name="T8" fmla="*/ 0 w 12"/>
                <a:gd name="T9" fmla="*/ 93 h 96"/>
                <a:gd name="T10" fmla="*/ 0 w 12"/>
                <a:gd name="T11" fmla="*/ 2 h 96"/>
                <a:gd name="T12" fmla="*/ 1 w 12"/>
                <a:gd name="T13" fmla="*/ 1 h 96"/>
                <a:gd name="T14" fmla="*/ 3 w 12"/>
                <a:gd name="T15" fmla="*/ 0 h 96"/>
                <a:gd name="T16" fmla="*/ 10 w 12"/>
                <a:gd name="T17" fmla="*/ 0 h 96"/>
                <a:gd name="T18" fmla="*/ 11 w 12"/>
                <a:gd name="T19" fmla="*/ 1 h 96"/>
                <a:gd name="T20" fmla="*/ 12 w 12"/>
                <a:gd name="T21" fmla="*/ 2 h 96"/>
                <a:gd name="T22" fmla="*/ 12 w 12"/>
                <a:gd name="T23" fmla="*/ 93 h 96"/>
                <a:gd name="T24" fmla="*/ 11 w 12"/>
                <a:gd name="T25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96">
                  <a:moveTo>
                    <a:pt x="11" y="95"/>
                  </a:moveTo>
                  <a:cubicBezTo>
                    <a:pt x="11" y="95"/>
                    <a:pt x="10" y="96"/>
                    <a:pt x="10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6"/>
                    <a:pt x="1" y="95"/>
                    <a:pt x="1" y="95"/>
                  </a:cubicBezTo>
                  <a:cubicBezTo>
                    <a:pt x="0" y="94"/>
                    <a:pt x="0" y="94"/>
                    <a:pt x="0" y="9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2" y="94"/>
                    <a:pt x="12" y="94"/>
                    <a:pt x="1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257">
              <a:extLst>
                <a:ext uri="{FF2B5EF4-FFF2-40B4-BE49-F238E27FC236}">
                  <a16:creationId xmlns:a16="http://schemas.microsoft.com/office/drawing/2014/main" id="{39F9AD79-BD1F-4A45-B55C-3517BA91B7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3450" y="-2378075"/>
              <a:ext cx="36512" cy="295275"/>
            </a:xfrm>
            <a:custGeom>
              <a:avLst/>
              <a:gdLst>
                <a:gd name="T0" fmla="*/ 11 w 12"/>
                <a:gd name="T1" fmla="*/ 15 h 97"/>
                <a:gd name="T2" fmla="*/ 9 w 12"/>
                <a:gd name="T3" fmla="*/ 15 h 97"/>
                <a:gd name="T4" fmla="*/ 3 w 12"/>
                <a:gd name="T5" fmla="*/ 15 h 97"/>
                <a:gd name="T6" fmla="*/ 1 w 12"/>
                <a:gd name="T7" fmla="*/ 15 h 97"/>
                <a:gd name="T8" fmla="*/ 0 w 12"/>
                <a:gd name="T9" fmla="*/ 13 h 97"/>
                <a:gd name="T10" fmla="*/ 0 w 12"/>
                <a:gd name="T11" fmla="*/ 3 h 97"/>
                <a:gd name="T12" fmla="*/ 1 w 12"/>
                <a:gd name="T13" fmla="*/ 1 h 97"/>
                <a:gd name="T14" fmla="*/ 3 w 12"/>
                <a:gd name="T15" fmla="*/ 0 h 97"/>
                <a:gd name="T16" fmla="*/ 9 w 12"/>
                <a:gd name="T17" fmla="*/ 0 h 97"/>
                <a:gd name="T18" fmla="*/ 11 w 12"/>
                <a:gd name="T19" fmla="*/ 1 h 97"/>
                <a:gd name="T20" fmla="*/ 12 w 12"/>
                <a:gd name="T21" fmla="*/ 3 h 97"/>
                <a:gd name="T22" fmla="*/ 12 w 12"/>
                <a:gd name="T23" fmla="*/ 13 h 97"/>
                <a:gd name="T24" fmla="*/ 11 w 12"/>
                <a:gd name="T25" fmla="*/ 15 h 97"/>
                <a:gd name="T26" fmla="*/ 11 w 12"/>
                <a:gd name="T27" fmla="*/ 96 h 97"/>
                <a:gd name="T28" fmla="*/ 9 w 12"/>
                <a:gd name="T29" fmla="*/ 97 h 97"/>
                <a:gd name="T30" fmla="*/ 3 w 12"/>
                <a:gd name="T31" fmla="*/ 97 h 97"/>
                <a:gd name="T32" fmla="*/ 1 w 12"/>
                <a:gd name="T33" fmla="*/ 96 h 97"/>
                <a:gd name="T34" fmla="*/ 0 w 12"/>
                <a:gd name="T35" fmla="*/ 94 h 97"/>
                <a:gd name="T36" fmla="*/ 0 w 12"/>
                <a:gd name="T37" fmla="*/ 29 h 97"/>
                <a:gd name="T38" fmla="*/ 1 w 12"/>
                <a:gd name="T39" fmla="*/ 27 h 97"/>
                <a:gd name="T40" fmla="*/ 3 w 12"/>
                <a:gd name="T41" fmla="*/ 27 h 97"/>
                <a:gd name="T42" fmla="*/ 9 w 12"/>
                <a:gd name="T43" fmla="*/ 27 h 97"/>
                <a:gd name="T44" fmla="*/ 11 w 12"/>
                <a:gd name="T45" fmla="*/ 27 h 97"/>
                <a:gd name="T46" fmla="*/ 12 w 12"/>
                <a:gd name="T47" fmla="*/ 29 h 97"/>
                <a:gd name="T48" fmla="*/ 12 w 12"/>
                <a:gd name="T49" fmla="*/ 94 h 97"/>
                <a:gd name="T50" fmla="*/ 11 w 12"/>
                <a:gd name="T51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97">
                  <a:moveTo>
                    <a:pt x="11" y="15"/>
                  </a:moveTo>
                  <a:cubicBezTo>
                    <a:pt x="11" y="15"/>
                    <a:pt x="10" y="15"/>
                    <a:pt x="9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5"/>
                  </a:cubicBezTo>
                  <a:close/>
                  <a:moveTo>
                    <a:pt x="11" y="96"/>
                  </a:moveTo>
                  <a:cubicBezTo>
                    <a:pt x="10" y="96"/>
                    <a:pt x="10" y="97"/>
                    <a:pt x="9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2" y="97"/>
                    <a:pt x="1" y="96"/>
                    <a:pt x="1" y="96"/>
                  </a:cubicBezTo>
                  <a:cubicBezTo>
                    <a:pt x="0" y="95"/>
                    <a:pt x="0" y="95"/>
                    <a:pt x="0" y="9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1" y="27"/>
                  </a:cubicBezTo>
                  <a:cubicBezTo>
                    <a:pt x="1" y="27"/>
                    <a:pt x="2" y="27"/>
                    <a:pt x="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8"/>
                    <a:pt x="12" y="28"/>
                    <a:pt x="12" y="29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1" y="95"/>
                    <a:pt x="1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258">
              <a:extLst>
                <a:ext uri="{FF2B5EF4-FFF2-40B4-BE49-F238E27FC236}">
                  <a16:creationId xmlns:a16="http://schemas.microsoft.com/office/drawing/2014/main" id="{5796D783-CBD6-4483-9C65-B66A3B509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0763" y="-2374900"/>
              <a:ext cx="171450" cy="295275"/>
            </a:xfrm>
            <a:custGeom>
              <a:avLst/>
              <a:gdLst>
                <a:gd name="T0" fmla="*/ 56 w 57"/>
                <a:gd name="T1" fmla="*/ 93 h 97"/>
                <a:gd name="T2" fmla="*/ 54 w 57"/>
                <a:gd name="T3" fmla="*/ 94 h 97"/>
                <a:gd name="T4" fmla="*/ 41 w 57"/>
                <a:gd name="T5" fmla="*/ 96 h 97"/>
                <a:gd name="T6" fmla="*/ 29 w 57"/>
                <a:gd name="T7" fmla="*/ 97 h 97"/>
                <a:gd name="T8" fmla="*/ 16 w 57"/>
                <a:gd name="T9" fmla="*/ 94 h 97"/>
                <a:gd name="T10" fmla="*/ 7 w 57"/>
                <a:gd name="T11" fmla="*/ 88 h 97"/>
                <a:gd name="T12" fmla="*/ 2 w 57"/>
                <a:gd name="T13" fmla="*/ 78 h 97"/>
                <a:gd name="T14" fmla="*/ 0 w 57"/>
                <a:gd name="T15" fmla="*/ 65 h 97"/>
                <a:gd name="T16" fmla="*/ 0 w 57"/>
                <a:gd name="T17" fmla="*/ 56 h 97"/>
                <a:gd name="T18" fmla="*/ 7 w 57"/>
                <a:gd name="T19" fmla="*/ 33 h 97"/>
                <a:gd name="T20" fmla="*/ 29 w 57"/>
                <a:gd name="T21" fmla="*/ 25 h 97"/>
                <a:gd name="T22" fmla="*/ 37 w 57"/>
                <a:gd name="T23" fmla="*/ 25 h 97"/>
                <a:gd name="T24" fmla="*/ 45 w 57"/>
                <a:gd name="T25" fmla="*/ 26 h 97"/>
                <a:gd name="T26" fmla="*/ 45 w 57"/>
                <a:gd name="T27" fmla="*/ 2 h 97"/>
                <a:gd name="T28" fmla="*/ 46 w 57"/>
                <a:gd name="T29" fmla="*/ 1 h 97"/>
                <a:gd name="T30" fmla="*/ 47 w 57"/>
                <a:gd name="T31" fmla="*/ 0 h 97"/>
                <a:gd name="T32" fmla="*/ 54 w 57"/>
                <a:gd name="T33" fmla="*/ 0 h 97"/>
                <a:gd name="T34" fmla="*/ 56 w 57"/>
                <a:gd name="T35" fmla="*/ 1 h 97"/>
                <a:gd name="T36" fmla="*/ 57 w 57"/>
                <a:gd name="T37" fmla="*/ 2 h 97"/>
                <a:gd name="T38" fmla="*/ 57 w 57"/>
                <a:gd name="T39" fmla="*/ 91 h 97"/>
                <a:gd name="T40" fmla="*/ 56 w 57"/>
                <a:gd name="T41" fmla="*/ 93 h 97"/>
                <a:gd name="T42" fmla="*/ 45 w 57"/>
                <a:gd name="T43" fmla="*/ 35 h 97"/>
                <a:gd name="T44" fmla="*/ 37 w 57"/>
                <a:gd name="T45" fmla="*/ 35 h 97"/>
                <a:gd name="T46" fmla="*/ 29 w 57"/>
                <a:gd name="T47" fmla="*/ 35 h 97"/>
                <a:gd name="T48" fmla="*/ 16 w 57"/>
                <a:gd name="T49" fmla="*/ 40 h 97"/>
                <a:gd name="T50" fmla="*/ 12 w 57"/>
                <a:gd name="T51" fmla="*/ 56 h 97"/>
                <a:gd name="T52" fmla="*/ 12 w 57"/>
                <a:gd name="T53" fmla="*/ 65 h 97"/>
                <a:gd name="T54" fmla="*/ 16 w 57"/>
                <a:gd name="T55" fmla="*/ 81 h 97"/>
                <a:gd name="T56" fmla="*/ 29 w 57"/>
                <a:gd name="T57" fmla="*/ 87 h 97"/>
                <a:gd name="T58" fmla="*/ 37 w 57"/>
                <a:gd name="T59" fmla="*/ 86 h 97"/>
                <a:gd name="T60" fmla="*/ 45 w 57"/>
                <a:gd name="T61" fmla="*/ 86 h 97"/>
                <a:gd name="T62" fmla="*/ 45 w 57"/>
                <a:gd name="T63" fmla="*/ 3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97">
                  <a:moveTo>
                    <a:pt x="56" y="93"/>
                  </a:moveTo>
                  <a:cubicBezTo>
                    <a:pt x="56" y="94"/>
                    <a:pt x="55" y="94"/>
                    <a:pt x="54" y="94"/>
                  </a:cubicBezTo>
                  <a:cubicBezTo>
                    <a:pt x="50" y="95"/>
                    <a:pt x="46" y="96"/>
                    <a:pt x="41" y="96"/>
                  </a:cubicBezTo>
                  <a:cubicBezTo>
                    <a:pt x="37" y="96"/>
                    <a:pt x="33" y="97"/>
                    <a:pt x="29" y="97"/>
                  </a:cubicBezTo>
                  <a:cubicBezTo>
                    <a:pt x="24" y="97"/>
                    <a:pt x="20" y="96"/>
                    <a:pt x="16" y="94"/>
                  </a:cubicBezTo>
                  <a:cubicBezTo>
                    <a:pt x="13" y="93"/>
                    <a:pt x="10" y="91"/>
                    <a:pt x="7" y="88"/>
                  </a:cubicBezTo>
                  <a:cubicBezTo>
                    <a:pt x="5" y="85"/>
                    <a:pt x="3" y="82"/>
                    <a:pt x="2" y="78"/>
                  </a:cubicBezTo>
                  <a:cubicBezTo>
                    <a:pt x="1" y="74"/>
                    <a:pt x="0" y="70"/>
                    <a:pt x="0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6"/>
                    <a:pt x="3" y="38"/>
                    <a:pt x="7" y="33"/>
                  </a:cubicBezTo>
                  <a:cubicBezTo>
                    <a:pt x="12" y="27"/>
                    <a:pt x="19" y="25"/>
                    <a:pt x="29" y="25"/>
                  </a:cubicBezTo>
                  <a:cubicBezTo>
                    <a:pt x="31" y="25"/>
                    <a:pt x="34" y="25"/>
                    <a:pt x="37" y="25"/>
                  </a:cubicBezTo>
                  <a:cubicBezTo>
                    <a:pt x="40" y="25"/>
                    <a:pt x="42" y="26"/>
                    <a:pt x="45" y="26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1"/>
                    <a:pt x="46" y="1"/>
                  </a:cubicBezTo>
                  <a:cubicBezTo>
                    <a:pt x="46" y="0"/>
                    <a:pt x="47" y="0"/>
                    <a:pt x="4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0"/>
                    <a:pt x="56" y="1"/>
                  </a:cubicBezTo>
                  <a:cubicBezTo>
                    <a:pt x="56" y="1"/>
                    <a:pt x="57" y="2"/>
                    <a:pt x="57" y="2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3"/>
                    <a:pt x="56" y="93"/>
                  </a:cubicBezTo>
                  <a:close/>
                  <a:moveTo>
                    <a:pt x="45" y="35"/>
                  </a:moveTo>
                  <a:cubicBezTo>
                    <a:pt x="43" y="35"/>
                    <a:pt x="40" y="35"/>
                    <a:pt x="37" y="35"/>
                  </a:cubicBezTo>
                  <a:cubicBezTo>
                    <a:pt x="34" y="35"/>
                    <a:pt x="31" y="35"/>
                    <a:pt x="29" y="35"/>
                  </a:cubicBezTo>
                  <a:cubicBezTo>
                    <a:pt x="23" y="35"/>
                    <a:pt x="18" y="36"/>
                    <a:pt x="16" y="40"/>
                  </a:cubicBezTo>
                  <a:cubicBezTo>
                    <a:pt x="13" y="44"/>
                    <a:pt x="12" y="49"/>
                    <a:pt x="12" y="5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72"/>
                    <a:pt x="13" y="77"/>
                    <a:pt x="16" y="81"/>
                  </a:cubicBezTo>
                  <a:cubicBezTo>
                    <a:pt x="18" y="85"/>
                    <a:pt x="23" y="87"/>
                    <a:pt x="29" y="87"/>
                  </a:cubicBezTo>
                  <a:cubicBezTo>
                    <a:pt x="32" y="87"/>
                    <a:pt x="34" y="87"/>
                    <a:pt x="37" y="86"/>
                  </a:cubicBezTo>
                  <a:cubicBezTo>
                    <a:pt x="40" y="86"/>
                    <a:pt x="43" y="86"/>
                    <a:pt x="45" y="86"/>
                  </a:cubicBezTo>
                  <a:lnTo>
                    <a:pt x="4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259">
              <a:extLst>
                <a:ext uri="{FF2B5EF4-FFF2-40B4-BE49-F238E27FC236}">
                  <a16:creationId xmlns:a16="http://schemas.microsoft.com/office/drawing/2014/main" id="{342D576C-DA7D-44C2-935C-E04E0014EC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6663" y="-2298700"/>
              <a:ext cx="180975" cy="219075"/>
            </a:xfrm>
            <a:custGeom>
              <a:avLst/>
              <a:gdLst>
                <a:gd name="T0" fmla="*/ 57 w 60"/>
                <a:gd name="T1" fmla="*/ 39 h 72"/>
                <a:gd name="T2" fmla="*/ 12 w 60"/>
                <a:gd name="T3" fmla="*/ 39 h 72"/>
                <a:gd name="T4" fmla="*/ 12 w 60"/>
                <a:gd name="T5" fmla="*/ 41 h 72"/>
                <a:gd name="T6" fmla="*/ 17 w 60"/>
                <a:gd name="T7" fmla="*/ 57 h 72"/>
                <a:gd name="T8" fmla="*/ 31 w 60"/>
                <a:gd name="T9" fmla="*/ 62 h 72"/>
                <a:gd name="T10" fmla="*/ 43 w 60"/>
                <a:gd name="T11" fmla="*/ 61 h 72"/>
                <a:gd name="T12" fmla="*/ 55 w 60"/>
                <a:gd name="T13" fmla="*/ 60 h 72"/>
                <a:gd name="T14" fmla="*/ 55 w 60"/>
                <a:gd name="T15" fmla="*/ 60 h 72"/>
                <a:gd name="T16" fmla="*/ 57 w 60"/>
                <a:gd name="T17" fmla="*/ 61 h 72"/>
                <a:gd name="T18" fmla="*/ 57 w 60"/>
                <a:gd name="T19" fmla="*/ 62 h 72"/>
                <a:gd name="T20" fmla="*/ 57 w 60"/>
                <a:gd name="T21" fmla="*/ 66 h 72"/>
                <a:gd name="T22" fmla="*/ 57 w 60"/>
                <a:gd name="T23" fmla="*/ 68 h 72"/>
                <a:gd name="T24" fmla="*/ 55 w 60"/>
                <a:gd name="T25" fmla="*/ 69 h 72"/>
                <a:gd name="T26" fmla="*/ 43 w 60"/>
                <a:gd name="T27" fmla="*/ 71 h 72"/>
                <a:gd name="T28" fmla="*/ 31 w 60"/>
                <a:gd name="T29" fmla="*/ 72 h 72"/>
                <a:gd name="T30" fmla="*/ 20 w 60"/>
                <a:gd name="T31" fmla="*/ 70 h 72"/>
                <a:gd name="T32" fmla="*/ 10 w 60"/>
                <a:gd name="T33" fmla="*/ 65 h 72"/>
                <a:gd name="T34" fmla="*/ 3 w 60"/>
                <a:gd name="T35" fmla="*/ 56 h 72"/>
                <a:gd name="T36" fmla="*/ 0 w 60"/>
                <a:gd name="T37" fmla="*/ 41 h 72"/>
                <a:gd name="T38" fmla="*/ 0 w 60"/>
                <a:gd name="T39" fmla="*/ 29 h 72"/>
                <a:gd name="T40" fmla="*/ 8 w 60"/>
                <a:gd name="T41" fmla="*/ 8 h 72"/>
                <a:gd name="T42" fmla="*/ 30 w 60"/>
                <a:gd name="T43" fmla="*/ 0 h 72"/>
                <a:gd name="T44" fmla="*/ 43 w 60"/>
                <a:gd name="T45" fmla="*/ 2 h 72"/>
                <a:gd name="T46" fmla="*/ 52 w 60"/>
                <a:gd name="T47" fmla="*/ 8 h 72"/>
                <a:gd name="T48" fmla="*/ 58 w 60"/>
                <a:gd name="T49" fmla="*/ 17 h 72"/>
                <a:gd name="T50" fmla="*/ 60 w 60"/>
                <a:gd name="T51" fmla="*/ 29 h 72"/>
                <a:gd name="T52" fmla="*/ 60 w 60"/>
                <a:gd name="T53" fmla="*/ 36 h 72"/>
                <a:gd name="T54" fmla="*/ 57 w 60"/>
                <a:gd name="T55" fmla="*/ 39 h 72"/>
                <a:gd name="T56" fmla="*/ 48 w 60"/>
                <a:gd name="T57" fmla="*/ 29 h 72"/>
                <a:gd name="T58" fmla="*/ 43 w 60"/>
                <a:gd name="T59" fmla="*/ 14 h 72"/>
                <a:gd name="T60" fmla="*/ 30 w 60"/>
                <a:gd name="T61" fmla="*/ 10 h 72"/>
                <a:gd name="T62" fmla="*/ 17 w 60"/>
                <a:gd name="T63" fmla="*/ 14 h 72"/>
                <a:gd name="T64" fmla="*/ 12 w 60"/>
                <a:gd name="T65" fmla="*/ 29 h 72"/>
                <a:gd name="T66" fmla="*/ 12 w 60"/>
                <a:gd name="T67" fmla="*/ 31 h 72"/>
                <a:gd name="T68" fmla="*/ 48 w 60"/>
                <a:gd name="T69" fmla="*/ 31 h 72"/>
                <a:gd name="T70" fmla="*/ 48 w 60"/>
                <a:gd name="T71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72">
                  <a:moveTo>
                    <a:pt x="57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9"/>
                    <a:pt x="14" y="54"/>
                    <a:pt x="17" y="57"/>
                  </a:cubicBezTo>
                  <a:cubicBezTo>
                    <a:pt x="20" y="60"/>
                    <a:pt x="25" y="62"/>
                    <a:pt x="31" y="62"/>
                  </a:cubicBezTo>
                  <a:cubicBezTo>
                    <a:pt x="35" y="62"/>
                    <a:pt x="39" y="62"/>
                    <a:pt x="43" y="61"/>
                  </a:cubicBezTo>
                  <a:cubicBezTo>
                    <a:pt x="48" y="61"/>
                    <a:pt x="51" y="61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1"/>
                    <a:pt x="57" y="61"/>
                    <a:pt x="57" y="62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7"/>
                    <a:pt x="57" y="68"/>
                    <a:pt x="57" y="68"/>
                  </a:cubicBezTo>
                  <a:cubicBezTo>
                    <a:pt x="56" y="69"/>
                    <a:pt x="56" y="69"/>
                    <a:pt x="55" y="69"/>
                  </a:cubicBezTo>
                  <a:cubicBezTo>
                    <a:pt x="51" y="70"/>
                    <a:pt x="47" y="71"/>
                    <a:pt x="43" y="71"/>
                  </a:cubicBezTo>
                  <a:cubicBezTo>
                    <a:pt x="39" y="71"/>
                    <a:pt x="35" y="72"/>
                    <a:pt x="31" y="72"/>
                  </a:cubicBezTo>
                  <a:cubicBezTo>
                    <a:pt x="27" y="72"/>
                    <a:pt x="23" y="71"/>
                    <a:pt x="20" y="70"/>
                  </a:cubicBezTo>
                  <a:cubicBezTo>
                    <a:pt x="16" y="69"/>
                    <a:pt x="13" y="67"/>
                    <a:pt x="10" y="65"/>
                  </a:cubicBezTo>
                  <a:cubicBezTo>
                    <a:pt x="7" y="63"/>
                    <a:pt x="5" y="60"/>
                    <a:pt x="3" y="56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2"/>
                    <a:pt x="20" y="0"/>
                    <a:pt x="30" y="0"/>
                  </a:cubicBezTo>
                  <a:cubicBezTo>
                    <a:pt x="35" y="0"/>
                    <a:pt x="39" y="0"/>
                    <a:pt x="43" y="2"/>
                  </a:cubicBezTo>
                  <a:cubicBezTo>
                    <a:pt x="47" y="3"/>
                    <a:pt x="50" y="5"/>
                    <a:pt x="52" y="8"/>
                  </a:cubicBezTo>
                  <a:cubicBezTo>
                    <a:pt x="55" y="10"/>
                    <a:pt x="56" y="14"/>
                    <a:pt x="58" y="17"/>
                  </a:cubicBezTo>
                  <a:cubicBezTo>
                    <a:pt x="59" y="21"/>
                    <a:pt x="60" y="25"/>
                    <a:pt x="60" y="29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8"/>
                    <a:pt x="59" y="39"/>
                    <a:pt x="57" y="39"/>
                  </a:cubicBezTo>
                  <a:close/>
                  <a:moveTo>
                    <a:pt x="48" y="29"/>
                  </a:moveTo>
                  <a:cubicBezTo>
                    <a:pt x="48" y="22"/>
                    <a:pt x="46" y="17"/>
                    <a:pt x="43" y="14"/>
                  </a:cubicBezTo>
                  <a:cubicBezTo>
                    <a:pt x="40" y="11"/>
                    <a:pt x="36" y="10"/>
                    <a:pt x="30" y="10"/>
                  </a:cubicBezTo>
                  <a:cubicBezTo>
                    <a:pt x="24" y="10"/>
                    <a:pt x="20" y="11"/>
                    <a:pt x="17" y="14"/>
                  </a:cubicBezTo>
                  <a:cubicBezTo>
                    <a:pt x="14" y="18"/>
                    <a:pt x="12" y="23"/>
                    <a:pt x="12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260">
              <a:extLst>
                <a:ext uri="{FF2B5EF4-FFF2-40B4-BE49-F238E27FC236}">
                  <a16:creationId xmlns:a16="http://schemas.microsoft.com/office/drawing/2014/main" id="{99DF15AA-C9D1-4CA2-9AEA-7581D335B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-2298700"/>
              <a:ext cx="147637" cy="219075"/>
            </a:xfrm>
            <a:custGeom>
              <a:avLst/>
              <a:gdLst>
                <a:gd name="T0" fmla="*/ 49 w 49"/>
                <a:gd name="T1" fmla="*/ 53 h 72"/>
                <a:gd name="T2" fmla="*/ 42 w 49"/>
                <a:gd name="T3" fmla="*/ 67 h 72"/>
                <a:gd name="T4" fmla="*/ 24 w 49"/>
                <a:gd name="T5" fmla="*/ 72 h 72"/>
                <a:gd name="T6" fmla="*/ 20 w 49"/>
                <a:gd name="T7" fmla="*/ 71 h 72"/>
                <a:gd name="T8" fmla="*/ 14 w 49"/>
                <a:gd name="T9" fmla="*/ 71 h 72"/>
                <a:gd name="T10" fmla="*/ 8 w 49"/>
                <a:gd name="T11" fmla="*/ 70 h 72"/>
                <a:gd name="T12" fmla="*/ 3 w 49"/>
                <a:gd name="T13" fmla="*/ 70 h 72"/>
                <a:gd name="T14" fmla="*/ 0 w 49"/>
                <a:gd name="T15" fmla="*/ 67 h 72"/>
                <a:gd name="T16" fmla="*/ 0 w 49"/>
                <a:gd name="T17" fmla="*/ 63 h 72"/>
                <a:gd name="T18" fmla="*/ 1 w 49"/>
                <a:gd name="T19" fmla="*/ 61 h 72"/>
                <a:gd name="T20" fmla="*/ 3 w 49"/>
                <a:gd name="T21" fmla="*/ 61 h 72"/>
                <a:gd name="T22" fmla="*/ 3 w 49"/>
                <a:gd name="T23" fmla="*/ 61 h 72"/>
                <a:gd name="T24" fmla="*/ 8 w 49"/>
                <a:gd name="T25" fmla="*/ 61 h 72"/>
                <a:gd name="T26" fmla="*/ 14 w 49"/>
                <a:gd name="T27" fmla="*/ 62 h 72"/>
                <a:gd name="T28" fmla="*/ 20 w 49"/>
                <a:gd name="T29" fmla="*/ 62 h 72"/>
                <a:gd name="T30" fmla="*/ 24 w 49"/>
                <a:gd name="T31" fmla="*/ 62 h 72"/>
                <a:gd name="T32" fmla="*/ 34 w 49"/>
                <a:gd name="T33" fmla="*/ 60 h 72"/>
                <a:gd name="T34" fmla="*/ 37 w 49"/>
                <a:gd name="T35" fmla="*/ 53 h 72"/>
                <a:gd name="T36" fmla="*/ 35 w 49"/>
                <a:gd name="T37" fmla="*/ 48 h 72"/>
                <a:gd name="T38" fmla="*/ 27 w 49"/>
                <a:gd name="T39" fmla="*/ 42 h 72"/>
                <a:gd name="T40" fmla="*/ 14 w 49"/>
                <a:gd name="T41" fmla="*/ 35 h 72"/>
                <a:gd name="T42" fmla="*/ 4 w 49"/>
                <a:gd name="T43" fmla="*/ 27 h 72"/>
                <a:gd name="T44" fmla="*/ 0 w 49"/>
                <a:gd name="T45" fmla="*/ 17 h 72"/>
                <a:gd name="T46" fmla="*/ 2 w 49"/>
                <a:gd name="T47" fmla="*/ 8 h 72"/>
                <a:gd name="T48" fmla="*/ 7 w 49"/>
                <a:gd name="T49" fmla="*/ 3 h 72"/>
                <a:gd name="T50" fmla="*/ 15 w 49"/>
                <a:gd name="T51" fmla="*/ 0 h 72"/>
                <a:gd name="T52" fmla="*/ 24 w 49"/>
                <a:gd name="T53" fmla="*/ 0 h 72"/>
                <a:gd name="T54" fmla="*/ 35 w 49"/>
                <a:gd name="T55" fmla="*/ 0 h 72"/>
                <a:gd name="T56" fmla="*/ 45 w 49"/>
                <a:gd name="T57" fmla="*/ 1 h 72"/>
                <a:gd name="T58" fmla="*/ 48 w 49"/>
                <a:gd name="T59" fmla="*/ 4 h 72"/>
                <a:gd name="T60" fmla="*/ 48 w 49"/>
                <a:gd name="T61" fmla="*/ 8 h 72"/>
                <a:gd name="T62" fmla="*/ 45 w 49"/>
                <a:gd name="T63" fmla="*/ 10 h 72"/>
                <a:gd name="T64" fmla="*/ 45 w 49"/>
                <a:gd name="T65" fmla="*/ 10 h 72"/>
                <a:gd name="T66" fmla="*/ 36 w 49"/>
                <a:gd name="T67" fmla="*/ 10 h 72"/>
                <a:gd name="T68" fmla="*/ 24 w 49"/>
                <a:gd name="T69" fmla="*/ 9 h 72"/>
                <a:gd name="T70" fmla="*/ 15 w 49"/>
                <a:gd name="T71" fmla="*/ 11 h 72"/>
                <a:gd name="T72" fmla="*/ 12 w 49"/>
                <a:gd name="T73" fmla="*/ 17 h 72"/>
                <a:gd name="T74" fmla="*/ 14 w 49"/>
                <a:gd name="T75" fmla="*/ 22 h 72"/>
                <a:gd name="T76" fmla="*/ 21 w 49"/>
                <a:gd name="T77" fmla="*/ 26 h 72"/>
                <a:gd name="T78" fmla="*/ 34 w 49"/>
                <a:gd name="T79" fmla="*/ 34 h 72"/>
                <a:gd name="T80" fmla="*/ 46 w 49"/>
                <a:gd name="T81" fmla="*/ 43 h 72"/>
                <a:gd name="T82" fmla="*/ 49 w 49"/>
                <a:gd name="T8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72">
                  <a:moveTo>
                    <a:pt x="49" y="53"/>
                  </a:moveTo>
                  <a:cubicBezTo>
                    <a:pt x="49" y="59"/>
                    <a:pt x="47" y="64"/>
                    <a:pt x="42" y="67"/>
                  </a:cubicBezTo>
                  <a:cubicBezTo>
                    <a:pt x="38" y="70"/>
                    <a:pt x="32" y="72"/>
                    <a:pt x="24" y="72"/>
                  </a:cubicBezTo>
                  <a:cubicBezTo>
                    <a:pt x="23" y="72"/>
                    <a:pt x="21" y="71"/>
                    <a:pt x="20" y="71"/>
                  </a:cubicBezTo>
                  <a:cubicBezTo>
                    <a:pt x="18" y="71"/>
                    <a:pt x="16" y="71"/>
                    <a:pt x="14" y="71"/>
                  </a:cubicBezTo>
                  <a:cubicBezTo>
                    <a:pt x="12" y="71"/>
                    <a:pt x="10" y="71"/>
                    <a:pt x="8" y="70"/>
                  </a:cubicBezTo>
                  <a:cubicBezTo>
                    <a:pt x="6" y="70"/>
                    <a:pt x="5" y="70"/>
                    <a:pt x="3" y="70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1" y="61"/>
                  </a:cubicBezTo>
                  <a:cubicBezTo>
                    <a:pt x="1" y="61"/>
                    <a:pt x="2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1"/>
                    <a:pt x="6" y="61"/>
                    <a:pt x="8" y="61"/>
                  </a:cubicBezTo>
                  <a:cubicBezTo>
                    <a:pt x="10" y="61"/>
                    <a:pt x="12" y="62"/>
                    <a:pt x="14" y="62"/>
                  </a:cubicBezTo>
                  <a:cubicBezTo>
                    <a:pt x="16" y="62"/>
                    <a:pt x="18" y="62"/>
                    <a:pt x="20" y="62"/>
                  </a:cubicBezTo>
                  <a:cubicBezTo>
                    <a:pt x="21" y="62"/>
                    <a:pt x="23" y="62"/>
                    <a:pt x="24" y="62"/>
                  </a:cubicBezTo>
                  <a:cubicBezTo>
                    <a:pt x="28" y="62"/>
                    <a:pt x="32" y="61"/>
                    <a:pt x="34" y="60"/>
                  </a:cubicBezTo>
                  <a:cubicBezTo>
                    <a:pt x="36" y="59"/>
                    <a:pt x="37" y="57"/>
                    <a:pt x="37" y="53"/>
                  </a:cubicBezTo>
                  <a:cubicBezTo>
                    <a:pt x="37" y="51"/>
                    <a:pt x="37" y="49"/>
                    <a:pt x="35" y="48"/>
                  </a:cubicBezTo>
                  <a:cubicBezTo>
                    <a:pt x="34" y="47"/>
                    <a:pt x="31" y="45"/>
                    <a:pt x="27" y="42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0" y="32"/>
                    <a:pt x="6" y="30"/>
                    <a:pt x="4" y="27"/>
                  </a:cubicBezTo>
                  <a:cubicBezTo>
                    <a:pt x="1" y="24"/>
                    <a:pt x="0" y="21"/>
                    <a:pt x="0" y="17"/>
                  </a:cubicBezTo>
                  <a:cubicBezTo>
                    <a:pt x="0" y="13"/>
                    <a:pt x="1" y="11"/>
                    <a:pt x="2" y="8"/>
                  </a:cubicBezTo>
                  <a:cubicBezTo>
                    <a:pt x="3" y="6"/>
                    <a:pt x="5" y="5"/>
                    <a:pt x="7" y="3"/>
                  </a:cubicBezTo>
                  <a:cubicBezTo>
                    <a:pt x="9" y="2"/>
                    <a:pt x="12" y="1"/>
                    <a:pt x="15" y="0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8" y="0"/>
                    <a:pt x="32" y="0"/>
                    <a:pt x="35" y="0"/>
                  </a:cubicBezTo>
                  <a:cubicBezTo>
                    <a:pt x="39" y="0"/>
                    <a:pt x="42" y="1"/>
                    <a:pt x="45" y="1"/>
                  </a:cubicBezTo>
                  <a:cubicBezTo>
                    <a:pt x="47" y="2"/>
                    <a:pt x="48" y="2"/>
                    <a:pt x="48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10"/>
                    <a:pt x="47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3" y="10"/>
                    <a:pt x="40" y="10"/>
                    <a:pt x="36" y="10"/>
                  </a:cubicBezTo>
                  <a:cubicBezTo>
                    <a:pt x="32" y="9"/>
                    <a:pt x="28" y="9"/>
                    <a:pt x="24" y="9"/>
                  </a:cubicBezTo>
                  <a:cubicBezTo>
                    <a:pt x="21" y="9"/>
                    <a:pt x="18" y="10"/>
                    <a:pt x="15" y="11"/>
                  </a:cubicBezTo>
                  <a:cubicBezTo>
                    <a:pt x="13" y="11"/>
                    <a:pt x="12" y="13"/>
                    <a:pt x="12" y="17"/>
                  </a:cubicBezTo>
                  <a:cubicBezTo>
                    <a:pt x="12" y="19"/>
                    <a:pt x="13" y="20"/>
                    <a:pt x="14" y="22"/>
                  </a:cubicBezTo>
                  <a:cubicBezTo>
                    <a:pt x="16" y="23"/>
                    <a:pt x="18" y="25"/>
                    <a:pt x="21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0" y="37"/>
                    <a:pt x="44" y="40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Rectangle 261">
              <a:extLst>
                <a:ext uri="{FF2B5EF4-FFF2-40B4-BE49-F238E27FC236}">
                  <a16:creationId xmlns:a16="http://schemas.microsoft.com/office/drawing/2014/main" id="{0302B77C-CA7F-4E16-8609-8C3443146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075" y="-2116138"/>
              <a:ext cx="165100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 262">
              <a:extLst>
                <a:ext uri="{FF2B5EF4-FFF2-40B4-BE49-F238E27FC236}">
                  <a16:creationId xmlns:a16="http://schemas.microsoft.com/office/drawing/2014/main" id="{7962BEA8-8CE2-4E19-AC59-9F2811A57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600" y="-2374900"/>
              <a:ext cx="168275" cy="292100"/>
            </a:xfrm>
            <a:custGeom>
              <a:avLst/>
              <a:gdLst>
                <a:gd name="T0" fmla="*/ 7 w 56"/>
                <a:gd name="T1" fmla="*/ 5 h 96"/>
                <a:gd name="T2" fmla="*/ 30 w 56"/>
                <a:gd name="T3" fmla="*/ 0 h 96"/>
                <a:gd name="T4" fmla="*/ 41 w 56"/>
                <a:gd name="T5" fmla="*/ 0 h 96"/>
                <a:gd name="T6" fmla="*/ 52 w 56"/>
                <a:gd name="T7" fmla="*/ 2 h 96"/>
                <a:gd name="T8" fmla="*/ 54 w 56"/>
                <a:gd name="T9" fmla="*/ 3 h 96"/>
                <a:gd name="T10" fmla="*/ 54 w 56"/>
                <a:gd name="T11" fmla="*/ 5 h 96"/>
                <a:gd name="T12" fmla="*/ 54 w 56"/>
                <a:gd name="T13" fmla="*/ 9 h 96"/>
                <a:gd name="T14" fmla="*/ 52 w 56"/>
                <a:gd name="T15" fmla="*/ 12 h 96"/>
                <a:gd name="T16" fmla="*/ 52 w 56"/>
                <a:gd name="T17" fmla="*/ 12 h 96"/>
                <a:gd name="T18" fmla="*/ 41 w 56"/>
                <a:gd name="T19" fmla="*/ 10 h 96"/>
                <a:gd name="T20" fmla="*/ 30 w 56"/>
                <a:gd name="T21" fmla="*/ 10 h 96"/>
                <a:gd name="T22" fmla="*/ 15 w 56"/>
                <a:gd name="T23" fmla="*/ 13 h 96"/>
                <a:gd name="T24" fmla="*/ 11 w 56"/>
                <a:gd name="T25" fmla="*/ 23 h 96"/>
                <a:gd name="T26" fmla="*/ 11 w 56"/>
                <a:gd name="T27" fmla="*/ 28 h 96"/>
                <a:gd name="T28" fmla="*/ 13 w 56"/>
                <a:gd name="T29" fmla="*/ 32 h 96"/>
                <a:gd name="T30" fmla="*/ 17 w 56"/>
                <a:gd name="T31" fmla="*/ 36 h 96"/>
                <a:gd name="T32" fmla="*/ 24 w 56"/>
                <a:gd name="T33" fmla="*/ 41 h 96"/>
                <a:gd name="T34" fmla="*/ 36 w 56"/>
                <a:gd name="T35" fmla="*/ 49 h 96"/>
                <a:gd name="T36" fmla="*/ 51 w 56"/>
                <a:gd name="T37" fmla="*/ 65 h 96"/>
                <a:gd name="T38" fmla="*/ 56 w 56"/>
                <a:gd name="T39" fmla="*/ 83 h 96"/>
                <a:gd name="T40" fmla="*/ 56 w 56"/>
                <a:gd name="T41" fmla="*/ 93 h 96"/>
                <a:gd name="T42" fmla="*/ 55 w 56"/>
                <a:gd name="T43" fmla="*/ 95 h 96"/>
                <a:gd name="T44" fmla="*/ 53 w 56"/>
                <a:gd name="T45" fmla="*/ 96 h 96"/>
                <a:gd name="T46" fmla="*/ 3 w 56"/>
                <a:gd name="T47" fmla="*/ 96 h 96"/>
                <a:gd name="T48" fmla="*/ 2 w 56"/>
                <a:gd name="T49" fmla="*/ 95 h 96"/>
                <a:gd name="T50" fmla="*/ 1 w 56"/>
                <a:gd name="T51" fmla="*/ 93 h 96"/>
                <a:gd name="T52" fmla="*/ 1 w 56"/>
                <a:gd name="T53" fmla="*/ 88 h 96"/>
                <a:gd name="T54" fmla="*/ 2 w 56"/>
                <a:gd name="T55" fmla="*/ 86 h 96"/>
                <a:gd name="T56" fmla="*/ 3 w 56"/>
                <a:gd name="T57" fmla="*/ 85 h 96"/>
                <a:gd name="T58" fmla="*/ 46 w 56"/>
                <a:gd name="T59" fmla="*/ 85 h 96"/>
                <a:gd name="T60" fmla="*/ 46 w 56"/>
                <a:gd name="T61" fmla="*/ 83 h 96"/>
                <a:gd name="T62" fmla="*/ 45 w 56"/>
                <a:gd name="T63" fmla="*/ 75 h 96"/>
                <a:gd name="T64" fmla="*/ 42 w 56"/>
                <a:gd name="T65" fmla="*/ 69 h 96"/>
                <a:gd name="T66" fmla="*/ 37 w 56"/>
                <a:gd name="T67" fmla="*/ 62 h 96"/>
                <a:gd name="T68" fmla="*/ 28 w 56"/>
                <a:gd name="T69" fmla="*/ 56 h 96"/>
                <a:gd name="T70" fmla="*/ 16 w 56"/>
                <a:gd name="T71" fmla="*/ 47 h 96"/>
                <a:gd name="T72" fmla="*/ 3 w 56"/>
                <a:gd name="T73" fmla="*/ 36 h 96"/>
                <a:gd name="T74" fmla="*/ 0 w 56"/>
                <a:gd name="T75" fmla="*/ 23 h 96"/>
                <a:gd name="T76" fmla="*/ 7 w 56"/>
                <a:gd name="T77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7" y="5"/>
                  </a:moveTo>
                  <a:cubicBezTo>
                    <a:pt x="12" y="2"/>
                    <a:pt x="19" y="0"/>
                    <a:pt x="30" y="0"/>
                  </a:cubicBezTo>
                  <a:cubicBezTo>
                    <a:pt x="33" y="0"/>
                    <a:pt x="37" y="0"/>
                    <a:pt x="41" y="0"/>
                  </a:cubicBezTo>
                  <a:cubicBezTo>
                    <a:pt x="45" y="1"/>
                    <a:pt x="49" y="1"/>
                    <a:pt x="52" y="2"/>
                  </a:cubicBezTo>
                  <a:cubicBezTo>
                    <a:pt x="53" y="3"/>
                    <a:pt x="53" y="3"/>
                    <a:pt x="54" y="3"/>
                  </a:cubicBezTo>
                  <a:cubicBezTo>
                    <a:pt x="54" y="3"/>
                    <a:pt x="54" y="4"/>
                    <a:pt x="54" y="5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11"/>
                    <a:pt x="54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1"/>
                    <a:pt x="45" y="11"/>
                    <a:pt x="41" y="10"/>
                  </a:cubicBezTo>
                  <a:cubicBezTo>
                    <a:pt x="37" y="10"/>
                    <a:pt x="33" y="10"/>
                    <a:pt x="30" y="10"/>
                  </a:cubicBezTo>
                  <a:cubicBezTo>
                    <a:pt x="23" y="10"/>
                    <a:pt x="18" y="11"/>
                    <a:pt x="15" y="13"/>
                  </a:cubicBezTo>
                  <a:cubicBezTo>
                    <a:pt x="12" y="15"/>
                    <a:pt x="11" y="18"/>
                    <a:pt x="11" y="23"/>
                  </a:cubicBezTo>
                  <a:cubicBezTo>
                    <a:pt x="11" y="25"/>
                    <a:pt x="11" y="26"/>
                    <a:pt x="11" y="28"/>
                  </a:cubicBezTo>
                  <a:cubicBezTo>
                    <a:pt x="12" y="29"/>
                    <a:pt x="12" y="31"/>
                    <a:pt x="13" y="32"/>
                  </a:cubicBezTo>
                  <a:cubicBezTo>
                    <a:pt x="14" y="33"/>
                    <a:pt x="16" y="35"/>
                    <a:pt x="17" y="36"/>
                  </a:cubicBezTo>
                  <a:cubicBezTo>
                    <a:pt x="19" y="37"/>
                    <a:pt x="21" y="39"/>
                    <a:pt x="24" y="4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3" y="54"/>
                    <a:pt x="48" y="59"/>
                    <a:pt x="51" y="65"/>
                  </a:cubicBezTo>
                  <a:cubicBezTo>
                    <a:pt x="54" y="70"/>
                    <a:pt x="56" y="76"/>
                    <a:pt x="56" y="8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94"/>
                    <a:pt x="56" y="94"/>
                    <a:pt x="55" y="95"/>
                  </a:cubicBezTo>
                  <a:cubicBezTo>
                    <a:pt x="55" y="95"/>
                    <a:pt x="54" y="96"/>
                    <a:pt x="53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" y="95"/>
                    <a:pt x="2" y="95"/>
                  </a:cubicBezTo>
                  <a:cubicBezTo>
                    <a:pt x="1" y="94"/>
                    <a:pt x="1" y="94"/>
                    <a:pt x="1" y="93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7"/>
                    <a:pt x="1" y="86"/>
                    <a:pt x="2" y="86"/>
                  </a:cubicBezTo>
                  <a:cubicBezTo>
                    <a:pt x="2" y="86"/>
                    <a:pt x="3" y="85"/>
                    <a:pt x="3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0"/>
                    <a:pt x="46" y="77"/>
                    <a:pt x="45" y="75"/>
                  </a:cubicBezTo>
                  <a:cubicBezTo>
                    <a:pt x="44" y="73"/>
                    <a:pt x="44" y="71"/>
                    <a:pt x="42" y="69"/>
                  </a:cubicBezTo>
                  <a:cubicBezTo>
                    <a:pt x="41" y="66"/>
                    <a:pt x="39" y="64"/>
                    <a:pt x="37" y="62"/>
                  </a:cubicBezTo>
                  <a:cubicBezTo>
                    <a:pt x="35" y="60"/>
                    <a:pt x="32" y="58"/>
                    <a:pt x="28" y="5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43"/>
                    <a:pt x="6" y="39"/>
                    <a:pt x="3" y="36"/>
                  </a:cubicBezTo>
                  <a:cubicBezTo>
                    <a:pt x="1" y="32"/>
                    <a:pt x="0" y="28"/>
                    <a:pt x="0" y="23"/>
                  </a:cubicBezTo>
                  <a:cubicBezTo>
                    <a:pt x="0" y="15"/>
                    <a:pt x="2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6681360-99F0-411F-872E-D08276548030}"/>
              </a:ext>
            </a:extLst>
          </p:cNvPr>
          <p:cNvGrpSpPr/>
          <p:nvPr/>
        </p:nvGrpSpPr>
        <p:grpSpPr>
          <a:xfrm>
            <a:off x="541278" y="602607"/>
            <a:ext cx="8477175" cy="5154769"/>
            <a:chOff x="500751" y="632830"/>
            <a:chExt cx="8477175" cy="515476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73714BC-1D6D-47E8-BDBC-A4EE1D7C9B24}"/>
                </a:ext>
              </a:extLst>
            </p:cNvPr>
            <p:cNvSpPr/>
            <p:nvPr/>
          </p:nvSpPr>
          <p:spPr>
            <a:xfrm>
              <a:off x="500751" y="632830"/>
              <a:ext cx="3433074" cy="98488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83D65"/>
                  </a:solidFill>
                  <a:effectLst/>
                  <a:uLnTx/>
                  <a:uFillTx/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LET US DO YOUR</a:t>
              </a:r>
              <a:r>
                <a:rPr kumimoji="0" lang="id-ID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83D65"/>
                  </a:solidFill>
                  <a:effectLst/>
                  <a:uLnTx/>
                  <a:uFillTx/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83D65"/>
                  </a:solidFill>
                  <a:effectLst/>
                  <a:uLnTx/>
                  <a:uFillTx/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PRESENTATION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1FD8C54-4C3F-44EA-9673-BD480EC120A6}"/>
                </a:ext>
              </a:extLst>
            </p:cNvPr>
            <p:cNvGrpSpPr/>
            <p:nvPr/>
          </p:nvGrpSpPr>
          <p:grpSpPr>
            <a:xfrm>
              <a:off x="500751" y="1305921"/>
              <a:ext cx="8477175" cy="4481678"/>
              <a:chOff x="536434" y="1145140"/>
              <a:chExt cx="8477175" cy="4481678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5F6FE9F3-136B-4F29-A889-4AAB396D1E1F}"/>
                  </a:ext>
                </a:extLst>
              </p:cNvPr>
              <p:cNvGrpSpPr/>
              <p:nvPr/>
            </p:nvGrpSpPr>
            <p:grpSpPr>
              <a:xfrm>
                <a:off x="4113015" y="1145140"/>
                <a:ext cx="4900594" cy="2627866"/>
                <a:chOff x="4113015" y="1061247"/>
                <a:chExt cx="4900594" cy="2627866"/>
              </a:xfrm>
            </p:grpSpPr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6648EF4C-43CD-4198-B785-FE90BCC4C014}"/>
                    </a:ext>
                  </a:extLst>
                </p:cNvPr>
                <p:cNvGrpSpPr/>
                <p:nvPr/>
              </p:nvGrpSpPr>
              <p:grpSpPr>
                <a:xfrm>
                  <a:off x="4124564" y="3402852"/>
                  <a:ext cx="805870" cy="286259"/>
                  <a:chOff x="2127063" y="2542759"/>
                  <a:chExt cx="454893" cy="161585"/>
                </a:xfrm>
              </p:grpSpPr>
              <p:sp>
                <p:nvSpPr>
                  <p:cNvPr id="66" name="Rectangle: Top Corners Rounded 65">
                    <a:extLst>
                      <a:ext uri="{FF2B5EF4-FFF2-40B4-BE49-F238E27FC236}">
                        <a16:creationId xmlns:a16="http://schemas.microsoft.com/office/drawing/2014/main" id="{937A599E-1C3F-49D9-8D7B-8EAE63CCB71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273717" y="2396105"/>
                    <a:ext cx="161585" cy="454893"/>
                  </a:xfrm>
                  <a:prstGeom prst="round2SameRect">
                    <a:avLst>
                      <a:gd name="adj1" fmla="val 46104"/>
                      <a:gd name="adj2" fmla="val 0"/>
                    </a:avLst>
                  </a:prstGeom>
                  <a:solidFill>
                    <a:srgbClr val="083D6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" name="TextBox 66">
                    <a:extLst>
                      <a:ext uri="{FF2B5EF4-FFF2-40B4-BE49-F238E27FC236}">
                        <a16:creationId xmlns:a16="http://schemas.microsoft.com/office/drawing/2014/main" id="{6831C2E5-3D29-449F-BA5C-32EFE486EF15}"/>
                      </a:ext>
                    </a:extLst>
                  </p:cNvPr>
                  <p:cNvSpPr txBox="1"/>
                  <p:nvPr/>
                </p:nvSpPr>
                <p:spPr>
                  <a:xfrm>
                    <a:off x="2185701" y="2543045"/>
                    <a:ext cx="354791" cy="13898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after</a:t>
                    </a: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1" name="Group 70">
                  <a:extLst>
                    <a:ext uri="{FF2B5EF4-FFF2-40B4-BE49-F238E27FC236}">
                      <a16:creationId xmlns:a16="http://schemas.microsoft.com/office/drawing/2014/main" id="{8CC0C473-AA14-4231-9540-A8C8ED2E9DBA}"/>
                    </a:ext>
                  </a:extLst>
                </p:cNvPr>
                <p:cNvGrpSpPr/>
                <p:nvPr/>
              </p:nvGrpSpPr>
              <p:grpSpPr>
                <a:xfrm>
                  <a:off x="4113015" y="1061248"/>
                  <a:ext cx="1031810" cy="286259"/>
                  <a:chOff x="4298082" y="1214613"/>
                  <a:chExt cx="454893" cy="161585"/>
                </a:xfrm>
              </p:grpSpPr>
              <p:sp>
                <p:nvSpPr>
                  <p:cNvPr id="72" name="Rectangle: Top Corners Rounded 71">
                    <a:extLst>
                      <a:ext uri="{FF2B5EF4-FFF2-40B4-BE49-F238E27FC236}">
                        <a16:creationId xmlns:a16="http://schemas.microsoft.com/office/drawing/2014/main" id="{F9F599E6-86AE-4B41-BC36-8002888C50B5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444736" y="1067959"/>
                    <a:ext cx="161585" cy="454893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" name="TextBox 72">
                    <a:extLst>
                      <a:ext uri="{FF2B5EF4-FFF2-40B4-BE49-F238E27FC236}">
                        <a16:creationId xmlns:a16="http://schemas.microsoft.com/office/drawing/2014/main" id="{E1332D08-1F40-4CC7-8BCA-68D3DC5E6DB8}"/>
                      </a:ext>
                    </a:extLst>
                  </p:cNvPr>
                  <p:cNvSpPr txBox="1"/>
                  <p:nvPr/>
                </p:nvSpPr>
                <p:spPr>
                  <a:xfrm>
                    <a:off x="4348971" y="1214614"/>
                    <a:ext cx="354791" cy="13898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before</a:t>
                    </a:r>
                  </a:p>
                </p:txBody>
              </p:sp>
            </p:grp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AFCE1AAA-A2FB-4541-9212-AB9ECB76A884}"/>
                    </a:ext>
                  </a:extLst>
                </p:cNvPr>
                <p:cNvGrpSpPr/>
                <p:nvPr/>
              </p:nvGrpSpPr>
              <p:grpSpPr>
                <a:xfrm>
                  <a:off x="7959816" y="3402854"/>
                  <a:ext cx="805870" cy="286259"/>
                  <a:chOff x="4291964" y="1194029"/>
                  <a:chExt cx="454893" cy="161585"/>
                </a:xfrm>
              </p:grpSpPr>
              <p:sp>
                <p:nvSpPr>
                  <p:cNvPr id="75" name="Rectangle: Top Corners Rounded 74">
                    <a:extLst>
                      <a:ext uri="{FF2B5EF4-FFF2-40B4-BE49-F238E27FC236}">
                        <a16:creationId xmlns:a16="http://schemas.microsoft.com/office/drawing/2014/main" id="{D996E70A-86BD-46A8-899B-A55834A42F2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438618" y="1047375"/>
                    <a:ext cx="161585" cy="454893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083D6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" name="TextBox 75">
                    <a:extLst>
                      <a:ext uri="{FF2B5EF4-FFF2-40B4-BE49-F238E27FC236}">
                        <a16:creationId xmlns:a16="http://schemas.microsoft.com/office/drawing/2014/main" id="{9879E702-100F-49F1-9D79-29CAA7D06576}"/>
                      </a:ext>
                    </a:extLst>
                  </p:cNvPr>
                  <p:cNvSpPr txBox="1"/>
                  <p:nvPr/>
                </p:nvSpPr>
                <p:spPr>
                  <a:xfrm>
                    <a:off x="4345574" y="1200327"/>
                    <a:ext cx="354791" cy="13898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after</a:t>
                    </a: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7" name="Group 76">
                  <a:extLst>
                    <a:ext uri="{FF2B5EF4-FFF2-40B4-BE49-F238E27FC236}">
                      <a16:creationId xmlns:a16="http://schemas.microsoft.com/office/drawing/2014/main" id="{9BDD2E8E-80FE-4EF1-A6EA-68EEB6E069F7}"/>
                    </a:ext>
                  </a:extLst>
                </p:cNvPr>
                <p:cNvGrpSpPr/>
                <p:nvPr/>
              </p:nvGrpSpPr>
              <p:grpSpPr>
                <a:xfrm>
                  <a:off x="7981799" y="1061247"/>
                  <a:ext cx="1031810" cy="286259"/>
                  <a:chOff x="6003709" y="-127741"/>
                  <a:chExt cx="454893" cy="161585"/>
                </a:xfrm>
              </p:grpSpPr>
              <p:sp>
                <p:nvSpPr>
                  <p:cNvPr id="78" name="Rectangle: Top Corners Rounded 77">
                    <a:extLst>
                      <a:ext uri="{FF2B5EF4-FFF2-40B4-BE49-F238E27FC236}">
                        <a16:creationId xmlns:a16="http://schemas.microsoft.com/office/drawing/2014/main" id="{9D683C2B-0854-4DB1-BB80-EFBFAF984346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6150363" y="-274395"/>
                    <a:ext cx="161585" cy="454893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9" name="TextBox 78">
                    <a:extLst>
                      <a:ext uri="{FF2B5EF4-FFF2-40B4-BE49-F238E27FC236}">
                        <a16:creationId xmlns:a16="http://schemas.microsoft.com/office/drawing/2014/main" id="{7CDEE80E-DD26-44BB-AFC3-1DB8F5430D75}"/>
                      </a:ext>
                    </a:extLst>
                  </p:cNvPr>
                  <p:cNvSpPr txBox="1"/>
                  <p:nvPr/>
                </p:nvSpPr>
                <p:spPr>
                  <a:xfrm>
                    <a:off x="6054598" y="-123378"/>
                    <a:ext cx="354791" cy="13898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before</a:t>
                    </a: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4F978E2A-B2C5-420B-945F-A53B8B5E9206}"/>
                  </a:ext>
                </a:extLst>
              </p:cNvPr>
              <p:cNvGrpSpPr/>
              <p:nvPr/>
            </p:nvGrpSpPr>
            <p:grpSpPr>
              <a:xfrm>
                <a:off x="543826" y="1742165"/>
                <a:ext cx="1818153" cy="576263"/>
                <a:chOff x="617538" y="1927225"/>
                <a:chExt cx="1818153" cy="576263"/>
              </a:xfrm>
            </p:grpSpPr>
            <p:grpSp>
              <p:nvGrpSpPr>
                <p:cNvPr id="6" name="Group 5">
                  <a:extLst>
                    <a:ext uri="{FF2B5EF4-FFF2-40B4-BE49-F238E27FC236}">
                      <a16:creationId xmlns:a16="http://schemas.microsoft.com/office/drawing/2014/main" id="{1DCE930A-08F2-4BA3-86B8-09331FBF8E51}"/>
                    </a:ext>
                  </a:extLst>
                </p:cNvPr>
                <p:cNvGrpSpPr/>
                <p:nvPr/>
              </p:nvGrpSpPr>
              <p:grpSpPr>
                <a:xfrm>
                  <a:off x="1385353" y="1985477"/>
                  <a:ext cx="1050338" cy="459757"/>
                  <a:chOff x="1302338" y="1896979"/>
                  <a:chExt cx="1050338" cy="459757"/>
                </a:xfrm>
              </p:grpSpPr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5BC30E7C-5C96-4416-A4EC-46663B83EDE4}"/>
                      </a:ext>
                    </a:extLst>
                  </p:cNvPr>
                  <p:cNvSpPr/>
                  <p:nvPr/>
                </p:nvSpPr>
                <p:spPr>
                  <a:xfrm>
                    <a:off x="1302338" y="1896979"/>
                    <a:ext cx="1050338" cy="276999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Open Sans" panose="020B0606030504020204" pitchFamily="34" charset="0"/>
                        <a:cs typeface="Segoe UI" panose="020B0502040204020203" pitchFamily="34" charset="0"/>
                      </a:rPr>
                      <a:t>24 HOUR</a:t>
                    </a:r>
                  </a:p>
                </p:txBody>
              </p:sp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FFB2F49C-CAAC-49C0-9DAB-BA185649FBDC}"/>
                      </a:ext>
                    </a:extLst>
                  </p:cNvPr>
                  <p:cNvSpPr/>
                  <p:nvPr/>
                </p:nvSpPr>
                <p:spPr>
                  <a:xfrm>
                    <a:off x="1302338" y="2187459"/>
                    <a:ext cx="1050338" cy="1692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Open Sans" panose="020B0606030504020204" pitchFamily="34" charset="0"/>
                        <a:cs typeface="Segoe UI" panose="020B0502040204020203" pitchFamily="34" charset="0"/>
                      </a:rPr>
                      <a:t>TURN AROUND</a:t>
                    </a:r>
                  </a:p>
                </p:txBody>
              </p:sp>
            </p:grpSp>
            <p:grpSp>
              <p:nvGrpSpPr>
                <p:cNvPr id="7" name="Group 6">
                  <a:extLst>
                    <a:ext uri="{FF2B5EF4-FFF2-40B4-BE49-F238E27FC236}">
                      <a16:creationId xmlns:a16="http://schemas.microsoft.com/office/drawing/2014/main" id="{673B93D2-B665-4D4B-BEDB-506562677629}"/>
                    </a:ext>
                  </a:extLst>
                </p:cNvPr>
                <p:cNvGrpSpPr/>
                <p:nvPr/>
              </p:nvGrpSpPr>
              <p:grpSpPr>
                <a:xfrm>
                  <a:off x="617538" y="1927225"/>
                  <a:ext cx="577851" cy="576263"/>
                  <a:chOff x="617538" y="1927225"/>
                  <a:chExt cx="577851" cy="576263"/>
                </a:xfrm>
              </p:grpSpPr>
              <p:sp>
                <p:nvSpPr>
                  <p:cNvPr id="8" name="Oval 20">
                    <a:extLst>
                      <a:ext uri="{FF2B5EF4-FFF2-40B4-BE49-F238E27FC236}">
                        <a16:creationId xmlns:a16="http://schemas.microsoft.com/office/drawing/2014/main" id="{0A4D9DDB-2A97-4029-B998-D7B68279E0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7538" y="1927225"/>
                    <a:ext cx="577850" cy="576263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" name="Freeform 21">
                    <a:extLst>
                      <a:ext uri="{FF2B5EF4-FFF2-40B4-BE49-F238E27FC236}">
                        <a16:creationId xmlns:a16="http://schemas.microsoft.com/office/drawing/2014/main" id="{E819C346-A84C-409C-8019-90061AFEE00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0726" y="1943100"/>
                    <a:ext cx="474663" cy="560388"/>
                  </a:xfrm>
                  <a:custGeom>
                    <a:avLst/>
                    <a:gdLst>
                      <a:gd name="T0" fmla="*/ 469 w 469"/>
                      <a:gd name="T1" fmla="*/ 270 h 555"/>
                      <a:gd name="T2" fmla="*/ 183 w 469"/>
                      <a:gd name="T3" fmla="*/ 555 h 555"/>
                      <a:gd name="T4" fmla="*/ 0 w 469"/>
                      <a:gd name="T5" fmla="*/ 489 h 555"/>
                      <a:gd name="T6" fmla="*/ 93 w 469"/>
                      <a:gd name="T7" fmla="*/ 505 h 555"/>
                      <a:gd name="T8" fmla="*/ 378 w 469"/>
                      <a:gd name="T9" fmla="*/ 219 h 555"/>
                      <a:gd name="T10" fmla="*/ 276 w 469"/>
                      <a:gd name="T11" fmla="*/ 0 h 555"/>
                      <a:gd name="T12" fmla="*/ 469 w 469"/>
                      <a:gd name="T13" fmla="*/ 270 h 5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69" h="555">
                        <a:moveTo>
                          <a:pt x="469" y="270"/>
                        </a:moveTo>
                        <a:cubicBezTo>
                          <a:pt x="469" y="428"/>
                          <a:pt x="341" y="555"/>
                          <a:pt x="183" y="555"/>
                        </a:cubicBezTo>
                        <a:cubicBezTo>
                          <a:pt x="114" y="555"/>
                          <a:pt x="50" y="531"/>
                          <a:pt x="0" y="489"/>
                        </a:cubicBezTo>
                        <a:cubicBezTo>
                          <a:pt x="29" y="499"/>
                          <a:pt x="61" y="505"/>
                          <a:pt x="93" y="505"/>
                        </a:cubicBezTo>
                        <a:cubicBezTo>
                          <a:pt x="251" y="505"/>
                          <a:pt x="378" y="377"/>
                          <a:pt x="378" y="219"/>
                        </a:cubicBezTo>
                        <a:cubicBezTo>
                          <a:pt x="378" y="131"/>
                          <a:pt x="339" y="53"/>
                          <a:pt x="276" y="0"/>
                        </a:cubicBezTo>
                        <a:cubicBezTo>
                          <a:pt x="388" y="39"/>
                          <a:pt x="469" y="145"/>
                          <a:pt x="469" y="270"/>
                        </a:cubicBezTo>
                        <a:close/>
                      </a:path>
                    </a:pathLst>
                  </a:custGeom>
                  <a:solidFill>
                    <a:srgbClr val="D1E3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" name="Oval 22">
                    <a:extLst>
                      <a:ext uri="{FF2B5EF4-FFF2-40B4-BE49-F238E27FC236}">
                        <a16:creationId xmlns:a16="http://schemas.microsoft.com/office/drawing/2014/main" id="{191C88F5-CC9B-4459-9A9D-DAA16113D6D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7538" y="1927225"/>
                    <a:ext cx="577850" cy="576263"/>
                  </a:xfrm>
                  <a:prstGeom prst="ellipse">
                    <a:avLst/>
                  </a:prstGeom>
                  <a:noFill/>
                  <a:ln w="25400" cap="rnd">
                    <a:solidFill>
                      <a:srgbClr val="7AC2F9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" name="Freeform 23">
                    <a:extLst>
                      <a:ext uri="{FF2B5EF4-FFF2-40B4-BE49-F238E27FC236}">
                        <a16:creationId xmlns:a16="http://schemas.microsoft.com/office/drawing/2014/main" id="{0F8EAC3E-FE6B-4AC8-B472-C5E43CE9FEF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73113" y="2081213"/>
                    <a:ext cx="261938" cy="268288"/>
                  </a:xfrm>
                  <a:custGeom>
                    <a:avLst/>
                    <a:gdLst>
                      <a:gd name="T0" fmla="*/ 260 w 260"/>
                      <a:gd name="T1" fmla="*/ 168 h 266"/>
                      <a:gd name="T2" fmla="*/ 132 w 260"/>
                      <a:gd name="T3" fmla="*/ 266 h 266"/>
                      <a:gd name="T4" fmla="*/ 0 w 260"/>
                      <a:gd name="T5" fmla="*/ 133 h 266"/>
                      <a:gd name="T6" fmla="*/ 132 w 260"/>
                      <a:gd name="T7" fmla="*/ 0 h 266"/>
                      <a:gd name="T8" fmla="*/ 206 w 260"/>
                      <a:gd name="T9" fmla="*/ 23 h 2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0" h="266">
                        <a:moveTo>
                          <a:pt x="260" y="168"/>
                        </a:moveTo>
                        <a:cubicBezTo>
                          <a:pt x="245" y="224"/>
                          <a:pt x="193" y="266"/>
                          <a:pt x="132" y="266"/>
                        </a:cubicBezTo>
                        <a:cubicBezTo>
                          <a:pt x="59" y="266"/>
                          <a:pt x="0" y="206"/>
                          <a:pt x="0" y="133"/>
                        </a:cubicBezTo>
                        <a:cubicBezTo>
                          <a:pt x="0" y="60"/>
                          <a:pt x="59" y="0"/>
                          <a:pt x="132" y="0"/>
                        </a:cubicBezTo>
                        <a:cubicBezTo>
                          <a:pt x="160" y="0"/>
                          <a:pt x="185" y="9"/>
                          <a:pt x="206" y="23"/>
                        </a:cubicBezTo>
                      </a:path>
                    </a:pathLst>
                  </a:custGeom>
                  <a:noFill/>
                  <a:ln w="25400" cap="rnd">
                    <a:solidFill>
                      <a:srgbClr val="7AC2F9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" name="Line 24">
                    <a:extLst>
                      <a:ext uri="{FF2B5EF4-FFF2-40B4-BE49-F238E27FC236}">
                        <a16:creationId xmlns:a16="http://schemas.microsoft.com/office/drawing/2014/main" id="{CDB9360A-BA30-48B9-B671-2A36CE4D3A2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06463" y="2124075"/>
                    <a:ext cx="139700" cy="92075"/>
                  </a:xfrm>
                  <a:prstGeom prst="line">
                    <a:avLst/>
                  </a:prstGeom>
                  <a:noFill/>
                  <a:ln w="25400" cap="rnd">
                    <a:solidFill>
                      <a:srgbClr val="7AC2F9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" name="Line 25">
                    <a:extLst>
                      <a:ext uri="{FF2B5EF4-FFF2-40B4-BE49-F238E27FC236}">
                        <a16:creationId xmlns:a16="http://schemas.microsoft.com/office/drawing/2014/main" id="{416E22B5-F4DA-4B32-AF90-F591A9A60A8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906463" y="2216150"/>
                    <a:ext cx="166688" cy="0"/>
                  </a:xfrm>
                  <a:prstGeom prst="line">
                    <a:avLst/>
                  </a:prstGeom>
                  <a:noFill/>
                  <a:ln w="25400" cap="rnd">
                    <a:solidFill>
                      <a:srgbClr val="7AC2F9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" name="Line 26">
                    <a:extLst>
                      <a:ext uri="{FF2B5EF4-FFF2-40B4-BE49-F238E27FC236}">
                        <a16:creationId xmlns:a16="http://schemas.microsoft.com/office/drawing/2014/main" id="{D2C41497-3ADA-4AA9-8324-900E2841F17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25513" y="2105025"/>
                    <a:ext cx="55563" cy="19050"/>
                  </a:xfrm>
                  <a:prstGeom prst="line">
                    <a:avLst/>
                  </a:prstGeom>
                  <a:noFill/>
                  <a:ln w="25400" cap="rnd">
                    <a:solidFill>
                      <a:srgbClr val="7AC2F9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" name="Line 27">
                    <a:extLst>
                      <a:ext uri="{FF2B5EF4-FFF2-40B4-BE49-F238E27FC236}">
                        <a16:creationId xmlns:a16="http://schemas.microsoft.com/office/drawing/2014/main" id="{A93E1BB8-C8C5-4EF8-B846-6D5E1A1BC35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962026" y="2049463"/>
                    <a:ext cx="19050" cy="55563"/>
                  </a:xfrm>
                  <a:prstGeom prst="line">
                    <a:avLst/>
                  </a:prstGeom>
                  <a:noFill/>
                  <a:ln w="25400" cap="rnd">
                    <a:solidFill>
                      <a:srgbClr val="7AC2F9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C89C1108-D823-4A25-B6E8-ADDAAB804C68}"/>
                  </a:ext>
                </a:extLst>
              </p:cNvPr>
              <p:cNvGrpSpPr/>
              <p:nvPr/>
            </p:nvGrpSpPr>
            <p:grpSpPr>
              <a:xfrm>
                <a:off x="543826" y="2482080"/>
                <a:ext cx="1822302" cy="605234"/>
                <a:chOff x="613389" y="2657566"/>
                <a:chExt cx="1822302" cy="605234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57233790-1B6D-4875-B97A-E9994CC2D151}"/>
                    </a:ext>
                  </a:extLst>
                </p:cNvPr>
                <p:cNvGrpSpPr/>
                <p:nvPr/>
              </p:nvGrpSpPr>
              <p:grpSpPr>
                <a:xfrm>
                  <a:off x="1385353" y="2730304"/>
                  <a:ext cx="1050338" cy="459757"/>
                  <a:chOff x="1302338" y="1896979"/>
                  <a:chExt cx="1050338" cy="459757"/>
                </a:xfrm>
              </p:grpSpPr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24A8F3DC-D1FA-49B5-AE50-458D87DB47F2}"/>
                      </a:ext>
                    </a:extLst>
                  </p:cNvPr>
                  <p:cNvSpPr/>
                  <p:nvPr/>
                </p:nvSpPr>
                <p:spPr>
                  <a:xfrm>
                    <a:off x="1302338" y="1896979"/>
                    <a:ext cx="1050338" cy="276999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Open Sans" panose="020B0606030504020204" pitchFamily="34" charset="0"/>
                        <a:cs typeface="Segoe UI" panose="020B0502040204020203" pitchFamily="34" charset="0"/>
                      </a:rPr>
                      <a:t>From $10 </a:t>
                    </a:r>
                  </a:p>
                </p:txBody>
              </p:sp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750E0D5B-32E7-45B7-8417-3D2C7694985A}"/>
                      </a:ext>
                    </a:extLst>
                  </p:cNvPr>
                  <p:cNvSpPr/>
                  <p:nvPr/>
                </p:nvSpPr>
                <p:spPr>
                  <a:xfrm>
                    <a:off x="1302338" y="2187459"/>
                    <a:ext cx="1050338" cy="1692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Open Sans" panose="020B0606030504020204" pitchFamily="34" charset="0"/>
                        <a:cs typeface="Segoe UI" panose="020B0502040204020203" pitchFamily="34" charset="0"/>
                      </a:rPr>
                      <a:t>PER SLIDE</a:t>
                    </a:r>
                  </a:p>
                </p:txBody>
              </p:sp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8C8DE8F7-2FCB-4D09-91D1-83DA72367DA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13389" y="2657566"/>
                  <a:ext cx="605940" cy="605234"/>
                </a:xfrm>
                <a:prstGeom prst="rect">
                  <a:avLst/>
                </a:prstGeom>
              </p:spPr>
            </p:pic>
          </p:grp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274503B-5122-4623-AB9F-1245C2B01E9D}"/>
                  </a:ext>
                </a:extLst>
              </p:cNvPr>
              <p:cNvSpPr/>
              <p:nvPr/>
            </p:nvSpPr>
            <p:spPr>
              <a:xfrm>
                <a:off x="543826" y="3195474"/>
                <a:ext cx="3425682" cy="73866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68DC3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Open Sans" panose="020B0606030504020204" pitchFamily="34" charset="0"/>
                    <a:cs typeface="Segoe UI" panose="020B0502040204020203" pitchFamily="34" charset="0"/>
                  </a:rPr>
                  <a:t>GET</a:t>
                </a:r>
                <a:r>
                  <a:rPr kumimoji="0" lang="en-US" sz="4800" b="1" i="0" u="none" strike="noStrike" kern="1200" cap="none" spc="0" normalizeH="0" noProof="0" dirty="0">
                    <a:ln>
                      <a:noFill/>
                    </a:ln>
                    <a:solidFill>
                      <a:srgbClr val="468DC3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Open Sans" panose="020B0606030504020204" pitchFamily="34" charset="0"/>
                    <a:cs typeface="Segoe UI" panose="020B0502040204020203" pitchFamily="34" charset="0"/>
                  </a:rPr>
                  <a:t> STARTED</a:t>
                </a:r>
                <a:endPara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468DC3"/>
                  </a:solidFill>
                  <a:effectLst/>
                  <a:uLnTx/>
                  <a:uFillTx/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096F7EA7-DFFB-40E4-87D8-1C8AF2E5E4B4}"/>
                  </a:ext>
                </a:extLst>
              </p:cNvPr>
              <p:cNvSpPr/>
              <p:nvPr/>
            </p:nvSpPr>
            <p:spPr>
              <a:xfrm>
                <a:off x="536434" y="5072820"/>
                <a:ext cx="3081340" cy="55399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Open Sans Light"/>
                    <a:cs typeface="Segoe UI" panose="020B0502040204020203" pitchFamily="34" charset="0"/>
                    <a:sym typeface="Open Sans Light"/>
                  </a:rPr>
                  <a:t>Go to </a:t>
                </a: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Open Sans Light"/>
                    <a:cs typeface="Segoe UI" panose="020B0502040204020203" pitchFamily="34" charset="0"/>
                    <a:sym typeface="Open Sans Light"/>
                  </a:rPr>
                  <a:t>24Slides.com/</a:t>
                </a:r>
                <a:r>
                  <a:rPr kumimoji="0" lang="id-ID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Open Sans Light"/>
                    <a:cs typeface="Segoe UI" panose="020B0502040204020203" pitchFamily="34" charset="0"/>
                    <a:sym typeface="Open Sans Light"/>
                  </a:rPr>
                  <a:t>order </a:t>
                </a:r>
                <a:br>
                  <a:rPr kumimoji="0" lang="id-ID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Open Sans Light"/>
                    <a:cs typeface="Segoe UI" panose="020B0502040204020203" pitchFamily="34" charset="0"/>
                    <a:sym typeface="Open Sans Light"/>
                  </a:rPr>
                </a:b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Open Sans Light"/>
                    <a:cs typeface="Segoe UI" panose="020B0502040204020203" pitchFamily="34" charset="0"/>
                    <a:sym typeface="Open Sans Light"/>
                  </a:rPr>
                  <a:t>to find out more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83D65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3197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angle 121">
            <a:extLst>
              <a:ext uri="{FF2B5EF4-FFF2-40B4-BE49-F238E27FC236}">
                <a16:creationId xmlns:a16="http://schemas.microsoft.com/office/drawing/2014/main" id="{26519E81-C48F-4DC1-8447-5AA3137BE5EE}"/>
              </a:ext>
            </a:extLst>
          </p:cNvPr>
          <p:cNvSpPr/>
          <p:nvPr/>
        </p:nvSpPr>
        <p:spPr>
          <a:xfrm>
            <a:off x="6553200" y="260191"/>
            <a:ext cx="5638800" cy="6850560"/>
          </a:xfrm>
          <a:prstGeom prst="rect">
            <a:avLst/>
          </a:prstGeom>
          <a:solidFill>
            <a:srgbClr val="DC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4A23E82-4ADA-4290-A732-46C59CED37BE}"/>
              </a:ext>
            </a:extLst>
          </p:cNvPr>
          <p:cNvSpPr/>
          <p:nvPr/>
        </p:nvSpPr>
        <p:spPr>
          <a:xfrm>
            <a:off x="7064944" y="848715"/>
            <a:ext cx="4513667" cy="25853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With a full team of designers, we produce hundreds of thousands of slides each year, in dozens of languages, for thousands of clients around the world.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14E8360-63F3-4F18-817E-6FBC4551EF0D}"/>
              </a:ext>
            </a:extLst>
          </p:cNvPr>
          <p:cNvSpPr/>
          <p:nvPr/>
        </p:nvSpPr>
        <p:spPr>
          <a:xfrm>
            <a:off x="7064944" y="3685471"/>
            <a:ext cx="3307591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68DC3"/>
                </a:solidFill>
                <a:effectLst/>
                <a:uLnTx/>
                <a:uFillTx/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Get Started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298F209-5475-4EE8-82B8-E06B477AE492}"/>
              </a:ext>
            </a:extLst>
          </p:cNvPr>
          <p:cNvGrpSpPr/>
          <p:nvPr/>
        </p:nvGrpSpPr>
        <p:grpSpPr>
          <a:xfrm>
            <a:off x="495298" y="500591"/>
            <a:ext cx="5543552" cy="5949434"/>
            <a:chOff x="371248" y="367458"/>
            <a:chExt cx="5791652" cy="621569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D845A77-C33E-4B0F-92C8-5FF58F25D5BB}"/>
                </a:ext>
              </a:extLst>
            </p:cNvPr>
            <p:cNvGrpSpPr/>
            <p:nvPr/>
          </p:nvGrpSpPr>
          <p:grpSpPr>
            <a:xfrm>
              <a:off x="383468" y="2256268"/>
              <a:ext cx="5779430" cy="1621673"/>
              <a:chOff x="392993" y="2284440"/>
              <a:chExt cx="5779430" cy="1621673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E5A8486D-6564-4EC8-AC45-70E000CC59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35" t="7099" r="67646" b="5151"/>
              <a:stretch/>
            </p:blipFill>
            <p:spPr>
              <a:xfrm>
                <a:off x="392993" y="2284440"/>
                <a:ext cx="1425080" cy="1412810"/>
              </a:xfrm>
              <a:custGeom>
                <a:avLst/>
                <a:gdLst>
                  <a:gd name="connsiteX0" fmla="*/ 0 w 1425080"/>
                  <a:gd name="connsiteY0" fmla="*/ 0 h 1412810"/>
                  <a:gd name="connsiteX1" fmla="*/ 1425080 w 1425080"/>
                  <a:gd name="connsiteY1" fmla="*/ 0 h 1412810"/>
                  <a:gd name="connsiteX2" fmla="*/ 1425080 w 1425080"/>
                  <a:gd name="connsiteY2" fmla="*/ 1412810 h 1412810"/>
                  <a:gd name="connsiteX3" fmla="*/ 0 w 1425080"/>
                  <a:gd name="connsiteY3" fmla="*/ 1412810 h 141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5080" h="1412810">
                    <a:moveTo>
                      <a:pt x="0" y="0"/>
                    </a:moveTo>
                    <a:lnTo>
                      <a:pt x="1425080" y="0"/>
                    </a:lnTo>
                    <a:lnTo>
                      <a:pt x="1425080" y="1412810"/>
                    </a:lnTo>
                    <a:lnTo>
                      <a:pt x="0" y="1412810"/>
                    </a:lnTo>
                    <a:close/>
                  </a:path>
                </a:pathLst>
              </a:cu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4B3E1175-FC7B-4851-8C36-C1A36B45F8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987" t="13143" r="-2475" b="8671"/>
              <a:stretch/>
            </p:blipFill>
            <p:spPr>
              <a:xfrm>
                <a:off x="1797650" y="2297936"/>
                <a:ext cx="4374773" cy="1608177"/>
              </a:xfrm>
              <a:custGeom>
                <a:avLst/>
                <a:gdLst>
                  <a:gd name="connsiteX0" fmla="*/ 0 w 4374773"/>
                  <a:gd name="connsiteY0" fmla="*/ 0 h 1741864"/>
                  <a:gd name="connsiteX1" fmla="*/ 4374773 w 4374773"/>
                  <a:gd name="connsiteY1" fmla="*/ 0 h 1741864"/>
                  <a:gd name="connsiteX2" fmla="*/ 4374773 w 4374773"/>
                  <a:gd name="connsiteY2" fmla="*/ 1741864 h 1741864"/>
                  <a:gd name="connsiteX3" fmla="*/ 0 w 4374773"/>
                  <a:gd name="connsiteY3" fmla="*/ 1741864 h 1741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74773" h="1741864">
                    <a:moveTo>
                      <a:pt x="0" y="0"/>
                    </a:moveTo>
                    <a:lnTo>
                      <a:pt x="4374773" y="0"/>
                    </a:lnTo>
                    <a:lnTo>
                      <a:pt x="4374773" y="1741864"/>
                    </a:lnTo>
                    <a:lnTo>
                      <a:pt x="0" y="1741864"/>
                    </a:lnTo>
                    <a:close/>
                  </a:path>
                </a:pathLst>
              </a:custGeom>
            </p:spPr>
          </p:pic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264E504-EEA2-4C9F-B38C-F1B0FEEF4CAC}"/>
                </a:ext>
              </a:extLst>
            </p:cNvPr>
            <p:cNvGrpSpPr/>
            <p:nvPr/>
          </p:nvGrpSpPr>
          <p:grpSpPr>
            <a:xfrm>
              <a:off x="383467" y="367458"/>
              <a:ext cx="5779433" cy="1528842"/>
              <a:chOff x="392992" y="527185"/>
              <a:chExt cx="5779433" cy="1528842"/>
            </a:xfrm>
          </p:grpSpPr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1B273EAB-7E0C-4A47-9226-FC530BF43B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68" t="-6003" r="66869" b="-3962"/>
              <a:stretch/>
            </p:blipFill>
            <p:spPr>
              <a:xfrm>
                <a:off x="392992" y="527185"/>
                <a:ext cx="1425080" cy="1412811"/>
              </a:xfrm>
              <a:custGeom>
                <a:avLst/>
                <a:gdLst>
                  <a:gd name="connsiteX0" fmla="*/ 0 w 917575"/>
                  <a:gd name="connsiteY0" fmla="*/ 0 h 909675"/>
                  <a:gd name="connsiteX1" fmla="*/ 917575 w 917575"/>
                  <a:gd name="connsiteY1" fmla="*/ 0 h 909675"/>
                  <a:gd name="connsiteX2" fmla="*/ 917575 w 917575"/>
                  <a:gd name="connsiteY2" fmla="*/ 909675 h 909675"/>
                  <a:gd name="connsiteX3" fmla="*/ 0 w 917575"/>
                  <a:gd name="connsiteY3" fmla="*/ 909675 h 90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7575" h="909675">
                    <a:moveTo>
                      <a:pt x="0" y="0"/>
                    </a:moveTo>
                    <a:lnTo>
                      <a:pt x="917575" y="0"/>
                    </a:lnTo>
                    <a:lnTo>
                      <a:pt x="917575" y="909675"/>
                    </a:lnTo>
                    <a:lnTo>
                      <a:pt x="0" y="909675"/>
                    </a:lnTo>
                    <a:close/>
                  </a:path>
                </a:pathLst>
              </a:custGeom>
            </p:spPr>
          </p:pic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EB88A6E0-C2AC-4059-820F-FC3B91E21A2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956" t="4006" r="2305" b="6680"/>
              <a:stretch/>
            </p:blipFill>
            <p:spPr>
              <a:xfrm>
                <a:off x="1797651" y="527185"/>
                <a:ext cx="4374774" cy="1528842"/>
              </a:xfrm>
              <a:custGeom>
                <a:avLst/>
                <a:gdLst>
                  <a:gd name="connsiteX0" fmla="*/ 0 w 4095065"/>
                  <a:gd name="connsiteY0" fmla="*/ 0 h 909675"/>
                  <a:gd name="connsiteX1" fmla="*/ 4095065 w 4095065"/>
                  <a:gd name="connsiteY1" fmla="*/ 0 h 909675"/>
                  <a:gd name="connsiteX2" fmla="*/ 4095065 w 4095065"/>
                  <a:gd name="connsiteY2" fmla="*/ 909675 h 909675"/>
                  <a:gd name="connsiteX3" fmla="*/ 0 w 4095065"/>
                  <a:gd name="connsiteY3" fmla="*/ 909675 h 90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065" h="909675">
                    <a:moveTo>
                      <a:pt x="0" y="0"/>
                    </a:moveTo>
                    <a:lnTo>
                      <a:pt x="4095065" y="0"/>
                    </a:lnTo>
                    <a:lnTo>
                      <a:pt x="4095065" y="909675"/>
                    </a:lnTo>
                    <a:lnTo>
                      <a:pt x="0" y="909675"/>
                    </a:lnTo>
                    <a:close/>
                  </a:path>
                </a:pathLst>
              </a:custGeom>
            </p:spPr>
          </p:pic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6A72FD5-B3CB-4D7F-8642-AD1B2BE936F6}"/>
                </a:ext>
              </a:extLst>
            </p:cNvPr>
            <p:cNvGrpSpPr/>
            <p:nvPr/>
          </p:nvGrpSpPr>
          <p:grpSpPr>
            <a:xfrm>
              <a:off x="401564" y="4237908"/>
              <a:ext cx="5743239" cy="2345249"/>
              <a:chOff x="411089" y="4191148"/>
              <a:chExt cx="5743239" cy="2345249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22BFEC5D-EDEB-4EE8-8037-3E3F984559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768" t="9595" r="-1553" b="5072"/>
              <a:stretch/>
            </p:blipFill>
            <p:spPr>
              <a:xfrm>
                <a:off x="1779555" y="4191148"/>
                <a:ext cx="4374773" cy="2345249"/>
              </a:xfrm>
              <a:custGeom>
                <a:avLst/>
                <a:gdLst>
                  <a:gd name="connsiteX0" fmla="*/ 0 w 4095065"/>
                  <a:gd name="connsiteY0" fmla="*/ 0 h 909675"/>
                  <a:gd name="connsiteX1" fmla="*/ 4095065 w 4095065"/>
                  <a:gd name="connsiteY1" fmla="*/ 0 h 909675"/>
                  <a:gd name="connsiteX2" fmla="*/ 4095065 w 4095065"/>
                  <a:gd name="connsiteY2" fmla="*/ 909675 h 909675"/>
                  <a:gd name="connsiteX3" fmla="*/ 0 w 4095065"/>
                  <a:gd name="connsiteY3" fmla="*/ 909675 h 90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065" h="909675">
                    <a:moveTo>
                      <a:pt x="0" y="0"/>
                    </a:moveTo>
                    <a:lnTo>
                      <a:pt x="4095065" y="0"/>
                    </a:lnTo>
                    <a:lnTo>
                      <a:pt x="4095065" y="909675"/>
                    </a:lnTo>
                    <a:lnTo>
                      <a:pt x="0" y="909675"/>
                    </a:lnTo>
                    <a:close/>
                  </a:path>
                </a:pathLst>
              </a:custGeom>
            </p:spPr>
          </p:pic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C809BBA1-2476-435D-9D8F-C8B938E8EE1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59" t="3031" r="67137" b="28821"/>
              <a:stretch/>
            </p:blipFill>
            <p:spPr>
              <a:xfrm>
                <a:off x="411089" y="4298666"/>
                <a:ext cx="1425082" cy="1412811"/>
              </a:xfrm>
              <a:custGeom>
                <a:avLst/>
                <a:gdLst>
                  <a:gd name="connsiteX0" fmla="*/ 0 w 917575"/>
                  <a:gd name="connsiteY0" fmla="*/ 0 h 909675"/>
                  <a:gd name="connsiteX1" fmla="*/ 917575 w 917575"/>
                  <a:gd name="connsiteY1" fmla="*/ 0 h 909675"/>
                  <a:gd name="connsiteX2" fmla="*/ 917575 w 917575"/>
                  <a:gd name="connsiteY2" fmla="*/ 909675 h 909675"/>
                  <a:gd name="connsiteX3" fmla="*/ 0 w 917575"/>
                  <a:gd name="connsiteY3" fmla="*/ 909675 h 90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7575" h="909675">
                    <a:moveTo>
                      <a:pt x="0" y="0"/>
                    </a:moveTo>
                    <a:lnTo>
                      <a:pt x="917575" y="0"/>
                    </a:lnTo>
                    <a:lnTo>
                      <a:pt x="917575" y="909675"/>
                    </a:lnTo>
                    <a:lnTo>
                      <a:pt x="0" y="909675"/>
                    </a:lnTo>
                    <a:close/>
                  </a:path>
                </a:pathLst>
              </a:custGeom>
            </p:spPr>
          </p:pic>
        </p:grp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51050D9D-4058-4D45-A51D-AB2BBB5F8A79}"/>
                </a:ext>
              </a:extLst>
            </p:cNvPr>
            <p:cNvCxnSpPr>
              <a:cxnSpLocks/>
            </p:cNvCxnSpPr>
            <p:nvPr/>
          </p:nvCxnSpPr>
          <p:spPr>
            <a:xfrm>
              <a:off x="371248" y="4057925"/>
              <a:ext cx="579015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61D2AF1F-4132-440F-9D32-9AF207CE1448}"/>
                </a:ext>
              </a:extLst>
            </p:cNvPr>
            <p:cNvCxnSpPr>
              <a:cxnSpLocks/>
            </p:cNvCxnSpPr>
            <p:nvPr/>
          </p:nvCxnSpPr>
          <p:spPr>
            <a:xfrm>
              <a:off x="371248" y="2076284"/>
              <a:ext cx="579015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56FB6ED9-4944-4C39-B3F1-D940C9ED2E39}"/>
              </a:ext>
            </a:extLst>
          </p:cNvPr>
          <p:cNvGrpSpPr/>
          <p:nvPr/>
        </p:nvGrpSpPr>
        <p:grpSpPr>
          <a:xfrm>
            <a:off x="10928712" y="6378850"/>
            <a:ext cx="947290" cy="270982"/>
            <a:chOff x="4103688" y="-2378075"/>
            <a:chExt cx="1309687" cy="374650"/>
          </a:xfrm>
          <a:solidFill>
            <a:srgbClr val="468DC3"/>
          </a:solidFill>
        </p:grpSpPr>
        <p:sp>
          <p:nvSpPr>
            <p:cNvPr id="93" name="Freeform 254">
              <a:extLst>
                <a:ext uri="{FF2B5EF4-FFF2-40B4-BE49-F238E27FC236}">
                  <a16:creationId xmlns:a16="http://schemas.microsoft.com/office/drawing/2014/main" id="{73820BC4-C177-49E8-B574-9F605AACC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688" y="-2374900"/>
              <a:ext cx="182562" cy="288925"/>
            </a:xfrm>
            <a:custGeom>
              <a:avLst/>
              <a:gdLst>
                <a:gd name="T0" fmla="*/ 43 w 61"/>
                <a:gd name="T1" fmla="*/ 47 h 95"/>
                <a:gd name="T2" fmla="*/ 30 w 61"/>
                <a:gd name="T3" fmla="*/ 55 h 95"/>
                <a:gd name="T4" fmla="*/ 11 w 61"/>
                <a:gd name="T5" fmla="*/ 83 h 95"/>
                <a:gd name="T6" fmla="*/ 11 w 61"/>
                <a:gd name="T7" fmla="*/ 85 h 95"/>
                <a:gd name="T8" fmla="*/ 57 w 61"/>
                <a:gd name="T9" fmla="*/ 85 h 95"/>
                <a:gd name="T10" fmla="*/ 60 w 61"/>
                <a:gd name="T11" fmla="*/ 88 h 95"/>
                <a:gd name="T12" fmla="*/ 60 w 61"/>
                <a:gd name="T13" fmla="*/ 93 h 95"/>
                <a:gd name="T14" fmla="*/ 57 w 61"/>
                <a:gd name="T15" fmla="*/ 95 h 95"/>
                <a:gd name="T16" fmla="*/ 3 w 61"/>
                <a:gd name="T17" fmla="*/ 95 h 95"/>
                <a:gd name="T18" fmla="*/ 0 w 61"/>
                <a:gd name="T19" fmla="*/ 93 h 95"/>
                <a:gd name="T20" fmla="*/ 0 w 61"/>
                <a:gd name="T21" fmla="*/ 83 h 95"/>
                <a:gd name="T22" fmla="*/ 21 w 61"/>
                <a:gd name="T23" fmla="*/ 49 h 95"/>
                <a:gd name="T24" fmla="*/ 35 w 61"/>
                <a:gd name="T25" fmla="*/ 40 h 95"/>
                <a:gd name="T26" fmla="*/ 49 w 61"/>
                <a:gd name="T27" fmla="*/ 22 h 95"/>
                <a:gd name="T28" fmla="*/ 28 w 61"/>
                <a:gd name="T29" fmla="*/ 9 h 95"/>
                <a:gd name="T30" fmla="*/ 4 w 61"/>
                <a:gd name="T31" fmla="*/ 11 h 95"/>
                <a:gd name="T32" fmla="*/ 3 w 61"/>
                <a:gd name="T33" fmla="*/ 11 h 95"/>
                <a:gd name="T34" fmla="*/ 1 w 61"/>
                <a:gd name="T35" fmla="*/ 9 h 95"/>
                <a:gd name="T36" fmla="*/ 1 w 61"/>
                <a:gd name="T37" fmla="*/ 4 h 95"/>
                <a:gd name="T38" fmla="*/ 4 w 61"/>
                <a:gd name="T39" fmla="*/ 2 h 95"/>
                <a:gd name="T40" fmla="*/ 28 w 61"/>
                <a:gd name="T41" fmla="*/ 0 h 95"/>
                <a:gd name="T42" fmla="*/ 61 w 61"/>
                <a:gd name="T43" fmla="*/ 22 h 95"/>
                <a:gd name="T44" fmla="*/ 43 w 61"/>
                <a:gd name="T45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95">
                  <a:moveTo>
                    <a:pt x="43" y="47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15" y="65"/>
                    <a:pt x="11" y="72"/>
                    <a:pt x="11" y="83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9" y="85"/>
                    <a:pt x="60" y="86"/>
                    <a:pt x="60" y="8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5"/>
                    <a:pt x="59" y="95"/>
                    <a:pt x="57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4"/>
                    <a:pt x="0" y="9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69"/>
                    <a:pt x="6" y="58"/>
                    <a:pt x="21" y="4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46" y="33"/>
                    <a:pt x="49" y="30"/>
                    <a:pt x="49" y="22"/>
                  </a:cubicBezTo>
                  <a:cubicBezTo>
                    <a:pt x="49" y="13"/>
                    <a:pt x="43" y="9"/>
                    <a:pt x="28" y="9"/>
                  </a:cubicBezTo>
                  <a:cubicBezTo>
                    <a:pt x="21" y="9"/>
                    <a:pt x="12" y="10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11" y="0"/>
                    <a:pt x="20" y="0"/>
                    <a:pt x="28" y="0"/>
                  </a:cubicBezTo>
                  <a:cubicBezTo>
                    <a:pt x="51" y="0"/>
                    <a:pt x="61" y="7"/>
                    <a:pt x="61" y="22"/>
                  </a:cubicBezTo>
                  <a:cubicBezTo>
                    <a:pt x="61" y="33"/>
                    <a:pt x="56" y="39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255">
              <a:extLst>
                <a:ext uri="{FF2B5EF4-FFF2-40B4-BE49-F238E27FC236}">
                  <a16:creationId xmlns:a16="http://schemas.microsoft.com/office/drawing/2014/main" id="{137DFC2F-F31C-415D-BC34-733E075AE5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8463" y="-2308225"/>
              <a:ext cx="211137" cy="304800"/>
            </a:xfrm>
            <a:custGeom>
              <a:avLst/>
              <a:gdLst>
                <a:gd name="T0" fmla="*/ 68 w 70"/>
                <a:gd name="T1" fmla="*/ 74 h 100"/>
                <a:gd name="T2" fmla="*/ 56 w 70"/>
                <a:gd name="T3" fmla="*/ 74 h 100"/>
                <a:gd name="T4" fmla="*/ 56 w 70"/>
                <a:gd name="T5" fmla="*/ 98 h 100"/>
                <a:gd name="T6" fmla="*/ 54 w 70"/>
                <a:gd name="T7" fmla="*/ 100 h 100"/>
                <a:gd name="T8" fmla="*/ 46 w 70"/>
                <a:gd name="T9" fmla="*/ 100 h 100"/>
                <a:gd name="T10" fmla="*/ 44 w 70"/>
                <a:gd name="T11" fmla="*/ 98 h 100"/>
                <a:gd name="T12" fmla="*/ 44 w 70"/>
                <a:gd name="T13" fmla="*/ 74 h 100"/>
                <a:gd name="T14" fmla="*/ 5 w 70"/>
                <a:gd name="T15" fmla="*/ 74 h 100"/>
                <a:gd name="T16" fmla="*/ 0 w 70"/>
                <a:gd name="T17" fmla="*/ 68 h 100"/>
                <a:gd name="T18" fmla="*/ 0 w 70"/>
                <a:gd name="T19" fmla="*/ 63 h 100"/>
                <a:gd name="T20" fmla="*/ 1 w 70"/>
                <a:gd name="T21" fmla="*/ 58 h 100"/>
                <a:gd name="T22" fmla="*/ 41 w 70"/>
                <a:gd name="T23" fmla="*/ 2 h 100"/>
                <a:gd name="T24" fmla="*/ 45 w 70"/>
                <a:gd name="T25" fmla="*/ 0 h 100"/>
                <a:gd name="T26" fmla="*/ 52 w 70"/>
                <a:gd name="T27" fmla="*/ 0 h 100"/>
                <a:gd name="T28" fmla="*/ 56 w 70"/>
                <a:gd name="T29" fmla="*/ 3 h 100"/>
                <a:gd name="T30" fmla="*/ 56 w 70"/>
                <a:gd name="T31" fmla="*/ 63 h 100"/>
                <a:gd name="T32" fmla="*/ 68 w 70"/>
                <a:gd name="T33" fmla="*/ 63 h 100"/>
                <a:gd name="T34" fmla="*/ 70 w 70"/>
                <a:gd name="T35" fmla="*/ 66 h 100"/>
                <a:gd name="T36" fmla="*/ 70 w 70"/>
                <a:gd name="T37" fmla="*/ 71 h 100"/>
                <a:gd name="T38" fmla="*/ 68 w 70"/>
                <a:gd name="T39" fmla="*/ 74 h 100"/>
                <a:gd name="T40" fmla="*/ 44 w 70"/>
                <a:gd name="T41" fmla="*/ 17 h 100"/>
                <a:gd name="T42" fmla="*/ 43 w 70"/>
                <a:gd name="T43" fmla="*/ 17 h 100"/>
                <a:gd name="T44" fmla="*/ 43 w 70"/>
                <a:gd name="T45" fmla="*/ 17 h 100"/>
                <a:gd name="T46" fmla="*/ 42 w 70"/>
                <a:gd name="T47" fmla="*/ 17 h 100"/>
                <a:gd name="T48" fmla="*/ 11 w 70"/>
                <a:gd name="T49" fmla="*/ 61 h 100"/>
                <a:gd name="T50" fmla="*/ 11 w 70"/>
                <a:gd name="T51" fmla="*/ 63 h 100"/>
                <a:gd name="T52" fmla="*/ 12 w 70"/>
                <a:gd name="T53" fmla="*/ 63 h 100"/>
                <a:gd name="T54" fmla="*/ 44 w 70"/>
                <a:gd name="T55" fmla="*/ 63 h 100"/>
                <a:gd name="T56" fmla="*/ 44 w 70"/>
                <a:gd name="T57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100">
                  <a:moveTo>
                    <a:pt x="68" y="74"/>
                  </a:moveTo>
                  <a:cubicBezTo>
                    <a:pt x="56" y="74"/>
                    <a:pt x="56" y="74"/>
                    <a:pt x="56" y="74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5" y="100"/>
                    <a:pt x="54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" y="74"/>
                    <a:pt x="0" y="72"/>
                    <a:pt x="0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1"/>
                    <a:pt x="0" y="60"/>
                    <a:pt x="1" y="5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0"/>
                    <a:pt x="56" y="1"/>
                    <a:pt x="56" y="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70" y="64"/>
                    <a:pt x="70" y="6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1" y="62"/>
                    <a:pt x="11" y="63"/>
                  </a:cubicBezTo>
                  <a:cubicBezTo>
                    <a:pt x="11" y="63"/>
                    <a:pt x="11" y="63"/>
                    <a:pt x="12" y="63"/>
                  </a:cubicBezTo>
                  <a:cubicBezTo>
                    <a:pt x="44" y="63"/>
                    <a:pt x="44" y="63"/>
                    <a:pt x="44" y="63"/>
                  </a:cubicBezTo>
                  <a:lnTo>
                    <a:pt x="4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256">
              <a:extLst>
                <a:ext uri="{FF2B5EF4-FFF2-40B4-BE49-F238E27FC236}">
                  <a16:creationId xmlns:a16="http://schemas.microsoft.com/office/drawing/2014/main" id="{2F17AE13-EE80-4D63-86B9-BDDD46D74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025" y="-2374900"/>
              <a:ext cx="34925" cy="292100"/>
            </a:xfrm>
            <a:custGeom>
              <a:avLst/>
              <a:gdLst>
                <a:gd name="T0" fmla="*/ 11 w 12"/>
                <a:gd name="T1" fmla="*/ 95 h 96"/>
                <a:gd name="T2" fmla="*/ 10 w 12"/>
                <a:gd name="T3" fmla="*/ 96 h 96"/>
                <a:gd name="T4" fmla="*/ 3 w 12"/>
                <a:gd name="T5" fmla="*/ 96 h 96"/>
                <a:gd name="T6" fmla="*/ 1 w 12"/>
                <a:gd name="T7" fmla="*/ 95 h 96"/>
                <a:gd name="T8" fmla="*/ 0 w 12"/>
                <a:gd name="T9" fmla="*/ 93 h 96"/>
                <a:gd name="T10" fmla="*/ 0 w 12"/>
                <a:gd name="T11" fmla="*/ 2 h 96"/>
                <a:gd name="T12" fmla="*/ 1 w 12"/>
                <a:gd name="T13" fmla="*/ 1 h 96"/>
                <a:gd name="T14" fmla="*/ 3 w 12"/>
                <a:gd name="T15" fmla="*/ 0 h 96"/>
                <a:gd name="T16" fmla="*/ 10 w 12"/>
                <a:gd name="T17" fmla="*/ 0 h 96"/>
                <a:gd name="T18" fmla="*/ 11 w 12"/>
                <a:gd name="T19" fmla="*/ 1 h 96"/>
                <a:gd name="T20" fmla="*/ 12 w 12"/>
                <a:gd name="T21" fmla="*/ 2 h 96"/>
                <a:gd name="T22" fmla="*/ 12 w 12"/>
                <a:gd name="T23" fmla="*/ 93 h 96"/>
                <a:gd name="T24" fmla="*/ 11 w 12"/>
                <a:gd name="T25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96">
                  <a:moveTo>
                    <a:pt x="11" y="95"/>
                  </a:moveTo>
                  <a:cubicBezTo>
                    <a:pt x="11" y="95"/>
                    <a:pt x="10" y="96"/>
                    <a:pt x="10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6"/>
                    <a:pt x="1" y="95"/>
                    <a:pt x="1" y="95"/>
                  </a:cubicBezTo>
                  <a:cubicBezTo>
                    <a:pt x="0" y="94"/>
                    <a:pt x="0" y="94"/>
                    <a:pt x="0" y="9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2" y="94"/>
                    <a:pt x="12" y="94"/>
                    <a:pt x="1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257">
              <a:extLst>
                <a:ext uri="{FF2B5EF4-FFF2-40B4-BE49-F238E27FC236}">
                  <a16:creationId xmlns:a16="http://schemas.microsoft.com/office/drawing/2014/main" id="{A1B8A2FB-8732-414D-A4E3-094F84A120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3450" y="-2378075"/>
              <a:ext cx="36512" cy="295275"/>
            </a:xfrm>
            <a:custGeom>
              <a:avLst/>
              <a:gdLst>
                <a:gd name="T0" fmla="*/ 11 w 12"/>
                <a:gd name="T1" fmla="*/ 15 h 97"/>
                <a:gd name="T2" fmla="*/ 9 w 12"/>
                <a:gd name="T3" fmla="*/ 15 h 97"/>
                <a:gd name="T4" fmla="*/ 3 w 12"/>
                <a:gd name="T5" fmla="*/ 15 h 97"/>
                <a:gd name="T6" fmla="*/ 1 w 12"/>
                <a:gd name="T7" fmla="*/ 15 h 97"/>
                <a:gd name="T8" fmla="*/ 0 w 12"/>
                <a:gd name="T9" fmla="*/ 13 h 97"/>
                <a:gd name="T10" fmla="*/ 0 w 12"/>
                <a:gd name="T11" fmla="*/ 3 h 97"/>
                <a:gd name="T12" fmla="*/ 1 w 12"/>
                <a:gd name="T13" fmla="*/ 1 h 97"/>
                <a:gd name="T14" fmla="*/ 3 w 12"/>
                <a:gd name="T15" fmla="*/ 0 h 97"/>
                <a:gd name="T16" fmla="*/ 9 w 12"/>
                <a:gd name="T17" fmla="*/ 0 h 97"/>
                <a:gd name="T18" fmla="*/ 11 w 12"/>
                <a:gd name="T19" fmla="*/ 1 h 97"/>
                <a:gd name="T20" fmla="*/ 12 w 12"/>
                <a:gd name="T21" fmla="*/ 3 h 97"/>
                <a:gd name="T22" fmla="*/ 12 w 12"/>
                <a:gd name="T23" fmla="*/ 13 h 97"/>
                <a:gd name="T24" fmla="*/ 11 w 12"/>
                <a:gd name="T25" fmla="*/ 15 h 97"/>
                <a:gd name="T26" fmla="*/ 11 w 12"/>
                <a:gd name="T27" fmla="*/ 96 h 97"/>
                <a:gd name="T28" fmla="*/ 9 w 12"/>
                <a:gd name="T29" fmla="*/ 97 h 97"/>
                <a:gd name="T30" fmla="*/ 3 w 12"/>
                <a:gd name="T31" fmla="*/ 97 h 97"/>
                <a:gd name="T32" fmla="*/ 1 w 12"/>
                <a:gd name="T33" fmla="*/ 96 h 97"/>
                <a:gd name="T34" fmla="*/ 0 w 12"/>
                <a:gd name="T35" fmla="*/ 94 h 97"/>
                <a:gd name="T36" fmla="*/ 0 w 12"/>
                <a:gd name="T37" fmla="*/ 29 h 97"/>
                <a:gd name="T38" fmla="*/ 1 w 12"/>
                <a:gd name="T39" fmla="*/ 27 h 97"/>
                <a:gd name="T40" fmla="*/ 3 w 12"/>
                <a:gd name="T41" fmla="*/ 27 h 97"/>
                <a:gd name="T42" fmla="*/ 9 w 12"/>
                <a:gd name="T43" fmla="*/ 27 h 97"/>
                <a:gd name="T44" fmla="*/ 11 w 12"/>
                <a:gd name="T45" fmla="*/ 27 h 97"/>
                <a:gd name="T46" fmla="*/ 12 w 12"/>
                <a:gd name="T47" fmla="*/ 29 h 97"/>
                <a:gd name="T48" fmla="*/ 12 w 12"/>
                <a:gd name="T49" fmla="*/ 94 h 97"/>
                <a:gd name="T50" fmla="*/ 11 w 12"/>
                <a:gd name="T51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97">
                  <a:moveTo>
                    <a:pt x="11" y="15"/>
                  </a:moveTo>
                  <a:cubicBezTo>
                    <a:pt x="11" y="15"/>
                    <a:pt x="10" y="15"/>
                    <a:pt x="9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5"/>
                  </a:cubicBezTo>
                  <a:close/>
                  <a:moveTo>
                    <a:pt x="11" y="96"/>
                  </a:moveTo>
                  <a:cubicBezTo>
                    <a:pt x="10" y="96"/>
                    <a:pt x="10" y="97"/>
                    <a:pt x="9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2" y="97"/>
                    <a:pt x="1" y="96"/>
                    <a:pt x="1" y="96"/>
                  </a:cubicBezTo>
                  <a:cubicBezTo>
                    <a:pt x="0" y="95"/>
                    <a:pt x="0" y="95"/>
                    <a:pt x="0" y="9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1" y="27"/>
                  </a:cubicBezTo>
                  <a:cubicBezTo>
                    <a:pt x="1" y="27"/>
                    <a:pt x="2" y="27"/>
                    <a:pt x="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8"/>
                    <a:pt x="12" y="28"/>
                    <a:pt x="12" y="29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1" y="95"/>
                    <a:pt x="1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258">
              <a:extLst>
                <a:ext uri="{FF2B5EF4-FFF2-40B4-BE49-F238E27FC236}">
                  <a16:creationId xmlns:a16="http://schemas.microsoft.com/office/drawing/2014/main" id="{5BE0B229-8A14-4FE7-ABC2-5C80BBE560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0763" y="-2374900"/>
              <a:ext cx="171450" cy="295275"/>
            </a:xfrm>
            <a:custGeom>
              <a:avLst/>
              <a:gdLst>
                <a:gd name="T0" fmla="*/ 56 w 57"/>
                <a:gd name="T1" fmla="*/ 93 h 97"/>
                <a:gd name="T2" fmla="*/ 54 w 57"/>
                <a:gd name="T3" fmla="*/ 94 h 97"/>
                <a:gd name="T4" fmla="*/ 41 w 57"/>
                <a:gd name="T5" fmla="*/ 96 h 97"/>
                <a:gd name="T6" fmla="*/ 29 w 57"/>
                <a:gd name="T7" fmla="*/ 97 h 97"/>
                <a:gd name="T8" fmla="*/ 16 w 57"/>
                <a:gd name="T9" fmla="*/ 94 h 97"/>
                <a:gd name="T10" fmla="*/ 7 w 57"/>
                <a:gd name="T11" fmla="*/ 88 h 97"/>
                <a:gd name="T12" fmla="*/ 2 w 57"/>
                <a:gd name="T13" fmla="*/ 78 h 97"/>
                <a:gd name="T14" fmla="*/ 0 w 57"/>
                <a:gd name="T15" fmla="*/ 65 h 97"/>
                <a:gd name="T16" fmla="*/ 0 w 57"/>
                <a:gd name="T17" fmla="*/ 56 h 97"/>
                <a:gd name="T18" fmla="*/ 7 w 57"/>
                <a:gd name="T19" fmla="*/ 33 h 97"/>
                <a:gd name="T20" fmla="*/ 29 w 57"/>
                <a:gd name="T21" fmla="*/ 25 h 97"/>
                <a:gd name="T22" fmla="*/ 37 w 57"/>
                <a:gd name="T23" fmla="*/ 25 h 97"/>
                <a:gd name="T24" fmla="*/ 45 w 57"/>
                <a:gd name="T25" fmla="*/ 26 h 97"/>
                <a:gd name="T26" fmla="*/ 45 w 57"/>
                <a:gd name="T27" fmla="*/ 2 h 97"/>
                <a:gd name="T28" fmla="*/ 46 w 57"/>
                <a:gd name="T29" fmla="*/ 1 h 97"/>
                <a:gd name="T30" fmla="*/ 47 w 57"/>
                <a:gd name="T31" fmla="*/ 0 h 97"/>
                <a:gd name="T32" fmla="*/ 54 w 57"/>
                <a:gd name="T33" fmla="*/ 0 h 97"/>
                <a:gd name="T34" fmla="*/ 56 w 57"/>
                <a:gd name="T35" fmla="*/ 1 h 97"/>
                <a:gd name="T36" fmla="*/ 57 w 57"/>
                <a:gd name="T37" fmla="*/ 2 h 97"/>
                <a:gd name="T38" fmla="*/ 57 w 57"/>
                <a:gd name="T39" fmla="*/ 91 h 97"/>
                <a:gd name="T40" fmla="*/ 56 w 57"/>
                <a:gd name="T41" fmla="*/ 93 h 97"/>
                <a:gd name="T42" fmla="*/ 45 w 57"/>
                <a:gd name="T43" fmla="*/ 35 h 97"/>
                <a:gd name="T44" fmla="*/ 37 w 57"/>
                <a:gd name="T45" fmla="*/ 35 h 97"/>
                <a:gd name="T46" fmla="*/ 29 w 57"/>
                <a:gd name="T47" fmla="*/ 35 h 97"/>
                <a:gd name="T48" fmla="*/ 16 w 57"/>
                <a:gd name="T49" fmla="*/ 40 h 97"/>
                <a:gd name="T50" fmla="*/ 12 w 57"/>
                <a:gd name="T51" fmla="*/ 56 h 97"/>
                <a:gd name="T52" fmla="*/ 12 w 57"/>
                <a:gd name="T53" fmla="*/ 65 h 97"/>
                <a:gd name="T54" fmla="*/ 16 w 57"/>
                <a:gd name="T55" fmla="*/ 81 h 97"/>
                <a:gd name="T56" fmla="*/ 29 w 57"/>
                <a:gd name="T57" fmla="*/ 87 h 97"/>
                <a:gd name="T58" fmla="*/ 37 w 57"/>
                <a:gd name="T59" fmla="*/ 86 h 97"/>
                <a:gd name="T60" fmla="*/ 45 w 57"/>
                <a:gd name="T61" fmla="*/ 86 h 97"/>
                <a:gd name="T62" fmla="*/ 45 w 57"/>
                <a:gd name="T63" fmla="*/ 3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97">
                  <a:moveTo>
                    <a:pt x="56" y="93"/>
                  </a:moveTo>
                  <a:cubicBezTo>
                    <a:pt x="56" y="94"/>
                    <a:pt x="55" y="94"/>
                    <a:pt x="54" y="94"/>
                  </a:cubicBezTo>
                  <a:cubicBezTo>
                    <a:pt x="50" y="95"/>
                    <a:pt x="46" y="96"/>
                    <a:pt x="41" y="96"/>
                  </a:cubicBezTo>
                  <a:cubicBezTo>
                    <a:pt x="37" y="96"/>
                    <a:pt x="33" y="97"/>
                    <a:pt x="29" y="97"/>
                  </a:cubicBezTo>
                  <a:cubicBezTo>
                    <a:pt x="24" y="97"/>
                    <a:pt x="20" y="96"/>
                    <a:pt x="16" y="94"/>
                  </a:cubicBezTo>
                  <a:cubicBezTo>
                    <a:pt x="13" y="93"/>
                    <a:pt x="10" y="91"/>
                    <a:pt x="7" y="88"/>
                  </a:cubicBezTo>
                  <a:cubicBezTo>
                    <a:pt x="5" y="85"/>
                    <a:pt x="3" y="82"/>
                    <a:pt x="2" y="78"/>
                  </a:cubicBezTo>
                  <a:cubicBezTo>
                    <a:pt x="1" y="74"/>
                    <a:pt x="0" y="70"/>
                    <a:pt x="0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6"/>
                    <a:pt x="3" y="38"/>
                    <a:pt x="7" y="33"/>
                  </a:cubicBezTo>
                  <a:cubicBezTo>
                    <a:pt x="12" y="27"/>
                    <a:pt x="19" y="25"/>
                    <a:pt x="29" y="25"/>
                  </a:cubicBezTo>
                  <a:cubicBezTo>
                    <a:pt x="31" y="25"/>
                    <a:pt x="34" y="25"/>
                    <a:pt x="37" y="25"/>
                  </a:cubicBezTo>
                  <a:cubicBezTo>
                    <a:pt x="40" y="25"/>
                    <a:pt x="42" y="26"/>
                    <a:pt x="45" y="26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1"/>
                    <a:pt x="46" y="1"/>
                  </a:cubicBezTo>
                  <a:cubicBezTo>
                    <a:pt x="46" y="0"/>
                    <a:pt x="47" y="0"/>
                    <a:pt x="4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0"/>
                    <a:pt x="56" y="1"/>
                  </a:cubicBezTo>
                  <a:cubicBezTo>
                    <a:pt x="56" y="1"/>
                    <a:pt x="57" y="2"/>
                    <a:pt x="57" y="2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3"/>
                    <a:pt x="56" y="93"/>
                  </a:cubicBezTo>
                  <a:close/>
                  <a:moveTo>
                    <a:pt x="45" y="35"/>
                  </a:moveTo>
                  <a:cubicBezTo>
                    <a:pt x="43" y="35"/>
                    <a:pt x="40" y="35"/>
                    <a:pt x="37" y="35"/>
                  </a:cubicBezTo>
                  <a:cubicBezTo>
                    <a:pt x="34" y="35"/>
                    <a:pt x="31" y="35"/>
                    <a:pt x="29" y="35"/>
                  </a:cubicBezTo>
                  <a:cubicBezTo>
                    <a:pt x="23" y="35"/>
                    <a:pt x="18" y="36"/>
                    <a:pt x="16" y="40"/>
                  </a:cubicBezTo>
                  <a:cubicBezTo>
                    <a:pt x="13" y="44"/>
                    <a:pt x="12" y="49"/>
                    <a:pt x="12" y="5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72"/>
                    <a:pt x="13" y="77"/>
                    <a:pt x="16" y="81"/>
                  </a:cubicBezTo>
                  <a:cubicBezTo>
                    <a:pt x="18" y="85"/>
                    <a:pt x="23" y="87"/>
                    <a:pt x="29" y="87"/>
                  </a:cubicBezTo>
                  <a:cubicBezTo>
                    <a:pt x="32" y="87"/>
                    <a:pt x="34" y="87"/>
                    <a:pt x="37" y="86"/>
                  </a:cubicBezTo>
                  <a:cubicBezTo>
                    <a:pt x="40" y="86"/>
                    <a:pt x="43" y="86"/>
                    <a:pt x="45" y="86"/>
                  </a:cubicBezTo>
                  <a:lnTo>
                    <a:pt x="4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259">
              <a:extLst>
                <a:ext uri="{FF2B5EF4-FFF2-40B4-BE49-F238E27FC236}">
                  <a16:creationId xmlns:a16="http://schemas.microsoft.com/office/drawing/2014/main" id="{CAECD71B-075B-4260-8514-D7E858871A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6663" y="-2298700"/>
              <a:ext cx="180975" cy="219075"/>
            </a:xfrm>
            <a:custGeom>
              <a:avLst/>
              <a:gdLst>
                <a:gd name="T0" fmla="*/ 57 w 60"/>
                <a:gd name="T1" fmla="*/ 39 h 72"/>
                <a:gd name="T2" fmla="*/ 12 w 60"/>
                <a:gd name="T3" fmla="*/ 39 h 72"/>
                <a:gd name="T4" fmla="*/ 12 w 60"/>
                <a:gd name="T5" fmla="*/ 41 h 72"/>
                <a:gd name="T6" fmla="*/ 17 w 60"/>
                <a:gd name="T7" fmla="*/ 57 h 72"/>
                <a:gd name="T8" fmla="*/ 31 w 60"/>
                <a:gd name="T9" fmla="*/ 62 h 72"/>
                <a:gd name="T10" fmla="*/ 43 w 60"/>
                <a:gd name="T11" fmla="*/ 61 h 72"/>
                <a:gd name="T12" fmla="*/ 55 w 60"/>
                <a:gd name="T13" fmla="*/ 60 h 72"/>
                <a:gd name="T14" fmla="*/ 55 w 60"/>
                <a:gd name="T15" fmla="*/ 60 h 72"/>
                <a:gd name="T16" fmla="*/ 57 w 60"/>
                <a:gd name="T17" fmla="*/ 61 h 72"/>
                <a:gd name="T18" fmla="*/ 57 w 60"/>
                <a:gd name="T19" fmla="*/ 62 h 72"/>
                <a:gd name="T20" fmla="*/ 57 w 60"/>
                <a:gd name="T21" fmla="*/ 66 h 72"/>
                <a:gd name="T22" fmla="*/ 57 w 60"/>
                <a:gd name="T23" fmla="*/ 68 h 72"/>
                <a:gd name="T24" fmla="*/ 55 w 60"/>
                <a:gd name="T25" fmla="*/ 69 h 72"/>
                <a:gd name="T26" fmla="*/ 43 w 60"/>
                <a:gd name="T27" fmla="*/ 71 h 72"/>
                <a:gd name="T28" fmla="*/ 31 w 60"/>
                <a:gd name="T29" fmla="*/ 72 h 72"/>
                <a:gd name="T30" fmla="*/ 20 w 60"/>
                <a:gd name="T31" fmla="*/ 70 h 72"/>
                <a:gd name="T32" fmla="*/ 10 w 60"/>
                <a:gd name="T33" fmla="*/ 65 h 72"/>
                <a:gd name="T34" fmla="*/ 3 w 60"/>
                <a:gd name="T35" fmla="*/ 56 h 72"/>
                <a:gd name="T36" fmla="*/ 0 w 60"/>
                <a:gd name="T37" fmla="*/ 41 h 72"/>
                <a:gd name="T38" fmla="*/ 0 w 60"/>
                <a:gd name="T39" fmla="*/ 29 h 72"/>
                <a:gd name="T40" fmla="*/ 8 w 60"/>
                <a:gd name="T41" fmla="*/ 8 h 72"/>
                <a:gd name="T42" fmla="*/ 30 w 60"/>
                <a:gd name="T43" fmla="*/ 0 h 72"/>
                <a:gd name="T44" fmla="*/ 43 w 60"/>
                <a:gd name="T45" fmla="*/ 2 h 72"/>
                <a:gd name="T46" fmla="*/ 52 w 60"/>
                <a:gd name="T47" fmla="*/ 8 h 72"/>
                <a:gd name="T48" fmla="*/ 58 w 60"/>
                <a:gd name="T49" fmla="*/ 17 h 72"/>
                <a:gd name="T50" fmla="*/ 60 w 60"/>
                <a:gd name="T51" fmla="*/ 29 h 72"/>
                <a:gd name="T52" fmla="*/ 60 w 60"/>
                <a:gd name="T53" fmla="*/ 36 h 72"/>
                <a:gd name="T54" fmla="*/ 57 w 60"/>
                <a:gd name="T55" fmla="*/ 39 h 72"/>
                <a:gd name="T56" fmla="*/ 48 w 60"/>
                <a:gd name="T57" fmla="*/ 29 h 72"/>
                <a:gd name="T58" fmla="*/ 43 w 60"/>
                <a:gd name="T59" fmla="*/ 14 h 72"/>
                <a:gd name="T60" fmla="*/ 30 w 60"/>
                <a:gd name="T61" fmla="*/ 10 h 72"/>
                <a:gd name="T62" fmla="*/ 17 w 60"/>
                <a:gd name="T63" fmla="*/ 14 h 72"/>
                <a:gd name="T64" fmla="*/ 12 w 60"/>
                <a:gd name="T65" fmla="*/ 29 h 72"/>
                <a:gd name="T66" fmla="*/ 12 w 60"/>
                <a:gd name="T67" fmla="*/ 31 h 72"/>
                <a:gd name="T68" fmla="*/ 48 w 60"/>
                <a:gd name="T69" fmla="*/ 31 h 72"/>
                <a:gd name="T70" fmla="*/ 48 w 60"/>
                <a:gd name="T71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72">
                  <a:moveTo>
                    <a:pt x="57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9"/>
                    <a:pt x="14" y="54"/>
                    <a:pt x="17" y="57"/>
                  </a:cubicBezTo>
                  <a:cubicBezTo>
                    <a:pt x="20" y="60"/>
                    <a:pt x="25" y="62"/>
                    <a:pt x="31" y="62"/>
                  </a:cubicBezTo>
                  <a:cubicBezTo>
                    <a:pt x="35" y="62"/>
                    <a:pt x="39" y="62"/>
                    <a:pt x="43" y="61"/>
                  </a:cubicBezTo>
                  <a:cubicBezTo>
                    <a:pt x="48" y="61"/>
                    <a:pt x="51" y="61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1"/>
                    <a:pt x="57" y="61"/>
                    <a:pt x="57" y="62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7"/>
                    <a:pt x="57" y="68"/>
                    <a:pt x="57" y="68"/>
                  </a:cubicBezTo>
                  <a:cubicBezTo>
                    <a:pt x="56" y="69"/>
                    <a:pt x="56" y="69"/>
                    <a:pt x="55" y="69"/>
                  </a:cubicBezTo>
                  <a:cubicBezTo>
                    <a:pt x="51" y="70"/>
                    <a:pt x="47" y="71"/>
                    <a:pt x="43" y="71"/>
                  </a:cubicBezTo>
                  <a:cubicBezTo>
                    <a:pt x="39" y="71"/>
                    <a:pt x="35" y="72"/>
                    <a:pt x="31" y="72"/>
                  </a:cubicBezTo>
                  <a:cubicBezTo>
                    <a:pt x="27" y="72"/>
                    <a:pt x="23" y="71"/>
                    <a:pt x="20" y="70"/>
                  </a:cubicBezTo>
                  <a:cubicBezTo>
                    <a:pt x="16" y="69"/>
                    <a:pt x="13" y="67"/>
                    <a:pt x="10" y="65"/>
                  </a:cubicBezTo>
                  <a:cubicBezTo>
                    <a:pt x="7" y="63"/>
                    <a:pt x="5" y="60"/>
                    <a:pt x="3" y="56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2"/>
                    <a:pt x="20" y="0"/>
                    <a:pt x="30" y="0"/>
                  </a:cubicBezTo>
                  <a:cubicBezTo>
                    <a:pt x="35" y="0"/>
                    <a:pt x="39" y="0"/>
                    <a:pt x="43" y="2"/>
                  </a:cubicBezTo>
                  <a:cubicBezTo>
                    <a:pt x="47" y="3"/>
                    <a:pt x="50" y="5"/>
                    <a:pt x="52" y="8"/>
                  </a:cubicBezTo>
                  <a:cubicBezTo>
                    <a:pt x="55" y="10"/>
                    <a:pt x="56" y="14"/>
                    <a:pt x="58" y="17"/>
                  </a:cubicBezTo>
                  <a:cubicBezTo>
                    <a:pt x="59" y="21"/>
                    <a:pt x="60" y="25"/>
                    <a:pt x="60" y="29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8"/>
                    <a:pt x="59" y="39"/>
                    <a:pt x="57" y="39"/>
                  </a:cubicBezTo>
                  <a:close/>
                  <a:moveTo>
                    <a:pt x="48" y="29"/>
                  </a:moveTo>
                  <a:cubicBezTo>
                    <a:pt x="48" y="22"/>
                    <a:pt x="46" y="17"/>
                    <a:pt x="43" y="14"/>
                  </a:cubicBezTo>
                  <a:cubicBezTo>
                    <a:pt x="40" y="11"/>
                    <a:pt x="36" y="10"/>
                    <a:pt x="30" y="10"/>
                  </a:cubicBezTo>
                  <a:cubicBezTo>
                    <a:pt x="24" y="10"/>
                    <a:pt x="20" y="11"/>
                    <a:pt x="17" y="14"/>
                  </a:cubicBezTo>
                  <a:cubicBezTo>
                    <a:pt x="14" y="18"/>
                    <a:pt x="12" y="23"/>
                    <a:pt x="12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 260">
              <a:extLst>
                <a:ext uri="{FF2B5EF4-FFF2-40B4-BE49-F238E27FC236}">
                  <a16:creationId xmlns:a16="http://schemas.microsoft.com/office/drawing/2014/main" id="{57AD8954-8543-4956-A614-5669BF823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-2298700"/>
              <a:ext cx="147637" cy="219075"/>
            </a:xfrm>
            <a:custGeom>
              <a:avLst/>
              <a:gdLst>
                <a:gd name="T0" fmla="*/ 49 w 49"/>
                <a:gd name="T1" fmla="*/ 53 h 72"/>
                <a:gd name="T2" fmla="*/ 42 w 49"/>
                <a:gd name="T3" fmla="*/ 67 h 72"/>
                <a:gd name="T4" fmla="*/ 24 w 49"/>
                <a:gd name="T5" fmla="*/ 72 h 72"/>
                <a:gd name="T6" fmla="*/ 20 w 49"/>
                <a:gd name="T7" fmla="*/ 71 h 72"/>
                <a:gd name="T8" fmla="*/ 14 w 49"/>
                <a:gd name="T9" fmla="*/ 71 h 72"/>
                <a:gd name="T10" fmla="*/ 8 w 49"/>
                <a:gd name="T11" fmla="*/ 70 h 72"/>
                <a:gd name="T12" fmla="*/ 3 w 49"/>
                <a:gd name="T13" fmla="*/ 70 h 72"/>
                <a:gd name="T14" fmla="*/ 0 w 49"/>
                <a:gd name="T15" fmla="*/ 67 h 72"/>
                <a:gd name="T16" fmla="*/ 0 w 49"/>
                <a:gd name="T17" fmla="*/ 63 h 72"/>
                <a:gd name="T18" fmla="*/ 1 w 49"/>
                <a:gd name="T19" fmla="*/ 61 h 72"/>
                <a:gd name="T20" fmla="*/ 3 w 49"/>
                <a:gd name="T21" fmla="*/ 61 h 72"/>
                <a:gd name="T22" fmla="*/ 3 w 49"/>
                <a:gd name="T23" fmla="*/ 61 h 72"/>
                <a:gd name="T24" fmla="*/ 8 w 49"/>
                <a:gd name="T25" fmla="*/ 61 h 72"/>
                <a:gd name="T26" fmla="*/ 14 w 49"/>
                <a:gd name="T27" fmla="*/ 62 h 72"/>
                <a:gd name="T28" fmla="*/ 20 w 49"/>
                <a:gd name="T29" fmla="*/ 62 h 72"/>
                <a:gd name="T30" fmla="*/ 24 w 49"/>
                <a:gd name="T31" fmla="*/ 62 h 72"/>
                <a:gd name="T32" fmla="*/ 34 w 49"/>
                <a:gd name="T33" fmla="*/ 60 h 72"/>
                <a:gd name="T34" fmla="*/ 37 w 49"/>
                <a:gd name="T35" fmla="*/ 53 h 72"/>
                <a:gd name="T36" fmla="*/ 35 w 49"/>
                <a:gd name="T37" fmla="*/ 48 h 72"/>
                <a:gd name="T38" fmla="*/ 27 w 49"/>
                <a:gd name="T39" fmla="*/ 42 h 72"/>
                <a:gd name="T40" fmla="*/ 14 w 49"/>
                <a:gd name="T41" fmla="*/ 35 h 72"/>
                <a:gd name="T42" fmla="*/ 4 w 49"/>
                <a:gd name="T43" fmla="*/ 27 h 72"/>
                <a:gd name="T44" fmla="*/ 0 w 49"/>
                <a:gd name="T45" fmla="*/ 17 h 72"/>
                <a:gd name="T46" fmla="*/ 2 w 49"/>
                <a:gd name="T47" fmla="*/ 8 h 72"/>
                <a:gd name="T48" fmla="*/ 7 w 49"/>
                <a:gd name="T49" fmla="*/ 3 h 72"/>
                <a:gd name="T50" fmla="*/ 15 w 49"/>
                <a:gd name="T51" fmla="*/ 0 h 72"/>
                <a:gd name="T52" fmla="*/ 24 w 49"/>
                <a:gd name="T53" fmla="*/ 0 h 72"/>
                <a:gd name="T54" fmla="*/ 35 w 49"/>
                <a:gd name="T55" fmla="*/ 0 h 72"/>
                <a:gd name="T56" fmla="*/ 45 w 49"/>
                <a:gd name="T57" fmla="*/ 1 h 72"/>
                <a:gd name="T58" fmla="*/ 48 w 49"/>
                <a:gd name="T59" fmla="*/ 4 h 72"/>
                <a:gd name="T60" fmla="*/ 48 w 49"/>
                <a:gd name="T61" fmla="*/ 8 h 72"/>
                <a:gd name="T62" fmla="*/ 45 w 49"/>
                <a:gd name="T63" fmla="*/ 10 h 72"/>
                <a:gd name="T64" fmla="*/ 45 w 49"/>
                <a:gd name="T65" fmla="*/ 10 h 72"/>
                <a:gd name="T66" fmla="*/ 36 w 49"/>
                <a:gd name="T67" fmla="*/ 10 h 72"/>
                <a:gd name="T68" fmla="*/ 24 w 49"/>
                <a:gd name="T69" fmla="*/ 9 h 72"/>
                <a:gd name="T70" fmla="*/ 15 w 49"/>
                <a:gd name="T71" fmla="*/ 11 h 72"/>
                <a:gd name="T72" fmla="*/ 12 w 49"/>
                <a:gd name="T73" fmla="*/ 17 h 72"/>
                <a:gd name="T74" fmla="*/ 14 w 49"/>
                <a:gd name="T75" fmla="*/ 22 h 72"/>
                <a:gd name="T76" fmla="*/ 21 w 49"/>
                <a:gd name="T77" fmla="*/ 26 h 72"/>
                <a:gd name="T78" fmla="*/ 34 w 49"/>
                <a:gd name="T79" fmla="*/ 34 h 72"/>
                <a:gd name="T80" fmla="*/ 46 w 49"/>
                <a:gd name="T81" fmla="*/ 43 h 72"/>
                <a:gd name="T82" fmla="*/ 49 w 49"/>
                <a:gd name="T8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72">
                  <a:moveTo>
                    <a:pt x="49" y="53"/>
                  </a:moveTo>
                  <a:cubicBezTo>
                    <a:pt x="49" y="59"/>
                    <a:pt x="47" y="64"/>
                    <a:pt x="42" y="67"/>
                  </a:cubicBezTo>
                  <a:cubicBezTo>
                    <a:pt x="38" y="70"/>
                    <a:pt x="32" y="72"/>
                    <a:pt x="24" y="72"/>
                  </a:cubicBezTo>
                  <a:cubicBezTo>
                    <a:pt x="23" y="72"/>
                    <a:pt x="21" y="71"/>
                    <a:pt x="20" y="71"/>
                  </a:cubicBezTo>
                  <a:cubicBezTo>
                    <a:pt x="18" y="71"/>
                    <a:pt x="16" y="71"/>
                    <a:pt x="14" y="71"/>
                  </a:cubicBezTo>
                  <a:cubicBezTo>
                    <a:pt x="12" y="71"/>
                    <a:pt x="10" y="71"/>
                    <a:pt x="8" y="70"/>
                  </a:cubicBezTo>
                  <a:cubicBezTo>
                    <a:pt x="6" y="70"/>
                    <a:pt x="5" y="70"/>
                    <a:pt x="3" y="70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1" y="61"/>
                  </a:cubicBezTo>
                  <a:cubicBezTo>
                    <a:pt x="1" y="61"/>
                    <a:pt x="2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1"/>
                    <a:pt x="6" y="61"/>
                    <a:pt x="8" y="61"/>
                  </a:cubicBezTo>
                  <a:cubicBezTo>
                    <a:pt x="10" y="61"/>
                    <a:pt x="12" y="62"/>
                    <a:pt x="14" y="62"/>
                  </a:cubicBezTo>
                  <a:cubicBezTo>
                    <a:pt x="16" y="62"/>
                    <a:pt x="18" y="62"/>
                    <a:pt x="20" y="62"/>
                  </a:cubicBezTo>
                  <a:cubicBezTo>
                    <a:pt x="21" y="62"/>
                    <a:pt x="23" y="62"/>
                    <a:pt x="24" y="62"/>
                  </a:cubicBezTo>
                  <a:cubicBezTo>
                    <a:pt x="28" y="62"/>
                    <a:pt x="32" y="61"/>
                    <a:pt x="34" y="60"/>
                  </a:cubicBezTo>
                  <a:cubicBezTo>
                    <a:pt x="36" y="59"/>
                    <a:pt x="37" y="57"/>
                    <a:pt x="37" y="53"/>
                  </a:cubicBezTo>
                  <a:cubicBezTo>
                    <a:pt x="37" y="51"/>
                    <a:pt x="37" y="49"/>
                    <a:pt x="35" y="48"/>
                  </a:cubicBezTo>
                  <a:cubicBezTo>
                    <a:pt x="34" y="47"/>
                    <a:pt x="31" y="45"/>
                    <a:pt x="27" y="42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0" y="32"/>
                    <a:pt x="6" y="30"/>
                    <a:pt x="4" y="27"/>
                  </a:cubicBezTo>
                  <a:cubicBezTo>
                    <a:pt x="1" y="24"/>
                    <a:pt x="0" y="21"/>
                    <a:pt x="0" y="17"/>
                  </a:cubicBezTo>
                  <a:cubicBezTo>
                    <a:pt x="0" y="13"/>
                    <a:pt x="1" y="11"/>
                    <a:pt x="2" y="8"/>
                  </a:cubicBezTo>
                  <a:cubicBezTo>
                    <a:pt x="3" y="6"/>
                    <a:pt x="5" y="5"/>
                    <a:pt x="7" y="3"/>
                  </a:cubicBezTo>
                  <a:cubicBezTo>
                    <a:pt x="9" y="2"/>
                    <a:pt x="12" y="1"/>
                    <a:pt x="15" y="0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8" y="0"/>
                    <a:pt x="32" y="0"/>
                    <a:pt x="35" y="0"/>
                  </a:cubicBezTo>
                  <a:cubicBezTo>
                    <a:pt x="39" y="0"/>
                    <a:pt x="42" y="1"/>
                    <a:pt x="45" y="1"/>
                  </a:cubicBezTo>
                  <a:cubicBezTo>
                    <a:pt x="47" y="2"/>
                    <a:pt x="48" y="2"/>
                    <a:pt x="48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10"/>
                    <a:pt x="47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3" y="10"/>
                    <a:pt x="40" y="10"/>
                    <a:pt x="36" y="10"/>
                  </a:cubicBezTo>
                  <a:cubicBezTo>
                    <a:pt x="32" y="9"/>
                    <a:pt x="28" y="9"/>
                    <a:pt x="24" y="9"/>
                  </a:cubicBezTo>
                  <a:cubicBezTo>
                    <a:pt x="21" y="9"/>
                    <a:pt x="18" y="10"/>
                    <a:pt x="15" y="11"/>
                  </a:cubicBezTo>
                  <a:cubicBezTo>
                    <a:pt x="13" y="11"/>
                    <a:pt x="12" y="13"/>
                    <a:pt x="12" y="17"/>
                  </a:cubicBezTo>
                  <a:cubicBezTo>
                    <a:pt x="12" y="19"/>
                    <a:pt x="13" y="20"/>
                    <a:pt x="14" y="22"/>
                  </a:cubicBezTo>
                  <a:cubicBezTo>
                    <a:pt x="16" y="23"/>
                    <a:pt x="18" y="25"/>
                    <a:pt x="21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0" y="37"/>
                    <a:pt x="44" y="40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Rectangle 261">
              <a:extLst>
                <a:ext uri="{FF2B5EF4-FFF2-40B4-BE49-F238E27FC236}">
                  <a16:creationId xmlns:a16="http://schemas.microsoft.com/office/drawing/2014/main" id="{F9B089D1-FDAF-4A0F-BD3D-664DD198D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075" y="-2116138"/>
              <a:ext cx="165100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 262">
              <a:extLst>
                <a:ext uri="{FF2B5EF4-FFF2-40B4-BE49-F238E27FC236}">
                  <a16:creationId xmlns:a16="http://schemas.microsoft.com/office/drawing/2014/main" id="{75596C62-BF8E-4158-84B8-949CCA5F5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600" y="-2374900"/>
              <a:ext cx="168275" cy="292100"/>
            </a:xfrm>
            <a:custGeom>
              <a:avLst/>
              <a:gdLst>
                <a:gd name="T0" fmla="*/ 7 w 56"/>
                <a:gd name="T1" fmla="*/ 5 h 96"/>
                <a:gd name="T2" fmla="*/ 30 w 56"/>
                <a:gd name="T3" fmla="*/ 0 h 96"/>
                <a:gd name="T4" fmla="*/ 41 w 56"/>
                <a:gd name="T5" fmla="*/ 0 h 96"/>
                <a:gd name="T6" fmla="*/ 52 w 56"/>
                <a:gd name="T7" fmla="*/ 2 h 96"/>
                <a:gd name="T8" fmla="*/ 54 w 56"/>
                <a:gd name="T9" fmla="*/ 3 h 96"/>
                <a:gd name="T10" fmla="*/ 54 w 56"/>
                <a:gd name="T11" fmla="*/ 5 h 96"/>
                <a:gd name="T12" fmla="*/ 54 w 56"/>
                <a:gd name="T13" fmla="*/ 9 h 96"/>
                <a:gd name="T14" fmla="*/ 52 w 56"/>
                <a:gd name="T15" fmla="*/ 12 h 96"/>
                <a:gd name="T16" fmla="*/ 52 w 56"/>
                <a:gd name="T17" fmla="*/ 12 h 96"/>
                <a:gd name="T18" fmla="*/ 41 w 56"/>
                <a:gd name="T19" fmla="*/ 10 h 96"/>
                <a:gd name="T20" fmla="*/ 30 w 56"/>
                <a:gd name="T21" fmla="*/ 10 h 96"/>
                <a:gd name="T22" fmla="*/ 15 w 56"/>
                <a:gd name="T23" fmla="*/ 13 h 96"/>
                <a:gd name="T24" fmla="*/ 11 w 56"/>
                <a:gd name="T25" fmla="*/ 23 h 96"/>
                <a:gd name="T26" fmla="*/ 11 w 56"/>
                <a:gd name="T27" fmla="*/ 28 h 96"/>
                <a:gd name="T28" fmla="*/ 13 w 56"/>
                <a:gd name="T29" fmla="*/ 32 h 96"/>
                <a:gd name="T30" fmla="*/ 17 w 56"/>
                <a:gd name="T31" fmla="*/ 36 h 96"/>
                <a:gd name="T32" fmla="*/ 24 w 56"/>
                <a:gd name="T33" fmla="*/ 41 h 96"/>
                <a:gd name="T34" fmla="*/ 36 w 56"/>
                <a:gd name="T35" fmla="*/ 49 h 96"/>
                <a:gd name="T36" fmla="*/ 51 w 56"/>
                <a:gd name="T37" fmla="*/ 65 h 96"/>
                <a:gd name="T38" fmla="*/ 56 w 56"/>
                <a:gd name="T39" fmla="*/ 83 h 96"/>
                <a:gd name="T40" fmla="*/ 56 w 56"/>
                <a:gd name="T41" fmla="*/ 93 h 96"/>
                <a:gd name="T42" fmla="*/ 55 w 56"/>
                <a:gd name="T43" fmla="*/ 95 h 96"/>
                <a:gd name="T44" fmla="*/ 53 w 56"/>
                <a:gd name="T45" fmla="*/ 96 h 96"/>
                <a:gd name="T46" fmla="*/ 3 w 56"/>
                <a:gd name="T47" fmla="*/ 96 h 96"/>
                <a:gd name="T48" fmla="*/ 2 w 56"/>
                <a:gd name="T49" fmla="*/ 95 h 96"/>
                <a:gd name="T50" fmla="*/ 1 w 56"/>
                <a:gd name="T51" fmla="*/ 93 h 96"/>
                <a:gd name="T52" fmla="*/ 1 w 56"/>
                <a:gd name="T53" fmla="*/ 88 h 96"/>
                <a:gd name="T54" fmla="*/ 2 w 56"/>
                <a:gd name="T55" fmla="*/ 86 h 96"/>
                <a:gd name="T56" fmla="*/ 3 w 56"/>
                <a:gd name="T57" fmla="*/ 85 h 96"/>
                <a:gd name="T58" fmla="*/ 46 w 56"/>
                <a:gd name="T59" fmla="*/ 85 h 96"/>
                <a:gd name="T60" fmla="*/ 46 w 56"/>
                <a:gd name="T61" fmla="*/ 83 h 96"/>
                <a:gd name="T62" fmla="*/ 45 w 56"/>
                <a:gd name="T63" fmla="*/ 75 h 96"/>
                <a:gd name="T64" fmla="*/ 42 w 56"/>
                <a:gd name="T65" fmla="*/ 69 h 96"/>
                <a:gd name="T66" fmla="*/ 37 w 56"/>
                <a:gd name="T67" fmla="*/ 62 h 96"/>
                <a:gd name="T68" fmla="*/ 28 w 56"/>
                <a:gd name="T69" fmla="*/ 56 h 96"/>
                <a:gd name="T70" fmla="*/ 16 w 56"/>
                <a:gd name="T71" fmla="*/ 47 h 96"/>
                <a:gd name="T72" fmla="*/ 3 w 56"/>
                <a:gd name="T73" fmla="*/ 36 h 96"/>
                <a:gd name="T74" fmla="*/ 0 w 56"/>
                <a:gd name="T75" fmla="*/ 23 h 96"/>
                <a:gd name="T76" fmla="*/ 7 w 56"/>
                <a:gd name="T77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7" y="5"/>
                  </a:moveTo>
                  <a:cubicBezTo>
                    <a:pt x="12" y="2"/>
                    <a:pt x="19" y="0"/>
                    <a:pt x="30" y="0"/>
                  </a:cubicBezTo>
                  <a:cubicBezTo>
                    <a:pt x="33" y="0"/>
                    <a:pt x="37" y="0"/>
                    <a:pt x="41" y="0"/>
                  </a:cubicBezTo>
                  <a:cubicBezTo>
                    <a:pt x="45" y="1"/>
                    <a:pt x="49" y="1"/>
                    <a:pt x="52" y="2"/>
                  </a:cubicBezTo>
                  <a:cubicBezTo>
                    <a:pt x="53" y="3"/>
                    <a:pt x="53" y="3"/>
                    <a:pt x="54" y="3"/>
                  </a:cubicBezTo>
                  <a:cubicBezTo>
                    <a:pt x="54" y="3"/>
                    <a:pt x="54" y="4"/>
                    <a:pt x="54" y="5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11"/>
                    <a:pt x="54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1"/>
                    <a:pt x="45" y="11"/>
                    <a:pt x="41" y="10"/>
                  </a:cubicBezTo>
                  <a:cubicBezTo>
                    <a:pt x="37" y="10"/>
                    <a:pt x="33" y="10"/>
                    <a:pt x="30" y="10"/>
                  </a:cubicBezTo>
                  <a:cubicBezTo>
                    <a:pt x="23" y="10"/>
                    <a:pt x="18" y="11"/>
                    <a:pt x="15" y="13"/>
                  </a:cubicBezTo>
                  <a:cubicBezTo>
                    <a:pt x="12" y="15"/>
                    <a:pt x="11" y="18"/>
                    <a:pt x="11" y="23"/>
                  </a:cubicBezTo>
                  <a:cubicBezTo>
                    <a:pt x="11" y="25"/>
                    <a:pt x="11" y="26"/>
                    <a:pt x="11" y="28"/>
                  </a:cubicBezTo>
                  <a:cubicBezTo>
                    <a:pt x="12" y="29"/>
                    <a:pt x="12" y="31"/>
                    <a:pt x="13" y="32"/>
                  </a:cubicBezTo>
                  <a:cubicBezTo>
                    <a:pt x="14" y="33"/>
                    <a:pt x="16" y="35"/>
                    <a:pt x="17" y="36"/>
                  </a:cubicBezTo>
                  <a:cubicBezTo>
                    <a:pt x="19" y="37"/>
                    <a:pt x="21" y="39"/>
                    <a:pt x="24" y="4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3" y="54"/>
                    <a:pt x="48" y="59"/>
                    <a:pt x="51" y="65"/>
                  </a:cubicBezTo>
                  <a:cubicBezTo>
                    <a:pt x="54" y="70"/>
                    <a:pt x="56" y="76"/>
                    <a:pt x="56" y="8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94"/>
                    <a:pt x="56" y="94"/>
                    <a:pt x="55" y="95"/>
                  </a:cubicBezTo>
                  <a:cubicBezTo>
                    <a:pt x="55" y="95"/>
                    <a:pt x="54" y="96"/>
                    <a:pt x="53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" y="95"/>
                    <a:pt x="2" y="95"/>
                  </a:cubicBezTo>
                  <a:cubicBezTo>
                    <a:pt x="1" y="94"/>
                    <a:pt x="1" y="94"/>
                    <a:pt x="1" y="93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7"/>
                    <a:pt x="1" y="86"/>
                    <a:pt x="2" y="86"/>
                  </a:cubicBezTo>
                  <a:cubicBezTo>
                    <a:pt x="2" y="86"/>
                    <a:pt x="3" y="85"/>
                    <a:pt x="3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0"/>
                    <a:pt x="46" y="77"/>
                    <a:pt x="45" y="75"/>
                  </a:cubicBezTo>
                  <a:cubicBezTo>
                    <a:pt x="44" y="73"/>
                    <a:pt x="44" y="71"/>
                    <a:pt x="42" y="69"/>
                  </a:cubicBezTo>
                  <a:cubicBezTo>
                    <a:pt x="41" y="66"/>
                    <a:pt x="39" y="64"/>
                    <a:pt x="37" y="62"/>
                  </a:cubicBezTo>
                  <a:cubicBezTo>
                    <a:pt x="35" y="60"/>
                    <a:pt x="32" y="58"/>
                    <a:pt x="28" y="5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43"/>
                    <a:pt x="6" y="39"/>
                    <a:pt x="3" y="36"/>
                  </a:cubicBezTo>
                  <a:cubicBezTo>
                    <a:pt x="1" y="32"/>
                    <a:pt x="0" y="28"/>
                    <a:pt x="0" y="23"/>
                  </a:cubicBezTo>
                  <a:cubicBezTo>
                    <a:pt x="0" y="15"/>
                    <a:pt x="2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235DBE7-9C8E-4A39-B93C-90B4970974DE}"/>
              </a:ext>
            </a:extLst>
          </p:cNvPr>
          <p:cNvSpPr/>
          <p:nvPr/>
        </p:nvSpPr>
        <p:spPr>
          <a:xfrm>
            <a:off x="7064944" y="4424135"/>
            <a:ext cx="481105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 Light"/>
                <a:cs typeface="Segoe UI" panose="020B0502040204020203" pitchFamily="34" charset="0"/>
                <a:sym typeface="Open Sans Light"/>
              </a:rPr>
              <a:t>Go to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 Light"/>
                <a:cs typeface="Segoe UI" panose="020B0502040204020203" pitchFamily="34" charset="0"/>
                <a:sym typeface="Open Sans Light"/>
              </a:rPr>
              <a:t>24Slides.com/</a:t>
            </a: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 Light"/>
                <a:cs typeface="Segoe UI" panose="020B0502040204020203" pitchFamily="34" charset="0"/>
                <a:sym typeface="Open Sans Light"/>
              </a:rPr>
              <a:t>order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 Light"/>
                <a:cs typeface="Segoe UI" panose="020B0502040204020203" pitchFamily="34" charset="0"/>
                <a:sym typeface="Open Sans Light"/>
              </a:rPr>
              <a:t>to find out more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83D65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648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roup 178">
            <a:extLst>
              <a:ext uri="{FF2B5EF4-FFF2-40B4-BE49-F238E27FC236}">
                <a16:creationId xmlns:a16="http://schemas.microsoft.com/office/drawing/2014/main" id="{32BD925E-0CE8-4479-AE6E-09E372CA2F19}"/>
              </a:ext>
            </a:extLst>
          </p:cNvPr>
          <p:cNvGrpSpPr/>
          <p:nvPr/>
        </p:nvGrpSpPr>
        <p:grpSpPr>
          <a:xfrm>
            <a:off x="1938308" y="4774358"/>
            <a:ext cx="8315383" cy="908475"/>
            <a:chOff x="1715637" y="4908708"/>
            <a:chExt cx="8315383" cy="908475"/>
          </a:xfrm>
        </p:grpSpPr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4A0C7763-58C7-4971-85F2-47EB4C2FD1C7}"/>
                </a:ext>
              </a:extLst>
            </p:cNvPr>
            <p:cNvGrpSpPr/>
            <p:nvPr/>
          </p:nvGrpSpPr>
          <p:grpSpPr>
            <a:xfrm>
              <a:off x="1715637" y="5113940"/>
              <a:ext cx="8315383" cy="703243"/>
              <a:chOff x="407242" y="5207636"/>
              <a:chExt cx="8315383" cy="703243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4144" y="5601841"/>
                <a:ext cx="3388816" cy="261050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7242" y="5353156"/>
                <a:ext cx="3505467" cy="270036"/>
              </a:xfrm>
              <a:prstGeom prst="rect">
                <a:avLst/>
              </a:prstGeom>
            </p:spPr>
          </p:pic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881962" y="5438321"/>
                <a:ext cx="324541" cy="95886"/>
              </a:xfrm>
              <a:prstGeom prst="rect">
                <a:avLst/>
              </a:prstGeom>
            </p:spPr>
          </p:pic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334094" y="5699241"/>
                <a:ext cx="510796" cy="109758"/>
              </a:xfrm>
              <a:prstGeom prst="rect">
                <a:avLst/>
              </a:prstGeom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7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64727" y="5207636"/>
                <a:ext cx="745507" cy="521855"/>
              </a:xfrm>
              <a:prstGeom prst="rect">
                <a:avLst/>
              </a:prstGeom>
            </p:spPr>
          </p:pic>
          <p:pic>
            <p:nvPicPr>
              <p:cNvPr id="43" name="Picture 42"/>
              <p:cNvPicPr>
                <a:picLocks noChangeAspect="1"/>
              </p:cNvPicPr>
              <p:nvPr/>
            </p:nvPicPr>
            <p:blipFill rotWithShape="1">
              <a:blip r:embed="rId8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593" b="28061"/>
              <a:stretch/>
            </p:blipFill>
            <p:spPr>
              <a:xfrm>
                <a:off x="6613249" y="5678706"/>
                <a:ext cx="1019828" cy="207812"/>
              </a:xfrm>
              <a:prstGeom prst="rect">
                <a:avLst/>
              </a:prstGeom>
            </p:spPr>
          </p:pic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9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96903" y="5650502"/>
                <a:ext cx="1094595" cy="158497"/>
              </a:xfrm>
              <a:prstGeom prst="rect">
                <a:avLst/>
              </a:prstGeom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10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39723" y="5345024"/>
                <a:ext cx="682902" cy="517867"/>
              </a:xfrm>
              <a:prstGeom prst="rect">
                <a:avLst/>
              </a:prstGeom>
            </p:spPr>
          </p:pic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11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516975" y="5627366"/>
                <a:ext cx="436325" cy="240853"/>
              </a:xfrm>
              <a:prstGeom prst="rect">
                <a:avLst/>
              </a:prstGeom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4382" y="5455054"/>
                <a:ext cx="699423" cy="64257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5300540" y="5343036"/>
                <a:ext cx="737634" cy="193217"/>
              </a:xfrm>
              <a:prstGeom prst="rect">
                <a:avLst/>
              </a:prstGeom>
            </p:spPr>
          </p:pic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15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19649" y="5298338"/>
                <a:ext cx="959088" cy="340452"/>
              </a:xfrm>
              <a:prstGeom prst="rect">
                <a:avLst/>
              </a:prstGeom>
            </p:spPr>
          </p:pic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16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94805" y="5599122"/>
                <a:ext cx="415676" cy="311757"/>
              </a:xfrm>
              <a:prstGeom prst="rect">
                <a:avLst/>
              </a:prstGeom>
            </p:spPr>
          </p:pic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17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9540" y="5699241"/>
                <a:ext cx="435442" cy="97104"/>
              </a:xfrm>
              <a:prstGeom prst="rect">
                <a:avLst/>
              </a:prstGeom>
            </p:spPr>
          </p:pic>
        </p:grpSp>
        <p:sp>
          <p:nvSpPr>
            <p:cNvPr id="51" name="TextBox 50"/>
            <p:cNvSpPr txBox="1"/>
            <p:nvPr/>
          </p:nvSpPr>
          <p:spPr>
            <a:xfrm>
              <a:off x="5349787" y="4908708"/>
              <a:ext cx="1047083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rgbClr val="083D65"/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83D65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As used by</a:t>
              </a:r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1AA2A670-4772-4504-9A86-BE460BACA39F}"/>
              </a:ext>
            </a:extLst>
          </p:cNvPr>
          <p:cNvSpPr/>
          <p:nvPr/>
        </p:nvSpPr>
        <p:spPr>
          <a:xfrm>
            <a:off x="2732747" y="530093"/>
            <a:ext cx="6726506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 SOLUTION FOR YOUR ENTIRE TEAM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9810A48-58EE-4653-9094-4015568448A4}"/>
              </a:ext>
            </a:extLst>
          </p:cNvPr>
          <p:cNvSpPr/>
          <p:nvPr/>
        </p:nvSpPr>
        <p:spPr>
          <a:xfrm>
            <a:off x="672664" y="1371075"/>
            <a:ext cx="2360745" cy="738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22225"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$899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AE18B150-0A63-4BDA-9D00-C2EAC0C3644D}"/>
              </a:ext>
            </a:extLst>
          </p:cNvPr>
          <p:cNvSpPr/>
          <p:nvPr/>
        </p:nvSpPr>
        <p:spPr>
          <a:xfrm>
            <a:off x="1566636" y="2270553"/>
            <a:ext cx="75341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month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5C998BA0-6D9C-4E71-AABD-0B1CE27665CD}"/>
              </a:ext>
            </a:extLst>
          </p:cNvPr>
          <p:cNvSpPr/>
          <p:nvPr/>
        </p:nvSpPr>
        <p:spPr>
          <a:xfrm>
            <a:off x="883750" y="2614527"/>
            <a:ext cx="1938573" cy="16564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10 Slides / day</a:t>
            </a:r>
          </a:p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From $4.5 per slide</a:t>
            </a:r>
          </a:p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24 hour turn around</a:t>
            </a:r>
          </a:p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Dedicated Team</a:t>
            </a:r>
          </a:p>
        </p:txBody>
      </p: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7D2AC6DF-FF9A-488F-9123-53AA85D9365B}"/>
              </a:ext>
            </a:extLst>
          </p:cNvPr>
          <p:cNvGrpSpPr/>
          <p:nvPr/>
        </p:nvGrpSpPr>
        <p:grpSpPr>
          <a:xfrm>
            <a:off x="600617" y="1217205"/>
            <a:ext cx="2504839" cy="3373586"/>
            <a:chOff x="600617" y="1217205"/>
            <a:chExt cx="2504839" cy="337358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FF60778-A552-4178-967A-D6012B06C7A5}"/>
                </a:ext>
              </a:extLst>
            </p:cNvPr>
            <p:cNvSpPr/>
            <p:nvPr/>
          </p:nvSpPr>
          <p:spPr>
            <a:xfrm>
              <a:off x="600617" y="4545072"/>
              <a:ext cx="2504839" cy="45719"/>
            </a:xfrm>
            <a:prstGeom prst="rect">
              <a:avLst/>
            </a:prstGeom>
            <a:solidFill>
              <a:srgbClr val="7AC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C018E09C-793B-4B90-8ABF-2FDE455E5932}"/>
                </a:ext>
              </a:extLst>
            </p:cNvPr>
            <p:cNvSpPr/>
            <p:nvPr/>
          </p:nvSpPr>
          <p:spPr>
            <a:xfrm>
              <a:off x="600617" y="1217205"/>
              <a:ext cx="2504839" cy="45719"/>
            </a:xfrm>
            <a:prstGeom prst="rect">
              <a:avLst/>
            </a:prstGeom>
            <a:solidFill>
              <a:srgbClr val="7AC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A4577D3E-B848-40A4-BDA3-371D139FFCD7}"/>
              </a:ext>
            </a:extLst>
          </p:cNvPr>
          <p:cNvSpPr/>
          <p:nvPr/>
        </p:nvSpPr>
        <p:spPr>
          <a:xfrm>
            <a:off x="3363956" y="1371073"/>
            <a:ext cx="2153840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22225"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$1,900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BD332408-7260-462F-AD7D-949F359D495F}"/>
              </a:ext>
            </a:extLst>
          </p:cNvPr>
          <p:cNvSpPr/>
          <p:nvPr/>
        </p:nvSpPr>
        <p:spPr>
          <a:xfrm>
            <a:off x="4126466" y="2215788"/>
            <a:ext cx="75341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month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9AD4C567-68CB-4D4E-B46F-AE6B623D0433}"/>
              </a:ext>
            </a:extLst>
          </p:cNvPr>
          <p:cNvSpPr/>
          <p:nvPr/>
        </p:nvSpPr>
        <p:spPr>
          <a:xfrm>
            <a:off x="3443580" y="2614527"/>
            <a:ext cx="1938573" cy="16564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25 Slides / day</a:t>
            </a:r>
          </a:p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From $3.8 per slide</a:t>
            </a:r>
          </a:p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24 hour turn around</a:t>
            </a:r>
          </a:p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Dedicated Team</a:t>
            </a:r>
          </a:p>
        </p:txBody>
      </p: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A4AD765A-A9FC-4380-B5C5-AA23BE3F2EC4}"/>
              </a:ext>
            </a:extLst>
          </p:cNvPr>
          <p:cNvGrpSpPr/>
          <p:nvPr/>
        </p:nvGrpSpPr>
        <p:grpSpPr>
          <a:xfrm>
            <a:off x="3188457" y="1217205"/>
            <a:ext cx="2504839" cy="3373586"/>
            <a:chOff x="3188457" y="1217205"/>
            <a:chExt cx="2504839" cy="3373586"/>
          </a:xfrm>
        </p:grpSpPr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187C9854-6707-49B5-AAB0-8B1D104C416C}"/>
                </a:ext>
              </a:extLst>
            </p:cNvPr>
            <p:cNvSpPr/>
            <p:nvPr/>
          </p:nvSpPr>
          <p:spPr>
            <a:xfrm>
              <a:off x="3188457" y="4545072"/>
              <a:ext cx="2504839" cy="45719"/>
            </a:xfrm>
            <a:prstGeom prst="rect">
              <a:avLst/>
            </a:prstGeom>
            <a:solidFill>
              <a:srgbClr val="7AC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0F3AED94-9359-4B1F-8C66-3940EF11161C}"/>
                </a:ext>
              </a:extLst>
            </p:cNvPr>
            <p:cNvSpPr/>
            <p:nvPr/>
          </p:nvSpPr>
          <p:spPr>
            <a:xfrm>
              <a:off x="3188457" y="1217205"/>
              <a:ext cx="2504839" cy="45719"/>
            </a:xfrm>
            <a:prstGeom prst="rect">
              <a:avLst/>
            </a:prstGeom>
            <a:solidFill>
              <a:srgbClr val="7AC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6" name="Rectangle 75">
            <a:extLst>
              <a:ext uri="{FF2B5EF4-FFF2-40B4-BE49-F238E27FC236}">
                <a16:creationId xmlns:a16="http://schemas.microsoft.com/office/drawing/2014/main" id="{D0F8E0FA-CCB1-49A3-A9B0-3F4C9A67031D}"/>
              </a:ext>
            </a:extLst>
          </p:cNvPr>
          <p:cNvSpPr/>
          <p:nvPr/>
        </p:nvSpPr>
        <p:spPr>
          <a:xfrm>
            <a:off x="5943601" y="1367030"/>
            <a:ext cx="2214068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22225"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rPr>
              <a:t>$3,900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8B28A30F-72A1-42C4-A692-7D530C4C9432}"/>
              </a:ext>
            </a:extLst>
          </p:cNvPr>
          <p:cNvSpPr/>
          <p:nvPr/>
        </p:nvSpPr>
        <p:spPr>
          <a:xfrm>
            <a:off x="6652009" y="2215788"/>
            <a:ext cx="75341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month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8F2E9147-0F90-4A93-A6A8-A2641F87607B}"/>
              </a:ext>
            </a:extLst>
          </p:cNvPr>
          <p:cNvSpPr/>
          <p:nvPr/>
        </p:nvSpPr>
        <p:spPr>
          <a:xfrm>
            <a:off x="6059428" y="2614527"/>
            <a:ext cx="1938573" cy="16564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60 Slides / day</a:t>
            </a:r>
          </a:p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From $3.2 per slide</a:t>
            </a:r>
          </a:p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24 hour turn around</a:t>
            </a:r>
          </a:p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Dedicated Team</a:t>
            </a:r>
          </a:p>
        </p:txBody>
      </p: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EBF79B94-9DA8-473D-907F-927F10FFAFC1}"/>
              </a:ext>
            </a:extLst>
          </p:cNvPr>
          <p:cNvGrpSpPr/>
          <p:nvPr/>
        </p:nvGrpSpPr>
        <p:grpSpPr>
          <a:xfrm>
            <a:off x="5776296" y="1217205"/>
            <a:ext cx="2504839" cy="3373586"/>
            <a:chOff x="5776296" y="1217205"/>
            <a:chExt cx="2504839" cy="3373586"/>
          </a:xfrm>
        </p:grpSpPr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77D988CC-9B88-413E-93C2-C869C58096EA}"/>
                </a:ext>
              </a:extLst>
            </p:cNvPr>
            <p:cNvSpPr/>
            <p:nvPr/>
          </p:nvSpPr>
          <p:spPr>
            <a:xfrm>
              <a:off x="5776296" y="4545072"/>
              <a:ext cx="2504839" cy="45719"/>
            </a:xfrm>
            <a:prstGeom prst="rect">
              <a:avLst/>
            </a:prstGeom>
            <a:solidFill>
              <a:srgbClr val="7AC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533D9528-ECF4-4BA2-B405-B2CEB02B7987}"/>
                </a:ext>
              </a:extLst>
            </p:cNvPr>
            <p:cNvSpPr/>
            <p:nvPr/>
          </p:nvSpPr>
          <p:spPr>
            <a:xfrm>
              <a:off x="5776296" y="1217205"/>
              <a:ext cx="2504839" cy="45719"/>
            </a:xfrm>
            <a:prstGeom prst="rect">
              <a:avLst/>
            </a:prstGeom>
            <a:solidFill>
              <a:srgbClr val="7AC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B62136CF-26D1-4E3C-A6C7-CF76DF49877A}"/>
              </a:ext>
            </a:extLst>
          </p:cNvPr>
          <p:cNvGrpSpPr/>
          <p:nvPr/>
        </p:nvGrpSpPr>
        <p:grpSpPr>
          <a:xfrm>
            <a:off x="8386621" y="1217205"/>
            <a:ext cx="3134032" cy="3373586"/>
            <a:chOff x="8575598" y="1339841"/>
            <a:chExt cx="2988302" cy="3373586"/>
          </a:xfrm>
        </p:grpSpPr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95C9B982-0181-4CF4-8DC6-5A27C0EB2B38}"/>
                </a:ext>
              </a:extLst>
            </p:cNvPr>
            <p:cNvSpPr/>
            <p:nvPr/>
          </p:nvSpPr>
          <p:spPr>
            <a:xfrm>
              <a:off x="8575599" y="4667708"/>
              <a:ext cx="2988301" cy="45719"/>
            </a:xfrm>
            <a:prstGeom prst="rect">
              <a:avLst/>
            </a:prstGeom>
            <a:solidFill>
              <a:srgbClr val="7AC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6E863F44-D1D6-46E5-928B-2C8B5D8D5E1A}"/>
                </a:ext>
              </a:extLst>
            </p:cNvPr>
            <p:cNvSpPr/>
            <p:nvPr/>
          </p:nvSpPr>
          <p:spPr>
            <a:xfrm>
              <a:off x="8575598" y="1339841"/>
              <a:ext cx="2988301" cy="45719"/>
            </a:xfrm>
            <a:prstGeom prst="rect">
              <a:avLst/>
            </a:prstGeom>
            <a:solidFill>
              <a:srgbClr val="7AC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9E872107-4427-4CB1-85DD-A1628A5A5DD7}"/>
              </a:ext>
            </a:extLst>
          </p:cNvPr>
          <p:cNvSpPr/>
          <p:nvPr/>
        </p:nvSpPr>
        <p:spPr>
          <a:xfrm>
            <a:off x="8451712" y="1439378"/>
            <a:ext cx="3003850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15875"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ENTERPRISE</a:t>
            </a: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DD940FEB-1A4B-411C-B871-96146C6667B5}"/>
              </a:ext>
            </a:extLst>
          </p:cNvPr>
          <p:cNvGrpSpPr/>
          <p:nvPr/>
        </p:nvGrpSpPr>
        <p:grpSpPr>
          <a:xfrm>
            <a:off x="9254030" y="2112168"/>
            <a:ext cx="1394505" cy="1320877"/>
            <a:chOff x="5232563" y="1693503"/>
            <a:chExt cx="1726417" cy="1635263"/>
          </a:xfrm>
        </p:grpSpPr>
        <p:sp>
          <p:nvSpPr>
            <p:cNvPr id="124" name="Freeform 84">
              <a:extLst>
                <a:ext uri="{FF2B5EF4-FFF2-40B4-BE49-F238E27FC236}">
                  <a16:creationId xmlns:a16="http://schemas.microsoft.com/office/drawing/2014/main" id="{CBA217BF-C4C0-4BDA-91AA-17D44242D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3582" y="1705023"/>
              <a:ext cx="1613726" cy="1612224"/>
            </a:xfrm>
            <a:custGeom>
              <a:avLst/>
              <a:gdLst>
                <a:gd name="T0" fmla="*/ 1715 w 1715"/>
                <a:gd name="T1" fmla="*/ 857 h 1715"/>
                <a:gd name="T2" fmla="*/ 1681 w 1715"/>
                <a:gd name="T3" fmla="*/ 1098 h 1715"/>
                <a:gd name="T4" fmla="*/ 1239 w 1715"/>
                <a:gd name="T5" fmla="*/ 1626 h 1715"/>
                <a:gd name="T6" fmla="*/ 858 w 1715"/>
                <a:gd name="T7" fmla="*/ 1715 h 1715"/>
                <a:gd name="T8" fmla="*/ 0 w 1715"/>
                <a:gd name="T9" fmla="*/ 857 h 1715"/>
                <a:gd name="T10" fmla="*/ 858 w 1715"/>
                <a:gd name="T11" fmla="*/ 0 h 1715"/>
                <a:gd name="T12" fmla="*/ 1715 w 1715"/>
                <a:gd name="T13" fmla="*/ 857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5" h="1715">
                  <a:moveTo>
                    <a:pt x="1715" y="857"/>
                  </a:moveTo>
                  <a:cubicBezTo>
                    <a:pt x="1715" y="941"/>
                    <a:pt x="1703" y="1021"/>
                    <a:pt x="1681" y="1098"/>
                  </a:cubicBezTo>
                  <a:cubicBezTo>
                    <a:pt x="1614" y="1329"/>
                    <a:pt x="1451" y="1520"/>
                    <a:pt x="1239" y="1626"/>
                  </a:cubicBezTo>
                  <a:cubicBezTo>
                    <a:pt x="1124" y="1683"/>
                    <a:pt x="994" y="1715"/>
                    <a:pt x="858" y="1715"/>
                  </a:cubicBezTo>
                  <a:cubicBezTo>
                    <a:pt x="384" y="1715"/>
                    <a:pt x="0" y="1331"/>
                    <a:pt x="0" y="857"/>
                  </a:cubicBezTo>
                  <a:cubicBezTo>
                    <a:pt x="0" y="384"/>
                    <a:pt x="384" y="0"/>
                    <a:pt x="858" y="0"/>
                  </a:cubicBezTo>
                  <a:cubicBezTo>
                    <a:pt x="1331" y="0"/>
                    <a:pt x="1715" y="384"/>
                    <a:pt x="1715" y="857"/>
                  </a:cubicBezTo>
                </a:path>
              </a:pathLst>
            </a:custGeom>
            <a:solidFill>
              <a:srgbClr val="E4F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reeform 85">
              <a:extLst>
                <a:ext uri="{FF2B5EF4-FFF2-40B4-BE49-F238E27FC236}">
                  <a16:creationId xmlns:a16="http://schemas.microsoft.com/office/drawing/2014/main" id="{4BE3CEA2-0D1E-471C-B4D7-D052E2FAD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2563" y="1693503"/>
              <a:ext cx="1635764" cy="1635263"/>
            </a:xfrm>
            <a:custGeom>
              <a:avLst/>
              <a:gdLst>
                <a:gd name="T0" fmla="*/ 1727 w 1739"/>
                <a:gd name="T1" fmla="*/ 869 h 1739"/>
                <a:gd name="T2" fmla="*/ 1715 w 1739"/>
                <a:gd name="T3" fmla="*/ 869 h 1739"/>
                <a:gd name="T4" fmla="*/ 1681 w 1739"/>
                <a:gd name="T5" fmla="*/ 1106 h 1739"/>
                <a:gd name="T6" fmla="*/ 1245 w 1739"/>
                <a:gd name="T7" fmla="*/ 1627 h 1739"/>
                <a:gd name="T8" fmla="*/ 870 w 1739"/>
                <a:gd name="T9" fmla="*/ 1715 h 1739"/>
                <a:gd name="T10" fmla="*/ 272 w 1739"/>
                <a:gd name="T11" fmla="*/ 1467 h 1739"/>
                <a:gd name="T12" fmla="*/ 24 w 1739"/>
                <a:gd name="T13" fmla="*/ 869 h 1739"/>
                <a:gd name="T14" fmla="*/ 272 w 1739"/>
                <a:gd name="T15" fmla="*/ 272 h 1739"/>
                <a:gd name="T16" fmla="*/ 870 w 1739"/>
                <a:gd name="T17" fmla="*/ 24 h 1739"/>
                <a:gd name="T18" fmla="*/ 1467 w 1739"/>
                <a:gd name="T19" fmla="*/ 272 h 1739"/>
                <a:gd name="T20" fmla="*/ 1715 w 1739"/>
                <a:gd name="T21" fmla="*/ 869 h 1739"/>
                <a:gd name="T22" fmla="*/ 1727 w 1739"/>
                <a:gd name="T23" fmla="*/ 869 h 1739"/>
                <a:gd name="T24" fmla="*/ 1739 w 1739"/>
                <a:gd name="T25" fmla="*/ 869 h 1739"/>
                <a:gd name="T26" fmla="*/ 870 w 1739"/>
                <a:gd name="T27" fmla="*/ 0 h 1739"/>
                <a:gd name="T28" fmla="*/ 0 w 1739"/>
                <a:gd name="T29" fmla="*/ 869 h 1739"/>
                <a:gd name="T30" fmla="*/ 870 w 1739"/>
                <a:gd name="T31" fmla="*/ 1739 h 1739"/>
                <a:gd name="T32" fmla="*/ 1256 w 1739"/>
                <a:gd name="T33" fmla="*/ 1649 h 1739"/>
                <a:gd name="T34" fmla="*/ 1704 w 1739"/>
                <a:gd name="T35" fmla="*/ 1113 h 1739"/>
                <a:gd name="T36" fmla="*/ 1739 w 1739"/>
                <a:gd name="T37" fmla="*/ 869 h 1739"/>
                <a:gd name="T38" fmla="*/ 1727 w 1739"/>
                <a:gd name="T39" fmla="*/ 869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39" h="1739">
                  <a:moveTo>
                    <a:pt x="1727" y="869"/>
                  </a:moveTo>
                  <a:cubicBezTo>
                    <a:pt x="1715" y="869"/>
                    <a:pt x="1715" y="869"/>
                    <a:pt x="1715" y="869"/>
                  </a:cubicBezTo>
                  <a:cubicBezTo>
                    <a:pt x="1715" y="952"/>
                    <a:pt x="1703" y="1031"/>
                    <a:pt x="1681" y="1106"/>
                  </a:cubicBezTo>
                  <a:cubicBezTo>
                    <a:pt x="1615" y="1335"/>
                    <a:pt x="1455" y="1523"/>
                    <a:pt x="1245" y="1627"/>
                  </a:cubicBezTo>
                  <a:cubicBezTo>
                    <a:pt x="1132" y="1683"/>
                    <a:pt x="1005" y="1715"/>
                    <a:pt x="870" y="1715"/>
                  </a:cubicBezTo>
                  <a:cubicBezTo>
                    <a:pt x="636" y="1715"/>
                    <a:pt x="425" y="1620"/>
                    <a:pt x="272" y="1467"/>
                  </a:cubicBezTo>
                  <a:cubicBezTo>
                    <a:pt x="119" y="1314"/>
                    <a:pt x="24" y="1103"/>
                    <a:pt x="24" y="869"/>
                  </a:cubicBezTo>
                  <a:cubicBezTo>
                    <a:pt x="24" y="636"/>
                    <a:pt x="119" y="425"/>
                    <a:pt x="272" y="272"/>
                  </a:cubicBezTo>
                  <a:cubicBezTo>
                    <a:pt x="425" y="119"/>
                    <a:pt x="636" y="24"/>
                    <a:pt x="870" y="24"/>
                  </a:cubicBezTo>
                  <a:cubicBezTo>
                    <a:pt x="1103" y="24"/>
                    <a:pt x="1314" y="119"/>
                    <a:pt x="1467" y="272"/>
                  </a:cubicBezTo>
                  <a:cubicBezTo>
                    <a:pt x="1620" y="425"/>
                    <a:pt x="1715" y="636"/>
                    <a:pt x="1715" y="869"/>
                  </a:cubicBezTo>
                  <a:cubicBezTo>
                    <a:pt x="1727" y="869"/>
                    <a:pt x="1727" y="869"/>
                    <a:pt x="1727" y="869"/>
                  </a:cubicBezTo>
                  <a:cubicBezTo>
                    <a:pt x="1739" y="869"/>
                    <a:pt x="1739" y="869"/>
                    <a:pt x="1739" y="869"/>
                  </a:cubicBezTo>
                  <a:cubicBezTo>
                    <a:pt x="1739" y="389"/>
                    <a:pt x="1350" y="0"/>
                    <a:pt x="870" y="0"/>
                  </a:cubicBezTo>
                  <a:cubicBezTo>
                    <a:pt x="389" y="0"/>
                    <a:pt x="0" y="389"/>
                    <a:pt x="0" y="869"/>
                  </a:cubicBezTo>
                  <a:cubicBezTo>
                    <a:pt x="0" y="1350"/>
                    <a:pt x="389" y="1739"/>
                    <a:pt x="870" y="1739"/>
                  </a:cubicBezTo>
                  <a:cubicBezTo>
                    <a:pt x="1008" y="1739"/>
                    <a:pt x="1139" y="1706"/>
                    <a:pt x="1256" y="1649"/>
                  </a:cubicBezTo>
                  <a:cubicBezTo>
                    <a:pt x="1471" y="1542"/>
                    <a:pt x="1636" y="1348"/>
                    <a:pt x="1704" y="1113"/>
                  </a:cubicBezTo>
                  <a:cubicBezTo>
                    <a:pt x="1727" y="1036"/>
                    <a:pt x="1739" y="954"/>
                    <a:pt x="1739" y="869"/>
                  </a:cubicBezTo>
                  <a:cubicBezTo>
                    <a:pt x="1727" y="869"/>
                    <a:pt x="1727" y="869"/>
                    <a:pt x="1727" y="869"/>
                  </a:cubicBezTo>
                </a:path>
              </a:pathLst>
            </a:custGeom>
            <a:solidFill>
              <a:srgbClr val="7AC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reeform 86">
              <a:extLst>
                <a:ext uri="{FF2B5EF4-FFF2-40B4-BE49-F238E27FC236}">
                  <a16:creationId xmlns:a16="http://schemas.microsoft.com/office/drawing/2014/main" id="{3989C1E3-EDE2-4CE5-9DCF-1E90047E2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793" y="1829733"/>
              <a:ext cx="1363303" cy="1362803"/>
            </a:xfrm>
            <a:custGeom>
              <a:avLst/>
              <a:gdLst>
                <a:gd name="T0" fmla="*/ 1449 w 1449"/>
                <a:gd name="T1" fmla="*/ 724 h 1449"/>
                <a:gd name="T2" fmla="*/ 1251 w 1449"/>
                <a:gd name="T3" fmla="*/ 1221 h 1449"/>
                <a:gd name="T4" fmla="*/ 725 w 1449"/>
                <a:gd name="T5" fmla="*/ 1449 h 1449"/>
                <a:gd name="T6" fmla="*/ 198 w 1449"/>
                <a:gd name="T7" fmla="*/ 1221 h 1449"/>
                <a:gd name="T8" fmla="*/ 0 w 1449"/>
                <a:gd name="T9" fmla="*/ 724 h 1449"/>
                <a:gd name="T10" fmla="*/ 725 w 1449"/>
                <a:gd name="T11" fmla="*/ 0 h 1449"/>
                <a:gd name="T12" fmla="*/ 1449 w 1449"/>
                <a:gd name="T13" fmla="*/ 724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9" h="1449">
                  <a:moveTo>
                    <a:pt x="1449" y="724"/>
                  </a:moveTo>
                  <a:cubicBezTo>
                    <a:pt x="1449" y="917"/>
                    <a:pt x="1374" y="1092"/>
                    <a:pt x="1251" y="1221"/>
                  </a:cubicBezTo>
                  <a:cubicBezTo>
                    <a:pt x="1119" y="1361"/>
                    <a:pt x="932" y="1449"/>
                    <a:pt x="725" y="1449"/>
                  </a:cubicBezTo>
                  <a:cubicBezTo>
                    <a:pt x="517" y="1449"/>
                    <a:pt x="330" y="1361"/>
                    <a:pt x="198" y="1221"/>
                  </a:cubicBezTo>
                  <a:cubicBezTo>
                    <a:pt x="75" y="1092"/>
                    <a:pt x="0" y="917"/>
                    <a:pt x="0" y="724"/>
                  </a:cubicBezTo>
                  <a:cubicBezTo>
                    <a:pt x="0" y="324"/>
                    <a:pt x="325" y="0"/>
                    <a:pt x="725" y="0"/>
                  </a:cubicBezTo>
                  <a:cubicBezTo>
                    <a:pt x="1125" y="0"/>
                    <a:pt x="1449" y="324"/>
                    <a:pt x="1449" y="7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reeform 87">
              <a:extLst>
                <a:ext uri="{FF2B5EF4-FFF2-40B4-BE49-F238E27FC236}">
                  <a16:creationId xmlns:a16="http://schemas.microsoft.com/office/drawing/2014/main" id="{106160D0-FC9B-498A-988D-81860EC39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775" y="1818715"/>
              <a:ext cx="1385842" cy="1384840"/>
            </a:xfrm>
            <a:custGeom>
              <a:avLst/>
              <a:gdLst>
                <a:gd name="T0" fmla="*/ 1461 w 1473"/>
                <a:gd name="T1" fmla="*/ 736 h 1473"/>
                <a:gd name="T2" fmla="*/ 1449 w 1473"/>
                <a:gd name="T3" fmla="*/ 736 h 1473"/>
                <a:gd name="T4" fmla="*/ 1255 w 1473"/>
                <a:gd name="T5" fmla="*/ 1225 h 1473"/>
                <a:gd name="T6" fmla="*/ 737 w 1473"/>
                <a:gd name="T7" fmla="*/ 1449 h 1473"/>
                <a:gd name="T8" fmla="*/ 219 w 1473"/>
                <a:gd name="T9" fmla="*/ 1225 h 1473"/>
                <a:gd name="T10" fmla="*/ 24 w 1473"/>
                <a:gd name="T11" fmla="*/ 736 h 1473"/>
                <a:gd name="T12" fmla="*/ 233 w 1473"/>
                <a:gd name="T13" fmla="*/ 233 h 1473"/>
                <a:gd name="T14" fmla="*/ 737 w 1473"/>
                <a:gd name="T15" fmla="*/ 24 h 1473"/>
                <a:gd name="T16" fmla="*/ 1240 w 1473"/>
                <a:gd name="T17" fmla="*/ 233 h 1473"/>
                <a:gd name="T18" fmla="*/ 1449 w 1473"/>
                <a:gd name="T19" fmla="*/ 736 h 1473"/>
                <a:gd name="T20" fmla="*/ 1461 w 1473"/>
                <a:gd name="T21" fmla="*/ 736 h 1473"/>
                <a:gd name="T22" fmla="*/ 1473 w 1473"/>
                <a:gd name="T23" fmla="*/ 736 h 1473"/>
                <a:gd name="T24" fmla="*/ 737 w 1473"/>
                <a:gd name="T25" fmla="*/ 0 h 1473"/>
                <a:gd name="T26" fmla="*/ 0 w 1473"/>
                <a:gd name="T27" fmla="*/ 736 h 1473"/>
                <a:gd name="T28" fmla="*/ 201 w 1473"/>
                <a:gd name="T29" fmla="*/ 1242 h 1473"/>
                <a:gd name="T30" fmla="*/ 737 w 1473"/>
                <a:gd name="T31" fmla="*/ 1473 h 1473"/>
                <a:gd name="T32" fmla="*/ 1272 w 1473"/>
                <a:gd name="T33" fmla="*/ 1242 h 1473"/>
                <a:gd name="T34" fmla="*/ 1473 w 1473"/>
                <a:gd name="T35" fmla="*/ 736 h 1473"/>
                <a:gd name="T36" fmla="*/ 1461 w 1473"/>
                <a:gd name="T37" fmla="*/ 736 h 1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73" h="1473">
                  <a:moveTo>
                    <a:pt x="1461" y="736"/>
                  </a:moveTo>
                  <a:cubicBezTo>
                    <a:pt x="1449" y="736"/>
                    <a:pt x="1449" y="736"/>
                    <a:pt x="1449" y="736"/>
                  </a:cubicBezTo>
                  <a:cubicBezTo>
                    <a:pt x="1449" y="926"/>
                    <a:pt x="1375" y="1098"/>
                    <a:pt x="1255" y="1225"/>
                  </a:cubicBezTo>
                  <a:cubicBezTo>
                    <a:pt x="1125" y="1363"/>
                    <a:pt x="941" y="1449"/>
                    <a:pt x="737" y="1449"/>
                  </a:cubicBezTo>
                  <a:cubicBezTo>
                    <a:pt x="532" y="1449"/>
                    <a:pt x="348" y="1363"/>
                    <a:pt x="219" y="1225"/>
                  </a:cubicBezTo>
                  <a:cubicBezTo>
                    <a:pt x="98" y="1098"/>
                    <a:pt x="24" y="926"/>
                    <a:pt x="24" y="736"/>
                  </a:cubicBezTo>
                  <a:cubicBezTo>
                    <a:pt x="24" y="540"/>
                    <a:pt x="104" y="362"/>
                    <a:pt x="233" y="233"/>
                  </a:cubicBezTo>
                  <a:cubicBezTo>
                    <a:pt x="362" y="104"/>
                    <a:pt x="540" y="24"/>
                    <a:pt x="737" y="24"/>
                  </a:cubicBezTo>
                  <a:cubicBezTo>
                    <a:pt x="933" y="24"/>
                    <a:pt x="1111" y="104"/>
                    <a:pt x="1240" y="233"/>
                  </a:cubicBezTo>
                  <a:cubicBezTo>
                    <a:pt x="1369" y="362"/>
                    <a:pt x="1449" y="540"/>
                    <a:pt x="1449" y="736"/>
                  </a:cubicBezTo>
                  <a:cubicBezTo>
                    <a:pt x="1461" y="736"/>
                    <a:pt x="1461" y="736"/>
                    <a:pt x="1461" y="736"/>
                  </a:cubicBezTo>
                  <a:cubicBezTo>
                    <a:pt x="1473" y="736"/>
                    <a:pt x="1473" y="736"/>
                    <a:pt x="1473" y="736"/>
                  </a:cubicBezTo>
                  <a:cubicBezTo>
                    <a:pt x="1473" y="330"/>
                    <a:pt x="1143" y="0"/>
                    <a:pt x="737" y="0"/>
                  </a:cubicBezTo>
                  <a:cubicBezTo>
                    <a:pt x="330" y="0"/>
                    <a:pt x="0" y="330"/>
                    <a:pt x="0" y="736"/>
                  </a:cubicBezTo>
                  <a:cubicBezTo>
                    <a:pt x="0" y="932"/>
                    <a:pt x="77" y="1110"/>
                    <a:pt x="201" y="1242"/>
                  </a:cubicBezTo>
                  <a:cubicBezTo>
                    <a:pt x="335" y="1384"/>
                    <a:pt x="526" y="1473"/>
                    <a:pt x="737" y="1473"/>
                  </a:cubicBezTo>
                  <a:cubicBezTo>
                    <a:pt x="948" y="1473"/>
                    <a:pt x="1138" y="1384"/>
                    <a:pt x="1272" y="1242"/>
                  </a:cubicBezTo>
                  <a:cubicBezTo>
                    <a:pt x="1397" y="1110"/>
                    <a:pt x="1473" y="932"/>
                    <a:pt x="1473" y="736"/>
                  </a:cubicBezTo>
                  <a:cubicBezTo>
                    <a:pt x="1461" y="736"/>
                    <a:pt x="1461" y="736"/>
                    <a:pt x="1461" y="736"/>
                  </a:cubicBezTo>
                </a:path>
              </a:pathLst>
            </a:custGeom>
            <a:solidFill>
              <a:srgbClr val="7AC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reeform 88">
              <a:extLst>
                <a:ext uri="{FF2B5EF4-FFF2-40B4-BE49-F238E27FC236}">
                  <a16:creationId xmlns:a16="http://schemas.microsoft.com/office/drawing/2014/main" id="{C379A26A-8A8E-4DDC-84AB-2FA394940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5108" y="2978174"/>
              <a:ext cx="990674" cy="214362"/>
            </a:xfrm>
            <a:custGeom>
              <a:avLst/>
              <a:gdLst>
                <a:gd name="T0" fmla="*/ 1053 w 1053"/>
                <a:gd name="T1" fmla="*/ 0 h 228"/>
                <a:gd name="T2" fmla="*/ 527 w 1053"/>
                <a:gd name="T3" fmla="*/ 228 h 228"/>
                <a:gd name="T4" fmla="*/ 0 w 1053"/>
                <a:gd name="T5" fmla="*/ 0 h 228"/>
                <a:gd name="T6" fmla="*/ 1053 w 1053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3" h="228">
                  <a:moveTo>
                    <a:pt x="1053" y="0"/>
                  </a:moveTo>
                  <a:cubicBezTo>
                    <a:pt x="921" y="140"/>
                    <a:pt x="734" y="228"/>
                    <a:pt x="527" y="228"/>
                  </a:cubicBezTo>
                  <a:cubicBezTo>
                    <a:pt x="319" y="228"/>
                    <a:pt x="132" y="140"/>
                    <a:pt x="0" y="0"/>
                  </a:cubicBezTo>
                  <a:cubicBezTo>
                    <a:pt x="1053" y="0"/>
                    <a:pt x="1053" y="0"/>
                    <a:pt x="1053" y="0"/>
                  </a:cubicBezTo>
                </a:path>
              </a:pathLst>
            </a:custGeom>
            <a:solidFill>
              <a:srgbClr val="AFD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reeform 89">
              <a:extLst>
                <a:ext uri="{FF2B5EF4-FFF2-40B4-BE49-F238E27FC236}">
                  <a16:creationId xmlns:a16="http://schemas.microsoft.com/office/drawing/2014/main" id="{D083AB2F-6BDC-4CB4-B761-6C7CCEBCC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088" y="2966654"/>
              <a:ext cx="1014714" cy="236900"/>
            </a:xfrm>
            <a:custGeom>
              <a:avLst/>
              <a:gdLst>
                <a:gd name="T0" fmla="*/ 1066 w 1079"/>
                <a:gd name="T1" fmla="*/ 12 h 252"/>
                <a:gd name="T2" fmla="*/ 1058 w 1079"/>
                <a:gd name="T3" fmla="*/ 4 h 252"/>
                <a:gd name="T4" fmla="*/ 540 w 1079"/>
                <a:gd name="T5" fmla="*/ 228 h 252"/>
                <a:gd name="T6" fmla="*/ 22 w 1079"/>
                <a:gd name="T7" fmla="*/ 4 h 252"/>
                <a:gd name="T8" fmla="*/ 13 w 1079"/>
                <a:gd name="T9" fmla="*/ 12 h 252"/>
                <a:gd name="T10" fmla="*/ 13 w 1079"/>
                <a:gd name="T11" fmla="*/ 24 h 252"/>
                <a:gd name="T12" fmla="*/ 1066 w 1079"/>
                <a:gd name="T13" fmla="*/ 24 h 252"/>
                <a:gd name="T14" fmla="*/ 1066 w 1079"/>
                <a:gd name="T15" fmla="*/ 12 h 252"/>
                <a:gd name="T16" fmla="*/ 1058 w 1079"/>
                <a:gd name="T17" fmla="*/ 4 h 252"/>
                <a:gd name="T18" fmla="*/ 1066 w 1079"/>
                <a:gd name="T19" fmla="*/ 12 h 252"/>
                <a:gd name="T20" fmla="*/ 1066 w 1079"/>
                <a:gd name="T21" fmla="*/ 0 h 252"/>
                <a:gd name="T22" fmla="*/ 13 w 1079"/>
                <a:gd name="T23" fmla="*/ 0 h 252"/>
                <a:gd name="T24" fmla="*/ 2 w 1079"/>
                <a:gd name="T25" fmla="*/ 8 h 252"/>
                <a:gd name="T26" fmla="*/ 4 w 1079"/>
                <a:gd name="T27" fmla="*/ 21 h 252"/>
                <a:gd name="T28" fmla="*/ 540 w 1079"/>
                <a:gd name="T29" fmla="*/ 252 h 252"/>
                <a:gd name="T30" fmla="*/ 1075 w 1079"/>
                <a:gd name="T31" fmla="*/ 21 h 252"/>
                <a:gd name="T32" fmla="*/ 1077 w 1079"/>
                <a:gd name="T33" fmla="*/ 8 h 252"/>
                <a:gd name="T34" fmla="*/ 1066 w 1079"/>
                <a:gd name="T35" fmla="*/ 0 h 252"/>
                <a:gd name="T36" fmla="*/ 1066 w 1079"/>
                <a:gd name="T37" fmla="*/ 1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9" h="252">
                  <a:moveTo>
                    <a:pt x="1066" y="12"/>
                  </a:moveTo>
                  <a:cubicBezTo>
                    <a:pt x="1058" y="4"/>
                    <a:pt x="1058" y="4"/>
                    <a:pt x="1058" y="4"/>
                  </a:cubicBezTo>
                  <a:cubicBezTo>
                    <a:pt x="928" y="142"/>
                    <a:pt x="744" y="228"/>
                    <a:pt x="540" y="228"/>
                  </a:cubicBezTo>
                  <a:cubicBezTo>
                    <a:pt x="335" y="228"/>
                    <a:pt x="151" y="142"/>
                    <a:pt x="22" y="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066" y="24"/>
                    <a:pt x="1066" y="24"/>
                    <a:pt x="1066" y="24"/>
                  </a:cubicBezTo>
                  <a:cubicBezTo>
                    <a:pt x="1066" y="12"/>
                    <a:pt x="1066" y="12"/>
                    <a:pt x="1066" y="12"/>
                  </a:cubicBezTo>
                  <a:cubicBezTo>
                    <a:pt x="1058" y="4"/>
                    <a:pt x="1058" y="4"/>
                    <a:pt x="1058" y="4"/>
                  </a:cubicBezTo>
                  <a:cubicBezTo>
                    <a:pt x="1066" y="12"/>
                    <a:pt x="1066" y="12"/>
                    <a:pt x="1066" y="12"/>
                  </a:cubicBezTo>
                  <a:cubicBezTo>
                    <a:pt x="1066" y="0"/>
                    <a:pt x="1066" y="0"/>
                    <a:pt x="106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4" y="3"/>
                    <a:pt x="2" y="8"/>
                  </a:cubicBezTo>
                  <a:cubicBezTo>
                    <a:pt x="0" y="12"/>
                    <a:pt x="1" y="17"/>
                    <a:pt x="4" y="21"/>
                  </a:cubicBezTo>
                  <a:cubicBezTo>
                    <a:pt x="138" y="163"/>
                    <a:pt x="329" y="252"/>
                    <a:pt x="540" y="252"/>
                  </a:cubicBezTo>
                  <a:cubicBezTo>
                    <a:pt x="751" y="252"/>
                    <a:pt x="941" y="163"/>
                    <a:pt x="1075" y="21"/>
                  </a:cubicBezTo>
                  <a:cubicBezTo>
                    <a:pt x="1078" y="17"/>
                    <a:pt x="1079" y="12"/>
                    <a:pt x="1077" y="8"/>
                  </a:cubicBezTo>
                  <a:cubicBezTo>
                    <a:pt x="1076" y="3"/>
                    <a:pt x="1071" y="0"/>
                    <a:pt x="1066" y="0"/>
                  </a:cubicBezTo>
                  <a:cubicBezTo>
                    <a:pt x="1066" y="12"/>
                    <a:pt x="1066" y="12"/>
                    <a:pt x="1066" y="12"/>
                  </a:cubicBezTo>
                </a:path>
              </a:pathLst>
            </a:custGeom>
            <a:solidFill>
              <a:srgbClr val="7AC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reeform 90">
              <a:extLst>
                <a:ext uri="{FF2B5EF4-FFF2-40B4-BE49-F238E27FC236}">
                  <a16:creationId xmlns:a16="http://schemas.microsoft.com/office/drawing/2014/main" id="{0C9480A9-EA90-4B04-ABD6-F0F7A7B2E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0743" y="2772827"/>
              <a:ext cx="266951" cy="159770"/>
            </a:xfrm>
            <a:custGeom>
              <a:avLst/>
              <a:gdLst>
                <a:gd name="T0" fmla="*/ 67 w 533"/>
                <a:gd name="T1" fmla="*/ 0 h 319"/>
                <a:gd name="T2" fmla="*/ 465 w 533"/>
                <a:gd name="T3" fmla="*/ 0 h 319"/>
                <a:gd name="T4" fmla="*/ 533 w 533"/>
                <a:gd name="T5" fmla="*/ 319 h 319"/>
                <a:gd name="T6" fmla="*/ 0 w 533"/>
                <a:gd name="T7" fmla="*/ 319 h 319"/>
                <a:gd name="T8" fmla="*/ 67 w 533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3" h="319">
                  <a:moveTo>
                    <a:pt x="67" y="0"/>
                  </a:moveTo>
                  <a:lnTo>
                    <a:pt x="465" y="0"/>
                  </a:lnTo>
                  <a:lnTo>
                    <a:pt x="533" y="319"/>
                  </a:lnTo>
                  <a:lnTo>
                    <a:pt x="0" y="31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reeform 91">
              <a:extLst>
                <a:ext uri="{FF2B5EF4-FFF2-40B4-BE49-F238E27FC236}">
                  <a16:creationId xmlns:a16="http://schemas.microsoft.com/office/drawing/2014/main" id="{0008157F-50EF-4617-90BD-04CD457B0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9223" y="2761808"/>
              <a:ext cx="290491" cy="182308"/>
            </a:xfrm>
            <a:custGeom>
              <a:avLst/>
              <a:gdLst>
                <a:gd name="T0" fmla="*/ 48 w 309"/>
                <a:gd name="T1" fmla="*/ 12 h 194"/>
                <a:gd name="T2" fmla="*/ 48 w 309"/>
                <a:gd name="T3" fmla="*/ 24 h 194"/>
                <a:gd name="T4" fmla="*/ 250 w 309"/>
                <a:gd name="T5" fmla="*/ 24 h 194"/>
                <a:gd name="T6" fmla="*/ 281 w 309"/>
                <a:gd name="T7" fmla="*/ 170 h 194"/>
                <a:gd name="T8" fmla="*/ 27 w 309"/>
                <a:gd name="T9" fmla="*/ 170 h 194"/>
                <a:gd name="T10" fmla="*/ 60 w 309"/>
                <a:gd name="T11" fmla="*/ 14 h 194"/>
                <a:gd name="T12" fmla="*/ 48 w 309"/>
                <a:gd name="T13" fmla="*/ 12 h 194"/>
                <a:gd name="T14" fmla="*/ 48 w 309"/>
                <a:gd name="T15" fmla="*/ 24 h 194"/>
                <a:gd name="T16" fmla="*/ 48 w 309"/>
                <a:gd name="T17" fmla="*/ 12 h 194"/>
                <a:gd name="T18" fmla="*/ 36 w 309"/>
                <a:gd name="T19" fmla="*/ 9 h 194"/>
                <a:gd name="T20" fmla="*/ 0 w 309"/>
                <a:gd name="T21" fmla="*/ 179 h 194"/>
                <a:gd name="T22" fmla="*/ 3 w 309"/>
                <a:gd name="T23" fmla="*/ 189 h 194"/>
                <a:gd name="T24" fmla="*/ 12 w 309"/>
                <a:gd name="T25" fmla="*/ 194 h 194"/>
                <a:gd name="T26" fmla="*/ 296 w 309"/>
                <a:gd name="T27" fmla="*/ 194 h 194"/>
                <a:gd name="T28" fmla="*/ 305 w 309"/>
                <a:gd name="T29" fmla="*/ 189 h 194"/>
                <a:gd name="T30" fmla="*/ 308 w 309"/>
                <a:gd name="T31" fmla="*/ 179 h 194"/>
                <a:gd name="T32" fmla="*/ 272 w 309"/>
                <a:gd name="T33" fmla="*/ 9 h 194"/>
                <a:gd name="T34" fmla="*/ 260 w 309"/>
                <a:gd name="T35" fmla="*/ 0 h 194"/>
                <a:gd name="T36" fmla="*/ 48 w 309"/>
                <a:gd name="T37" fmla="*/ 0 h 194"/>
                <a:gd name="T38" fmla="*/ 36 w 309"/>
                <a:gd name="T39" fmla="*/ 9 h 194"/>
                <a:gd name="T40" fmla="*/ 48 w 309"/>
                <a:gd name="T41" fmla="*/ 1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9" h="194">
                  <a:moveTo>
                    <a:pt x="48" y="12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7" y="170"/>
                    <a:pt x="27" y="170"/>
                    <a:pt x="27" y="170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3"/>
                    <a:pt x="1" y="186"/>
                    <a:pt x="3" y="189"/>
                  </a:cubicBezTo>
                  <a:cubicBezTo>
                    <a:pt x="5" y="192"/>
                    <a:pt x="9" y="194"/>
                    <a:pt x="12" y="194"/>
                  </a:cubicBezTo>
                  <a:cubicBezTo>
                    <a:pt x="296" y="194"/>
                    <a:pt x="296" y="194"/>
                    <a:pt x="296" y="194"/>
                  </a:cubicBezTo>
                  <a:cubicBezTo>
                    <a:pt x="300" y="194"/>
                    <a:pt x="303" y="192"/>
                    <a:pt x="305" y="189"/>
                  </a:cubicBezTo>
                  <a:cubicBezTo>
                    <a:pt x="308" y="186"/>
                    <a:pt x="309" y="183"/>
                    <a:pt x="308" y="179"/>
                  </a:cubicBezTo>
                  <a:cubicBezTo>
                    <a:pt x="272" y="9"/>
                    <a:pt x="272" y="9"/>
                    <a:pt x="272" y="9"/>
                  </a:cubicBezTo>
                  <a:cubicBezTo>
                    <a:pt x="271" y="4"/>
                    <a:pt x="266" y="0"/>
                    <a:pt x="26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38" y="4"/>
                    <a:pt x="36" y="9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rgbClr val="7AC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reeform 92">
              <a:extLst>
                <a:ext uri="{FF2B5EF4-FFF2-40B4-BE49-F238E27FC236}">
                  <a16:creationId xmlns:a16="http://schemas.microsoft.com/office/drawing/2014/main" id="{D61BFAA6-FE39-4E09-9192-3B9F85B7C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6730" y="1968718"/>
              <a:ext cx="1190011" cy="855946"/>
            </a:xfrm>
            <a:custGeom>
              <a:avLst/>
              <a:gdLst>
                <a:gd name="T0" fmla="*/ 1265 w 1265"/>
                <a:gd name="T1" fmla="*/ 78 h 910"/>
                <a:gd name="T2" fmla="*/ 1265 w 1265"/>
                <a:gd name="T3" fmla="*/ 832 h 910"/>
                <a:gd name="T4" fmla="*/ 1187 w 1265"/>
                <a:gd name="T5" fmla="*/ 910 h 910"/>
                <a:gd name="T6" fmla="*/ 78 w 1265"/>
                <a:gd name="T7" fmla="*/ 910 h 910"/>
                <a:gd name="T8" fmla="*/ 0 w 1265"/>
                <a:gd name="T9" fmla="*/ 832 h 910"/>
                <a:gd name="T10" fmla="*/ 0 w 1265"/>
                <a:gd name="T11" fmla="*/ 78 h 910"/>
                <a:gd name="T12" fmla="*/ 78 w 1265"/>
                <a:gd name="T13" fmla="*/ 0 h 910"/>
                <a:gd name="T14" fmla="*/ 1187 w 1265"/>
                <a:gd name="T15" fmla="*/ 0 h 910"/>
                <a:gd name="T16" fmla="*/ 1265 w 1265"/>
                <a:gd name="T17" fmla="*/ 78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5" h="910">
                  <a:moveTo>
                    <a:pt x="1265" y="78"/>
                  </a:moveTo>
                  <a:cubicBezTo>
                    <a:pt x="1265" y="832"/>
                    <a:pt x="1265" y="832"/>
                    <a:pt x="1265" y="832"/>
                  </a:cubicBezTo>
                  <a:cubicBezTo>
                    <a:pt x="1265" y="875"/>
                    <a:pt x="1230" y="910"/>
                    <a:pt x="1187" y="910"/>
                  </a:cubicBezTo>
                  <a:cubicBezTo>
                    <a:pt x="78" y="910"/>
                    <a:pt x="78" y="910"/>
                    <a:pt x="78" y="910"/>
                  </a:cubicBezTo>
                  <a:cubicBezTo>
                    <a:pt x="35" y="910"/>
                    <a:pt x="0" y="875"/>
                    <a:pt x="0" y="83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1230" y="0"/>
                    <a:pt x="1265" y="35"/>
                    <a:pt x="1265" y="78"/>
                  </a:cubicBezTo>
                </a:path>
              </a:pathLst>
            </a:custGeom>
            <a:solidFill>
              <a:srgbClr val="E4F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reeform 93">
              <a:extLst>
                <a:ext uri="{FF2B5EF4-FFF2-40B4-BE49-F238E27FC236}">
                  <a16:creationId xmlns:a16="http://schemas.microsoft.com/office/drawing/2014/main" id="{785D87E3-A055-4C98-963A-1EA0291A9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3920" y="1963459"/>
              <a:ext cx="1213049" cy="877984"/>
            </a:xfrm>
            <a:custGeom>
              <a:avLst/>
              <a:gdLst>
                <a:gd name="T0" fmla="*/ 1277 w 1289"/>
                <a:gd name="T1" fmla="*/ 90 h 934"/>
                <a:gd name="T2" fmla="*/ 1265 w 1289"/>
                <a:gd name="T3" fmla="*/ 90 h 934"/>
                <a:gd name="T4" fmla="*/ 1265 w 1289"/>
                <a:gd name="T5" fmla="*/ 844 h 934"/>
                <a:gd name="T6" fmla="*/ 1246 w 1289"/>
                <a:gd name="T7" fmla="*/ 891 h 934"/>
                <a:gd name="T8" fmla="*/ 1199 w 1289"/>
                <a:gd name="T9" fmla="*/ 910 h 934"/>
                <a:gd name="T10" fmla="*/ 90 w 1289"/>
                <a:gd name="T11" fmla="*/ 910 h 934"/>
                <a:gd name="T12" fmla="*/ 43 w 1289"/>
                <a:gd name="T13" fmla="*/ 891 h 934"/>
                <a:gd name="T14" fmla="*/ 24 w 1289"/>
                <a:gd name="T15" fmla="*/ 844 h 934"/>
                <a:gd name="T16" fmla="*/ 24 w 1289"/>
                <a:gd name="T17" fmla="*/ 90 h 934"/>
                <a:gd name="T18" fmla="*/ 43 w 1289"/>
                <a:gd name="T19" fmla="*/ 43 h 934"/>
                <a:gd name="T20" fmla="*/ 90 w 1289"/>
                <a:gd name="T21" fmla="*/ 24 h 934"/>
                <a:gd name="T22" fmla="*/ 1199 w 1289"/>
                <a:gd name="T23" fmla="*/ 24 h 934"/>
                <a:gd name="T24" fmla="*/ 1246 w 1289"/>
                <a:gd name="T25" fmla="*/ 43 h 934"/>
                <a:gd name="T26" fmla="*/ 1265 w 1289"/>
                <a:gd name="T27" fmla="*/ 90 h 934"/>
                <a:gd name="T28" fmla="*/ 1277 w 1289"/>
                <a:gd name="T29" fmla="*/ 90 h 934"/>
                <a:gd name="T30" fmla="*/ 1289 w 1289"/>
                <a:gd name="T31" fmla="*/ 90 h 934"/>
                <a:gd name="T32" fmla="*/ 1263 w 1289"/>
                <a:gd name="T33" fmla="*/ 27 h 934"/>
                <a:gd name="T34" fmla="*/ 1199 w 1289"/>
                <a:gd name="T35" fmla="*/ 0 h 934"/>
                <a:gd name="T36" fmla="*/ 90 w 1289"/>
                <a:gd name="T37" fmla="*/ 0 h 934"/>
                <a:gd name="T38" fmla="*/ 26 w 1289"/>
                <a:gd name="T39" fmla="*/ 27 h 934"/>
                <a:gd name="T40" fmla="*/ 0 w 1289"/>
                <a:gd name="T41" fmla="*/ 90 h 934"/>
                <a:gd name="T42" fmla="*/ 0 w 1289"/>
                <a:gd name="T43" fmla="*/ 844 h 934"/>
                <a:gd name="T44" fmla="*/ 26 w 1289"/>
                <a:gd name="T45" fmla="*/ 908 h 934"/>
                <a:gd name="T46" fmla="*/ 90 w 1289"/>
                <a:gd name="T47" fmla="*/ 934 h 934"/>
                <a:gd name="T48" fmla="*/ 1199 w 1289"/>
                <a:gd name="T49" fmla="*/ 934 h 934"/>
                <a:gd name="T50" fmla="*/ 1263 w 1289"/>
                <a:gd name="T51" fmla="*/ 908 h 934"/>
                <a:gd name="T52" fmla="*/ 1289 w 1289"/>
                <a:gd name="T53" fmla="*/ 844 h 934"/>
                <a:gd name="T54" fmla="*/ 1289 w 1289"/>
                <a:gd name="T55" fmla="*/ 90 h 934"/>
                <a:gd name="T56" fmla="*/ 1277 w 1289"/>
                <a:gd name="T57" fmla="*/ 9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9" h="934">
                  <a:moveTo>
                    <a:pt x="1277" y="90"/>
                  </a:moveTo>
                  <a:cubicBezTo>
                    <a:pt x="1265" y="90"/>
                    <a:pt x="1265" y="90"/>
                    <a:pt x="1265" y="90"/>
                  </a:cubicBezTo>
                  <a:cubicBezTo>
                    <a:pt x="1265" y="844"/>
                    <a:pt x="1265" y="844"/>
                    <a:pt x="1265" y="844"/>
                  </a:cubicBezTo>
                  <a:cubicBezTo>
                    <a:pt x="1265" y="862"/>
                    <a:pt x="1258" y="879"/>
                    <a:pt x="1246" y="891"/>
                  </a:cubicBezTo>
                  <a:cubicBezTo>
                    <a:pt x="1234" y="903"/>
                    <a:pt x="1217" y="910"/>
                    <a:pt x="1199" y="910"/>
                  </a:cubicBezTo>
                  <a:cubicBezTo>
                    <a:pt x="90" y="910"/>
                    <a:pt x="90" y="910"/>
                    <a:pt x="90" y="910"/>
                  </a:cubicBezTo>
                  <a:cubicBezTo>
                    <a:pt x="72" y="910"/>
                    <a:pt x="55" y="903"/>
                    <a:pt x="43" y="891"/>
                  </a:cubicBezTo>
                  <a:cubicBezTo>
                    <a:pt x="31" y="879"/>
                    <a:pt x="24" y="862"/>
                    <a:pt x="24" y="844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72"/>
                    <a:pt x="31" y="55"/>
                    <a:pt x="43" y="43"/>
                  </a:cubicBezTo>
                  <a:cubicBezTo>
                    <a:pt x="55" y="32"/>
                    <a:pt x="72" y="24"/>
                    <a:pt x="90" y="24"/>
                  </a:cubicBezTo>
                  <a:cubicBezTo>
                    <a:pt x="1199" y="24"/>
                    <a:pt x="1199" y="24"/>
                    <a:pt x="1199" y="24"/>
                  </a:cubicBezTo>
                  <a:cubicBezTo>
                    <a:pt x="1217" y="24"/>
                    <a:pt x="1234" y="32"/>
                    <a:pt x="1246" y="43"/>
                  </a:cubicBezTo>
                  <a:cubicBezTo>
                    <a:pt x="1258" y="55"/>
                    <a:pt x="1265" y="72"/>
                    <a:pt x="1265" y="90"/>
                  </a:cubicBezTo>
                  <a:cubicBezTo>
                    <a:pt x="1277" y="90"/>
                    <a:pt x="1277" y="90"/>
                    <a:pt x="1277" y="90"/>
                  </a:cubicBezTo>
                  <a:cubicBezTo>
                    <a:pt x="1289" y="90"/>
                    <a:pt x="1289" y="90"/>
                    <a:pt x="1289" y="90"/>
                  </a:cubicBezTo>
                  <a:cubicBezTo>
                    <a:pt x="1289" y="65"/>
                    <a:pt x="1279" y="43"/>
                    <a:pt x="1263" y="27"/>
                  </a:cubicBezTo>
                  <a:cubicBezTo>
                    <a:pt x="1247" y="10"/>
                    <a:pt x="1224" y="0"/>
                    <a:pt x="1199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65" y="0"/>
                    <a:pt x="43" y="10"/>
                    <a:pt x="26" y="27"/>
                  </a:cubicBezTo>
                  <a:cubicBezTo>
                    <a:pt x="10" y="43"/>
                    <a:pt x="0" y="65"/>
                    <a:pt x="0" y="90"/>
                  </a:cubicBezTo>
                  <a:cubicBezTo>
                    <a:pt x="0" y="844"/>
                    <a:pt x="0" y="844"/>
                    <a:pt x="0" y="844"/>
                  </a:cubicBezTo>
                  <a:cubicBezTo>
                    <a:pt x="0" y="869"/>
                    <a:pt x="10" y="891"/>
                    <a:pt x="26" y="908"/>
                  </a:cubicBezTo>
                  <a:cubicBezTo>
                    <a:pt x="43" y="924"/>
                    <a:pt x="65" y="934"/>
                    <a:pt x="90" y="934"/>
                  </a:cubicBezTo>
                  <a:cubicBezTo>
                    <a:pt x="1199" y="934"/>
                    <a:pt x="1199" y="934"/>
                    <a:pt x="1199" y="934"/>
                  </a:cubicBezTo>
                  <a:cubicBezTo>
                    <a:pt x="1224" y="934"/>
                    <a:pt x="1247" y="924"/>
                    <a:pt x="1263" y="908"/>
                  </a:cubicBezTo>
                  <a:cubicBezTo>
                    <a:pt x="1279" y="891"/>
                    <a:pt x="1289" y="869"/>
                    <a:pt x="1289" y="844"/>
                  </a:cubicBezTo>
                  <a:cubicBezTo>
                    <a:pt x="1289" y="90"/>
                    <a:pt x="1289" y="90"/>
                    <a:pt x="1289" y="90"/>
                  </a:cubicBezTo>
                  <a:cubicBezTo>
                    <a:pt x="1277" y="90"/>
                    <a:pt x="1277" y="90"/>
                    <a:pt x="1277" y="90"/>
                  </a:cubicBezTo>
                </a:path>
              </a:pathLst>
            </a:custGeom>
            <a:solidFill>
              <a:srgbClr val="7AC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" name="Freeform 96">
              <a:extLst>
                <a:ext uri="{FF2B5EF4-FFF2-40B4-BE49-F238E27FC236}">
                  <a16:creationId xmlns:a16="http://schemas.microsoft.com/office/drawing/2014/main" id="{A706FEF7-5DA8-4B9C-98FE-FDF8D9AC3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5439" y="2670654"/>
              <a:ext cx="1190011" cy="159770"/>
            </a:xfrm>
            <a:custGeom>
              <a:avLst/>
              <a:gdLst>
                <a:gd name="T0" fmla="*/ 1265 w 1265"/>
                <a:gd name="T1" fmla="*/ 0 h 170"/>
                <a:gd name="T2" fmla="*/ 1265 w 1265"/>
                <a:gd name="T3" fmla="*/ 92 h 170"/>
                <a:gd name="T4" fmla="*/ 1187 w 1265"/>
                <a:gd name="T5" fmla="*/ 170 h 170"/>
                <a:gd name="T6" fmla="*/ 78 w 1265"/>
                <a:gd name="T7" fmla="*/ 170 h 170"/>
                <a:gd name="T8" fmla="*/ 0 w 1265"/>
                <a:gd name="T9" fmla="*/ 92 h 170"/>
                <a:gd name="T10" fmla="*/ 0 w 1265"/>
                <a:gd name="T11" fmla="*/ 0 h 170"/>
                <a:gd name="T12" fmla="*/ 1265 w 1265"/>
                <a:gd name="T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5" h="170">
                  <a:moveTo>
                    <a:pt x="1265" y="0"/>
                  </a:moveTo>
                  <a:cubicBezTo>
                    <a:pt x="1265" y="92"/>
                    <a:pt x="1265" y="92"/>
                    <a:pt x="1265" y="92"/>
                  </a:cubicBezTo>
                  <a:cubicBezTo>
                    <a:pt x="1265" y="135"/>
                    <a:pt x="1230" y="170"/>
                    <a:pt x="1187" y="170"/>
                  </a:cubicBezTo>
                  <a:cubicBezTo>
                    <a:pt x="78" y="170"/>
                    <a:pt x="78" y="170"/>
                    <a:pt x="78" y="170"/>
                  </a:cubicBezTo>
                  <a:cubicBezTo>
                    <a:pt x="35" y="170"/>
                    <a:pt x="0" y="135"/>
                    <a:pt x="0" y="9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65" y="0"/>
                    <a:pt x="1265" y="0"/>
                    <a:pt x="126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Freeform 97">
              <a:extLst>
                <a:ext uri="{FF2B5EF4-FFF2-40B4-BE49-F238E27FC236}">
                  <a16:creationId xmlns:a16="http://schemas.microsoft.com/office/drawing/2014/main" id="{37386908-16D8-4007-8723-414163C59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3920" y="2659134"/>
              <a:ext cx="1213049" cy="182308"/>
            </a:xfrm>
            <a:custGeom>
              <a:avLst/>
              <a:gdLst>
                <a:gd name="T0" fmla="*/ 1277 w 1289"/>
                <a:gd name="T1" fmla="*/ 12 h 194"/>
                <a:gd name="T2" fmla="*/ 1265 w 1289"/>
                <a:gd name="T3" fmla="*/ 12 h 194"/>
                <a:gd name="T4" fmla="*/ 1265 w 1289"/>
                <a:gd name="T5" fmla="*/ 104 h 194"/>
                <a:gd name="T6" fmla="*/ 1246 w 1289"/>
                <a:gd name="T7" fmla="*/ 151 h 194"/>
                <a:gd name="T8" fmla="*/ 1199 w 1289"/>
                <a:gd name="T9" fmla="*/ 170 h 194"/>
                <a:gd name="T10" fmla="*/ 90 w 1289"/>
                <a:gd name="T11" fmla="*/ 170 h 194"/>
                <a:gd name="T12" fmla="*/ 43 w 1289"/>
                <a:gd name="T13" fmla="*/ 151 h 194"/>
                <a:gd name="T14" fmla="*/ 24 w 1289"/>
                <a:gd name="T15" fmla="*/ 104 h 194"/>
                <a:gd name="T16" fmla="*/ 24 w 1289"/>
                <a:gd name="T17" fmla="*/ 24 h 194"/>
                <a:gd name="T18" fmla="*/ 1277 w 1289"/>
                <a:gd name="T19" fmla="*/ 24 h 194"/>
                <a:gd name="T20" fmla="*/ 1277 w 1289"/>
                <a:gd name="T21" fmla="*/ 12 h 194"/>
                <a:gd name="T22" fmla="*/ 1265 w 1289"/>
                <a:gd name="T23" fmla="*/ 12 h 194"/>
                <a:gd name="T24" fmla="*/ 1277 w 1289"/>
                <a:gd name="T25" fmla="*/ 12 h 194"/>
                <a:gd name="T26" fmla="*/ 1277 w 1289"/>
                <a:gd name="T27" fmla="*/ 0 h 194"/>
                <a:gd name="T28" fmla="*/ 12 w 1289"/>
                <a:gd name="T29" fmla="*/ 0 h 194"/>
                <a:gd name="T30" fmla="*/ 4 w 1289"/>
                <a:gd name="T31" fmla="*/ 4 h 194"/>
                <a:gd name="T32" fmla="*/ 0 w 1289"/>
                <a:gd name="T33" fmla="*/ 12 h 194"/>
                <a:gd name="T34" fmla="*/ 0 w 1289"/>
                <a:gd name="T35" fmla="*/ 104 h 194"/>
                <a:gd name="T36" fmla="*/ 26 w 1289"/>
                <a:gd name="T37" fmla="*/ 168 h 194"/>
                <a:gd name="T38" fmla="*/ 90 w 1289"/>
                <a:gd name="T39" fmla="*/ 194 h 194"/>
                <a:gd name="T40" fmla="*/ 1199 w 1289"/>
                <a:gd name="T41" fmla="*/ 194 h 194"/>
                <a:gd name="T42" fmla="*/ 1263 w 1289"/>
                <a:gd name="T43" fmla="*/ 168 h 194"/>
                <a:gd name="T44" fmla="*/ 1289 w 1289"/>
                <a:gd name="T45" fmla="*/ 104 h 194"/>
                <a:gd name="T46" fmla="*/ 1289 w 1289"/>
                <a:gd name="T47" fmla="*/ 12 h 194"/>
                <a:gd name="T48" fmla="*/ 1286 w 1289"/>
                <a:gd name="T49" fmla="*/ 4 h 194"/>
                <a:gd name="T50" fmla="*/ 1277 w 1289"/>
                <a:gd name="T51" fmla="*/ 0 h 194"/>
                <a:gd name="T52" fmla="*/ 1277 w 1289"/>
                <a:gd name="T53" fmla="*/ 1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9" h="194">
                  <a:moveTo>
                    <a:pt x="1277" y="12"/>
                  </a:moveTo>
                  <a:cubicBezTo>
                    <a:pt x="1265" y="12"/>
                    <a:pt x="1265" y="12"/>
                    <a:pt x="1265" y="12"/>
                  </a:cubicBezTo>
                  <a:cubicBezTo>
                    <a:pt x="1265" y="104"/>
                    <a:pt x="1265" y="104"/>
                    <a:pt x="1265" y="104"/>
                  </a:cubicBezTo>
                  <a:cubicBezTo>
                    <a:pt x="1265" y="122"/>
                    <a:pt x="1258" y="139"/>
                    <a:pt x="1246" y="151"/>
                  </a:cubicBezTo>
                  <a:cubicBezTo>
                    <a:pt x="1234" y="163"/>
                    <a:pt x="1217" y="170"/>
                    <a:pt x="1199" y="170"/>
                  </a:cubicBezTo>
                  <a:cubicBezTo>
                    <a:pt x="90" y="170"/>
                    <a:pt x="90" y="170"/>
                    <a:pt x="90" y="170"/>
                  </a:cubicBezTo>
                  <a:cubicBezTo>
                    <a:pt x="72" y="170"/>
                    <a:pt x="55" y="163"/>
                    <a:pt x="43" y="151"/>
                  </a:cubicBezTo>
                  <a:cubicBezTo>
                    <a:pt x="31" y="139"/>
                    <a:pt x="24" y="122"/>
                    <a:pt x="24" y="10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1277" y="24"/>
                    <a:pt x="1277" y="24"/>
                    <a:pt x="1277" y="24"/>
                  </a:cubicBezTo>
                  <a:cubicBezTo>
                    <a:pt x="1277" y="12"/>
                    <a:pt x="1277" y="12"/>
                    <a:pt x="1277" y="12"/>
                  </a:cubicBezTo>
                  <a:cubicBezTo>
                    <a:pt x="1265" y="12"/>
                    <a:pt x="1265" y="12"/>
                    <a:pt x="1265" y="12"/>
                  </a:cubicBezTo>
                  <a:cubicBezTo>
                    <a:pt x="1277" y="12"/>
                    <a:pt x="1277" y="12"/>
                    <a:pt x="1277" y="12"/>
                  </a:cubicBezTo>
                  <a:cubicBezTo>
                    <a:pt x="1277" y="0"/>
                    <a:pt x="1277" y="0"/>
                    <a:pt x="127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4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29"/>
                    <a:pt x="10" y="151"/>
                    <a:pt x="26" y="168"/>
                  </a:cubicBezTo>
                  <a:cubicBezTo>
                    <a:pt x="43" y="184"/>
                    <a:pt x="65" y="194"/>
                    <a:pt x="90" y="194"/>
                  </a:cubicBezTo>
                  <a:cubicBezTo>
                    <a:pt x="1199" y="194"/>
                    <a:pt x="1199" y="194"/>
                    <a:pt x="1199" y="194"/>
                  </a:cubicBezTo>
                  <a:cubicBezTo>
                    <a:pt x="1224" y="194"/>
                    <a:pt x="1247" y="184"/>
                    <a:pt x="1263" y="168"/>
                  </a:cubicBezTo>
                  <a:cubicBezTo>
                    <a:pt x="1279" y="151"/>
                    <a:pt x="1289" y="129"/>
                    <a:pt x="1289" y="104"/>
                  </a:cubicBezTo>
                  <a:cubicBezTo>
                    <a:pt x="1289" y="12"/>
                    <a:pt x="1289" y="12"/>
                    <a:pt x="1289" y="12"/>
                  </a:cubicBezTo>
                  <a:cubicBezTo>
                    <a:pt x="1289" y="9"/>
                    <a:pt x="1288" y="6"/>
                    <a:pt x="1286" y="4"/>
                  </a:cubicBezTo>
                  <a:cubicBezTo>
                    <a:pt x="1283" y="1"/>
                    <a:pt x="1280" y="0"/>
                    <a:pt x="1277" y="0"/>
                  </a:cubicBezTo>
                  <a:cubicBezTo>
                    <a:pt x="1277" y="12"/>
                    <a:pt x="1277" y="12"/>
                    <a:pt x="1277" y="12"/>
                  </a:cubicBezTo>
                </a:path>
              </a:pathLst>
            </a:custGeom>
            <a:solidFill>
              <a:srgbClr val="7AC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Oval 98">
              <a:extLst>
                <a:ext uri="{FF2B5EF4-FFF2-40B4-BE49-F238E27FC236}">
                  <a16:creationId xmlns:a16="http://schemas.microsoft.com/office/drawing/2014/main" id="{F988158C-0356-44FF-BA6D-FB9D3CD74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5920" y="2722241"/>
              <a:ext cx="56596" cy="56596"/>
            </a:xfrm>
            <a:prstGeom prst="ellipse">
              <a:avLst/>
            </a:prstGeom>
            <a:solidFill>
              <a:srgbClr val="AFD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Rectangle 107">
              <a:extLst>
                <a:ext uri="{FF2B5EF4-FFF2-40B4-BE49-F238E27FC236}">
                  <a16:creationId xmlns:a16="http://schemas.microsoft.com/office/drawing/2014/main" id="{F02632B6-8F2C-4EA8-B770-3399A91E4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6116" y="2932596"/>
              <a:ext cx="415702" cy="45577"/>
            </a:xfrm>
            <a:prstGeom prst="rect">
              <a:avLst/>
            </a:prstGeom>
            <a:solidFill>
              <a:srgbClr val="E4F3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reeform 108">
              <a:extLst>
                <a:ext uri="{FF2B5EF4-FFF2-40B4-BE49-F238E27FC236}">
                  <a16:creationId xmlns:a16="http://schemas.microsoft.com/office/drawing/2014/main" id="{FED9B4A5-F499-484A-B76E-5F34DBE56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098" y="2921578"/>
              <a:ext cx="438241" cy="67614"/>
            </a:xfrm>
            <a:custGeom>
              <a:avLst/>
              <a:gdLst>
                <a:gd name="T0" fmla="*/ 454 w 466"/>
                <a:gd name="T1" fmla="*/ 60 h 72"/>
                <a:gd name="T2" fmla="*/ 454 w 466"/>
                <a:gd name="T3" fmla="*/ 48 h 72"/>
                <a:gd name="T4" fmla="*/ 24 w 466"/>
                <a:gd name="T5" fmla="*/ 48 h 72"/>
                <a:gd name="T6" fmla="*/ 24 w 466"/>
                <a:gd name="T7" fmla="*/ 24 h 72"/>
                <a:gd name="T8" fmla="*/ 442 w 466"/>
                <a:gd name="T9" fmla="*/ 24 h 72"/>
                <a:gd name="T10" fmla="*/ 442 w 466"/>
                <a:gd name="T11" fmla="*/ 60 h 72"/>
                <a:gd name="T12" fmla="*/ 454 w 466"/>
                <a:gd name="T13" fmla="*/ 60 h 72"/>
                <a:gd name="T14" fmla="*/ 454 w 466"/>
                <a:gd name="T15" fmla="*/ 48 h 72"/>
                <a:gd name="T16" fmla="*/ 454 w 466"/>
                <a:gd name="T17" fmla="*/ 60 h 72"/>
                <a:gd name="T18" fmla="*/ 466 w 466"/>
                <a:gd name="T19" fmla="*/ 60 h 72"/>
                <a:gd name="T20" fmla="*/ 466 w 466"/>
                <a:gd name="T21" fmla="*/ 12 h 72"/>
                <a:gd name="T22" fmla="*/ 462 w 466"/>
                <a:gd name="T23" fmla="*/ 3 h 72"/>
                <a:gd name="T24" fmla="*/ 454 w 466"/>
                <a:gd name="T25" fmla="*/ 0 h 72"/>
                <a:gd name="T26" fmla="*/ 12 w 466"/>
                <a:gd name="T27" fmla="*/ 0 h 72"/>
                <a:gd name="T28" fmla="*/ 4 w 466"/>
                <a:gd name="T29" fmla="*/ 3 h 72"/>
                <a:gd name="T30" fmla="*/ 0 w 466"/>
                <a:gd name="T31" fmla="*/ 12 h 72"/>
                <a:gd name="T32" fmla="*/ 0 w 466"/>
                <a:gd name="T33" fmla="*/ 60 h 72"/>
                <a:gd name="T34" fmla="*/ 4 w 466"/>
                <a:gd name="T35" fmla="*/ 69 h 72"/>
                <a:gd name="T36" fmla="*/ 12 w 466"/>
                <a:gd name="T37" fmla="*/ 72 h 72"/>
                <a:gd name="T38" fmla="*/ 454 w 466"/>
                <a:gd name="T39" fmla="*/ 72 h 72"/>
                <a:gd name="T40" fmla="*/ 462 w 466"/>
                <a:gd name="T41" fmla="*/ 69 h 72"/>
                <a:gd name="T42" fmla="*/ 466 w 466"/>
                <a:gd name="T43" fmla="*/ 60 h 72"/>
                <a:gd name="T44" fmla="*/ 454 w 466"/>
                <a:gd name="T45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72">
                  <a:moveTo>
                    <a:pt x="454" y="60"/>
                  </a:moveTo>
                  <a:cubicBezTo>
                    <a:pt x="454" y="48"/>
                    <a:pt x="454" y="48"/>
                    <a:pt x="45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442" y="24"/>
                    <a:pt x="442" y="24"/>
                    <a:pt x="442" y="24"/>
                  </a:cubicBezTo>
                  <a:cubicBezTo>
                    <a:pt x="442" y="60"/>
                    <a:pt x="442" y="60"/>
                    <a:pt x="442" y="60"/>
                  </a:cubicBezTo>
                  <a:cubicBezTo>
                    <a:pt x="454" y="60"/>
                    <a:pt x="454" y="60"/>
                    <a:pt x="454" y="60"/>
                  </a:cubicBezTo>
                  <a:cubicBezTo>
                    <a:pt x="454" y="48"/>
                    <a:pt x="454" y="48"/>
                    <a:pt x="454" y="48"/>
                  </a:cubicBezTo>
                  <a:cubicBezTo>
                    <a:pt x="454" y="60"/>
                    <a:pt x="454" y="60"/>
                    <a:pt x="454" y="60"/>
                  </a:cubicBezTo>
                  <a:cubicBezTo>
                    <a:pt x="466" y="60"/>
                    <a:pt x="466" y="60"/>
                    <a:pt x="466" y="60"/>
                  </a:cubicBezTo>
                  <a:cubicBezTo>
                    <a:pt x="466" y="12"/>
                    <a:pt x="466" y="12"/>
                    <a:pt x="466" y="12"/>
                  </a:cubicBezTo>
                  <a:cubicBezTo>
                    <a:pt x="466" y="8"/>
                    <a:pt x="465" y="5"/>
                    <a:pt x="462" y="3"/>
                  </a:cubicBezTo>
                  <a:cubicBezTo>
                    <a:pt x="460" y="1"/>
                    <a:pt x="457" y="0"/>
                    <a:pt x="45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2" y="5"/>
                    <a:pt x="0" y="8"/>
                    <a:pt x="0" y="1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2" y="67"/>
                    <a:pt x="4" y="69"/>
                  </a:cubicBezTo>
                  <a:cubicBezTo>
                    <a:pt x="6" y="71"/>
                    <a:pt x="9" y="72"/>
                    <a:pt x="12" y="72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7" y="72"/>
                    <a:pt x="460" y="71"/>
                    <a:pt x="462" y="69"/>
                  </a:cubicBezTo>
                  <a:cubicBezTo>
                    <a:pt x="465" y="67"/>
                    <a:pt x="466" y="64"/>
                    <a:pt x="466" y="60"/>
                  </a:cubicBezTo>
                  <a:lnTo>
                    <a:pt x="454" y="60"/>
                  </a:lnTo>
                  <a:close/>
                </a:path>
              </a:pathLst>
            </a:custGeom>
            <a:solidFill>
              <a:srgbClr val="7AC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reeform 109">
              <a:extLst>
                <a:ext uri="{FF2B5EF4-FFF2-40B4-BE49-F238E27FC236}">
                  <a16:creationId xmlns:a16="http://schemas.microsoft.com/office/drawing/2014/main" id="{D52D3A63-55DB-4421-BDC7-DC7641095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462" y="2703209"/>
              <a:ext cx="458274" cy="520880"/>
            </a:xfrm>
            <a:custGeom>
              <a:avLst/>
              <a:gdLst>
                <a:gd name="T0" fmla="*/ 382 w 487"/>
                <a:gd name="T1" fmla="*/ 0 h 554"/>
                <a:gd name="T2" fmla="*/ 210 w 487"/>
                <a:gd name="T3" fmla="*/ 301 h 554"/>
                <a:gd name="T4" fmla="*/ 0 w 487"/>
                <a:gd name="T5" fmla="*/ 456 h 554"/>
                <a:gd name="T6" fmla="*/ 48 w 487"/>
                <a:gd name="T7" fmla="*/ 554 h 554"/>
                <a:gd name="T8" fmla="*/ 50 w 487"/>
                <a:gd name="T9" fmla="*/ 553 h 554"/>
                <a:gd name="T10" fmla="*/ 486 w 487"/>
                <a:gd name="T11" fmla="*/ 32 h 554"/>
                <a:gd name="T12" fmla="*/ 487 w 487"/>
                <a:gd name="T13" fmla="*/ 30 h 554"/>
                <a:gd name="T14" fmla="*/ 382 w 487"/>
                <a:gd name="T15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7" h="554">
                  <a:moveTo>
                    <a:pt x="382" y="0"/>
                  </a:moveTo>
                  <a:cubicBezTo>
                    <a:pt x="349" y="114"/>
                    <a:pt x="289" y="217"/>
                    <a:pt x="210" y="301"/>
                  </a:cubicBezTo>
                  <a:cubicBezTo>
                    <a:pt x="150" y="364"/>
                    <a:pt x="79" y="417"/>
                    <a:pt x="0" y="456"/>
                  </a:cubicBezTo>
                  <a:cubicBezTo>
                    <a:pt x="11" y="491"/>
                    <a:pt x="27" y="524"/>
                    <a:pt x="48" y="554"/>
                  </a:cubicBezTo>
                  <a:cubicBezTo>
                    <a:pt x="49" y="554"/>
                    <a:pt x="50" y="553"/>
                    <a:pt x="50" y="553"/>
                  </a:cubicBezTo>
                  <a:cubicBezTo>
                    <a:pt x="260" y="449"/>
                    <a:pt x="420" y="261"/>
                    <a:pt x="486" y="32"/>
                  </a:cubicBezTo>
                  <a:cubicBezTo>
                    <a:pt x="487" y="32"/>
                    <a:pt x="487" y="31"/>
                    <a:pt x="487" y="30"/>
                  </a:cubicBezTo>
                  <a:cubicBezTo>
                    <a:pt x="454" y="15"/>
                    <a:pt x="419" y="4"/>
                    <a:pt x="382" y="0"/>
                  </a:cubicBezTo>
                </a:path>
              </a:pathLst>
            </a:custGeom>
            <a:solidFill>
              <a:srgbClr val="CFE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Freeform 110">
              <a:extLst>
                <a:ext uri="{FF2B5EF4-FFF2-40B4-BE49-F238E27FC236}">
                  <a16:creationId xmlns:a16="http://schemas.microsoft.com/office/drawing/2014/main" id="{2914CFFF-08D5-4594-8B1B-46460A2E9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2039" y="2731757"/>
              <a:ext cx="423215" cy="501848"/>
            </a:xfrm>
            <a:custGeom>
              <a:avLst/>
              <a:gdLst>
                <a:gd name="T0" fmla="*/ 439 w 450"/>
                <a:gd name="T1" fmla="*/ 0 h 534"/>
                <a:gd name="T2" fmla="*/ 438 w 450"/>
                <a:gd name="T3" fmla="*/ 2 h 534"/>
                <a:gd name="T4" fmla="*/ 2 w 450"/>
                <a:gd name="T5" fmla="*/ 523 h 534"/>
                <a:gd name="T6" fmla="*/ 0 w 450"/>
                <a:gd name="T7" fmla="*/ 524 h 534"/>
                <a:gd name="T8" fmla="*/ 8 w 450"/>
                <a:gd name="T9" fmla="*/ 534 h 534"/>
                <a:gd name="T10" fmla="*/ 450 w 450"/>
                <a:gd name="T11" fmla="*/ 6 h 534"/>
                <a:gd name="T12" fmla="*/ 439 w 450"/>
                <a:gd name="T13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534">
                  <a:moveTo>
                    <a:pt x="439" y="0"/>
                  </a:moveTo>
                  <a:cubicBezTo>
                    <a:pt x="439" y="1"/>
                    <a:pt x="439" y="2"/>
                    <a:pt x="438" y="2"/>
                  </a:cubicBezTo>
                  <a:cubicBezTo>
                    <a:pt x="372" y="231"/>
                    <a:pt x="212" y="419"/>
                    <a:pt x="2" y="523"/>
                  </a:cubicBezTo>
                  <a:cubicBezTo>
                    <a:pt x="2" y="523"/>
                    <a:pt x="1" y="524"/>
                    <a:pt x="0" y="524"/>
                  </a:cubicBezTo>
                  <a:cubicBezTo>
                    <a:pt x="3" y="527"/>
                    <a:pt x="5" y="531"/>
                    <a:pt x="8" y="534"/>
                  </a:cubicBezTo>
                  <a:cubicBezTo>
                    <a:pt x="220" y="428"/>
                    <a:pt x="383" y="237"/>
                    <a:pt x="450" y="6"/>
                  </a:cubicBezTo>
                  <a:cubicBezTo>
                    <a:pt x="446" y="4"/>
                    <a:pt x="443" y="2"/>
                    <a:pt x="439" y="0"/>
                  </a:cubicBezTo>
                </a:path>
              </a:pathLst>
            </a:custGeom>
            <a:solidFill>
              <a:srgbClr val="6FB7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Freeform 111">
              <a:extLst>
                <a:ext uri="{FF2B5EF4-FFF2-40B4-BE49-F238E27FC236}">
                  <a16:creationId xmlns:a16="http://schemas.microsoft.com/office/drawing/2014/main" id="{E982EB24-631F-4DE7-ACB7-9C50A240F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7447" y="2700705"/>
              <a:ext cx="346085" cy="265949"/>
            </a:xfrm>
            <a:custGeom>
              <a:avLst/>
              <a:gdLst>
                <a:gd name="T0" fmla="*/ 347 w 368"/>
                <a:gd name="T1" fmla="*/ 0 h 283"/>
                <a:gd name="T2" fmla="*/ 329 w 368"/>
                <a:gd name="T3" fmla="*/ 0 h 283"/>
                <a:gd name="T4" fmla="*/ 329 w 368"/>
                <a:gd name="T5" fmla="*/ 60 h 283"/>
                <a:gd name="T6" fmla="*/ 329 w 368"/>
                <a:gd name="T7" fmla="*/ 60 h 283"/>
                <a:gd name="T8" fmla="*/ 303 w 368"/>
                <a:gd name="T9" fmla="*/ 124 h 283"/>
                <a:gd name="T10" fmla="*/ 239 w 368"/>
                <a:gd name="T11" fmla="*/ 150 h 283"/>
                <a:gd name="T12" fmla="*/ 58 w 368"/>
                <a:gd name="T13" fmla="*/ 150 h 283"/>
                <a:gd name="T14" fmla="*/ 0 w 368"/>
                <a:gd name="T15" fmla="*/ 283 h 283"/>
                <a:gd name="T16" fmla="*/ 206 w 368"/>
                <a:gd name="T17" fmla="*/ 283 h 283"/>
                <a:gd name="T18" fmla="*/ 368 w 368"/>
                <a:gd name="T19" fmla="*/ 0 h 283"/>
                <a:gd name="T20" fmla="*/ 347 w 368"/>
                <a:gd name="T2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8" h="283">
                  <a:moveTo>
                    <a:pt x="347" y="0"/>
                  </a:moveTo>
                  <a:cubicBezTo>
                    <a:pt x="341" y="0"/>
                    <a:pt x="335" y="0"/>
                    <a:pt x="329" y="0"/>
                  </a:cubicBezTo>
                  <a:cubicBezTo>
                    <a:pt x="329" y="60"/>
                    <a:pt x="329" y="60"/>
                    <a:pt x="329" y="60"/>
                  </a:cubicBezTo>
                  <a:cubicBezTo>
                    <a:pt x="329" y="60"/>
                    <a:pt x="329" y="60"/>
                    <a:pt x="329" y="60"/>
                  </a:cubicBezTo>
                  <a:cubicBezTo>
                    <a:pt x="329" y="85"/>
                    <a:pt x="319" y="107"/>
                    <a:pt x="303" y="124"/>
                  </a:cubicBezTo>
                  <a:cubicBezTo>
                    <a:pt x="287" y="140"/>
                    <a:pt x="264" y="150"/>
                    <a:pt x="239" y="150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30" y="189"/>
                    <a:pt x="10" y="235"/>
                    <a:pt x="0" y="283"/>
                  </a:cubicBezTo>
                  <a:cubicBezTo>
                    <a:pt x="206" y="283"/>
                    <a:pt x="206" y="283"/>
                    <a:pt x="206" y="283"/>
                  </a:cubicBezTo>
                  <a:cubicBezTo>
                    <a:pt x="280" y="204"/>
                    <a:pt x="336" y="107"/>
                    <a:pt x="368" y="0"/>
                  </a:cubicBezTo>
                  <a:cubicBezTo>
                    <a:pt x="361" y="0"/>
                    <a:pt x="354" y="0"/>
                    <a:pt x="347" y="0"/>
                  </a:cubicBezTo>
                </a:path>
              </a:pathLst>
            </a:custGeom>
            <a:solidFill>
              <a:srgbClr val="E8F1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reeform 112">
              <a:extLst>
                <a:ext uri="{FF2B5EF4-FFF2-40B4-BE49-F238E27FC236}">
                  <a16:creationId xmlns:a16="http://schemas.microsoft.com/office/drawing/2014/main" id="{65F2D363-DF35-4385-9EC0-54E381F07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462" y="2700705"/>
              <a:ext cx="359608" cy="431229"/>
            </a:xfrm>
            <a:custGeom>
              <a:avLst/>
              <a:gdLst>
                <a:gd name="T0" fmla="*/ 358 w 382"/>
                <a:gd name="T1" fmla="*/ 0 h 459"/>
                <a:gd name="T2" fmla="*/ 196 w 382"/>
                <a:gd name="T3" fmla="*/ 283 h 459"/>
                <a:gd name="T4" fmla="*/ 201 w 382"/>
                <a:gd name="T5" fmla="*/ 283 h 459"/>
                <a:gd name="T6" fmla="*/ 212 w 382"/>
                <a:gd name="T7" fmla="*/ 291 h 459"/>
                <a:gd name="T8" fmla="*/ 210 w 382"/>
                <a:gd name="T9" fmla="*/ 304 h 459"/>
                <a:gd name="T10" fmla="*/ 0 w 382"/>
                <a:gd name="T11" fmla="*/ 459 h 459"/>
                <a:gd name="T12" fmla="*/ 0 w 382"/>
                <a:gd name="T13" fmla="*/ 459 h 459"/>
                <a:gd name="T14" fmla="*/ 210 w 382"/>
                <a:gd name="T15" fmla="*/ 304 h 459"/>
                <a:gd name="T16" fmla="*/ 382 w 382"/>
                <a:gd name="T17" fmla="*/ 3 h 459"/>
                <a:gd name="T18" fmla="*/ 358 w 382"/>
                <a:gd name="T1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2" h="459">
                  <a:moveTo>
                    <a:pt x="358" y="0"/>
                  </a:moveTo>
                  <a:cubicBezTo>
                    <a:pt x="326" y="107"/>
                    <a:pt x="270" y="204"/>
                    <a:pt x="196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83"/>
                    <a:pt x="211" y="286"/>
                    <a:pt x="212" y="291"/>
                  </a:cubicBezTo>
                  <a:cubicBezTo>
                    <a:pt x="214" y="295"/>
                    <a:pt x="213" y="300"/>
                    <a:pt x="210" y="304"/>
                  </a:cubicBezTo>
                  <a:cubicBezTo>
                    <a:pt x="150" y="367"/>
                    <a:pt x="79" y="420"/>
                    <a:pt x="0" y="459"/>
                  </a:cubicBezTo>
                  <a:cubicBezTo>
                    <a:pt x="0" y="459"/>
                    <a:pt x="0" y="459"/>
                    <a:pt x="0" y="459"/>
                  </a:cubicBezTo>
                  <a:cubicBezTo>
                    <a:pt x="79" y="420"/>
                    <a:pt x="150" y="367"/>
                    <a:pt x="210" y="304"/>
                  </a:cubicBezTo>
                  <a:cubicBezTo>
                    <a:pt x="289" y="220"/>
                    <a:pt x="349" y="117"/>
                    <a:pt x="382" y="3"/>
                  </a:cubicBezTo>
                  <a:cubicBezTo>
                    <a:pt x="374" y="2"/>
                    <a:pt x="366" y="1"/>
                    <a:pt x="358" y="0"/>
                  </a:cubicBezTo>
                </a:path>
              </a:pathLst>
            </a:custGeom>
            <a:solidFill>
              <a:srgbClr val="6FB7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reeform 113">
              <a:extLst>
                <a:ext uri="{FF2B5EF4-FFF2-40B4-BE49-F238E27FC236}">
                  <a16:creationId xmlns:a16="http://schemas.microsoft.com/office/drawing/2014/main" id="{05C0D1F9-B600-43D5-8FE7-3F7803260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436" y="2989192"/>
              <a:ext cx="177801" cy="121205"/>
            </a:xfrm>
            <a:custGeom>
              <a:avLst/>
              <a:gdLst>
                <a:gd name="T0" fmla="*/ 189 w 189"/>
                <a:gd name="T1" fmla="*/ 0 h 129"/>
                <a:gd name="T2" fmla="*/ 2 w 189"/>
                <a:gd name="T3" fmla="*/ 0 h 129"/>
                <a:gd name="T4" fmla="*/ 0 w 189"/>
                <a:gd name="T5" fmla="*/ 46 h 129"/>
                <a:gd name="T6" fmla="*/ 9 w 189"/>
                <a:gd name="T7" fmla="*/ 129 h 129"/>
                <a:gd name="T8" fmla="*/ 189 w 189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29">
                  <a:moveTo>
                    <a:pt x="18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5"/>
                    <a:pt x="0" y="31"/>
                    <a:pt x="0" y="46"/>
                  </a:cubicBezTo>
                  <a:cubicBezTo>
                    <a:pt x="0" y="75"/>
                    <a:pt x="3" y="102"/>
                    <a:pt x="9" y="129"/>
                  </a:cubicBezTo>
                  <a:cubicBezTo>
                    <a:pt x="76" y="95"/>
                    <a:pt x="136" y="52"/>
                    <a:pt x="189" y="0"/>
                  </a:cubicBezTo>
                </a:path>
              </a:pathLst>
            </a:custGeom>
            <a:solidFill>
              <a:srgbClr val="9FC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reeform 114">
              <a:extLst>
                <a:ext uri="{FF2B5EF4-FFF2-40B4-BE49-F238E27FC236}">
                  <a16:creationId xmlns:a16="http://schemas.microsoft.com/office/drawing/2014/main" id="{2773C1E1-A16F-41D9-87E8-CB1EF42651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3440" y="2966654"/>
              <a:ext cx="214362" cy="165279"/>
            </a:xfrm>
            <a:custGeom>
              <a:avLst/>
              <a:gdLst>
                <a:gd name="T0" fmla="*/ 215 w 228"/>
                <a:gd name="T1" fmla="*/ 12 h 176"/>
                <a:gd name="T2" fmla="*/ 207 w 228"/>
                <a:gd name="T3" fmla="*/ 4 h 176"/>
                <a:gd name="T4" fmla="*/ 215 w 228"/>
                <a:gd name="T5" fmla="*/ 12 h 176"/>
                <a:gd name="T6" fmla="*/ 215 w 228"/>
                <a:gd name="T7" fmla="*/ 0 h 176"/>
                <a:gd name="T8" fmla="*/ 215 w 228"/>
                <a:gd name="T9" fmla="*/ 0 h 176"/>
                <a:gd name="T10" fmla="*/ 210 w 228"/>
                <a:gd name="T11" fmla="*/ 0 h 176"/>
                <a:gd name="T12" fmla="*/ 4 w 228"/>
                <a:gd name="T13" fmla="*/ 0 h 176"/>
                <a:gd name="T14" fmla="*/ 0 w 228"/>
                <a:gd name="T15" fmla="*/ 24 h 176"/>
                <a:gd name="T16" fmla="*/ 187 w 228"/>
                <a:gd name="T17" fmla="*/ 24 h 176"/>
                <a:gd name="T18" fmla="*/ 7 w 228"/>
                <a:gd name="T19" fmla="*/ 153 h 176"/>
                <a:gd name="T20" fmla="*/ 14 w 228"/>
                <a:gd name="T21" fmla="*/ 176 h 176"/>
                <a:gd name="T22" fmla="*/ 224 w 228"/>
                <a:gd name="T23" fmla="*/ 21 h 176"/>
                <a:gd name="T24" fmla="*/ 226 w 228"/>
                <a:gd name="T25" fmla="*/ 8 h 176"/>
                <a:gd name="T26" fmla="*/ 215 w 228"/>
                <a:gd name="T2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8" h="176">
                  <a:moveTo>
                    <a:pt x="215" y="12"/>
                  </a:moveTo>
                  <a:cubicBezTo>
                    <a:pt x="207" y="4"/>
                    <a:pt x="207" y="4"/>
                    <a:pt x="207" y="4"/>
                  </a:cubicBezTo>
                  <a:cubicBezTo>
                    <a:pt x="215" y="12"/>
                    <a:pt x="215" y="12"/>
                    <a:pt x="215" y="12"/>
                  </a:cubicBezTo>
                  <a:moveTo>
                    <a:pt x="215" y="0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8"/>
                    <a:pt x="2" y="16"/>
                    <a:pt x="0" y="24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134" y="76"/>
                    <a:pt x="74" y="119"/>
                    <a:pt x="7" y="153"/>
                  </a:cubicBezTo>
                  <a:cubicBezTo>
                    <a:pt x="9" y="161"/>
                    <a:pt x="11" y="168"/>
                    <a:pt x="14" y="176"/>
                  </a:cubicBezTo>
                  <a:cubicBezTo>
                    <a:pt x="93" y="137"/>
                    <a:pt x="164" y="84"/>
                    <a:pt x="224" y="21"/>
                  </a:cubicBezTo>
                  <a:cubicBezTo>
                    <a:pt x="227" y="17"/>
                    <a:pt x="228" y="12"/>
                    <a:pt x="226" y="8"/>
                  </a:cubicBezTo>
                  <a:cubicBezTo>
                    <a:pt x="225" y="3"/>
                    <a:pt x="220" y="0"/>
                    <a:pt x="215" y="0"/>
                  </a:cubicBezTo>
                </a:path>
              </a:pathLst>
            </a:custGeom>
            <a:solidFill>
              <a:srgbClr val="6FB7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reeform 115">
              <a:extLst>
                <a:ext uri="{FF2B5EF4-FFF2-40B4-BE49-F238E27FC236}">
                  <a16:creationId xmlns:a16="http://schemas.microsoft.com/office/drawing/2014/main" id="{FD9EE5EA-7BD5-4550-8FC4-559B83090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8567" y="2702708"/>
              <a:ext cx="215865" cy="116196"/>
            </a:xfrm>
            <a:custGeom>
              <a:avLst/>
              <a:gdLst>
                <a:gd name="T0" fmla="*/ 229 w 229"/>
                <a:gd name="T1" fmla="*/ 0 h 124"/>
                <a:gd name="T2" fmla="*/ 0 w 229"/>
                <a:gd name="T3" fmla="*/ 124 h 124"/>
                <a:gd name="T4" fmla="*/ 163 w 229"/>
                <a:gd name="T5" fmla="*/ 124 h 124"/>
                <a:gd name="T6" fmla="*/ 210 w 229"/>
                <a:gd name="T7" fmla="*/ 105 h 124"/>
                <a:gd name="T8" fmla="*/ 229 w 229"/>
                <a:gd name="T9" fmla="*/ 58 h 124"/>
                <a:gd name="T10" fmla="*/ 229 w 22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" h="124">
                  <a:moveTo>
                    <a:pt x="229" y="0"/>
                  </a:moveTo>
                  <a:cubicBezTo>
                    <a:pt x="138" y="11"/>
                    <a:pt x="57" y="57"/>
                    <a:pt x="0" y="124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81" y="124"/>
                    <a:pt x="198" y="117"/>
                    <a:pt x="210" y="105"/>
                  </a:cubicBezTo>
                  <a:cubicBezTo>
                    <a:pt x="222" y="93"/>
                    <a:pt x="229" y="76"/>
                    <a:pt x="229" y="58"/>
                  </a:cubicBezTo>
                  <a:cubicBezTo>
                    <a:pt x="229" y="0"/>
                    <a:pt x="229" y="0"/>
                    <a:pt x="229" y="0"/>
                  </a:cubicBezTo>
                </a:path>
              </a:pathLst>
            </a:custGeom>
            <a:solidFill>
              <a:srgbClr val="E8F1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reeform 116">
              <a:extLst>
                <a:ext uri="{FF2B5EF4-FFF2-40B4-BE49-F238E27FC236}">
                  <a16:creationId xmlns:a16="http://schemas.microsoft.com/office/drawing/2014/main" id="{1281CACF-A286-40B2-A5F0-E2DFEEF0F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2039" y="2700705"/>
              <a:ext cx="254931" cy="140738"/>
            </a:xfrm>
            <a:custGeom>
              <a:avLst/>
              <a:gdLst>
                <a:gd name="T0" fmla="*/ 271 w 271"/>
                <a:gd name="T1" fmla="*/ 0 h 150"/>
                <a:gd name="T2" fmla="*/ 247 w 271"/>
                <a:gd name="T3" fmla="*/ 2 h 150"/>
                <a:gd name="T4" fmla="*/ 247 w 271"/>
                <a:gd name="T5" fmla="*/ 60 h 150"/>
                <a:gd name="T6" fmla="*/ 228 w 271"/>
                <a:gd name="T7" fmla="*/ 107 h 150"/>
                <a:gd name="T8" fmla="*/ 181 w 271"/>
                <a:gd name="T9" fmla="*/ 126 h 150"/>
                <a:gd name="T10" fmla="*/ 18 w 271"/>
                <a:gd name="T11" fmla="*/ 126 h 150"/>
                <a:gd name="T12" fmla="*/ 0 w 271"/>
                <a:gd name="T13" fmla="*/ 150 h 150"/>
                <a:gd name="T14" fmla="*/ 181 w 271"/>
                <a:gd name="T15" fmla="*/ 150 h 150"/>
                <a:gd name="T16" fmla="*/ 245 w 271"/>
                <a:gd name="T17" fmla="*/ 124 h 150"/>
                <a:gd name="T18" fmla="*/ 271 w 271"/>
                <a:gd name="T19" fmla="*/ 60 h 150"/>
                <a:gd name="T20" fmla="*/ 271 w 271"/>
                <a:gd name="T21" fmla="*/ 60 h 150"/>
                <a:gd name="T22" fmla="*/ 271 w 271"/>
                <a:gd name="T2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50">
                  <a:moveTo>
                    <a:pt x="271" y="0"/>
                  </a:moveTo>
                  <a:cubicBezTo>
                    <a:pt x="263" y="1"/>
                    <a:pt x="255" y="1"/>
                    <a:pt x="247" y="2"/>
                  </a:cubicBezTo>
                  <a:cubicBezTo>
                    <a:pt x="247" y="60"/>
                    <a:pt x="247" y="60"/>
                    <a:pt x="247" y="60"/>
                  </a:cubicBezTo>
                  <a:cubicBezTo>
                    <a:pt x="247" y="78"/>
                    <a:pt x="240" y="95"/>
                    <a:pt x="228" y="107"/>
                  </a:cubicBezTo>
                  <a:cubicBezTo>
                    <a:pt x="216" y="119"/>
                    <a:pt x="199" y="126"/>
                    <a:pt x="181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2" y="134"/>
                    <a:pt x="6" y="142"/>
                    <a:pt x="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206" y="150"/>
                    <a:pt x="229" y="140"/>
                    <a:pt x="245" y="124"/>
                  </a:cubicBezTo>
                  <a:cubicBezTo>
                    <a:pt x="261" y="107"/>
                    <a:pt x="271" y="85"/>
                    <a:pt x="271" y="60"/>
                  </a:cubicBezTo>
                  <a:cubicBezTo>
                    <a:pt x="271" y="60"/>
                    <a:pt x="271" y="60"/>
                    <a:pt x="271" y="60"/>
                  </a:cubicBezTo>
                  <a:cubicBezTo>
                    <a:pt x="271" y="0"/>
                    <a:pt x="271" y="0"/>
                    <a:pt x="271" y="0"/>
                  </a:cubicBezTo>
                </a:path>
              </a:pathLst>
            </a:custGeom>
            <a:solidFill>
              <a:srgbClr val="6FB7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Oval 117">
              <a:extLst>
                <a:ext uri="{FF2B5EF4-FFF2-40B4-BE49-F238E27FC236}">
                  <a16:creationId xmlns:a16="http://schemas.microsoft.com/office/drawing/2014/main" id="{94FCEC4C-8F13-4AD8-9C3E-312F846350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1572" y="2764312"/>
              <a:ext cx="537408" cy="53640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reeform 118">
              <a:extLst>
                <a:ext uri="{FF2B5EF4-FFF2-40B4-BE49-F238E27FC236}">
                  <a16:creationId xmlns:a16="http://schemas.microsoft.com/office/drawing/2014/main" id="{43F676ED-978F-445E-B38D-B646834AC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1707" y="2778837"/>
              <a:ext cx="440244" cy="521882"/>
            </a:xfrm>
            <a:custGeom>
              <a:avLst/>
              <a:gdLst>
                <a:gd name="T0" fmla="*/ 468 w 468"/>
                <a:gd name="T1" fmla="*/ 270 h 555"/>
                <a:gd name="T2" fmla="*/ 183 w 468"/>
                <a:gd name="T3" fmla="*/ 555 h 555"/>
                <a:gd name="T4" fmla="*/ 0 w 468"/>
                <a:gd name="T5" fmla="*/ 489 h 555"/>
                <a:gd name="T6" fmla="*/ 93 w 468"/>
                <a:gd name="T7" fmla="*/ 505 h 555"/>
                <a:gd name="T8" fmla="*/ 378 w 468"/>
                <a:gd name="T9" fmla="*/ 219 h 555"/>
                <a:gd name="T10" fmla="*/ 276 w 468"/>
                <a:gd name="T11" fmla="*/ 0 h 555"/>
                <a:gd name="T12" fmla="*/ 468 w 468"/>
                <a:gd name="T13" fmla="*/ 27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8" h="555">
                  <a:moveTo>
                    <a:pt x="468" y="270"/>
                  </a:moveTo>
                  <a:cubicBezTo>
                    <a:pt x="468" y="428"/>
                    <a:pt x="340" y="555"/>
                    <a:pt x="183" y="555"/>
                  </a:cubicBezTo>
                  <a:cubicBezTo>
                    <a:pt x="113" y="555"/>
                    <a:pt x="49" y="531"/>
                    <a:pt x="0" y="489"/>
                  </a:cubicBezTo>
                  <a:cubicBezTo>
                    <a:pt x="29" y="499"/>
                    <a:pt x="60" y="505"/>
                    <a:pt x="93" y="505"/>
                  </a:cubicBezTo>
                  <a:cubicBezTo>
                    <a:pt x="250" y="505"/>
                    <a:pt x="378" y="377"/>
                    <a:pt x="378" y="219"/>
                  </a:cubicBezTo>
                  <a:cubicBezTo>
                    <a:pt x="378" y="131"/>
                    <a:pt x="338" y="53"/>
                    <a:pt x="276" y="0"/>
                  </a:cubicBezTo>
                  <a:cubicBezTo>
                    <a:pt x="388" y="39"/>
                    <a:pt x="468" y="145"/>
                    <a:pt x="468" y="270"/>
                  </a:cubicBezTo>
                  <a:close/>
                </a:path>
              </a:pathLst>
            </a:custGeom>
            <a:solidFill>
              <a:srgbClr val="D1E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reeform 119">
              <a:extLst>
                <a:ext uri="{FF2B5EF4-FFF2-40B4-BE49-F238E27FC236}">
                  <a16:creationId xmlns:a16="http://schemas.microsoft.com/office/drawing/2014/main" id="{991B6A65-514F-4350-AF10-ED9FCC8D3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3524" y="2753294"/>
              <a:ext cx="559445" cy="558444"/>
            </a:xfrm>
            <a:custGeom>
              <a:avLst/>
              <a:gdLst>
                <a:gd name="T0" fmla="*/ 583 w 595"/>
                <a:gd name="T1" fmla="*/ 297 h 594"/>
                <a:gd name="T2" fmla="*/ 571 w 595"/>
                <a:gd name="T3" fmla="*/ 297 h 594"/>
                <a:gd name="T4" fmla="*/ 491 w 595"/>
                <a:gd name="T5" fmla="*/ 490 h 594"/>
                <a:gd name="T6" fmla="*/ 298 w 595"/>
                <a:gd name="T7" fmla="*/ 570 h 594"/>
                <a:gd name="T8" fmla="*/ 105 w 595"/>
                <a:gd name="T9" fmla="*/ 490 h 594"/>
                <a:gd name="T10" fmla="*/ 24 w 595"/>
                <a:gd name="T11" fmla="*/ 297 h 594"/>
                <a:gd name="T12" fmla="*/ 105 w 595"/>
                <a:gd name="T13" fmla="*/ 104 h 594"/>
                <a:gd name="T14" fmla="*/ 298 w 595"/>
                <a:gd name="T15" fmla="*/ 24 h 594"/>
                <a:gd name="T16" fmla="*/ 491 w 595"/>
                <a:gd name="T17" fmla="*/ 104 h 594"/>
                <a:gd name="T18" fmla="*/ 571 w 595"/>
                <a:gd name="T19" fmla="*/ 297 h 594"/>
                <a:gd name="T20" fmla="*/ 583 w 595"/>
                <a:gd name="T21" fmla="*/ 297 h 594"/>
                <a:gd name="T22" fmla="*/ 595 w 595"/>
                <a:gd name="T23" fmla="*/ 297 h 594"/>
                <a:gd name="T24" fmla="*/ 508 w 595"/>
                <a:gd name="T25" fmla="*/ 87 h 594"/>
                <a:gd name="T26" fmla="*/ 298 w 595"/>
                <a:gd name="T27" fmla="*/ 0 h 594"/>
                <a:gd name="T28" fmla="*/ 88 w 595"/>
                <a:gd name="T29" fmla="*/ 87 h 594"/>
                <a:gd name="T30" fmla="*/ 0 w 595"/>
                <a:gd name="T31" fmla="*/ 297 h 594"/>
                <a:gd name="T32" fmla="*/ 88 w 595"/>
                <a:gd name="T33" fmla="*/ 507 h 594"/>
                <a:gd name="T34" fmla="*/ 298 w 595"/>
                <a:gd name="T35" fmla="*/ 594 h 594"/>
                <a:gd name="T36" fmla="*/ 508 w 595"/>
                <a:gd name="T37" fmla="*/ 507 h 594"/>
                <a:gd name="T38" fmla="*/ 595 w 595"/>
                <a:gd name="T39" fmla="*/ 297 h 594"/>
                <a:gd name="T40" fmla="*/ 583 w 595"/>
                <a:gd name="T41" fmla="*/ 29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5" h="594">
                  <a:moveTo>
                    <a:pt x="583" y="297"/>
                  </a:moveTo>
                  <a:cubicBezTo>
                    <a:pt x="571" y="297"/>
                    <a:pt x="571" y="297"/>
                    <a:pt x="571" y="297"/>
                  </a:cubicBezTo>
                  <a:cubicBezTo>
                    <a:pt x="571" y="373"/>
                    <a:pt x="541" y="441"/>
                    <a:pt x="491" y="490"/>
                  </a:cubicBezTo>
                  <a:cubicBezTo>
                    <a:pt x="442" y="540"/>
                    <a:pt x="373" y="570"/>
                    <a:pt x="298" y="570"/>
                  </a:cubicBezTo>
                  <a:cubicBezTo>
                    <a:pt x="222" y="570"/>
                    <a:pt x="154" y="540"/>
                    <a:pt x="105" y="490"/>
                  </a:cubicBezTo>
                  <a:cubicBezTo>
                    <a:pt x="55" y="441"/>
                    <a:pt x="24" y="373"/>
                    <a:pt x="24" y="297"/>
                  </a:cubicBezTo>
                  <a:cubicBezTo>
                    <a:pt x="24" y="222"/>
                    <a:pt x="55" y="153"/>
                    <a:pt x="105" y="104"/>
                  </a:cubicBezTo>
                  <a:cubicBezTo>
                    <a:pt x="154" y="54"/>
                    <a:pt x="222" y="24"/>
                    <a:pt x="298" y="24"/>
                  </a:cubicBezTo>
                  <a:cubicBezTo>
                    <a:pt x="373" y="24"/>
                    <a:pt x="442" y="54"/>
                    <a:pt x="491" y="104"/>
                  </a:cubicBezTo>
                  <a:cubicBezTo>
                    <a:pt x="541" y="153"/>
                    <a:pt x="571" y="222"/>
                    <a:pt x="571" y="297"/>
                  </a:cubicBezTo>
                  <a:cubicBezTo>
                    <a:pt x="583" y="297"/>
                    <a:pt x="583" y="297"/>
                    <a:pt x="583" y="297"/>
                  </a:cubicBezTo>
                  <a:cubicBezTo>
                    <a:pt x="595" y="297"/>
                    <a:pt x="595" y="297"/>
                    <a:pt x="595" y="297"/>
                  </a:cubicBezTo>
                  <a:cubicBezTo>
                    <a:pt x="595" y="215"/>
                    <a:pt x="562" y="141"/>
                    <a:pt x="508" y="87"/>
                  </a:cubicBezTo>
                  <a:cubicBezTo>
                    <a:pt x="454" y="33"/>
                    <a:pt x="380" y="0"/>
                    <a:pt x="298" y="0"/>
                  </a:cubicBezTo>
                  <a:cubicBezTo>
                    <a:pt x="216" y="0"/>
                    <a:pt x="141" y="33"/>
                    <a:pt x="88" y="87"/>
                  </a:cubicBezTo>
                  <a:cubicBezTo>
                    <a:pt x="34" y="141"/>
                    <a:pt x="0" y="215"/>
                    <a:pt x="0" y="297"/>
                  </a:cubicBezTo>
                  <a:cubicBezTo>
                    <a:pt x="0" y="379"/>
                    <a:pt x="34" y="454"/>
                    <a:pt x="88" y="507"/>
                  </a:cubicBezTo>
                  <a:cubicBezTo>
                    <a:pt x="141" y="561"/>
                    <a:pt x="216" y="594"/>
                    <a:pt x="298" y="594"/>
                  </a:cubicBezTo>
                  <a:cubicBezTo>
                    <a:pt x="380" y="594"/>
                    <a:pt x="454" y="561"/>
                    <a:pt x="508" y="507"/>
                  </a:cubicBezTo>
                  <a:cubicBezTo>
                    <a:pt x="562" y="454"/>
                    <a:pt x="595" y="379"/>
                    <a:pt x="595" y="297"/>
                  </a:cubicBezTo>
                  <a:lnTo>
                    <a:pt x="583" y="297"/>
                  </a:lnTo>
                  <a:close/>
                </a:path>
              </a:pathLst>
            </a:custGeom>
            <a:solidFill>
              <a:srgbClr val="7AC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83D9F53E-E0B0-4B5F-94F2-32019F7FBFD8}"/>
                </a:ext>
              </a:extLst>
            </p:cNvPr>
            <p:cNvGrpSpPr/>
            <p:nvPr/>
          </p:nvGrpSpPr>
          <p:grpSpPr>
            <a:xfrm>
              <a:off x="6581671" y="2870913"/>
              <a:ext cx="211138" cy="344488"/>
              <a:chOff x="4613275" y="2108200"/>
              <a:chExt cx="211138" cy="344488"/>
            </a:xfrm>
          </p:grpSpPr>
          <p:sp>
            <p:nvSpPr>
              <p:cNvPr id="158" name="Freeform 233">
                <a:extLst>
                  <a:ext uri="{FF2B5EF4-FFF2-40B4-BE49-F238E27FC236}">
                    <a16:creationId xmlns:a16="http://schemas.microsoft.com/office/drawing/2014/main" id="{81D77E4D-8CB9-4140-9EB0-F069BD9BB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3275" y="2228850"/>
                <a:ext cx="128588" cy="223838"/>
              </a:xfrm>
              <a:custGeom>
                <a:avLst/>
                <a:gdLst>
                  <a:gd name="T0" fmla="*/ 51 w 81"/>
                  <a:gd name="T1" fmla="*/ 141 h 141"/>
                  <a:gd name="T2" fmla="*/ 33 w 81"/>
                  <a:gd name="T3" fmla="*/ 103 h 141"/>
                  <a:gd name="T4" fmla="*/ 0 w 81"/>
                  <a:gd name="T5" fmla="*/ 129 h 141"/>
                  <a:gd name="T6" fmla="*/ 30 w 81"/>
                  <a:gd name="T7" fmla="*/ 0 h 141"/>
                  <a:gd name="T8" fmla="*/ 81 w 81"/>
                  <a:gd name="T9" fmla="*/ 12 h 141"/>
                  <a:gd name="T10" fmla="*/ 51 w 81"/>
                  <a:gd name="T11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41">
                    <a:moveTo>
                      <a:pt x="51" y="141"/>
                    </a:moveTo>
                    <a:lnTo>
                      <a:pt x="33" y="103"/>
                    </a:lnTo>
                    <a:lnTo>
                      <a:pt x="0" y="129"/>
                    </a:lnTo>
                    <a:lnTo>
                      <a:pt x="30" y="0"/>
                    </a:lnTo>
                    <a:lnTo>
                      <a:pt x="81" y="12"/>
                    </a:lnTo>
                    <a:lnTo>
                      <a:pt x="51" y="141"/>
                    </a:lnTo>
                    <a:close/>
                  </a:path>
                </a:pathLst>
              </a:custGeom>
              <a:solidFill>
                <a:srgbClr val="E4F3FE"/>
              </a:solidFill>
              <a:ln w="20638" cap="rnd">
                <a:solidFill>
                  <a:srgbClr val="7AC2F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9" name="Freeform 234">
                <a:extLst>
                  <a:ext uri="{FF2B5EF4-FFF2-40B4-BE49-F238E27FC236}">
                    <a16:creationId xmlns:a16="http://schemas.microsoft.com/office/drawing/2014/main" id="{A4329F6E-23BD-4525-B006-05A8DB591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5825" y="2228850"/>
                <a:ext cx="128588" cy="223838"/>
              </a:xfrm>
              <a:custGeom>
                <a:avLst/>
                <a:gdLst>
                  <a:gd name="T0" fmla="*/ 30 w 81"/>
                  <a:gd name="T1" fmla="*/ 141 h 141"/>
                  <a:gd name="T2" fmla="*/ 48 w 81"/>
                  <a:gd name="T3" fmla="*/ 103 h 141"/>
                  <a:gd name="T4" fmla="*/ 81 w 81"/>
                  <a:gd name="T5" fmla="*/ 129 h 141"/>
                  <a:gd name="T6" fmla="*/ 51 w 81"/>
                  <a:gd name="T7" fmla="*/ 0 h 141"/>
                  <a:gd name="T8" fmla="*/ 0 w 81"/>
                  <a:gd name="T9" fmla="*/ 12 h 141"/>
                  <a:gd name="T10" fmla="*/ 30 w 81"/>
                  <a:gd name="T11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41">
                    <a:moveTo>
                      <a:pt x="30" y="141"/>
                    </a:moveTo>
                    <a:lnTo>
                      <a:pt x="48" y="103"/>
                    </a:lnTo>
                    <a:lnTo>
                      <a:pt x="81" y="129"/>
                    </a:lnTo>
                    <a:lnTo>
                      <a:pt x="51" y="0"/>
                    </a:lnTo>
                    <a:lnTo>
                      <a:pt x="0" y="12"/>
                    </a:lnTo>
                    <a:lnTo>
                      <a:pt x="30" y="141"/>
                    </a:lnTo>
                    <a:close/>
                  </a:path>
                </a:pathLst>
              </a:custGeom>
              <a:solidFill>
                <a:srgbClr val="E4F3FE"/>
              </a:solidFill>
              <a:ln w="20638" cap="rnd">
                <a:solidFill>
                  <a:srgbClr val="7AC2F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0" name="Oval 235">
                <a:extLst>
                  <a:ext uri="{FF2B5EF4-FFF2-40B4-BE49-F238E27FC236}">
                    <a16:creationId xmlns:a16="http://schemas.microsoft.com/office/drawing/2014/main" id="{6C1CDCB2-AC78-4202-9AEC-D4EFEA34E8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3275" y="2108200"/>
                <a:ext cx="211138" cy="209550"/>
              </a:xfrm>
              <a:prstGeom prst="ellipse">
                <a:avLst/>
              </a:prstGeom>
              <a:solidFill>
                <a:srgbClr val="E4F3FE"/>
              </a:solidFill>
              <a:ln w="20638" cap="rnd">
                <a:solidFill>
                  <a:srgbClr val="7AC2F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1" name="Freeform 236">
                <a:extLst>
                  <a:ext uri="{FF2B5EF4-FFF2-40B4-BE49-F238E27FC236}">
                    <a16:creationId xmlns:a16="http://schemas.microsoft.com/office/drawing/2014/main" id="{A00C1D2E-F616-47BB-B4F1-7CAF0CBB0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9788" y="2151063"/>
                <a:ext cx="138113" cy="131763"/>
              </a:xfrm>
              <a:custGeom>
                <a:avLst/>
                <a:gdLst>
                  <a:gd name="T0" fmla="*/ 128 w 169"/>
                  <a:gd name="T1" fmla="*/ 160 h 160"/>
                  <a:gd name="T2" fmla="*/ 121 w 169"/>
                  <a:gd name="T3" fmla="*/ 157 h 160"/>
                  <a:gd name="T4" fmla="*/ 84 w 169"/>
                  <a:gd name="T5" fmla="*/ 131 h 160"/>
                  <a:gd name="T6" fmla="*/ 47 w 169"/>
                  <a:gd name="T7" fmla="*/ 157 h 160"/>
                  <a:gd name="T8" fmla="*/ 40 w 169"/>
                  <a:gd name="T9" fmla="*/ 160 h 160"/>
                  <a:gd name="T10" fmla="*/ 33 w 169"/>
                  <a:gd name="T11" fmla="*/ 157 h 160"/>
                  <a:gd name="T12" fmla="*/ 29 w 169"/>
                  <a:gd name="T13" fmla="*/ 144 h 160"/>
                  <a:gd name="T14" fmla="*/ 43 w 169"/>
                  <a:gd name="T15" fmla="*/ 101 h 160"/>
                  <a:gd name="T16" fmla="*/ 6 w 169"/>
                  <a:gd name="T17" fmla="*/ 74 h 160"/>
                  <a:gd name="T18" fmla="*/ 2 w 169"/>
                  <a:gd name="T19" fmla="*/ 60 h 160"/>
                  <a:gd name="T20" fmla="*/ 13 w 169"/>
                  <a:gd name="T21" fmla="*/ 52 h 160"/>
                  <a:gd name="T22" fmla="*/ 59 w 169"/>
                  <a:gd name="T23" fmla="*/ 52 h 160"/>
                  <a:gd name="T24" fmla="*/ 73 w 169"/>
                  <a:gd name="T25" fmla="*/ 9 h 160"/>
                  <a:gd name="T26" fmla="*/ 84 w 169"/>
                  <a:gd name="T27" fmla="*/ 0 h 160"/>
                  <a:gd name="T28" fmla="*/ 96 w 169"/>
                  <a:gd name="T29" fmla="*/ 9 h 160"/>
                  <a:gd name="T30" fmla="*/ 110 w 169"/>
                  <a:gd name="T31" fmla="*/ 52 h 160"/>
                  <a:gd name="T32" fmla="*/ 156 w 169"/>
                  <a:gd name="T33" fmla="*/ 52 h 160"/>
                  <a:gd name="T34" fmla="*/ 167 w 169"/>
                  <a:gd name="T35" fmla="*/ 60 h 160"/>
                  <a:gd name="T36" fmla="*/ 163 w 169"/>
                  <a:gd name="T37" fmla="*/ 74 h 160"/>
                  <a:gd name="T38" fmla="*/ 126 w 169"/>
                  <a:gd name="T39" fmla="*/ 101 h 160"/>
                  <a:gd name="T40" fmla="*/ 140 w 169"/>
                  <a:gd name="T41" fmla="*/ 144 h 160"/>
                  <a:gd name="T42" fmla="*/ 135 w 169"/>
                  <a:gd name="T43" fmla="*/ 157 h 160"/>
                  <a:gd name="T44" fmla="*/ 128 w 169"/>
                  <a:gd name="T4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9" h="160">
                    <a:moveTo>
                      <a:pt x="128" y="160"/>
                    </a:moveTo>
                    <a:cubicBezTo>
                      <a:pt x="126" y="160"/>
                      <a:pt x="123" y="159"/>
                      <a:pt x="121" y="157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47" y="157"/>
                      <a:pt x="47" y="157"/>
                      <a:pt x="47" y="157"/>
                    </a:cubicBezTo>
                    <a:cubicBezTo>
                      <a:pt x="45" y="159"/>
                      <a:pt x="43" y="160"/>
                      <a:pt x="40" y="160"/>
                    </a:cubicBezTo>
                    <a:cubicBezTo>
                      <a:pt x="38" y="160"/>
                      <a:pt x="35" y="159"/>
                      <a:pt x="33" y="157"/>
                    </a:cubicBezTo>
                    <a:cubicBezTo>
                      <a:pt x="29" y="154"/>
                      <a:pt x="27" y="149"/>
                      <a:pt x="29" y="144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2" y="71"/>
                      <a:pt x="0" y="65"/>
                      <a:pt x="2" y="60"/>
                    </a:cubicBezTo>
                    <a:cubicBezTo>
                      <a:pt x="3" y="55"/>
                      <a:pt x="8" y="52"/>
                      <a:pt x="13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5" y="4"/>
                      <a:pt x="79" y="0"/>
                      <a:pt x="84" y="0"/>
                    </a:cubicBezTo>
                    <a:cubicBezTo>
                      <a:pt x="90" y="0"/>
                      <a:pt x="94" y="4"/>
                      <a:pt x="96" y="9"/>
                    </a:cubicBezTo>
                    <a:cubicBezTo>
                      <a:pt x="110" y="52"/>
                      <a:pt x="110" y="52"/>
                      <a:pt x="110" y="52"/>
                    </a:cubicBezTo>
                    <a:cubicBezTo>
                      <a:pt x="156" y="52"/>
                      <a:pt x="156" y="52"/>
                      <a:pt x="156" y="52"/>
                    </a:cubicBezTo>
                    <a:cubicBezTo>
                      <a:pt x="161" y="52"/>
                      <a:pt x="165" y="55"/>
                      <a:pt x="167" y="60"/>
                    </a:cubicBezTo>
                    <a:cubicBezTo>
                      <a:pt x="169" y="65"/>
                      <a:pt x="167" y="71"/>
                      <a:pt x="163" y="74"/>
                    </a:cubicBezTo>
                    <a:cubicBezTo>
                      <a:pt x="126" y="101"/>
                      <a:pt x="126" y="101"/>
                      <a:pt x="126" y="101"/>
                    </a:cubicBezTo>
                    <a:cubicBezTo>
                      <a:pt x="140" y="144"/>
                      <a:pt x="140" y="144"/>
                      <a:pt x="140" y="144"/>
                    </a:cubicBezTo>
                    <a:cubicBezTo>
                      <a:pt x="141" y="149"/>
                      <a:pt x="140" y="154"/>
                      <a:pt x="135" y="157"/>
                    </a:cubicBezTo>
                    <a:cubicBezTo>
                      <a:pt x="133" y="159"/>
                      <a:pt x="131" y="160"/>
                      <a:pt x="128" y="160"/>
                    </a:cubicBezTo>
                    <a:close/>
                  </a:path>
                </a:pathLst>
              </a:custGeom>
              <a:solidFill>
                <a:srgbClr val="E4F3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2" name="Freeform 237">
                <a:extLst>
                  <a:ext uri="{FF2B5EF4-FFF2-40B4-BE49-F238E27FC236}">
                    <a16:creationId xmlns:a16="http://schemas.microsoft.com/office/drawing/2014/main" id="{697EAED3-C41C-4A61-933A-E1561CBEBD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38675" y="2141538"/>
                <a:ext cx="158750" cy="150813"/>
              </a:xfrm>
              <a:custGeom>
                <a:avLst/>
                <a:gdLst>
                  <a:gd name="T0" fmla="*/ 97 w 193"/>
                  <a:gd name="T1" fmla="*/ 24 h 184"/>
                  <a:gd name="T2" fmla="*/ 114 w 193"/>
                  <a:gd name="T3" fmla="*/ 76 h 184"/>
                  <a:gd name="T4" fmla="*/ 169 w 193"/>
                  <a:gd name="T5" fmla="*/ 76 h 184"/>
                  <a:gd name="T6" fmla="*/ 125 w 193"/>
                  <a:gd name="T7" fmla="*/ 108 h 184"/>
                  <a:gd name="T8" fmla="*/ 141 w 193"/>
                  <a:gd name="T9" fmla="*/ 160 h 184"/>
                  <a:gd name="T10" fmla="*/ 97 w 193"/>
                  <a:gd name="T11" fmla="*/ 128 h 184"/>
                  <a:gd name="T12" fmla="*/ 53 w 193"/>
                  <a:gd name="T13" fmla="*/ 160 h 184"/>
                  <a:gd name="T14" fmla="*/ 70 w 193"/>
                  <a:gd name="T15" fmla="*/ 108 h 184"/>
                  <a:gd name="T16" fmla="*/ 26 w 193"/>
                  <a:gd name="T17" fmla="*/ 76 h 184"/>
                  <a:gd name="T18" fmla="*/ 81 w 193"/>
                  <a:gd name="T19" fmla="*/ 76 h 184"/>
                  <a:gd name="T20" fmla="*/ 97 w 193"/>
                  <a:gd name="T21" fmla="*/ 24 h 184"/>
                  <a:gd name="T22" fmla="*/ 169 w 193"/>
                  <a:gd name="T23" fmla="*/ 76 h 184"/>
                  <a:gd name="T24" fmla="*/ 169 w 193"/>
                  <a:gd name="T25" fmla="*/ 76 h 184"/>
                  <a:gd name="T26" fmla="*/ 97 w 193"/>
                  <a:gd name="T27" fmla="*/ 0 h 184"/>
                  <a:gd name="T28" fmla="*/ 75 w 193"/>
                  <a:gd name="T29" fmla="*/ 17 h 184"/>
                  <a:gd name="T30" fmla="*/ 63 w 193"/>
                  <a:gd name="T31" fmla="*/ 52 h 184"/>
                  <a:gd name="T32" fmla="*/ 26 w 193"/>
                  <a:gd name="T33" fmla="*/ 52 h 184"/>
                  <a:gd name="T34" fmla="*/ 3 w 193"/>
                  <a:gd name="T35" fmla="*/ 69 h 184"/>
                  <a:gd name="T36" fmla="*/ 12 w 193"/>
                  <a:gd name="T37" fmla="*/ 95 h 184"/>
                  <a:gd name="T38" fmla="*/ 42 w 193"/>
                  <a:gd name="T39" fmla="*/ 117 h 184"/>
                  <a:gd name="T40" fmla="*/ 31 w 193"/>
                  <a:gd name="T41" fmla="*/ 152 h 184"/>
                  <a:gd name="T42" fmla="*/ 39 w 193"/>
                  <a:gd name="T43" fmla="*/ 179 h 184"/>
                  <a:gd name="T44" fmla="*/ 53 w 193"/>
                  <a:gd name="T45" fmla="*/ 184 h 184"/>
                  <a:gd name="T46" fmla="*/ 68 w 193"/>
                  <a:gd name="T47" fmla="*/ 179 h 184"/>
                  <a:gd name="T48" fmla="*/ 97 w 193"/>
                  <a:gd name="T49" fmla="*/ 157 h 184"/>
                  <a:gd name="T50" fmla="*/ 127 w 193"/>
                  <a:gd name="T51" fmla="*/ 179 h 184"/>
                  <a:gd name="T52" fmla="*/ 141 w 193"/>
                  <a:gd name="T53" fmla="*/ 184 h 184"/>
                  <a:gd name="T54" fmla="*/ 155 w 193"/>
                  <a:gd name="T55" fmla="*/ 179 h 184"/>
                  <a:gd name="T56" fmla="*/ 164 w 193"/>
                  <a:gd name="T57" fmla="*/ 152 h 184"/>
                  <a:gd name="T58" fmla="*/ 153 w 193"/>
                  <a:gd name="T59" fmla="*/ 117 h 184"/>
                  <a:gd name="T60" fmla="*/ 182 w 193"/>
                  <a:gd name="T61" fmla="*/ 96 h 184"/>
                  <a:gd name="T62" fmla="*/ 193 w 193"/>
                  <a:gd name="T63" fmla="*/ 76 h 184"/>
                  <a:gd name="T64" fmla="*/ 169 w 193"/>
                  <a:gd name="T65" fmla="*/ 52 h 184"/>
                  <a:gd name="T66" fmla="*/ 169 w 193"/>
                  <a:gd name="T67" fmla="*/ 52 h 184"/>
                  <a:gd name="T68" fmla="*/ 132 w 193"/>
                  <a:gd name="T69" fmla="*/ 52 h 184"/>
                  <a:gd name="T70" fmla="*/ 120 w 193"/>
                  <a:gd name="T71" fmla="*/ 17 h 184"/>
                  <a:gd name="T72" fmla="*/ 97 w 193"/>
                  <a:gd name="T73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3" h="184">
                    <a:moveTo>
                      <a:pt x="97" y="24"/>
                    </a:moveTo>
                    <a:cubicBezTo>
                      <a:pt x="114" y="76"/>
                      <a:pt x="114" y="76"/>
                      <a:pt x="114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25" y="108"/>
                      <a:pt x="125" y="108"/>
                      <a:pt x="125" y="108"/>
                    </a:cubicBezTo>
                    <a:cubicBezTo>
                      <a:pt x="141" y="160"/>
                      <a:pt x="141" y="160"/>
                      <a:pt x="141" y="160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97" y="24"/>
                      <a:pt x="97" y="24"/>
                      <a:pt x="97" y="24"/>
                    </a:cubicBezTo>
                    <a:moveTo>
                      <a:pt x="169" y="76"/>
                    </a:moveTo>
                    <a:cubicBezTo>
                      <a:pt x="169" y="76"/>
                      <a:pt x="169" y="76"/>
                      <a:pt x="169" y="76"/>
                    </a:cubicBezTo>
                    <a:moveTo>
                      <a:pt x="97" y="0"/>
                    </a:moveTo>
                    <a:cubicBezTo>
                      <a:pt x="87" y="0"/>
                      <a:pt x="78" y="7"/>
                      <a:pt x="75" y="17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16" y="52"/>
                      <a:pt x="7" y="59"/>
                      <a:pt x="3" y="69"/>
                    </a:cubicBezTo>
                    <a:cubicBezTo>
                      <a:pt x="0" y="78"/>
                      <a:pt x="4" y="89"/>
                      <a:pt x="12" y="95"/>
                    </a:cubicBezTo>
                    <a:cubicBezTo>
                      <a:pt x="42" y="117"/>
                      <a:pt x="42" y="117"/>
                      <a:pt x="42" y="117"/>
                    </a:cubicBezTo>
                    <a:cubicBezTo>
                      <a:pt x="31" y="152"/>
                      <a:pt x="31" y="152"/>
                      <a:pt x="31" y="152"/>
                    </a:cubicBezTo>
                    <a:cubicBezTo>
                      <a:pt x="27" y="162"/>
                      <a:pt x="31" y="173"/>
                      <a:pt x="39" y="179"/>
                    </a:cubicBezTo>
                    <a:cubicBezTo>
                      <a:pt x="44" y="182"/>
                      <a:pt x="48" y="184"/>
                      <a:pt x="53" y="184"/>
                    </a:cubicBezTo>
                    <a:cubicBezTo>
                      <a:pt x="58" y="184"/>
                      <a:pt x="63" y="182"/>
                      <a:pt x="68" y="179"/>
                    </a:cubicBezTo>
                    <a:cubicBezTo>
                      <a:pt x="97" y="157"/>
                      <a:pt x="97" y="157"/>
                      <a:pt x="97" y="157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31" y="182"/>
                      <a:pt x="136" y="184"/>
                      <a:pt x="141" y="184"/>
                    </a:cubicBezTo>
                    <a:cubicBezTo>
                      <a:pt x="146" y="184"/>
                      <a:pt x="151" y="182"/>
                      <a:pt x="155" y="179"/>
                    </a:cubicBezTo>
                    <a:cubicBezTo>
                      <a:pt x="164" y="173"/>
                      <a:pt x="167" y="162"/>
                      <a:pt x="164" y="152"/>
                    </a:cubicBezTo>
                    <a:cubicBezTo>
                      <a:pt x="153" y="117"/>
                      <a:pt x="153" y="117"/>
                      <a:pt x="153" y="117"/>
                    </a:cubicBezTo>
                    <a:cubicBezTo>
                      <a:pt x="182" y="96"/>
                      <a:pt x="182" y="96"/>
                      <a:pt x="182" y="96"/>
                    </a:cubicBezTo>
                    <a:cubicBezTo>
                      <a:pt x="188" y="91"/>
                      <a:pt x="193" y="84"/>
                      <a:pt x="193" y="76"/>
                    </a:cubicBezTo>
                    <a:cubicBezTo>
                      <a:pt x="193" y="63"/>
                      <a:pt x="182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7" y="7"/>
                      <a:pt x="108" y="0"/>
                      <a:pt x="97" y="0"/>
                    </a:cubicBezTo>
                    <a:close/>
                  </a:path>
                </a:pathLst>
              </a:custGeom>
              <a:solidFill>
                <a:srgbClr val="7AC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A958A9D9-4CEA-48A1-91C4-A00967656F89}"/>
                </a:ext>
              </a:extLst>
            </p:cNvPr>
            <p:cNvSpPr/>
            <p:nvPr/>
          </p:nvSpPr>
          <p:spPr>
            <a:xfrm>
              <a:off x="5528562" y="2045097"/>
              <a:ext cx="1034247" cy="551431"/>
            </a:xfrm>
            <a:prstGeom prst="rect">
              <a:avLst/>
            </a:prstGeom>
            <a:solidFill>
              <a:srgbClr val="FFFFFF"/>
            </a:solidFill>
            <a:ln w="22225">
              <a:solidFill>
                <a:srgbClr val="7AC2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A386B112-9F22-4E69-8618-44A919C3EF11}"/>
                </a:ext>
              </a:extLst>
            </p:cNvPr>
            <p:cNvGrpSpPr/>
            <p:nvPr/>
          </p:nvGrpSpPr>
          <p:grpSpPr>
            <a:xfrm>
              <a:off x="5941370" y="2165441"/>
              <a:ext cx="211138" cy="344488"/>
              <a:chOff x="4613275" y="2108200"/>
              <a:chExt cx="211138" cy="344488"/>
            </a:xfrm>
          </p:grpSpPr>
          <p:sp>
            <p:nvSpPr>
              <p:cNvPr id="153" name="Freeform 233">
                <a:extLst>
                  <a:ext uri="{FF2B5EF4-FFF2-40B4-BE49-F238E27FC236}">
                    <a16:creationId xmlns:a16="http://schemas.microsoft.com/office/drawing/2014/main" id="{BCCED8B5-5D10-4E40-B23A-14BF5DF59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3275" y="2228850"/>
                <a:ext cx="128588" cy="223838"/>
              </a:xfrm>
              <a:custGeom>
                <a:avLst/>
                <a:gdLst>
                  <a:gd name="T0" fmla="*/ 51 w 81"/>
                  <a:gd name="T1" fmla="*/ 141 h 141"/>
                  <a:gd name="T2" fmla="*/ 33 w 81"/>
                  <a:gd name="T3" fmla="*/ 103 h 141"/>
                  <a:gd name="T4" fmla="*/ 0 w 81"/>
                  <a:gd name="T5" fmla="*/ 129 h 141"/>
                  <a:gd name="T6" fmla="*/ 30 w 81"/>
                  <a:gd name="T7" fmla="*/ 0 h 141"/>
                  <a:gd name="T8" fmla="*/ 81 w 81"/>
                  <a:gd name="T9" fmla="*/ 12 h 141"/>
                  <a:gd name="T10" fmla="*/ 51 w 81"/>
                  <a:gd name="T11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41">
                    <a:moveTo>
                      <a:pt x="51" y="141"/>
                    </a:moveTo>
                    <a:lnTo>
                      <a:pt x="33" y="103"/>
                    </a:lnTo>
                    <a:lnTo>
                      <a:pt x="0" y="129"/>
                    </a:lnTo>
                    <a:lnTo>
                      <a:pt x="30" y="0"/>
                    </a:lnTo>
                    <a:lnTo>
                      <a:pt x="81" y="12"/>
                    </a:lnTo>
                    <a:lnTo>
                      <a:pt x="51" y="141"/>
                    </a:lnTo>
                    <a:close/>
                  </a:path>
                </a:pathLst>
              </a:custGeom>
              <a:solidFill>
                <a:srgbClr val="E4F3FE"/>
              </a:solidFill>
              <a:ln w="22225" cap="rnd">
                <a:solidFill>
                  <a:srgbClr val="7AC2F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4" name="Freeform 234">
                <a:extLst>
                  <a:ext uri="{FF2B5EF4-FFF2-40B4-BE49-F238E27FC236}">
                    <a16:creationId xmlns:a16="http://schemas.microsoft.com/office/drawing/2014/main" id="{F215233B-251E-468C-8E9B-9852A0078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5825" y="2228850"/>
                <a:ext cx="128588" cy="223838"/>
              </a:xfrm>
              <a:custGeom>
                <a:avLst/>
                <a:gdLst>
                  <a:gd name="T0" fmla="*/ 30 w 81"/>
                  <a:gd name="T1" fmla="*/ 141 h 141"/>
                  <a:gd name="T2" fmla="*/ 48 w 81"/>
                  <a:gd name="T3" fmla="*/ 103 h 141"/>
                  <a:gd name="T4" fmla="*/ 81 w 81"/>
                  <a:gd name="T5" fmla="*/ 129 h 141"/>
                  <a:gd name="T6" fmla="*/ 51 w 81"/>
                  <a:gd name="T7" fmla="*/ 0 h 141"/>
                  <a:gd name="T8" fmla="*/ 0 w 81"/>
                  <a:gd name="T9" fmla="*/ 12 h 141"/>
                  <a:gd name="T10" fmla="*/ 30 w 81"/>
                  <a:gd name="T11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41">
                    <a:moveTo>
                      <a:pt x="30" y="141"/>
                    </a:moveTo>
                    <a:lnTo>
                      <a:pt x="48" y="103"/>
                    </a:lnTo>
                    <a:lnTo>
                      <a:pt x="81" y="129"/>
                    </a:lnTo>
                    <a:lnTo>
                      <a:pt x="51" y="0"/>
                    </a:lnTo>
                    <a:lnTo>
                      <a:pt x="0" y="12"/>
                    </a:lnTo>
                    <a:lnTo>
                      <a:pt x="30" y="141"/>
                    </a:lnTo>
                    <a:close/>
                  </a:path>
                </a:pathLst>
              </a:custGeom>
              <a:solidFill>
                <a:srgbClr val="E4F3FE"/>
              </a:solidFill>
              <a:ln w="22225" cap="rnd">
                <a:solidFill>
                  <a:srgbClr val="7AC2F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5" name="Oval 235">
                <a:extLst>
                  <a:ext uri="{FF2B5EF4-FFF2-40B4-BE49-F238E27FC236}">
                    <a16:creationId xmlns:a16="http://schemas.microsoft.com/office/drawing/2014/main" id="{E71DFECA-A7B2-47F6-864A-4A6B16F59B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3275" y="2108200"/>
                <a:ext cx="211138" cy="209550"/>
              </a:xfrm>
              <a:prstGeom prst="ellipse">
                <a:avLst/>
              </a:prstGeom>
              <a:solidFill>
                <a:srgbClr val="E4F3FE"/>
              </a:solidFill>
              <a:ln w="22225" cap="rnd">
                <a:solidFill>
                  <a:srgbClr val="7AC2F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6" name="Freeform 236">
                <a:extLst>
                  <a:ext uri="{FF2B5EF4-FFF2-40B4-BE49-F238E27FC236}">
                    <a16:creationId xmlns:a16="http://schemas.microsoft.com/office/drawing/2014/main" id="{AEA1B327-C25D-4643-AE55-7D7A79299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9788" y="2151063"/>
                <a:ext cx="138113" cy="131763"/>
              </a:xfrm>
              <a:custGeom>
                <a:avLst/>
                <a:gdLst>
                  <a:gd name="T0" fmla="*/ 128 w 169"/>
                  <a:gd name="T1" fmla="*/ 160 h 160"/>
                  <a:gd name="T2" fmla="*/ 121 w 169"/>
                  <a:gd name="T3" fmla="*/ 157 h 160"/>
                  <a:gd name="T4" fmla="*/ 84 w 169"/>
                  <a:gd name="T5" fmla="*/ 131 h 160"/>
                  <a:gd name="T6" fmla="*/ 47 w 169"/>
                  <a:gd name="T7" fmla="*/ 157 h 160"/>
                  <a:gd name="T8" fmla="*/ 40 w 169"/>
                  <a:gd name="T9" fmla="*/ 160 h 160"/>
                  <a:gd name="T10" fmla="*/ 33 w 169"/>
                  <a:gd name="T11" fmla="*/ 157 h 160"/>
                  <a:gd name="T12" fmla="*/ 29 w 169"/>
                  <a:gd name="T13" fmla="*/ 144 h 160"/>
                  <a:gd name="T14" fmla="*/ 43 w 169"/>
                  <a:gd name="T15" fmla="*/ 101 h 160"/>
                  <a:gd name="T16" fmla="*/ 6 w 169"/>
                  <a:gd name="T17" fmla="*/ 74 h 160"/>
                  <a:gd name="T18" fmla="*/ 2 w 169"/>
                  <a:gd name="T19" fmla="*/ 60 h 160"/>
                  <a:gd name="T20" fmla="*/ 13 w 169"/>
                  <a:gd name="T21" fmla="*/ 52 h 160"/>
                  <a:gd name="T22" fmla="*/ 59 w 169"/>
                  <a:gd name="T23" fmla="*/ 52 h 160"/>
                  <a:gd name="T24" fmla="*/ 73 w 169"/>
                  <a:gd name="T25" fmla="*/ 9 h 160"/>
                  <a:gd name="T26" fmla="*/ 84 w 169"/>
                  <a:gd name="T27" fmla="*/ 0 h 160"/>
                  <a:gd name="T28" fmla="*/ 96 w 169"/>
                  <a:gd name="T29" fmla="*/ 9 h 160"/>
                  <a:gd name="T30" fmla="*/ 110 w 169"/>
                  <a:gd name="T31" fmla="*/ 52 h 160"/>
                  <a:gd name="T32" fmla="*/ 156 w 169"/>
                  <a:gd name="T33" fmla="*/ 52 h 160"/>
                  <a:gd name="T34" fmla="*/ 167 w 169"/>
                  <a:gd name="T35" fmla="*/ 60 h 160"/>
                  <a:gd name="T36" fmla="*/ 163 w 169"/>
                  <a:gd name="T37" fmla="*/ 74 h 160"/>
                  <a:gd name="T38" fmla="*/ 126 w 169"/>
                  <a:gd name="T39" fmla="*/ 101 h 160"/>
                  <a:gd name="T40" fmla="*/ 140 w 169"/>
                  <a:gd name="T41" fmla="*/ 144 h 160"/>
                  <a:gd name="T42" fmla="*/ 135 w 169"/>
                  <a:gd name="T43" fmla="*/ 157 h 160"/>
                  <a:gd name="T44" fmla="*/ 128 w 169"/>
                  <a:gd name="T4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9" h="160">
                    <a:moveTo>
                      <a:pt x="128" y="160"/>
                    </a:moveTo>
                    <a:cubicBezTo>
                      <a:pt x="126" y="160"/>
                      <a:pt x="123" y="159"/>
                      <a:pt x="121" y="157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47" y="157"/>
                      <a:pt x="47" y="157"/>
                      <a:pt x="47" y="157"/>
                    </a:cubicBezTo>
                    <a:cubicBezTo>
                      <a:pt x="45" y="159"/>
                      <a:pt x="43" y="160"/>
                      <a:pt x="40" y="160"/>
                    </a:cubicBezTo>
                    <a:cubicBezTo>
                      <a:pt x="38" y="160"/>
                      <a:pt x="35" y="159"/>
                      <a:pt x="33" y="157"/>
                    </a:cubicBezTo>
                    <a:cubicBezTo>
                      <a:pt x="29" y="154"/>
                      <a:pt x="27" y="149"/>
                      <a:pt x="29" y="144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2" y="71"/>
                      <a:pt x="0" y="65"/>
                      <a:pt x="2" y="60"/>
                    </a:cubicBezTo>
                    <a:cubicBezTo>
                      <a:pt x="3" y="55"/>
                      <a:pt x="8" y="52"/>
                      <a:pt x="13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5" y="4"/>
                      <a:pt x="79" y="0"/>
                      <a:pt x="84" y="0"/>
                    </a:cubicBezTo>
                    <a:cubicBezTo>
                      <a:pt x="90" y="0"/>
                      <a:pt x="94" y="4"/>
                      <a:pt x="96" y="9"/>
                    </a:cubicBezTo>
                    <a:cubicBezTo>
                      <a:pt x="110" y="52"/>
                      <a:pt x="110" y="52"/>
                      <a:pt x="110" y="52"/>
                    </a:cubicBezTo>
                    <a:cubicBezTo>
                      <a:pt x="156" y="52"/>
                      <a:pt x="156" y="52"/>
                      <a:pt x="156" y="52"/>
                    </a:cubicBezTo>
                    <a:cubicBezTo>
                      <a:pt x="161" y="52"/>
                      <a:pt x="165" y="55"/>
                      <a:pt x="167" y="60"/>
                    </a:cubicBezTo>
                    <a:cubicBezTo>
                      <a:pt x="169" y="65"/>
                      <a:pt x="167" y="71"/>
                      <a:pt x="163" y="74"/>
                    </a:cubicBezTo>
                    <a:cubicBezTo>
                      <a:pt x="126" y="101"/>
                      <a:pt x="126" y="101"/>
                      <a:pt x="126" y="101"/>
                    </a:cubicBezTo>
                    <a:cubicBezTo>
                      <a:pt x="140" y="144"/>
                      <a:pt x="140" y="144"/>
                      <a:pt x="140" y="144"/>
                    </a:cubicBezTo>
                    <a:cubicBezTo>
                      <a:pt x="141" y="149"/>
                      <a:pt x="140" y="154"/>
                      <a:pt x="135" y="157"/>
                    </a:cubicBezTo>
                    <a:cubicBezTo>
                      <a:pt x="133" y="159"/>
                      <a:pt x="131" y="160"/>
                      <a:pt x="128" y="160"/>
                    </a:cubicBezTo>
                    <a:close/>
                  </a:path>
                </a:pathLst>
              </a:custGeom>
              <a:solidFill>
                <a:srgbClr val="E4F3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7" name="Freeform 237">
                <a:extLst>
                  <a:ext uri="{FF2B5EF4-FFF2-40B4-BE49-F238E27FC236}">
                    <a16:creationId xmlns:a16="http://schemas.microsoft.com/office/drawing/2014/main" id="{705CE452-958C-41D9-A3A3-1CCFB38FC5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38675" y="2141538"/>
                <a:ext cx="158750" cy="150813"/>
              </a:xfrm>
              <a:custGeom>
                <a:avLst/>
                <a:gdLst>
                  <a:gd name="T0" fmla="*/ 97 w 193"/>
                  <a:gd name="T1" fmla="*/ 24 h 184"/>
                  <a:gd name="T2" fmla="*/ 114 w 193"/>
                  <a:gd name="T3" fmla="*/ 76 h 184"/>
                  <a:gd name="T4" fmla="*/ 169 w 193"/>
                  <a:gd name="T5" fmla="*/ 76 h 184"/>
                  <a:gd name="T6" fmla="*/ 125 w 193"/>
                  <a:gd name="T7" fmla="*/ 108 h 184"/>
                  <a:gd name="T8" fmla="*/ 141 w 193"/>
                  <a:gd name="T9" fmla="*/ 160 h 184"/>
                  <a:gd name="T10" fmla="*/ 97 w 193"/>
                  <a:gd name="T11" fmla="*/ 128 h 184"/>
                  <a:gd name="T12" fmla="*/ 53 w 193"/>
                  <a:gd name="T13" fmla="*/ 160 h 184"/>
                  <a:gd name="T14" fmla="*/ 70 w 193"/>
                  <a:gd name="T15" fmla="*/ 108 h 184"/>
                  <a:gd name="T16" fmla="*/ 26 w 193"/>
                  <a:gd name="T17" fmla="*/ 76 h 184"/>
                  <a:gd name="T18" fmla="*/ 81 w 193"/>
                  <a:gd name="T19" fmla="*/ 76 h 184"/>
                  <a:gd name="T20" fmla="*/ 97 w 193"/>
                  <a:gd name="T21" fmla="*/ 24 h 184"/>
                  <a:gd name="T22" fmla="*/ 169 w 193"/>
                  <a:gd name="T23" fmla="*/ 76 h 184"/>
                  <a:gd name="T24" fmla="*/ 169 w 193"/>
                  <a:gd name="T25" fmla="*/ 76 h 184"/>
                  <a:gd name="T26" fmla="*/ 97 w 193"/>
                  <a:gd name="T27" fmla="*/ 0 h 184"/>
                  <a:gd name="T28" fmla="*/ 75 w 193"/>
                  <a:gd name="T29" fmla="*/ 17 h 184"/>
                  <a:gd name="T30" fmla="*/ 63 w 193"/>
                  <a:gd name="T31" fmla="*/ 52 h 184"/>
                  <a:gd name="T32" fmla="*/ 26 w 193"/>
                  <a:gd name="T33" fmla="*/ 52 h 184"/>
                  <a:gd name="T34" fmla="*/ 3 w 193"/>
                  <a:gd name="T35" fmla="*/ 69 h 184"/>
                  <a:gd name="T36" fmla="*/ 12 w 193"/>
                  <a:gd name="T37" fmla="*/ 95 h 184"/>
                  <a:gd name="T38" fmla="*/ 42 w 193"/>
                  <a:gd name="T39" fmla="*/ 117 h 184"/>
                  <a:gd name="T40" fmla="*/ 31 w 193"/>
                  <a:gd name="T41" fmla="*/ 152 h 184"/>
                  <a:gd name="T42" fmla="*/ 39 w 193"/>
                  <a:gd name="T43" fmla="*/ 179 h 184"/>
                  <a:gd name="T44" fmla="*/ 53 w 193"/>
                  <a:gd name="T45" fmla="*/ 184 h 184"/>
                  <a:gd name="T46" fmla="*/ 68 w 193"/>
                  <a:gd name="T47" fmla="*/ 179 h 184"/>
                  <a:gd name="T48" fmla="*/ 97 w 193"/>
                  <a:gd name="T49" fmla="*/ 157 h 184"/>
                  <a:gd name="T50" fmla="*/ 127 w 193"/>
                  <a:gd name="T51" fmla="*/ 179 h 184"/>
                  <a:gd name="T52" fmla="*/ 141 w 193"/>
                  <a:gd name="T53" fmla="*/ 184 h 184"/>
                  <a:gd name="T54" fmla="*/ 155 w 193"/>
                  <a:gd name="T55" fmla="*/ 179 h 184"/>
                  <a:gd name="T56" fmla="*/ 164 w 193"/>
                  <a:gd name="T57" fmla="*/ 152 h 184"/>
                  <a:gd name="T58" fmla="*/ 153 w 193"/>
                  <a:gd name="T59" fmla="*/ 117 h 184"/>
                  <a:gd name="T60" fmla="*/ 182 w 193"/>
                  <a:gd name="T61" fmla="*/ 96 h 184"/>
                  <a:gd name="T62" fmla="*/ 193 w 193"/>
                  <a:gd name="T63" fmla="*/ 76 h 184"/>
                  <a:gd name="T64" fmla="*/ 169 w 193"/>
                  <a:gd name="T65" fmla="*/ 52 h 184"/>
                  <a:gd name="T66" fmla="*/ 169 w 193"/>
                  <a:gd name="T67" fmla="*/ 52 h 184"/>
                  <a:gd name="T68" fmla="*/ 132 w 193"/>
                  <a:gd name="T69" fmla="*/ 52 h 184"/>
                  <a:gd name="T70" fmla="*/ 120 w 193"/>
                  <a:gd name="T71" fmla="*/ 17 h 184"/>
                  <a:gd name="T72" fmla="*/ 97 w 193"/>
                  <a:gd name="T73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3" h="184">
                    <a:moveTo>
                      <a:pt x="97" y="24"/>
                    </a:moveTo>
                    <a:cubicBezTo>
                      <a:pt x="114" y="76"/>
                      <a:pt x="114" y="76"/>
                      <a:pt x="114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25" y="108"/>
                      <a:pt x="125" y="108"/>
                      <a:pt x="125" y="108"/>
                    </a:cubicBezTo>
                    <a:cubicBezTo>
                      <a:pt x="141" y="160"/>
                      <a:pt x="141" y="160"/>
                      <a:pt x="141" y="160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97" y="24"/>
                      <a:pt x="97" y="24"/>
                      <a:pt x="97" y="24"/>
                    </a:cubicBezTo>
                    <a:moveTo>
                      <a:pt x="169" y="76"/>
                    </a:moveTo>
                    <a:cubicBezTo>
                      <a:pt x="169" y="76"/>
                      <a:pt x="169" y="76"/>
                      <a:pt x="169" y="76"/>
                    </a:cubicBezTo>
                    <a:moveTo>
                      <a:pt x="97" y="0"/>
                    </a:moveTo>
                    <a:cubicBezTo>
                      <a:pt x="87" y="0"/>
                      <a:pt x="78" y="7"/>
                      <a:pt x="75" y="17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16" y="52"/>
                      <a:pt x="7" y="59"/>
                      <a:pt x="3" y="69"/>
                    </a:cubicBezTo>
                    <a:cubicBezTo>
                      <a:pt x="0" y="78"/>
                      <a:pt x="4" y="89"/>
                      <a:pt x="12" y="95"/>
                    </a:cubicBezTo>
                    <a:cubicBezTo>
                      <a:pt x="42" y="117"/>
                      <a:pt x="42" y="117"/>
                      <a:pt x="42" y="117"/>
                    </a:cubicBezTo>
                    <a:cubicBezTo>
                      <a:pt x="31" y="152"/>
                      <a:pt x="31" y="152"/>
                      <a:pt x="31" y="152"/>
                    </a:cubicBezTo>
                    <a:cubicBezTo>
                      <a:pt x="27" y="162"/>
                      <a:pt x="31" y="173"/>
                      <a:pt x="39" y="179"/>
                    </a:cubicBezTo>
                    <a:cubicBezTo>
                      <a:pt x="44" y="182"/>
                      <a:pt x="48" y="184"/>
                      <a:pt x="53" y="184"/>
                    </a:cubicBezTo>
                    <a:cubicBezTo>
                      <a:pt x="58" y="184"/>
                      <a:pt x="63" y="182"/>
                      <a:pt x="68" y="179"/>
                    </a:cubicBezTo>
                    <a:cubicBezTo>
                      <a:pt x="97" y="157"/>
                      <a:pt x="97" y="157"/>
                      <a:pt x="97" y="157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31" y="182"/>
                      <a:pt x="136" y="184"/>
                      <a:pt x="141" y="184"/>
                    </a:cubicBezTo>
                    <a:cubicBezTo>
                      <a:pt x="146" y="184"/>
                      <a:pt x="151" y="182"/>
                      <a:pt x="155" y="179"/>
                    </a:cubicBezTo>
                    <a:cubicBezTo>
                      <a:pt x="164" y="173"/>
                      <a:pt x="167" y="162"/>
                      <a:pt x="164" y="152"/>
                    </a:cubicBezTo>
                    <a:cubicBezTo>
                      <a:pt x="153" y="117"/>
                      <a:pt x="153" y="117"/>
                      <a:pt x="153" y="117"/>
                    </a:cubicBezTo>
                    <a:cubicBezTo>
                      <a:pt x="182" y="96"/>
                      <a:pt x="182" y="96"/>
                      <a:pt x="182" y="96"/>
                    </a:cubicBezTo>
                    <a:cubicBezTo>
                      <a:pt x="188" y="91"/>
                      <a:pt x="193" y="84"/>
                      <a:pt x="193" y="76"/>
                    </a:cubicBezTo>
                    <a:cubicBezTo>
                      <a:pt x="193" y="63"/>
                      <a:pt x="182" y="52"/>
                      <a:pt x="169" y="52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7" y="7"/>
                      <a:pt x="108" y="0"/>
                      <a:pt x="97" y="0"/>
                    </a:cubicBezTo>
                    <a:close/>
                  </a:path>
                </a:pathLst>
              </a:custGeom>
              <a:solidFill>
                <a:srgbClr val="7AC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63" name="Rectangle 162">
            <a:extLst>
              <a:ext uri="{FF2B5EF4-FFF2-40B4-BE49-F238E27FC236}">
                <a16:creationId xmlns:a16="http://schemas.microsoft.com/office/drawing/2014/main" id="{9A254DE9-97CA-44C9-A491-B8D134E3627F}"/>
              </a:ext>
            </a:extLst>
          </p:cNvPr>
          <p:cNvSpPr/>
          <p:nvPr/>
        </p:nvSpPr>
        <p:spPr>
          <a:xfrm>
            <a:off x="8492063" y="3555141"/>
            <a:ext cx="291843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NEED MORE SLIDES?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D8FA849A-F78C-4CB5-AF83-DB2B6DE7A67A}"/>
              </a:ext>
            </a:extLst>
          </p:cNvPr>
          <p:cNvSpPr/>
          <p:nvPr/>
        </p:nvSpPr>
        <p:spPr>
          <a:xfrm>
            <a:off x="8797990" y="3876180"/>
            <a:ext cx="230658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Ask us about special enterprise pricing.</a:t>
            </a:r>
          </a:p>
        </p:txBody>
      </p:sp>
      <p:sp>
        <p:nvSpPr>
          <p:cNvPr id="184" name="Rounded Rectangle 109">
            <a:extLst>
              <a:ext uri="{FF2B5EF4-FFF2-40B4-BE49-F238E27FC236}">
                <a16:creationId xmlns:a16="http://schemas.microsoft.com/office/drawing/2014/main" id="{FE924B0A-EE56-47DC-A2B2-4E228E4169C0}"/>
              </a:ext>
            </a:extLst>
          </p:cNvPr>
          <p:cNvSpPr/>
          <p:nvPr/>
        </p:nvSpPr>
        <p:spPr>
          <a:xfrm>
            <a:off x="10744964" y="6914539"/>
            <a:ext cx="2094671" cy="354514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1BED403C-A43A-4B47-BB94-C2A67956DCC4}"/>
              </a:ext>
            </a:extLst>
          </p:cNvPr>
          <p:cNvGrpSpPr/>
          <p:nvPr/>
        </p:nvGrpSpPr>
        <p:grpSpPr>
          <a:xfrm>
            <a:off x="-1" y="4941426"/>
            <a:ext cx="12192000" cy="1909138"/>
            <a:chOff x="0" y="4948862"/>
            <a:chExt cx="12192000" cy="1909138"/>
          </a:xfrm>
        </p:grpSpPr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45A43FA3-E6AD-4BC1-8F03-3B181CC959C7}"/>
                </a:ext>
              </a:extLst>
            </p:cNvPr>
            <p:cNvSpPr/>
            <p:nvPr/>
          </p:nvSpPr>
          <p:spPr>
            <a:xfrm>
              <a:off x="0" y="4948862"/>
              <a:ext cx="12192000" cy="1909138"/>
            </a:xfrm>
            <a:custGeom>
              <a:avLst/>
              <a:gdLst>
                <a:gd name="connsiteX0" fmla="*/ 0 w 12192000"/>
                <a:gd name="connsiteY0" fmla="*/ 0 h 1909138"/>
                <a:gd name="connsiteX1" fmla="*/ 227719 w 12192000"/>
                <a:gd name="connsiteY1" fmla="*/ 142350 h 1909138"/>
                <a:gd name="connsiteX2" fmla="*/ 6096001 w 12192000"/>
                <a:gd name="connsiteY2" fmla="*/ 1628919 h 1909138"/>
                <a:gd name="connsiteX3" fmla="*/ 11964283 w 12192000"/>
                <a:gd name="connsiteY3" fmla="*/ 142350 h 1909138"/>
                <a:gd name="connsiteX4" fmla="*/ 12192000 w 12192000"/>
                <a:gd name="connsiteY4" fmla="*/ 1 h 1909138"/>
                <a:gd name="connsiteX5" fmla="*/ 12192000 w 12192000"/>
                <a:gd name="connsiteY5" fmla="*/ 1909138 h 1909138"/>
                <a:gd name="connsiteX6" fmla="*/ 0 w 12192000"/>
                <a:gd name="connsiteY6" fmla="*/ 1909138 h 1909138"/>
                <a:gd name="connsiteX7" fmla="*/ 0 w 12192000"/>
                <a:gd name="connsiteY7" fmla="*/ 0 h 190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9138">
                  <a:moveTo>
                    <a:pt x="0" y="0"/>
                  </a:moveTo>
                  <a:lnTo>
                    <a:pt x="227719" y="142350"/>
                  </a:lnTo>
                  <a:cubicBezTo>
                    <a:pt x="1777640" y="1065981"/>
                    <a:pt x="3836554" y="1628919"/>
                    <a:pt x="6096001" y="1628919"/>
                  </a:cubicBezTo>
                  <a:cubicBezTo>
                    <a:pt x="8355448" y="1628919"/>
                    <a:pt x="10414362" y="1065981"/>
                    <a:pt x="11964283" y="142350"/>
                  </a:cubicBezTo>
                  <a:lnTo>
                    <a:pt x="12192000" y="1"/>
                  </a:lnTo>
                  <a:lnTo>
                    <a:pt x="12192000" y="1909138"/>
                  </a:lnTo>
                  <a:lnTo>
                    <a:pt x="0" y="1909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F1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A3F741A2-2517-494A-868D-957D47F779A9}"/>
                </a:ext>
              </a:extLst>
            </p:cNvPr>
            <p:cNvSpPr/>
            <p:nvPr/>
          </p:nvSpPr>
          <p:spPr>
            <a:xfrm>
              <a:off x="0" y="5563852"/>
              <a:ext cx="12192000" cy="1294147"/>
            </a:xfrm>
            <a:custGeom>
              <a:avLst/>
              <a:gdLst>
                <a:gd name="connsiteX0" fmla="*/ 0 w 12192000"/>
                <a:gd name="connsiteY0" fmla="*/ 0 h 1909138"/>
                <a:gd name="connsiteX1" fmla="*/ 227719 w 12192000"/>
                <a:gd name="connsiteY1" fmla="*/ 142350 h 1909138"/>
                <a:gd name="connsiteX2" fmla="*/ 6096001 w 12192000"/>
                <a:gd name="connsiteY2" fmla="*/ 1628919 h 1909138"/>
                <a:gd name="connsiteX3" fmla="*/ 11964283 w 12192000"/>
                <a:gd name="connsiteY3" fmla="*/ 142350 h 1909138"/>
                <a:gd name="connsiteX4" fmla="*/ 12192000 w 12192000"/>
                <a:gd name="connsiteY4" fmla="*/ 1 h 1909138"/>
                <a:gd name="connsiteX5" fmla="*/ 12192000 w 12192000"/>
                <a:gd name="connsiteY5" fmla="*/ 1909138 h 1909138"/>
                <a:gd name="connsiteX6" fmla="*/ 0 w 12192000"/>
                <a:gd name="connsiteY6" fmla="*/ 1909138 h 1909138"/>
                <a:gd name="connsiteX7" fmla="*/ 0 w 12192000"/>
                <a:gd name="connsiteY7" fmla="*/ 0 h 190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9138">
                  <a:moveTo>
                    <a:pt x="0" y="0"/>
                  </a:moveTo>
                  <a:lnTo>
                    <a:pt x="227719" y="142350"/>
                  </a:lnTo>
                  <a:cubicBezTo>
                    <a:pt x="1777640" y="1065981"/>
                    <a:pt x="3836554" y="1628919"/>
                    <a:pt x="6096001" y="1628919"/>
                  </a:cubicBezTo>
                  <a:cubicBezTo>
                    <a:pt x="8355448" y="1628919"/>
                    <a:pt x="10414362" y="1065981"/>
                    <a:pt x="11964283" y="142350"/>
                  </a:cubicBezTo>
                  <a:lnTo>
                    <a:pt x="12192000" y="1"/>
                  </a:lnTo>
                  <a:lnTo>
                    <a:pt x="12192000" y="1909138"/>
                  </a:lnTo>
                  <a:lnTo>
                    <a:pt x="0" y="1909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C2F9">
                <a:alpha val="11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4FB97BD3-49D0-466F-B87A-29A1676F7288}"/>
              </a:ext>
            </a:extLst>
          </p:cNvPr>
          <p:cNvGrpSpPr/>
          <p:nvPr/>
        </p:nvGrpSpPr>
        <p:grpSpPr>
          <a:xfrm>
            <a:off x="10928712" y="6378850"/>
            <a:ext cx="947290" cy="270982"/>
            <a:chOff x="4103688" y="-2378075"/>
            <a:chExt cx="1309687" cy="374650"/>
          </a:xfrm>
          <a:solidFill>
            <a:srgbClr val="468DC3"/>
          </a:solidFill>
        </p:grpSpPr>
        <p:sp>
          <p:nvSpPr>
            <p:cNvPr id="196" name="Freeform 254">
              <a:extLst>
                <a:ext uri="{FF2B5EF4-FFF2-40B4-BE49-F238E27FC236}">
                  <a16:creationId xmlns:a16="http://schemas.microsoft.com/office/drawing/2014/main" id="{9F837505-F58C-430A-9373-2F8E4B18E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688" y="-2374900"/>
              <a:ext cx="182562" cy="288925"/>
            </a:xfrm>
            <a:custGeom>
              <a:avLst/>
              <a:gdLst>
                <a:gd name="T0" fmla="*/ 43 w 61"/>
                <a:gd name="T1" fmla="*/ 47 h 95"/>
                <a:gd name="T2" fmla="*/ 30 w 61"/>
                <a:gd name="T3" fmla="*/ 55 h 95"/>
                <a:gd name="T4" fmla="*/ 11 w 61"/>
                <a:gd name="T5" fmla="*/ 83 h 95"/>
                <a:gd name="T6" fmla="*/ 11 w 61"/>
                <a:gd name="T7" fmla="*/ 85 h 95"/>
                <a:gd name="T8" fmla="*/ 57 w 61"/>
                <a:gd name="T9" fmla="*/ 85 h 95"/>
                <a:gd name="T10" fmla="*/ 60 w 61"/>
                <a:gd name="T11" fmla="*/ 88 h 95"/>
                <a:gd name="T12" fmla="*/ 60 w 61"/>
                <a:gd name="T13" fmla="*/ 93 h 95"/>
                <a:gd name="T14" fmla="*/ 57 w 61"/>
                <a:gd name="T15" fmla="*/ 95 h 95"/>
                <a:gd name="T16" fmla="*/ 3 w 61"/>
                <a:gd name="T17" fmla="*/ 95 h 95"/>
                <a:gd name="T18" fmla="*/ 0 w 61"/>
                <a:gd name="T19" fmla="*/ 93 h 95"/>
                <a:gd name="T20" fmla="*/ 0 w 61"/>
                <a:gd name="T21" fmla="*/ 83 h 95"/>
                <a:gd name="T22" fmla="*/ 21 w 61"/>
                <a:gd name="T23" fmla="*/ 49 h 95"/>
                <a:gd name="T24" fmla="*/ 35 w 61"/>
                <a:gd name="T25" fmla="*/ 40 h 95"/>
                <a:gd name="T26" fmla="*/ 49 w 61"/>
                <a:gd name="T27" fmla="*/ 22 h 95"/>
                <a:gd name="T28" fmla="*/ 28 w 61"/>
                <a:gd name="T29" fmla="*/ 9 h 95"/>
                <a:gd name="T30" fmla="*/ 4 w 61"/>
                <a:gd name="T31" fmla="*/ 11 h 95"/>
                <a:gd name="T32" fmla="*/ 3 w 61"/>
                <a:gd name="T33" fmla="*/ 11 h 95"/>
                <a:gd name="T34" fmla="*/ 1 w 61"/>
                <a:gd name="T35" fmla="*/ 9 h 95"/>
                <a:gd name="T36" fmla="*/ 1 w 61"/>
                <a:gd name="T37" fmla="*/ 4 h 95"/>
                <a:gd name="T38" fmla="*/ 4 w 61"/>
                <a:gd name="T39" fmla="*/ 2 h 95"/>
                <a:gd name="T40" fmla="*/ 28 w 61"/>
                <a:gd name="T41" fmla="*/ 0 h 95"/>
                <a:gd name="T42" fmla="*/ 61 w 61"/>
                <a:gd name="T43" fmla="*/ 22 h 95"/>
                <a:gd name="T44" fmla="*/ 43 w 61"/>
                <a:gd name="T45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95">
                  <a:moveTo>
                    <a:pt x="43" y="47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15" y="65"/>
                    <a:pt x="11" y="72"/>
                    <a:pt x="11" y="83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9" y="85"/>
                    <a:pt x="60" y="86"/>
                    <a:pt x="60" y="8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5"/>
                    <a:pt x="59" y="95"/>
                    <a:pt x="57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4"/>
                    <a:pt x="0" y="9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69"/>
                    <a:pt x="6" y="58"/>
                    <a:pt x="21" y="4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46" y="33"/>
                    <a:pt x="49" y="30"/>
                    <a:pt x="49" y="22"/>
                  </a:cubicBezTo>
                  <a:cubicBezTo>
                    <a:pt x="49" y="13"/>
                    <a:pt x="43" y="9"/>
                    <a:pt x="28" y="9"/>
                  </a:cubicBezTo>
                  <a:cubicBezTo>
                    <a:pt x="21" y="9"/>
                    <a:pt x="12" y="10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11" y="0"/>
                    <a:pt x="20" y="0"/>
                    <a:pt x="28" y="0"/>
                  </a:cubicBezTo>
                  <a:cubicBezTo>
                    <a:pt x="51" y="0"/>
                    <a:pt x="61" y="7"/>
                    <a:pt x="61" y="22"/>
                  </a:cubicBezTo>
                  <a:cubicBezTo>
                    <a:pt x="61" y="33"/>
                    <a:pt x="56" y="39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7" name="Freeform 255">
              <a:extLst>
                <a:ext uri="{FF2B5EF4-FFF2-40B4-BE49-F238E27FC236}">
                  <a16:creationId xmlns:a16="http://schemas.microsoft.com/office/drawing/2014/main" id="{2DC673B3-9598-40CF-9563-7116FF8E1C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8463" y="-2308225"/>
              <a:ext cx="211137" cy="304800"/>
            </a:xfrm>
            <a:custGeom>
              <a:avLst/>
              <a:gdLst>
                <a:gd name="T0" fmla="*/ 68 w 70"/>
                <a:gd name="T1" fmla="*/ 74 h 100"/>
                <a:gd name="T2" fmla="*/ 56 w 70"/>
                <a:gd name="T3" fmla="*/ 74 h 100"/>
                <a:gd name="T4" fmla="*/ 56 w 70"/>
                <a:gd name="T5" fmla="*/ 98 h 100"/>
                <a:gd name="T6" fmla="*/ 54 w 70"/>
                <a:gd name="T7" fmla="*/ 100 h 100"/>
                <a:gd name="T8" fmla="*/ 46 w 70"/>
                <a:gd name="T9" fmla="*/ 100 h 100"/>
                <a:gd name="T10" fmla="*/ 44 w 70"/>
                <a:gd name="T11" fmla="*/ 98 h 100"/>
                <a:gd name="T12" fmla="*/ 44 w 70"/>
                <a:gd name="T13" fmla="*/ 74 h 100"/>
                <a:gd name="T14" fmla="*/ 5 w 70"/>
                <a:gd name="T15" fmla="*/ 74 h 100"/>
                <a:gd name="T16" fmla="*/ 0 w 70"/>
                <a:gd name="T17" fmla="*/ 68 h 100"/>
                <a:gd name="T18" fmla="*/ 0 w 70"/>
                <a:gd name="T19" fmla="*/ 63 h 100"/>
                <a:gd name="T20" fmla="*/ 1 w 70"/>
                <a:gd name="T21" fmla="*/ 58 h 100"/>
                <a:gd name="T22" fmla="*/ 41 w 70"/>
                <a:gd name="T23" fmla="*/ 2 h 100"/>
                <a:gd name="T24" fmla="*/ 45 w 70"/>
                <a:gd name="T25" fmla="*/ 0 h 100"/>
                <a:gd name="T26" fmla="*/ 52 w 70"/>
                <a:gd name="T27" fmla="*/ 0 h 100"/>
                <a:gd name="T28" fmla="*/ 56 w 70"/>
                <a:gd name="T29" fmla="*/ 3 h 100"/>
                <a:gd name="T30" fmla="*/ 56 w 70"/>
                <a:gd name="T31" fmla="*/ 63 h 100"/>
                <a:gd name="T32" fmla="*/ 68 w 70"/>
                <a:gd name="T33" fmla="*/ 63 h 100"/>
                <a:gd name="T34" fmla="*/ 70 w 70"/>
                <a:gd name="T35" fmla="*/ 66 h 100"/>
                <a:gd name="T36" fmla="*/ 70 w 70"/>
                <a:gd name="T37" fmla="*/ 71 h 100"/>
                <a:gd name="T38" fmla="*/ 68 w 70"/>
                <a:gd name="T39" fmla="*/ 74 h 100"/>
                <a:gd name="T40" fmla="*/ 44 w 70"/>
                <a:gd name="T41" fmla="*/ 17 h 100"/>
                <a:gd name="T42" fmla="*/ 43 w 70"/>
                <a:gd name="T43" fmla="*/ 17 h 100"/>
                <a:gd name="T44" fmla="*/ 43 w 70"/>
                <a:gd name="T45" fmla="*/ 17 h 100"/>
                <a:gd name="T46" fmla="*/ 42 w 70"/>
                <a:gd name="T47" fmla="*/ 17 h 100"/>
                <a:gd name="T48" fmla="*/ 11 w 70"/>
                <a:gd name="T49" fmla="*/ 61 h 100"/>
                <a:gd name="T50" fmla="*/ 11 w 70"/>
                <a:gd name="T51" fmla="*/ 63 h 100"/>
                <a:gd name="T52" fmla="*/ 12 w 70"/>
                <a:gd name="T53" fmla="*/ 63 h 100"/>
                <a:gd name="T54" fmla="*/ 44 w 70"/>
                <a:gd name="T55" fmla="*/ 63 h 100"/>
                <a:gd name="T56" fmla="*/ 44 w 70"/>
                <a:gd name="T57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100">
                  <a:moveTo>
                    <a:pt x="68" y="74"/>
                  </a:moveTo>
                  <a:cubicBezTo>
                    <a:pt x="56" y="74"/>
                    <a:pt x="56" y="74"/>
                    <a:pt x="56" y="74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5" y="100"/>
                    <a:pt x="54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" y="74"/>
                    <a:pt x="0" y="72"/>
                    <a:pt x="0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1"/>
                    <a:pt x="0" y="60"/>
                    <a:pt x="1" y="5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0"/>
                    <a:pt x="56" y="1"/>
                    <a:pt x="56" y="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70" y="64"/>
                    <a:pt x="70" y="6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1" y="62"/>
                    <a:pt x="11" y="63"/>
                  </a:cubicBezTo>
                  <a:cubicBezTo>
                    <a:pt x="11" y="63"/>
                    <a:pt x="11" y="63"/>
                    <a:pt x="12" y="63"/>
                  </a:cubicBezTo>
                  <a:cubicBezTo>
                    <a:pt x="44" y="63"/>
                    <a:pt x="44" y="63"/>
                    <a:pt x="44" y="63"/>
                  </a:cubicBezTo>
                  <a:lnTo>
                    <a:pt x="4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8" name="Freeform 256">
              <a:extLst>
                <a:ext uri="{FF2B5EF4-FFF2-40B4-BE49-F238E27FC236}">
                  <a16:creationId xmlns:a16="http://schemas.microsoft.com/office/drawing/2014/main" id="{64ED6B7C-5205-4F5A-94CF-B17803871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025" y="-2374900"/>
              <a:ext cx="34925" cy="292100"/>
            </a:xfrm>
            <a:custGeom>
              <a:avLst/>
              <a:gdLst>
                <a:gd name="T0" fmla="*/ 11 w 12"/>
                <a:gd name="T1" fmla="*/ 95 h 96"/>
                <a:gd name="T2" fmla="*/ 10 w 12"/>
                <a:gd name="T3" fmla="*/ 96 h 96"/>
                <a:gd name="T4" fmla="*/ 3 w 12"/>
                <a:gd name="T5" fmla="*/ 96 h 96"/>
                <a:gd name="T6" fmla="*/ 1 w 12"/>
                <a:gd name="T7" fmla="*/ 95 h 96"/>
                <a:gd name="T8" fmla="*/ 0 w 12"/>
                <a:gd name="T9" fmla="*/ 93 h 96"/>
                <a:gd name="T10" fmla="*/ 0 w 12"/>
                <a:gd name="T11" fmla="*/ 2 h 96"/>
                <a:gd name="T12" fmla="*/ 1 w 12"/>
                <a:gd name="T13" fmla="*/ 1 h 96"/>
                <a:gd name="T14" fmla="*/ 3 w 12"/>
                <a:gd name="T15" fmla="*/ 0 h 96"/>
                <a:gd name="T16" fmla="*/ 10 w 12"/>
                <a:gd name="T17" fmla="*/ 0 h 96"/>
                <a:gd name="T18" fmla="*/ 11 w 12"/>
                <a:gd name="T19" fmla="*/ 1 h 96"/>
                <a:gd name="T20" fmla="*/ 12 w 12"/>
                <a:gd name="T21" fmla="*/ 2 h 96"/>
                <a:gd name="T22" fmla="*/ 12 w 12"/>
                <a:gd name="T23" fmla="*/ 93 h 96"/>
                <a:gd name="T24" fmla="*/ 11 w 12"/>
                <a:gd name="T25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96">
                  <a:moveTo>
                    <a:pt x="11" y="95"/>
                  </a:moveTo>
                  <a:cubicBezTo>
                    <a:pt x="11" y="95"/>
                    <a:pt x="10" y="96"/>
                    <a:pt x="10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6"/>
                    <a:pt x="1" y="95"/>
                    <a:pt x="1" y="95"/>
                  </a:cubicBezTo>
                  <a:cubicBezTo>
                    <a:pt x="0" y="94"/>
                    <a:pt x="0" y="94"/>
                    <a:pt x="0" y="9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2" y="94"/>
                    <a:pt x="12" y="94"/>
                    <a:pt x="1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9" name="Freeform 257">
              <a:extLst>
                <a:ext uri="{FF2B5EF4-FFF2-40B4-BE49-F238E27FC236}">
                  <a16:creationId xmlns:a16="http://schemas.microsoft.com/office/drawing/2014/main" id="{502E8264-1E78-402C-8062-41904FCF68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3450" y="-2378075"/>
              <a:ext cx="36512" cy="295275"/>
            </a:xfrm>
            <a:custGeom>
              <a:avLst/>
              <a:gdLst>
                <a:gd name="T0" fmla="*/ 11 w 12"/>
                <a:gd name="T1" fmla="*/ 15 h 97"/>
                <a:gd name="T2" fmla="*/ 9 w 12"/>
                <a:gd name="T3" fmla="*/ 15 h 97"/>
                <a:gd name="T4" fmla="*/ 3 w 12"/>
                <a:gd name="T5" fmla="*/ 15 h 97"/>
                <a:gd name="T6" fmla="*/ 1 w 12"/>
                <a:gd name="T7" fmla="*/ 15 h 97"/>
                <a:gd name="T8" fmla="*/ 0 w 12"/>
                <a:gd name="T9" fmla="*/ 13 h 97"/>
                <a:gd name="T10" fmla="*/ 0 w 12"/>
                <a:gd name="T11" fmla="*/ 3 h 97"/>
                <a:gd name="T12" fmla="*/ 1 w 12"/>
                <a:gd name="T13" fmla="*/ 1 h 97"/>
                <a:gd name="T14" fmla="*/ 3 w 12"/>
                <a:gd name="T15" fmla="*/ 0 h 97"/>
                <a:gd name="T16" fmla="*/ 9 w 12"/>
                <a:gd name="T17" fmla="*/ 0 h 97"/>
                <a:gd name="T18" fmla="*/ 11 w 12"/>
                <a:gd name="T19" fmla="*/ 1 h 97"/>
                <a:gd name="T20" fmla="*/ 12 w 12"/>
                <a:gd name="T21" fmla="*/ 3 h 97"/>
                <a:gd name="T22" fmla="*/ 12 w 12"/>
                <a:gd name="T23" fmla="*/ 13 h 97"/>
                <a:gd name="T24" fmla="*/ 11 w 12"/>
                <a:gd name="T25" fmla="*/ 15 h 97"/>
                <a:gd name="T26" fmla="*/ 11 w 12"/>
                <a:gd name="T27" fmla="*/ 96 h 97"/>
                <a:gd name="T28" fmla="*/ 9 w 12"/>
                <a:gd name="T29" fmla="*/ 97 h 97"/>
                <a:gd name="T30" fmla="*/ 3 w 12"/>
                <a:gd name="T31" fmla="*/ 97 h 97"/>
                <a:gd name="T32" fmla="*/ 1 w 12"/>
                <a:gd name="T33" fmla="*/ 96 h 97"/>
                <a:gd name="T34" fmla="*/ 0 w 12"/>
                <a:gd name="T35" fmla="*/ 94 h 97"/>
                <a:gd name="T36" fmla="*/ 0 w 12"/>
                <a:gd name="T37" fmla="*/ 29 h 97"/>
                <a:gd name="T38" fmla="*/ 1 w 12"/>
                <a:gd name="T39" fmla="*/ 27 h 97"/>
                <a:gd name="T40" fmla="*/ 3 w 12"/>
                <a:gd name="T41" fmla="*/ 27 h 97"/>
                <a:gd name="T42" fmla="*/ 9 w 12"/>
                <a:gd name="T43" fmla="*/ 27 h 97"/>
                <a:gd name="T44" fmla="*/ 11 w 12"/>
                <a:gd name="T45" fmla="*/ 27 h 97"/>
                <a:gd name="T46" fmla="*/ 12 w 12"/>
                <a:gd name="T47" fmla="*/ 29 h 97"/>
                <a:gd name="T48" fmla="*/ 12 w 12"/>
                <a:gd name="T49" fmla="*/ 94 h 97"/>
                <a:gd name="T50" fmla="*/ 11 w 12"/>
                <a:gd name="T51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97">
                  <a:moveTo>
                    <a:pt x="11" y="15"/>
                  </a:moveTo>
                  <a:cubicBezTo>
                    <a:pt x="11" y="15"/>
                    <a:pt x="10" y="15"/>
                    <a:pt x="9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5"/>
                  </a:cubicBezTo>
                  <a:close/>
                  <a:moveTo>
                    <a:pt x="11" y="96"/>
                  </a:moveTo>
                  <a:cubicBezTo>
                    <a:pt x="10" y="96"/>
                    <a:pt x="10" y="97"/>
                    <a:pt x="9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2" y="97"/>
                    <a:pt x="1" y="96"/>
                    <a:pt x="1" y="96"/>
                  </a:cubicBezTo>
                  <a:cubicBezTo>
                    <a:pt x="0" y="95"/>
                    <a:pt x="0" y="95"/>
                    <a:pt x="0" y="9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1" y="27"/>
                  </a:cubicBezTo>
                  <a:cubicBezTo>
                    <a:pt x="1" y="27"/>
                    <a:pt x="2" y="27"/>
                    <a:pt x="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8"/>
                    <a:pt x="12" y="28"/>
                    <a:pt x="12" y="29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1" y="95"/>
                    <a:pt x="1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0" name="Freeform 258">
              <a:extLst>
                <a:ext uri="{FF2B5EF4-FFF2-40B4-BE49-F238E27FC236}">
                  <a16:creationId xmlns:a16="http://schemas.microsoft.com/office/drawing/2014/main" id="{647CC5EE-ED70-4B94-9CC8-79E89A4355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0763" y="-2374900"/>
              <a:ext cx="171450" cy="295275"/>
            </a:xfrm>
            <a:custGeom>
              <a:avLst/>
              <a:gdLst>
                <a:gd name="T0" fmla="*/ 56 w 57"/>
                <a:gd name="T1" fmla="*/ 93 h 97"/>
                <a:gd name="T2" fmla="*/ 54 w 57"/>
                <a:gd name="T3" fmla="*/ 94 h 97"/>
                <a:gd name="T4" fmla="*/ 41 w 57"/>
                <a:gd name="T5" fmla="*/ 96 h 97"/>
                <a:gd name="T6" fmla="*/ 29 w 57"/>
                <a:gd name="T7" fmla="*/ 97 h 97"/>
                <a:gd name="T8" fmla="*/ 16 w 57"/>
                <a:gd name="T9" fmla="*/ 94 h 97"/>
                <a:gd name="T10" fmla="*/ 7 w 57"/>
                <a:gd name="T11" fmla="*/ 88 h 97"/>
                <a:gd name="T12" fmla="*/ 2 w 57"/>
                <a:gd name="T13" fmla="*/ 78 h 97"/>
                <a:gd name="T14" fmla="*/ 0 w 57"/>
                <a:gd name="T15" fmla="*/ 65 h 97"/>
                <a:gd name="T16" fmla="*/ 0 w 57"/>
                <a:gd name="T17" fmla="*/ 56 h 97"/>
                <a:gd name="T18" fmla="*/ 7 w 57"/>
                <a:gd name="T19" fmla="*/ 33 h 97"/>
                <a:gd name="T20" fmla="*/ 29 w 57"/>
                <a:gd name="T21" fmla="*/ 25 h 97"/>
                <a:gd name="T22" fmla="*/ 37 w 57"/>
                <a:gd name="T23" fmla="*/ 25 h 97"/>
                <a:gd name="T24" fmla="*/ 45 w 57"/>
                <a:gd name="T25" fmla="*/ 26 h 97"/>
                <a:gd name="T26" fmla="*/ 45 w 57"/>
                <a:gd name="T27" fmla="*/ 2 h 97"/>
                <a:gd name="T28" fmla="*/ 46 w 57"/>
                <a:gd name="T29" fmla="*/ 1 h 97"/>
                <a:gd name="T30" fmla="*/ 47 w 57"/>
                <a:gd name="T31" fmla="*/ 0 h 97"/>
                <a:gd name="T32" fmla="*/ 54 w 57"/>
                <a:gd name="T33" fmla="*/ 0 h 97"/>
                <a:gd name="T34" fmla="*/ 56 w 57"/>
                <a:gd name="T35" fmla="*/ 1 h 97"/>
                <a:gd name="T36" fmla="*/ 57 w 57"/>
                <a:gd name="T37" fmla="*/ 2 h 97"/>
                <a:gd name="T38" fmla="*/ 57 w 57"/>
                <a:gd name="T39" fmla="*/ 91 h 97"/>
                <a:gd name="T40" fmla="*/ 56 w 57"/>
                <a:gd name="T41" fmla="*/ 93 h 97"/>
                <a:gd name="T42" fmla="*/ 45 w 57"/>
                <a:gd name="T43" fmla="*/ 35 h 97"/>
                <a:gd name="T44" fmla="*/ 37 w 57"/>
                <a:gd name="T45" fmla="*/ 35 h 97"/>
                <a:gd name="T46" fmla="*/ 29 w 57"/>
                <a:gd name="T47" fmla="*/ 35 h 97"/>
                <a:gd name="T48" fmla="*/ 16 w 57"/>
                <a:gd name="T49" fmla="*/ 40 h 97"/>
                <a:gd name="T50" fmla="*/ 12 w 57"/>
                <a:gd name="T51" fmla="*/ 56 h 97"/>
                <a:gd name="T52" fmla="*/ 12 w 57"/>
                <a:gd name="T53" fmla="*/ 65 h 97"/>
                <a:gd name="T54" fmla="*/ 16 w 57"/>
                <a:gd name="T55" fmla="*/ 81 h 97"/>
                <a:gd name="T56" fmla="*/ 29 w 57"/>
                <a:gd name="T57" fmla="*/ 87 h 97"/>
                <a:gd name="T58" fmla="*/ 37 w 57"/>
                <a:gd name="T59" fmla="*/ 86 h 97"/>
                <a:gd name="T60" fmla="*/ 45 w 57"/>
                <a:gd name="T61" fmla="*/ 86 h 97"/>
                <a:gd name="T62" fmla="*/ 45 w 57"/>
                <a:gd name="T63" fmla="*/ 3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97">
                  <a:moveTo>
                    <a:pt x="56" y="93"/>
                  </a:moveTo>
                  <a:cubicBezTo>
                    <a:pt x="56" y="94"/>
                    <a:pt x="55" y="94"/>
                    <a:pt x="54" y="94"/>
                  </a:cubicBezTo>
                  <a:cubicBezTo>
                    <a:pt x="50" y="95"/>
                    <a:pt x="46" y="96"/>
                    <a:pt x="41" y="96"/>
                  </a:cubicBezTo>
                  <a:cubicBezTo>
                    <a:pt x="37" y="96"/>
                    <a:pt x="33" y="97"/>
                    <a:pt x="29" y="97"/>
                  </a:cubicBezTo>
                  <a:cubicBezTo>
                    <a:pt x="24" y="97"/>
                    <a:pt x="20" y="96"/>
                    <a:pt x="16" y="94"/>
                  </a:cubicBezTo>
                  <a:cubicBezTo>
                    <a:pt x="13" y="93"/>
                    <a:pt x="10" y="91"/>
                    <a:pt x="7" y="88"/>
                  </a:cubicBezTo>
                  <a:cubicBezTo>
                    <a:pt x="5" y="85"/>
                    <a:pt x="3" y="82"/>
                    <a:pt x="2" y="78"/>
                  </a:cubicBezTo>
                  <a:cubicBezTo>
                    <a:pt x="1" y="74"/>
                    <a:pt x="0" y="70"/>
                    <a:pt x="0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6"/>
                    <a:pt x="3" y="38"/>
                    <a:pt x="7" y="33"/>
                  </a:cubicBezTo>
                  <a:cubicBezTo>
                    <a:pt x="12" y="27"/>
                    <a:pt x="19" y="25"/>
                    <a:pt x="29" y="25"/>
                  </a:cubicBezTo>
                  <a:cubicBezTo>
                    <a:pt x="31" y="25"/>
                    <a:pt x="34" y="25"/>
                    <a:pt x="37" y="25"/>
                  </a:cubicBezTo>
                  <a:cubicBezTo>
                    <a:pt x="40" y="25"/>
                    <a:pt x="42" y="26"/>
                    <a:pt x="45" y="26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1"/>
                    <a:pt x="46" y="1"/>
                  </a:cubicBezTo>
                  <a:cubicBezTo>
                    <a:pt x="46" y="0"/>
                    <a:pt x="47" y="0"/>
                    <a:pt x="4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0"/>
                    <a:pt x="56" y="1"/>
                  </a:cubicBezTo>
                  <a:cubicBezTo>
                    <a:pt x="56" y="1"/>
                    <a:pt x="57" y="2"/>
                    <a:pt x="57" y="2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3"/>
                    <a:pt x="56" y="93"/>
                  </a:cubicBezTo>
                  <a:close/>
                  <a:moveTo>
                    <a:pt x="45" y="35"/>
                  </a:moveTo>
                  <a:cubicBezTo>
                    <a:pt x="43" y="35"/>
                    <a:pt x="40" y="35"/>
                    <a:pt x="37" y="35"/>
                  </a:cubicBezTo>
                  <a:cubicBezTo>
                    <a:pt x="34" y="35"/>
                    <a:pt x="31" y="35"/>
                    <a:pt x="29" y="35"/>
                  </a:cubicBezTo>
                  <a:cubicBezTo>
                    <a:pt x="23" y="35"/>
                    <a:pt x="18" y="36"/>
                    <a:pt x="16" y="40"/>
                  </a:cubicBezTo>
                  <a:cubicBezTo>
                    <a:pt x="13" y="44"/>
                    <a:pt x="12" y="49"/>
                    <a:pt x="12" y="5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72"/>
                    <a:pt x="13" y="77"/>
                    <a:pt x="16" y="81"/>
                  </a:cubicBezTo>
                  <a:cubicBezTo>
                    <a:pt x="18" y="85"/>
                    <a:pt x="23" y="87"/>
                    <a:pt x="29" y="87"/>
                  </a:cubicBezTo>
                  <a:cubicBezTo>
                    <a:pt x="32" y="87"/>
                    <a:pt x="34" y="87"/>
                    <a:pt x="37" y="86"/>
                  </a:cubicBezTo>
                  <a:cubicBezTo>
                    <a:pt x="40" y="86"/>
                    <a:pt x="43" y="86"/>
                    <a:pt x="45" y="86"/>
                  </a:cubicBezTo>
                  <a:lnTo>
                    <a:pt x="4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1" name="Freeform 259">
              <a:extLst>
                <a:ext uri="{FF2B5EF4-FFF2-40B4-BE49-F238E27FC236}">
                  <a16:creationId xmlns:a16="http://schemas.microsoft.com/office/drawing/2014/main" id="{5DCFFD9E-33C1-45DE-88EB-C3794A3154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6663" y="-2298700"/>
              <a:ext cx="180975" cy="219075"/>
            </a:xfrm>
            <a:custGeom>
              <a:avLst/>
              <a:gdLst>
                <a:gd name="T0" fmla="*/ 57 w 60"/>
                <a:gd name="T1" fmla="*/ 39 h 72"/>
                <a:gd name="T2" fmla="*/ 12 w 60"/>
                <a:gd name="T3" fmla="*/ 39 h 72"/>
                <a:gd name="T4" fmla="*/ 12 w 60"/>
                <a:gd name="T5" fmla="*/ 41 h 72"/>
                <a:gd name="T6" fmla="*/ 17 w 60"/>
                <a:gd name="T7" fmla="*/ 57 h 72"/>
                <a:gd name="T8" fmla="*/ 31 w 60"/>
                <a:gd name="T9" fmla="*/ 62 h 72"/>
                <a:gd name="T10" fmla="*/ 43 w 60"/>
                <a:gd name="T11" fmla="*/ 61 h 72"/>
                <a:gd name="T12" fmla="*/ 55 w 60"/>
                <a:gd name="T13" fmla="*/ 60 h 72"/>
                <a:gd name="T14" fmla="*/ 55 w 60"/>
                <a:gd name="T15" fmla="*/ 60 h 72"/>
                <a:gd name="T16" fmla="*/ 57 w 60"/>
                <a:gd name="T17" fmla="*/ 61 h 72"/>
                <a:gd name="T18" fmla="*/ 57 w 60"/>
                <a:gd name="T19" fmla="*/ 62 h 72"/>
                <a:gd name="T20" fmla="*/ 57 w 60"/>
                <a:gd name="T21" fmla="*/ 66 h 72"/>
                <a:gd name="T22" fmla="*/ 57 w 60"/>
                <a:gd name="T23" fmla="*/ 68 h 72"/>
                <a:gd name="T24" fmla="*/ 55 w 60"/>
                <a:gd name="T25" fmla="*/ 69 h 72"/>
                <a:gd name="T26" fmla="*/ 43 w 60"/>
                <a:gd name="T27" fmla="*/ 71 h 72"/>
                <a:gd name="T28" fmla="*/ 31 w 60"/>
                <a:gd name="T29" fmla="*/ 72 h 72"/>
                <a:gd name="T30" fmla="*/ 20 w 60"/>
                <a:gd name="T31" fmla="*/ 70 h 72"/>
                <a:gd name="T32" fmla="*/ 10 w 60"/>
                <a:gd name="T33" fmla="*/ 65 h 72"/>
                <a:gd name="T34" fmla="*/ 3 w 60"/>
                <a:gd name="T35" fmla="*/ 56 h 72"/>
                <a:gd name="T36" fmla="*/ 0 w 60"/>
                <a:gd name="T37" fmla="*/ 41 h 72"/>
                <a:gd name="T38" fmla="*/ 0 w 60"/>
                <a:gd name="T39" fmla="*/ 29 h 72"/>
                <a:gd name="T40" fmla="*/ 8 w 60"/>
                <a:gd name="T41" fmla="*/ 8 h 72"/>
                <a:gd name="T42" fmla="*/ 30 w 60"/>
                <a:gd name="T43" fmla="*/ 0 h 72"/>
                <a:gd name="T44" fmla="*/ 43 w 60"/>
                <a:gd name="T45" fmla="*/ 2 h 72"/>
                <a:gd name="T46" fmla="*/ 52 w 60"/>
                <a:gd name="T47" fmla="*/ 8 h 72"/>
                <a:gd name="T48" fmla="*/ 58 w 60"/>
                <a:gd name="T49" fmla="*/ 17 h 72"/>
                <a:gd name="T50" fmla="*/ 60 w 60"/>
                <a:gd name="T51" fmla="*/ 29 h 72"/>
                <a:gd name="T52" fmla="*/ 60 w 60"/>
                <a:gd name="T53" fmla="*/ 36 h 72"/>
                <a:gd name="T54" fmla="*/ 57 w 60"/>
                <a:gd name="T55" fmla="*/ 39 h 72"/>
                <a:gd name="T56" fmla="*/ 48 w 60"/>
                <a:gd name="T57" fmla="*/ 29 h 72"/>
                <a:gd name="T58" fmla="*/ 43 w 60"/>
                <a:gd name="T59" fmla="*/ 14 h 72"/>
                <a:gd name="T60" fmla="*/ 30 w 60"/>
                <a:gd name="T61" fmla="*/ 10 h 72"/>
                <a:gd name="T62" fmla="*/ 17 w 60"/>
                <a:gd name="T63" fmla="*/ 14 h 72"/>
                <a:gd name="T64" fmla="*/ 12 w 60"/>
                <a:gd name="T65" fmla="*/ 29 h 72"/>
                <a:gd name="T66" fmla="*/ 12 w 60"/>
                <a:gd name="T67" fmla="*/ 31 h 72"/>
                <a:gd name="T68" fmla="*/ 48 w 60"/>
                <a:gd name="T69" fmla="*/ 31 h 72"/>
                <a:gd name="T70" fmla="*/ 48 w 60"/>
                <a:gd name="T71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72">
                  <a:moveTo>
                    <a:pt x="57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9"/>
                    <a:pt x="14" y="54"/>
                    <a:pt x="17" y="57"/>
                  </a:cubicBezTo>
                  <a:cubicBezTo>
                    <a:pt x="20" y="60"/>
                    <a:pt x="25" y="62"/>
                    <a:pt x="31" y="62"/>
                  </a:cubicBezTo>
                  <a:cubicBezTo>
                    <a:pt x="35" y="62"/>
                    <a:pt x="39" y="62"/>
                    <a:pt x="43" y="61"/>
                  </a:cubicBezTo>
                  <a:cubicBezTo>
                    <a:pt x="48" y="61"/>
                    <a:pt x="51" y="61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1"/>
                    <a:pt x="57" y="61"/>
                    <a:pt x="57" y="62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7"/>
                    <a:pt x="57" y="68"/>
                    <a:pt x="57" y="68"/>
                  </a:cubicBezTo>
                  <a:cubicBezTo>
                    <a:pt x="56" y="69"/>
                    <a:pt x="56" y="69"/>
                    <a:pt x="55" y="69"/>
                  </a:cubicBezTo>
                  <a:cubicBezTo>
                    <a:pt x="51" y="70"/>
                    <a:pt x="47" y="71"/>
                    <a:pt x="43" y="71"/>
                  </a:cubicBezTo>
                  <a:cubicBezTo>
                    <a:pt x="39" y="71"/>
                    <a:pt x="35" y="72"/>
                    <a:pt x="31" y="72"/>
                  </a:cubicBezTo>
                  <a:cubicBezTo>
                    <a:pt x="27" y="72"/>
                    <a:pt x="23" y="71"/>
                    <a:pt x="20" y="70"/>
                  </a:cubicBezTo>
                  <a:cubicBezTo>
                    <a:pt x="16" y="69"/>
                    <a:pt x="13" y="67"/>
                    <a:pt x="10" y="65"/>
                  </a:cubicBezTo>
                  <a:cubicBezTo>
                    <a:pt x="7" y="63"/>
                    <a:pt x="5" y="60"/>
                    <a:pt x="3" y="56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2"/>
                    <a:pt x="20" y="0"/>
                    <a:pt x="30" y="0"/>
                  </a:cubicBezTo>
                  <a:cubicBezTo>
                    <a:pt x="35" y="0"/>
                    <a:pt x="39" y="0"/>
                    <a:pt x="43" y="2"/>
                  </a:cubicBezTo>
                  <a:cubicBezTo>
                    <a:pt x="47" y="3"/>
                    <a:pt x="50" y="5"/>
                    <a:pt x="52" y="8"/>
                  </a:cubicBezTo>
                  <a:cubicBezTo>
                    <a:pt x="55" y="10"/>
                    <a:pt x="56" y="14"/>
                    <a:pt x="58" y="17"/>
                  </a:cubicBezTo>
                  <a:cubicBezTo>
                    <a:pt x="59" y="21"/>
                    <a:pt x="60" y="25"/>
                    <a:pt x="60" y="29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8"/>
                    <a:pt x="59" y="39"/>
                    <a:pt x="57" y="39"/>
                  </a:cubicBezTo>
                  <a:close/>
                  <a:moveTo>
                    <a:pt x="48" y="29"/>
                  </a:moveTo>
                  <a:cubicBezTo>
                    <a:pt x="48" y="22"/>
                    <a:pt x="46" y="17"/>
                    <a:pt x="43" y="14"/>
                  </a:cubicBezTo>
                  <a:cubicBezTo>
                    <a:pt x="40" y="11"/>
                    <a:pt x="36" y="10"/>
                    <a:pt x="30" y="10"/>
                  </a:cubicBezTo>
                  <a:cubicBezTo>
                    <a:pt x="24" y="10"/>
                    <a:pt x="20" y="11"/>
                    <a:pt x="17" y="14"/>
                  </a:cubicBezTo>
                  <a:cubicBezTo>
                    <a:pt x="14" y="18"/>
                    <a:pt x="12" y="23"/>
                    <a:pt x="12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2" name="Freeform 260">
              <a:extLst>
                <a:ext uri="{FF2B5EF4-FFF2-40B4-BE49-F238E27FC236}">
                  <a16:creationId xmlns:a16="http://schemas.microsoft.com/office/drawing/2014/main" id="{8D7DE8EB-EA55-4012-A945-DAAAF31F6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-2298700"/>
              <a:ext cx="147637" cy="219075"/>
            </a:xfrm>
            <a:custGeom>
              <a:avLst/>
              <a:gdLst>
                <a:gd name="T0" fmla="*/ 49 w 49"/>
                <a:gd name="T1" fmla="*/ 53 h 72"/>
                <a:gd name="T2" fmla="*/ 42 w 49"/>
                <a:gd name="T3" fmla="*/ 67 h 72"/>
                <a:gd name="T4" fmla="*/ 24 w 49"/>
                <a:gd name="T5" fmla="*/ 72 h 72"/>
                <a:gd name="T6" fmla="*/ 20 w 49"/>
                <a:gd name="T7" fmla="*/ 71 h 72"/>
                <a:gd name="T8" fmla="*/ 14 w 49"/>
                <a:gd name="T9" fmla="*/ 71 h 72"/>
                <a:gd name="T10" fmla="*/ 8 w 49"/>
                <a:gd name="T11" fmla="*/ 70 h 72"/>
                <a:gd name="T12" fmla="*/ 3 w 49"/>
                <a:gd name="T13" fmla="*/ 70 h 72"/>
                <a:gd name="T14" fmla="*/ 0 w 49"/>
                <a:gd name="T15" fmla="*/ 67 h 72"/>
                <a:gd name="T16" fmla="*/ 0 w 49"/>
                <a:gd name="T17" fmla="*/ 63 h 72"/>
                <a:gd name="T18" fmla="*/ 1 w 49"/>
                <a:gd name="T19" fmla="*/ 61 h 72"/>
                <a:gd name="T20" fmla="*/ 3 w 49"/>
                <a:gd name="T21" fmla="*/ 61 h 72"/>
                <a:gd name="T22" fmla="*/ 3 w 49"/>
                <a:gd name="T23" fmla="*/ 61 h 72"/>
                <a:gd name="T24" fmla="*/ 8 w 49"/>
                <a:gd name="T25" fmla="*/ 61 h 72"/>
                <a:gd name="T26" fmla="*/ 14 w 49"/>
                <a:gd name="T27" fmla="*/ 62 h 72"/>
                <a:gd name="T28" fmla="*/ 20 w 49"/>
                <a:gd name="T29" fmla="*/ 62 h 72"/>
                <a:gd name="T30" fmla="*/ 24 w 49"/>
                <a:gd name="T31" fmla="*/ 62 h 72"/>
                <a:gd name="T32" fmla="*/ 34 w 49"/>
                <a:gd name="T33" fmla="*/ 60 h 72"/>
                <a:gd name="T34" fmla="*/ 37 w 49"/>
                <a:gd name="T35" fmla="*/ 53 h 72"/>
                <a:gd name="T36" fmla="*/ 35 w 49"/>
                <a:gd name="T37" fmla="*/ 48 h 72"/>
                <a:gd name="T38" fmla="*/ 27 w 49"/>
                <a:gd name="T39" fmla="*/ 42 h 72"/>
                <a:gd name="T40" fmla="*/ 14 w 49"/>
                <a:gd name="T41" fmla="*/ 35 h 72"/>
                <a:gd name="T42" fmla="*/ 4 w 49"/>
                <a:gd name="T43" fmla="*/ 27 h 72"/>
                <a:gd name="T44" fmla="*/ 0 w 49"/>
                <a:gd name="T45" fmla="*/ 17 h 72"/>
                <a:gd name="T46" fmla="*/ 2 w 49"/>
                <a:gd name="T47" fmla="*/ 8 h 72"/>
                <a:gd name="T48" fmla="*/ 7 w 49"/>
                <a:gd name="T49" fmla="*/ 3 h 72"/>
                <a:gd name="T50" fmla="*/ 15 w 49"/>
                <a:gd name="T51" fmla="*/ 0 h 72"/>
                <a:gd name="T52" fmla="*/ 24 w 49"/>
                <a:gd name="T53" fmla="*/ 0 h 72"/>
                <a:gd name="T54" fmla="*/ 35 w 49"/>
                <a:gd name="T55" fmla="*/ 0 h 72"/>
                <a:gd name="T56" fmla="*/ 45 w 49"/>
                <a:gd name="T57" fmla="*/ 1 h 72"/>
                <a:gd name="T58" fmla="*/ 48 w 49"/>
                <a:gd name="T59" fmla="*/ 4 h 72"/>
                <a:gd name="T60" fmla="*/ 48 w 49"/>
                <a:gd name="T61" fmla="*/ 8 h 72"/>
                <a:gd name="T62" fmla="*/ 45 w 49"/>
                <a:gd name="T63" fmla="*/ 10 h 72"/>
                <a:gd name="T64" fmla="*/ 45 w 49"/>
                <a:gd name="T65" fmla="*/ 10 h 72"/>
                <a:gd name="T66" fmla="*/ 36 w 49"/>
                <a:gd name="T67" fmla="*/ 10 h 72"/>
                <a:gd name="T68" fmla="*/ 24 w 49"/>
                <a:gd name="T69" fmla="*/ 9 h 72"/>
                <a:gd name="T70" fmla="*/ 15 w 49"/>
                <a:gd name="T71" fmla="*/ 11 h 72"/>
                <a:gd name="T72" fmla="*/ 12 w 49"/>
                <a:gd name="T73" fmla="*/ 17 h 72"/>
                <a:gd name="T74" fmla="*/ 14 w 49"/>
                <a:gd name="T75" fmla="*/ 22 h 72"/>
                <a:gd name="T76" fmla="*/ 21 w 49"/>
                <a:gd name="T77" fmla="*/ 26 h 72"/>
                <a:gd name="T78" fmla="*/ 34 w 49"/>
                <a:gd name="T79" fmla="*/ 34 h 72"/>
                <a:gd name="T80" fmla="*/ 46 w 49"/>
                <a:gd name="T81" fmla="*/ 43 h 72"/>
                <a:gd name="T82" fmla="*/ 49 w 49"/>
                <a:gd name="T8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72">
                  <a:moveTo>
                    <a:pt x="49" y="53"/>
                  </a:moveTo>
                  <a:cubicBezTo>
                    <a:pt x="49" y="59"/>
                    <a:pt x="47" y="64"/>
                    <a:pt x="42" y="67"/>
                  </a:cubicBezTo>
                  <a:cubicBezTo>
                    <a:pt x="38" y="70"/>
                    <a:pt x="32" y="72"/>
                    <a:pt x="24" y="72"/>
                  </a:cubicBezTo>
                  <a:cubicBezTo>
                    <a:pt x="23" y="72"/>
                    <a:pt x="21" y="71"/>
                    <a:pt x="20" y="71"/>
                  </a:cubicBezTo>
                  <a:cubicBezTo>
                    <a:pt x="18" y="71"/>
                    <a:pt x="16" y="71"/>
                    <a:pt x="14" y="71"/>
                  </a:cubicBezTo>
                  <a:cubicBezTo>
                    <a:pt x="12" y="71"/>
                    <a:pt x="10" y="71"/>
                    <a:pt x="8" y="70"/>
                  </a:cubicBezTo>
                  <a:cubicBezTo>
                    <a:pt x="6" y="70"/>
                    <a:pt x="5" y="70"/>
                    <a:pt x="3" y="70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1" y="61"/>
                  </a:cubicBezTo>
                  <a:cubicBezTo>
                    <a:pt x="1" y="61"/>
                    <a:pt x="2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1"/>
                    <a:pt x="6" y="61"/>
                    <a:pt x="8" y="61"/>
                  </a:cubicBezTo>
                  <a:cubicBezTo>
                    <a:pt x="10" y="61"/>
                    <a:pt x="12" y="62"/>
                    <a:pt x="14" y="62"/>
                  </a:cubicBezTo>
                  <a:cubicBezTo>
                    <a:pt x="16" y="62"/>
                    <a:pt x="18" y="62"/>
                    <a:pt x="20" y="62"/>
                  </a:cubicBezTo>
                  <a:cubicBezTo>
                    <a:pt x="21" y="62"/>
                    <a:pt x="23" y="62"/>
                    <a:pt x="24" y="62"/>
                  </a:cubicBezTo>
                  <a:cubicBezTo>
                    <a:pt x="28" y="62"/>
                    <a:pt x="32" y="61"/>
                    <a:pt x="34" y="60"/>
                  </a:cubicBezTo>
                  <a:cubicBezTo>
                    <a:pt x="36" y="59"/>
                    <a:pt x="37" y="57"/>
                    <a:pt x="37" y="53"/>
                  </a:cubicBezTo>
                  <a:cubicBezTo>
                    <a:pt x="37" y="51"/>
                    <a:pt x="37" y="49"/>
                    <a:pt x="35" y="48"/>
                  </a:cubicBezTo>
                  <a:cubicBezTo>
                    <a:pt x="34" y="47"/>
                    <a:pt x="31" y="45"/>
                    <a:pt x="27" y="42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0" y="32"/>
                    <a:pt x="6" y="30"/>
                    <a:pt x="4" y="27"/>
                  </a:cubicBezTo>
                  <a:cubicBezTo>
                    <a:pt x="1" y="24"/>
                    <a:pt x="0" y="21"/>
                    <a:pt x="0" y="17"/>
                  </a:cubicBezTo>
                  <a:cubicBezTo>
                    <a:pt x="0" y="13"/>
                    <a:pt x="1" y="11"/>
                    <a:pt x="2" y="8"/>
                  </a:cubicBezTo>
                  <a:cubicBezTo>
                    <a:pt x="3" y="6"/>
                    <a:pt x="5" y="5"/>
                    <a:pt x="7" y="3"/>
                  </a:cubicBezTo>
                  <a:cubicBezTo>
                    <a:pt x="9" y="2"/>
                    <a:pt x="12" y="1"/>
                    <a:pt x="15" y="0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8" y="0"/>
                    <a:pt x="32" y="0"/>
                    <a:pt x="35" y="0"/>
                  </a:cubicBezTo>
                  <a:cubicBezTo>
                    <a:pt x="39" y="0"/>
                    <a:pt x="42" y="1"/>
                    <a:pt x="45" y="1"/>
                  </a:cubicBezTo>
                  <a:cubicBezTo>
                    <a:pt x="47" y="2"/>
                    <a:pt x="48" y="2"/>
                    <a:pt x="48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10"/>
                    <a:pt x="47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3" y="10"/>
                    <a:pt x="40" y="10"/>
                    <a:pt x="36" y="10"/>
                  </a:cubicBezTo>
                  <a:cubicBezTo>
                    <a:pt x="32" y="9"/>
                    <a:pt x="28" y="9"/>
                    <a:pt x="24" y="9"/>
                  </a:cubicBezTo>
                  <a:cubicBezTo>
                    <a:pt x="21" y="9"/>
                    <a:pt x="18" y="10"/>
                    <a:pt x="15" y="11"/>
                  </a:cubicBezTo>
                  <a:cubicBezTo>
                    <a:pt x="13" y="11"/>
                    <a:pt x="12" y="13"/>
                    <a:pt x="12" y="17"/>
                  </a:cubicBezTo>
                  <a:cubicBezTo>
                    <a:pt x="12" y="19"/>
                    <a:pt x="13" y="20"/>
                    <a:pt x="14" y="22"/>
                  </a:cubicBezTo>
                  <a:cubicBezTo>
                    <a:pt x="16" y="23"/>
                    <a:pt x="18" y="25"/>
                    <a:pt x="21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0" y="37"/>
                    <a:pt x="44" y="40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3" name="Rectangle 261">
              <a:extLst>
                <a:ext uri="{FF2B5EF4-FFF2-40B4-BE49-F238E27FC236}">
                  <a16:creationId xmlns:a16="http://schemas.microsoft.com/office/drawing/2014/main" id="{807B0D91-E3FA-4C4E-BE44-BAF1A31F70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075" y="-2116138"/>
              <a:ext cx="165100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4" name="Freeform 262">
              <a:extLst>
                <a:ext uri="{FF2B5EF4-FFF2-40B4-BE49-F238E27FC236}">
                  <a16:creationId xmlns:a16="http://schemas.microsoft.com/office/drawing/2014/main" id="{17C8CF70-D7A5-489B-9E49-4849C3864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600" y="-2374900"/>
              <a:ext cx="168275" cy="292100"/>
            </a:xfrm>
            <a:custGeom>
              <a:avLst/>
              <a:gdLst>
                <a:gd name="T0" fmla="*/ 7 w 56"/>
                <a:gd name="T1" fmla="*/ 5 h 96"/>
                <a:gd name="T2" fmla="*/ 30 w 56"/>
                <a:gd name="T3" fmla="*/ 0 h 96"/>
                <a:gd name="T4" fmla="*/ 41 w 56"/>
                <a:gd name="T5" fmla="*/ 0 h 96"/>
                <a:gd name="T6" fmla="*/ 52 w 56"/>
                <a:gd name="T7" fmla="*/ 2 h 96"/>
                <a:gd name="T8" fmla="*/ 54 w 56"/>
                <a:gd name="T9" fmla="*/ 3 h 96"/>
                <a:gd name="T10" fmla="*/ 54 w 56"/>
                <a:gd name="T11" fmla="*/ 5 h 96"/>
                <a:gd name="T12" fmla="*/ 54 w 56"/>
                <a:gd name="T13" fmla="*/ 9 h 96"/>
                <a:gd name="T14" fmla="*/ 52 w 56"/>
                <a:gd name="T15" fmla="*/ 12 h 96"/>
                <a:gd name="T16" fmla="*/ 52 w 56"/>
                <a:gd name="T17" fmla="*/ 12 h 96"/>
                <a:gd name="T18" fmla="*/ 41 w 56"/>
                <a:gd name="T19" fmla="*/ 10 h 96"/>
                <a:gd name="T20" fmla="*/ 30 w 56"/>
                <a:gd name="T21" fmla="*/ 10 h 96"/>
                <a:gd name="T22" fmla="*/ 15 w 56"/>
                <a:gd name="T23" fmla="*/ 13 h 96"/>
                <a:gd name="T24" fmla="*/ 11 w 56"/>
                <a:gd name="T25" fmla="*/ 23 h 96"/>
                <a:gd name="T26" fmla="*/ 11 w 56"/>
                <a:gd name="T27" fmla="*/ 28 h 96"/>
                <a:gd name="T28" fmla="*/ 13 w 56"/>
                <a:gd name="T29" fmla="*/ 32 h 96"/>
                <a:gd name="T30" fmla="*/ 17 w 56"/>
                <a:gd name="T31" fmla="*/ 36 h 96"/>
                <a:gd name="T32" fmla="*/ 24 w 56"/>
                <a:gd name="T33" fmla="*/ 41 h 96"/>
                <a:gd name="T34" fmla="*/ 36 w 56"/>
                <a:gd name="T35" fmla="*/ 49 h 96"/>
                <a:gd name="T36" fmla="*/ 51 w 56"/>
                <a:gd name="T37" fmla="*/ 65 h 96"/>
                <a:gd name="T38" fmla="*/ 56 w 56"/>
                <a:gd name="T39" fmla="*/ 83 h 96"/>
                <a:gd name="T40" fmla="*/ 56 w 56"/>
                <a:gd name="T41" fmla="*/ 93 h 96"/>
                <a:gd name="T42" fmla="*/ 55 w 56"/>
                <a:gd name="T43" fmla="*/ 95 h 96"/>
                <a:gd name="T44" fmla="*/ 53 w 56"/>
                <a:gd name="T45" fmla="*/ 96 h 96"/>
                <a:gd name="T46" fmla="*/ 3 w 56"/>
                <a:gd name="T47" fmla="*/ 96 h 96"/>
                <a:gd name="T48" fmla="*/ 2 w 56"/>
                <a:gd name="T49" fmla="*/ 95 h 96"/>
                <a:gd name="T50" fmla="*/ 1 w 56"/>
                <a:gd name="T51" fmla="*/ 93 h 96"/>
                <a:gd name="T52" fmla="*/ 1 w 56"/>
                <a:gd name="T53" fmla="*/ 88 h 96"/>
                <a:gd name="T54" fmla="*/ 2 w 56"/>
                <a:gd name="T55" fmla="*/ 86 h 96"/>
                <a:gd name="T56" fmla="*/ 3 w 56"/>
                <a:gd name="T57" fmla="*/ 85 h 96"/>
                <a:gd name="T58" fmla="*/ 46 w 56"/>
                <a:gd name="T59" fmla="*/ 85 h 96"/>
                <a:gd name="T60" fmla="*/ 46 w 56"/>
                <a:gd name="T61" fmla="*/ 83 h 96"/>
                <a:gd name="T62" fmla="*/ 45 w 56"/>
                <a:gd name="T63" fmla="*/ 75 h 96"/>
                <a:gd name="T64" fmla="*/ 42 w 56"/>
                <a:gd name="T65" fmla="*/ 69 h 96"/>
                <a:gd name="T66" fmla="*/ 37 w 56"/>
                <a:gd name="T67" fmla="*/ 62 h 96"/>
                <a:gd name="T68" fmla="*/ 28 w 56"/>
                <a:gd name="T69" fmla="*/ 56 h 96"/>
                <a:gd name="T70" fmla="*/ 16 w 56"/>
                <a:gd name="T71" fmla="*/ 47 h 96"/>
                <a:gd name="T72" fmla="*/ 3 w 56"/>
                <a:gd name="T73" fmla="*/ 36 h 96"/>
                <a:gd name="T74" fmla="*/ 0 w 56"/>
                <a:gd name="T75" fmla="*/ 23 h 96"/>
                <a:gd name="T76" fmla="*/ 7 w 56"/>
                <a:gd name="T77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7" y="5"/>
                  </a:moveTo>
                  <a:cubicBezTo>
                    <a:pt x="12" y="2"/>
                    <a:pt x="19" y="0"/>
                    <a:pt x="30" y="0"/>
                  </a:cubicBezTo>
                  <a:cubicBezTo>
                    <a:pt x="33" y="0"/>
                    <a:pt x="37" y="0"/>
                    <a:pt x="41" y="0"/>
                  </a:cubicBezTo>
                  <a:cubicBezTo>
                    <a:pt x="45" y="1"/>
                    <a:pt x="49" y="1"/>
                    <a:pt x="52" y="2"/>
                  </a:cubicBezTo>
                  <a:cubicBezTo>
                    <a:pt x="53" y="3"/>
                    <a:pt x="53" y="3"/>
                    <a:pt x="54" y="3"/>
                  </a:cubicBezTo>
                  <a:cubicBezTo>
                    <a:pt x="54" y="3"/>
                    <a:pt x="54" y="4"/>
                    <a:pt x="54" y="5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11"/>
                    <a:pt x="54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1"/>
                    <a:pt x="45" y="11"/>
                    <a:pt x="41" y="10"/>
                  </a:cubicBezTo>
                  <a:cubicBezTo>
                    <a:pt x="37" y="10"/>
                    <a:pt x="33" y="10"/>
                    <a:pt x="30" y="10"/>
                  </a:cubicBezTo>
                  <a:cubicBezTo>
                    <a:pt x="23" y="10"/>
                    <a:pt x="18" y="11"/>
                    <a:pt x="15" y="13"/>
                  </a:cubicBezTo>
                  <a:cubicBezTo>
                    <a:pt x="12" y="15"/>
                    <a:pt x="11" y="18"/>
                    <a:pt x="11" y="23"/>
                  </a:cubicBezTo>
                  <a:cubicBezTo>
                    <a:pt x="11" y="25"/>
                    <a:pt x="11" y="26"/>
                    <a:pt x="11" y="28"/>
                  </a:cubicBezTo>
                  <a:cubicBezTo>
                    <a:pt x="12" y="29"/>
                    <a:pt x="12" y="31"/>
                    <a:pt x="13" y="32"/>
                  </a:cubicBezTo>
                  <a:cubicBezTo>
                    <a:pt x="14" y="33"/>
                    <a:pt x="16" y="35"/>
                    <a:pt x="17" y="36"/>
                  </a:cubicBezTo>
                  <a:cubicBezTo>
                    <a:pt x="19" y="37"/>
                    <a:pt x="21" y="39"/>
                    <a:pt x="24" y="4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3" y="54"/>
                    <a:pt x="48" y="59"/>
                    <a:pt x="51" y="65"/>
                  </a:cubicBezTo>
                  <a:cubicBezTo>
                    <a:pt x="54" y="70"/>
                    <a:pt x="56" y="76"/>
                    <a:pt x="56" y="8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94"/>
                    <a:pt x="56" y="94"/>
                    <a:pt x="55" y="95"/>
                  </a:cubicBezTo>
                  <a:cubicBezTo>
                    <a:pt x="55" y="95"/>
                    <a:pt x="54" y="96"/>
                    <a:pt x="53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" y="95"/>
                    <a:pt x="2" y="95"/>
                  </a:cubicBezTo>
                  <a:cubicBezTo>
                    <a:pt x="1" y="94"/>
                    <a:pt x="1" y="94"/>
                    <a:pt x="1" y="93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7"/>
                    <a:pt x="1" y="86"/>
                    <a:pt x="2" y="86"/>
                  </a:cubicBezTo>
                  <a:cubicBezTo>
                    <a:pt x="2" y="86"/>
                    <a:pt x="3" y="85"/>
                    <a:pt x="3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0"/>
                    <a:pt x="46" y="77"/>
                    <a:pt x="45" y="75"/>
                  </a:cubicBezTo>
                  <a:cubicBezTo>
                    <a:pt x="44" y="73"/>
                    <a:pt x="44" y="71"/>
                    <a:pt x="42" y="69"/>
                  </a:cubicBezTo>
                  <a:cubicBezTo>
                    <a:pt x="41" y="66"/>
                    <a:pt x="39" y="64"/>
                    <a:pt x="37" y="62"/>
                  </a:cubicBezTo>
                  <a:cubicBezTo>
                    <a:pt x="35" y="60"/>
                    <a:pt x="32" y="58"/>
                    <a:pt x="28" y="5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43"/>
                    <a:pt x="6" y="39"/>
                    <a:pt x="3" y="36"/>
                  </a:cubicBezTo>
                  <a:cubicBezTo>
                    <a:pt x="1" y="32"/>
                    <a:pt x="0" y="28"/>
                    <a:pt x="0" y="23"/>
                  </a:cubicBezTo>
                  <a:cubicBezTo>
                    <a:pt x="0" y="15"/>
                    <a:pt x="2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545BCDF-AE9B-4A79-AB96-AD1ECE344488}"/>
              </a:ext>
            </a:extLst>
          </p:cNvPr>
          <p:cNvSpPr/>
          <p:nvPr/>
        </p:nvSpPr>
        <p:spPr>
          <a:xfrm>
            <a:off x="4033032" y="5872775"/>
            <a:ext cx="4125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 Light"/>
                <a:cs typeface="Segoe UI" panose="020B0502040204020203" pitchFamily="34" charset="0"/>
                <a:sym typeface="Open Sans Light"/>
              </a:rPr>
              <a:t>Go to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 Light"/>
                <a:cs typeface="Segoe UI" panose="020B0502040204020203" pitchFamily="34" charset="0"/>
                <a:sym typeface="Open Sans Light"/>
              </a:rPr>
              <a:t>24Slides.com/</a:t>
            </a:r>
            <a:r>
              <a: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 Light"/>
                <a:cs typeface="Segoe UI" panose="020B0502040204020203" pitchFamily="34" charset="0"/>
                <a:sym typeface="Open Sans Light"/>
              </a:rPr>
              <a:t>sales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 Light"/>
                <a:cs typeface="Segoe UI" panose="020B0502040204020203" pitchFamily="34" charset="0"/>
                <a:sym typeface="Open Sans Light"/>
              </a:rPr>
              <a:t>to find out more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83D65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820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4386142" y="306156"/>
            <a:ext cx="379289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502310"/>
                </a:solidFill>
                <a:latin typeface="+mj-lt"/>
              </a:rPr>
              <a:t>TIMELINE ROADMAP</a:t>
            </a:r>
          </a:p>
        </p:txBody>
      </p:sp>
      <p:sp>
        <p:nvSpPr>
          <p:cNvPr id="198" name="Trapezoid 197"/>
          <p:cNvSpPr/>
          <p:nvPr/>
        </p:nvSpPr>
        <p:spPr>
          <a:xfrm rot="16200000">
            <a:off x="5913610" y="4570482"/>
            <a:ext cx="1084695" cy="699812"/>
          </a:xfrm>
          <a:prstGeom prst="trapezoid">
            <a:avLst>
              <a:gd name="adj" fmla="val 41222"/>
            </a:avLst>
          </a:prstGeom>
          <a:gradFill flip="none" rotWithShape="1">
            <a:gsLst>
              <a:gs pos="100000">
                <a:srgbClr val="2F9D8D"/>
              </a:gs>
              <a:gs pos="0">
                <a:srgbClr val="E9875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Rectangle 198"/>
          <p:cNvSpPr/>
          <p:nvPr/>
        </p:nvSpPr>
        <p:spPr>
          <a:xfrm rot="10800000">
            <a:off x="6804229" y="4378040"/>
            <a:ext cx="4283969" cy="1084695"/>
          </a:xfrm>
          <a:prstGeom prst="rect">
            <a:avLst/>
          </a:prstGeom>
          <a:gradFill flip="none" rotWithShape="1">
            <a:gsLst>
              <a:gs pos="0">
                <a:srgbClr val="EAE4DD">
                  <a:alpha val="0"/>
                </a:srgbClr>
              </a:gs>
              <a:gs pos="44000">
                <a:srgbClr val="6FB5A8"/>
              </a:gs>
              <a:gs pos="100000">
                <a:srgbClr val="2F9D8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Trapezoid 194"/>
          <p:cNvSpPr/>
          <p:nvPr/>
        </p:nvSpPr>
        <p:spPr>
          <a:xfrm rot="16200000">
            <a:off x="5913610" y="3131340"/>
            <a:ext cx="1084695" cy="699812"/>
          </a:xfrm>
          <a:prstGeom prst="trapezoid">
            <a:avLst>
              <a:gd name="adj" fmla="val 41222"/>
            </a:avLst>
          </a:prstGeom>
          <a:gradFill flip="none" rotWithShape="1">
            <a:gsLst>
              <a:gs pos="100000">
                <a:srgbClr val="2F9D8D"/>
              </a:gs>
              <a:gs pos="0">
                <a:srgbClr val="E9875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Rectangle 195"/>
          <p:cNvSpPr/>
          <p:nvPr/>
        </p:nvSpPr>
        <p:spPr>
          <a:xfrm rot="10800000">
            <a:off x="6804229" y="2938898"/>
            <a:ext cx="4283969" cy="1084695"/>
          </a:xfrm>
          <a:prstGeom prst="rect">
            <a:avLst/>
          </a:prstGeom>
          <a:gradFill flip="none" rotWithShape="1">
            <a:gsLst>
              <a:gs pos="0">
                <a:srgbClr val="EAE4DD">
                  <a:alpha val="0"/>
                </a:srgbClr>
              </a:gs>
              <a:gs pos="44000">
                <a:srgbClr val="6FB5A8"/>
              </a:gs>
              <a:gs pos="100000">
                <a:srgbClr val="2F9D8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Trapezoid 190"/>
          <p:cNvSpPr/>
          <p:nvPr/>
        </p:nvSpPr>
        <p:spPr>
          <a:xfrm rot="5400000">
            <a:off x="5196865" y="3865411"/>
            <a:ext cx="1084695" cy="699812"/>
          </a:xfrm>
          <a:prstGeom prst="trapezoid">
            <a:avLst>
              <a:gd name="adj" fmla="val 41222"/>
            </a:avLst>
          </a:prstGeom>
          <a:gradFill flip="none" rotWithShape="1">
            <a:gsLst>
              <a:gs pos="100000">
                <a:srgbClr val="2F9D8D"/>
              </a:gs>
              <a:gs pos="0">
                <a:srgbClr val="E9875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Rectangle 191"/>
          <p:cNvSpPr/>
          <p:nvPr/>
        </p:nvSpPr>
        <p:spPr>
          <a:xfrm>
            <a:off x="1106972" y="3672970"/>
            <a:ext cx="4283969" cy="1084695"/>
          </a:xfrm>
          <a:prstGeom prst="rect">
            <a:avLst/>
          </a:prstGeom>
          <a:gradFill flip="none" rotWithShape="1">
            <a:gsLst>
              <a:gs pos="0">
                <a:srgbClr val="EAE4DD">
                  <a:alpha val="0"/>
                </a:srgbClr>
              </a:gs>
              <a:gs pos="44000">
                <a:srgbClr val="6FB5A8"/>
              </a:gs>
              <a:gs pos="100000">
                <a:srgbClr val="2F9D8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 flipH="1">
            <a:off x="6094616" y="1418047"/>
            <a:ext cx="2768" cy="4233588"/>
          </a:xfrm>
          <a:prstGeom prst="line">
            <a:avLst/>
          </a:prstGeom>
          <a:noFill/>
          <a:ln w="9525" cap="flat">
            <a:solidFill>
              <a:srgbClr val="50231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sp>
        <p:nvSpPr>
          <p:cNvPr id="40" name="Donut 39"/>
          <p:cNvSpPr/>
          <p:nvPr/>
        </p:nvSpPr>
        <p:spPr>
          <a:xfrm>
            <a:off x="5490643" y="972457"/>
            <a:ext cx="1211116" cy="1211116"/>
          </a:xfrm>
          <a:prstGeom prst="donut">
            <a:avLst>
              <a:gd name="adj" fmla="val 21670"/>
            </a:avLst>
          </a:prstGeom>
          <a:gradFill flip="none" rotWithShape="1">
            <a:gsLst>
              <a:gs pos="0">
                <a:srgbClr val="2F9D8D"/>
              </a:gs>
              <a:gs pos="10000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5848288" y="1330101"/>
            <a:ext cx="495827" cy="495827"/>
          </a:xfrm>
          <a:prstGeom prst="ellipse">
            <a:avLst/>
          </a:prstGeom>
          <a:solidFill>
            <a:srgbClr val="6A3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6000826" y="1467335"/>
            <a:ext cx="190751" cy="221360"/>
            <a:chOff x="-1892704" y="1944681"/>
            <a:chExt cx="3284538" cy="3811588"/>
          </a:xfrm>
        </p:grpSpPr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-1892704" y="1944681"/>
              <a:ext cx="3284538" cy="3811588"/>
            </a:xfrm>
            <a:custGeom>
              <a:avLst/>
              <a:gdLst>
                <a:gd name="T0" fmla="*/ 1611 w 1764"/>
                <a:gd name="T1" fmla="*/ 145 h 2048"/>
                <a:gd name="T2" fmla="*/ 1468 w 1764"/>
                <a:gd name="T3" fmla="*/ 100 h 2048"/>
                <a:gd name="T4" fmla="*/ 397 w 1764"/>
                <a:gd name="T5" fmla="*/ 0 h 2048"/>
                <a:gd name="T6" fmla="*/ 296 w 1764"/>
                <a:gd name="T7" fmla="*/ 145 h 2048"/>
                <a:gd name="T8" fmla="*/ 40 w 1764"/>
                <a:gd name="T9" fmla="*/ 197 h 2048"/>
                <a:gd name="T10" fmla="*/ 397 w 1764"/>
                <a:gd name="T11" fmla="*/ 863 h 2048"/>
                <a:gd name="T12" fmla="*/ 735 w 1764"/>
                <a:gd name="T13" fmla="*/ 1251 h 2048"/>
                <a:gd name="T14" fmla="*/ 567 w 1764"/>
                <a:gd name="T15" fmla="*/ 1483 h 2048"/>
                <a:gd name="T16" fmla="*/ 531 w 1764"/>
                <a:gd name="T17" fmla="*/ 1746 h 2048"/>
                <a:gd name="T18" fmla="*/ 301 w 1764"/>
                <a:gd name="T19" fmla="*/ 1888 h 2048"/>
                <a:gd name="T20" fmla="*/ 348 w 1764"/>
                <a:gd name="T21" fmla="*/ 2048 h 2048"/>
                <a:gd name="T22" fmla="*/ 1468 w 1764"/>
                <a:gd name="T23" fmla="*/ 2001 h 2048"/>
                <a:gd name="T24" fmla="*/ 1325 w 1764"/>
                <a:gd name="T25" fmla="*/ 1746 h 2048"/>
                <a:gd name="T26" fmla="*/ 1237 w 1764"/>
                <a:gd name="T27" fmla="*/ 1529 h 2048"/>
                <a:gd name="T28" fmla="*/ 1200 w 1764"/>
                <a:gd name="T29" fmla="*/ 1482 h 2048"/>
                <a:gd name="T30" fmla="*/ 1303 w 1764"/>
                <a:gd name="T31" fmla="*/ 992 h 2048"/>
                <a:gd name="T32" fmla="*/ 1757 w 1764"/>
                <a:gd name="T33" fmla="*/ 316 h 2048"/>
                <a:gd name="T34" fmla="*/ 101 w 1764"/>
                <a:gd name="T35" fmla="*/ 301 h 2048"/>
                <a:gd name="T36" fmla="*/ 153 w 1764"/>
                <a:gd name="T37" fmla="*/ 240 h 2048"/>
                <a:gd name="T38" fmla="*/ 296 w 1764"/>
                <a:gd name="T39" fmla="*/ 327 h 2048"/>
                <a:gd name="T40" fmla="*/ 101 w 1764"/>
                <a:gd name="T41" fmla="*/ 301 h 2048"/>
                <a:gd name="T42" fmla="*/ 1373 w 1764"/>
                <a:gd name="T43" fmla="*/ 1888 h 2048"/>
                <a:gd name="T44" fmla="*/ 396 w 1764"/>
                <a:gd name="T45" fmla="*/ 1953 h 2048"/>
                <a:gd name="T46" fmla="*/ 443 w 1764"/>
                <a:gd name="T47" fmla="*/ 1841 h 2048"/>
                <a:gd name="T48" fmla="*/ 1143 w 1764"/>
                <a:gd name="T49" fmla="*/ 1576 h 2048"/>
                <a:gd name="T50" fmla="*/ 626 w 1764"/>
                <a:gd name="T51" fmla="*/ 1746 h 2048"/>
                <a:gd name="T52" fmla="*/ 1143 w 1764"/>
                <a:gd name="T53" fmla="*/ 1576 h 2048"/>
                <a:gd name="T54" fmla="*/ 782 w 1764"/>
                <a:gd name="T55" fmla="*/ 1439 h 2048"/>
                <a:gd name="T56" fmla="*/ 882 w 1764"/>
                <a:gd name="T57" fmla="*/ 1280 h 2048"/>
                <a:gd name="T58" fmla="*/ 1019 w 1764"/>
                <a:gd name="T59" fmla="*/ 1481 h 2048"/>
                <a:gd name="T60" fmla="*/ 1373 w 1764"/>
                <a:gd name="T61" fmla="*/ 327 h 2048"/>
                <a:gd name="T62" fmla="*/ 882 w 1764"/>
                <a:gd name="T63" fmla="*/ 1186 h 2048"/>
                <a:gd name="T64" fmla="*/ 391 w 1764"/>
                <a:gd name="T65" fmla="*/ 327 h 2048"/>
                <a:gd name="T66" fmla="*/ 397 w 1764"/>
                <a:gd name="T67" fmla="*/ 95 h 2048"/>
                <a:gd name="T68" fmla="*/ 1373 w 1764"/>
                <a:gd name="T69" fmla="*/ 100 h 2048"/>
                <a:gd name="T70" fmla="*/ 1663 w 1764"/>
                <a:gd name="T71" fmla="*/ 301 h 2048"/>
                <a:gd name="T72" fmla="*/ 1468 w 1764"/>
                <a:gd name="T73" fmla="*/ 327 h 2048"/>
                <a:gd name="T74" fmla="*/ 1611 w 1764"/>
                <a:gd name="T75" fmla="*/ 240 h 2048"/>
                <a:gd name="T76" fmla="*/ 1663 w 1764"/>
                <a:gd name="T77" fmla="*/ 301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64" h="2048">
                  <a:moveTo>
                    <a:pt x="1724" y="197"/>
                  </a:moveTo>
                  <a:cubicBezTo>
                    <a:pt x="1696" y="164"/>
                    <a:pt x="1654" y="145"/>
                    <a:pt x="1611" y="145"/>
                  </a:cubicBezTo>
                  <a:cubicBezTo>
                    <a:pt x="1468" y="145"/>
                    <a:pt x="1468" y="145"/>
                    <a:pt x="1468" y="145"/>
                  </a:cubicBezTo>
                  <a:cubicBezTo>
                    <a:pt x="1468" y="100"/>
                    <a:pt x="1468" y="100"/>
                    <a:pt x="1468" y="100"/>
                  </a:cubicBezTo>
                  <a:cubicBezTo>
                    <a:pt x="1468" y="45"/>
                    <a:pt x="1423" y="0"/>
                    <a:pt x="1367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341" y="0"/>
                    <a:pt x="296" y="45"/>
                    <a:pt x="296" y="100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10" y="145"/>
                    <a:pt x="68" y="164"/>
                    <a:pt x="40" y="197"/>
                  </a:cubicBezTo>
                  <a:cubicBezTo>
                    <a:pt x="12" y="230"/>
                    <a:pt x="0" y="274"/>
                    <a:pt x="7" y="316"/>
                  </a:cubicBezTo>
                  <a:cubicBezTo>
                    <a:pt x="45" y="547"/>
                    <a:pt x="190" y="751"/>
                    <a:pt x="397" y="863"/>
                  </a:cubicBezTo>
                  <a:cubicBezTo>
                    <a:pt x="416" y="909"/>
                    <a:pt x="437" y="952"/>
                    <a:pt x="461" y="992"/>
                  </a:cubicBezTo>
                  <a:cubicBezTo>
                    <a:pt x="537" y="1120"/>
                    <a:pt x="631" y="1208"/>
                    <a:pt x="735" y="1251"/>
                  </a:cubicBezTo>
                  <a:cubicBezTo>
                    <a:pt x="746" y="1357"/>
                    <a:pt x="675" y="1458"/>
                    <a:pt x="568" y="1482"/>
                  </a:cubicBezTo>
                  <a:cubicBezTo>
                    <a:pt x="568" y="1483"/>
                    <a:pt x="568" y="1483"/>
                    <a:pt x="567" y="1483"/>
                  </a:cubicBezTo>
                  <a:cubicBezTo>
                    <a:pt x="547" y="1488"/>
                    <a:pt x="531" y="1506"/>
                    <a:pt x="531" y="1529"/>
                  </a:cubicBezTo>
                  <a:cubicBezTo>
                    <a:pt x="531" y="1746"/>
                    <a:pt x="531" y="1746"/>
                    <a:pt x="531" y="1746"/>
                  </a:cubicBezTo>
                  <a:cubicBezTo>
                    <a:pt x="443" y="1746"/>
                    <a:pt x="443" y="1746"/>
                    <a:pt x="443" y="1746"/>
                  </a:cubicBezTo>
                  <a:cubicBezTo>
                    <a:pt x="365" y="1746"/>
                    <a:pt x="301" y="1810"/>
                    <a:pt x="301" y="1888"/>
                  </a:cubicBezTo>
                  <a:cubicBezTo>
                    <a:pt x="301" y="2001"/>
                    <a:pt x="301" y="2001"/>
                    <a:pt x="301" y="2001"/>
                  </a:cubicBezTo>
                  <a:cubicBezTo>
                    <a:pt x="301" y="2027"/>
                    <a:pt x="322" y="2048"/>
                    <a:pt x="348" y="2048"/>
                  </a:cubicBezTo>
                  <a:cubicBezTo>
                    <a:pt x="1420" y="2048"/>
                    <a:pt x="1420" y="2048"/>
                    <a:pt x="1420" y="2048"/>
                  </a:cubicBezTo>
                  <a:cubicBezTo>
                    <a:pt x="1446" y="2048"/>
                    <a:pt x="1468" y="2027"/>
                    <a:pt x="1468" y="2001"/>
                  </a:cubicBezTo>
                  <a:cubicBezTo>
                    <a:pt x="1468" y="1888"/>
                    <a:pt x="1468" y="1888"/>
                    <a:pt x="1468" y="1888"/>
                  </a:cubicBezTo>
                  <a:cubicBezTo>
                    <a:pt x="1468" y="1810"/>
                    <a:pt x="1404" y="1746"/>
                    <a:pt x="1325" y="1746"/>
                  </a:cubicBezTo>
                  <a:cubicBezTo>
                    <a:pt x="1237" y="1746"/>
                    <a:pt x="1237" y="1746"/>
                    <a:pt x="1237" y="1746"/>
                  </a:cubicBezTo>
                  <a:cubicBezTo>
                    <a:pt x="1237" y="1529"/>
                    <a:pt x="1237" y="1529"/>
                    <a:pt x="1237" y="1529"/>
                  </a:cubicBezTo>
                  <a:cubicBezTo>
                    <a:pt x="1237" y="1506"/>
                    <a:pt x="1222" y="1488"/>
                    <a:pt x="1201" y="1483"/>
                  </a:cubicBezTo>
                  <a:cubicBezTo>
                    <a:pt x="1201" y="1483"/>
                    <a:pt x="1201" y="1483"/>
                    <a:pt x="1200" y="1482"/>
                  </a:cubicBezTo>
                  <a:cubicBezTo>
                    <a:pt x="1093" y="1458"/>
                    <a:pt x="1022" y="1356"/>
                    <a:pt x="1033" y="1249"/>
                  </a:cubicBezTo>
                  <a:cubicBezTo>
                    <a:pt x="1136" y="1205"/>
                    <a:pt x="1228" y="1118"/>
                    <a:pt x="1303" y="992"/>
                  </a:cubicBezTo>
                  <a:cubicBezTo>
                    <a:pt x="1327" y="952"/>
                    <a:pt x="1349" y="909"/>
                    <a:pt x="1367" y="863"/>
                  </a:cubicBezTo>
                  <a:cubicBezTo>
                    <a:pt x="1574" y="751"/>
                    <a:pt x="1719" y="547"/>
                    <a:pt x="1757" y="316"/>
                  </a:cubicBezTo>
                  <a:cubicBezTo>
                    <a:pt x="1764" y="274"/>
                    <a:pt x="1752" y="230"/>
                    <a:pt x="1724" y="197"/>
                  </a:cubicBezTo>
                  <a:close/>
                  <a:moveTo>
                    <a:pt x="101" y="301"/>
                  </a:moveTo>
                  <a:cubicBezTo>
                    <a:pt x="98" y="286"/>
                    <a:pt x="102" y="271"/>
                    <a:pt x="112" y="259"/>
                  </a:cubicBezTo>
                  <a:cubicBezTo>
                    <a:pt x="123" y="247"/>
                    <a:pt x="138" y="240"/>
                    <a:pt x="153" y="240"/>
                  </a:cubicBezTo>
                  <a:cubicBezTo>
                    <a:pt x="296" y="240"/>
                    <a:pt x="296" y="240"/>
                    <a:pt x="296" y="240"/>
                  </a:cubicBezTo>
                  <a:cubicBezTo>
                    <a:pt x="296" y="327"/>
                    <a:pt x="296" y="327"/>
                    <a:pt x="296" y="327"/>
                  </a:cubicBezTo>
                  <a:cubicBezTo>
                    <a:pt x="296" y="464"/>
                    <a:pt x="314" y="596"/>
                    <a:pt x="347" y="718"/>
                  </a:cubicBezTo>
                  <a:cubicBezTo>
                    <a:pt x="217" y="615"/>
                    <a:pt x="127" y="466"/>
                    <a:pt x="101" y="301"/>
                  </a:cubicBezTo>
                  <a:close/>
                  <a:moveTo>
                    <a:pt x="1325" y="1841"/>
                  </a:moveTo>
                  <a:cubicBezTo>
                    <a:pt x="1352" y="1841"/>
                    <a:pt x="1373" y="1862"/>
                    <a:pt x="1373" y="1888"/>
                  </a:cubicBezTo>
                  <a:cubicBezTo>
                    <a:pt x="1373" y="1953"/>
                    <a:pt x="1373" y="1953"/>
                    <a:pt x="1373" y="1953"/>
                  </a:cubicBezTo>
                  <a:cubicBezTo>
                    <a:pt x="396" y="1953"/>
                    <a:pt x="396" y="1953"/>
                    <a:pt x="396" y="1953"/>
                  </a:cubicBezTo>
                  <a:cubicBezTo>
                    <a:pt x="396" y="1888"/>
                    <a:pt x="396" y="1888"/>
                    <a:pt x="396" y="1888"/>
                  </a:cubicBezTo>
                  <a:cubicBezTo>
                    <a:pt x="396" y="1862"/>
                    <a:pt x="417" y="1841"/>
                    <a:pt x="443" y="1841"/>
                  </a:cubicBezTo>
                  <a:lnTo>
                    <a:pt x="1325" y="1841"/>
                  </a:lnTo>
                  <a:close/>
                  <a:moveTo>
                    <a:pt x="1143" y="1576"/>
                  </a:moveTo>
                  <a:cubicBezTo>
                    <a:pt x="1143" y="1746"/>
                    <a:pt x="1143" y="1746"/>
                    <a:pt x="1143" y="1746"/>
                  </a:cubicBezTo>
                  <a:cubicBezTo>
                    <a:pt x="626" y="1746"/>
                    <a:pt x="626" y="1746"/>
                    <a:pt x="626" y="1746"/>
                  </a:cubicBezTo>
                  <a:cubicBezTo>
                    <a:pt x="626" y="1576"/>
                    <a:pt x="626" y="1576"/>
                    <a:pt x="626" y="1576"/>
                  </a:cubicBezTo>
                  <a:lnTo>
                    <a:pt x="1143" y="1576"/>
                  </a:lnTo>
                  <a:close/>
                  <a:moveTo>
                    <a:pt x="750" y="1481"/>
                  </a:moveTo>
                  <a:cubicBezTo>
                    <a:pt x="762" y="1468"/>
                    <a:pt x="773" y="1454"/>
                    <a:pt x="782" y="1439"/>
                  </a:cubicBezTo>
                  <a:cubicBezTo>
                    <a:pt x="814" y="1390"/>
                    <a:pt x="830" y="1334"/>
                    <a:pt x="831" y="1277"/>
                  </a:cubicBezTo>
                  <a:cubicBezTo>
                    <a:pt x="848" y="1279"/>
                    <a:pt x="865" y="1280"/>
                    <a:pt x="882" y="1280"/>
                  </a:cubicBezTo>
                  <a:cubicBezTo>
                    <a:pt x="901" y="1280"/>
                    <a:pt x="919" y="1279"/>
                    <a:pt x="937" y="1276"/>
                  </a:cubicBezTo>
                  <a:cubicBezTo>
                    <a:pt x="939" y="1353"/>
                    <a:pt x="968" y="1426"/>
                    <a:pt x="1019" y="1481"/>
                  </a:cubicBezTo>
                  <a:cubicBezTo>
                    <a:pt x="750" y="1481"/>
                    <a:pt x="750" y="1481"/>
                    <a:pt x="750" y="1481"/>
                  </a:cubicBezTo>
                  <a:close/>
                  <a:moveTo>
                    <a:pt x="1373" y="327"/>
                  </a:moveTo>
                  <a:cubicBezTo>
                    <a:pt x="1373" y="561"/>
                    <a:pt x="1319" y="780"/>
                    <a:pt x="1222" y="943"/>
                  </a:cubicBezTo>
                  <a:cubicBezTo>
                    <a:pt x="1129" y="1100"/>
                    <a:pt x="1008" y="1186"/>
                    <a:pt x="882" y="1186"/>
                  </a:cubicBezTo>
                  <a:cubicBezTo>
                    <a:pt x="756" y="1186"/>
                    <a:pt x="635" y="1100"/>
                    <a:pt x="542" y="943"/>
                  </a:cubicBezTo>
                  <a:cubicBezTo>
                    <a:pt x="445" y="780"/>
                    <a:pt x="391" y="561"/>
                    <a:pt x="391" y="327"/>
                  </a:cubicBezTo>
                  <a:cubicBezTo>
                    <a:pt x="391" y="100"/>
                    <a:pt x="391" y="100"/>
                    <a:pt x="391" y="100"/>
                  </a:cubicBezTo>
                  <a:cubicBezTo>
                    <a:pt x="391" y="97"/>
                    <a:pt x="394" y="95"/>
                    <a:pt x="397" y="95"/>
                  </a:cubicBezTo>
                  <a:cubicBezTo>
                    <a:pt x="1367" y="95"/>
                    <a:pt x="1367" y="95"/>
                    <a:pt x="1367" y="95"/>
                  </a:cubicBezTo>
                  <a:cubicBezTo>
                    <a:pt x="1370" y="95"/>
                    <a:pt x="1373" y="97"/>
                    <a:pt x="1373" y="100"/>
                  </a:cubicBezTo>
                  <a:lnTo>
                    <a:pt x="1373" y="327"/>
                  </a:lnTo>
                  <a:close/>
                  <a:moveTo>
                    <a:pt x="1663" y="301"/>
                  </a:moveTo>
                  <a:cubicBezTo>
                    <a:pt x="1637" y="466"/>
                    <a:pt x="1547" y="615"/>
                    <a:pt x="1417" y="718"/>
                  </a:cubicBezTo>
                  <a:cubicBezTo>
                    <a:pt x="1450" y="596"/>
                    <a:pt x="1468" y="464"/>
                    <a:pt x="1468" y="327"/>
                  </a:cubicBezTo>
                  <a:cubicBezTo>
                    <a:pt x="1468" y="240"/>
                    <a:pt x="1468" y="240"/>
                    <a:pt x="1468" y="240"/>
                  </a:cubicBezTo>
                  <a:cubicBezTo>
                    <a:pt x="1611" y="240"/>
                    <a:pt x="1611" y="240"/>
                    <a:pt x="1611" y="240"/>
                  </a:cubicBezTo>
                  <a:cubicBezTo>
                    <a:pt x="1626" y="240"/>
                    <a:pt x="1641" y="247"/>
                    <a:pt x="1652" y="259"/>
                  </a:cubicBezTo>
                  <a:cubicBezTo>
                    <a:pt x="1662" y="271"/>
                    <a:pt x="1666" y="286"/>
                    <a:pt x="1663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"/>
            <p:cNvSpPr>
              <a:spLocks noEditPoints="1"/>
            </p:cNvSpPr>
            <p:nvPr/>
          </p:nvSpPr>
          <p:spPr bwMode="auto">
            <a:xfrm>
              <a:off x="-795751" y="2462197"/>
              <a:ext cx="1090616" cy="1039801"/>
            </a:xfrm>
            <a:custGeom>
              <a:avLst/>
              <a:gdLst>
                <a:gd name="T0" fmla="*/ 581 w 586"/>
                <a:gd name="T1" fmla="*/ 209 h 559"/>
                <a:gd name="T2" fmla="*/ 543 w 586"/>
                <a:gd name="T3" fmla="*/ 176 h 559"/>
                <a:gd name="T4" fmla="*/ 399 w 586"/>
                <a:gd name="T5" fmla="*/ 156 h 559"/>
                <a:gd name="T6" fmla="*/ 336 w 586"/>
                <a:gd name="T7" fmla="*/ 26 h 559"/>
                <a:gd name="T8" fmla="*/ 293 w 586"/>
                <a:gd name="T9" fmla="*/ 0 h 559"/>
                <a:gd name="T10" fmla="*/ 250 w 586"/>
                <a:gd name="T11" fmla="*/ 26 h 559"/>
                <a:gd name="T12" fmla="*/ 187 w 586"/>
                <a:gd name="T13" fmla="*/ 156 h 559"/>
                <a:gd name="T14" fmla="*/ 44 w 586"/>
                <a:gd name="T15" fmla="*/ 176 h 559"/>
                <a:gd name="T16" fmla="*/ 5 w 586"/>
                <a:gd name="T17" fmla="*/ 209 h 559"/>
                <a:gd name="T18" fmla="*/ 17 w 586"/>
                <a:gd name="T19" fmla="*/ 257 h 559"/>
                <a:gd name="T20" fmla="*/ 121 w 586"/>
                <a:gd name="T21" fmla="*/ 358 h 559"/>
                <a:gd name="T22" fmla="*/ 96 w 586"/>
                <a:gd name="T23" fmla="*/ 501 h 559"/>
                <a:gd name="T24" fmla="*/ 115 w 586"/>
                <a:gd name="T25" fmla="*/ 547 h 559"/>
                <a:gd name="T26" fmla="*/ 165 w 586"/>
                <a:gd name="T27" fmla="*/ 551 h 559"/>
                <a:gd name="T28" fmla="*/ 293 w 586"/>
                <a:gd name="T29" fmla="*/ 483 h 559"/>
                <a:gd name="T30" fmla="*/ 421 w 586"/>
                <a:gd name="T31" fmla="*/ 551 h 559"/>
                <a:gd name="T32" fmla="*/ 443 w 586"/>
                <a:gd name="T33" fmla="*/ 556 h 559"/>
                <a:gd name="T34" fmla="*/ 471 w 586"/>
                <a:gd name="T35" fmla="*/ 547 h 559"/>
                <a:gd name="T36" fmla="*/ 490 w 586"/>
                <a:gd name="T37" fmla="*/ 501 h 559"/>
                <a:gd name="T38" fmla="*/ 465 w 586"/>
                <a:gd name="T39" fmla="*/ 358 h 559"/>
                <a:gd name="T40" fmla="*/ 569 w 586"/>
                <a:gd name="T41" fmla="*/ 257 h 559"/>
                <a:gd name="T42" fmla="*/ 581 w 586"/>
                <a:gd name="T43" fmla="*/ 209 h 559"/>
                <a:gd name="T44" fmla="*/ 381 w 586"/>
                <a:gd name="T45" fmla="*/ 308 h 559"/>
                <a:gd name="T46" fmla="*/ 368 w 586"/>
                <a:gd name="T47" fmla="*/ 350 h 559"/>
                <a:gd name="T48" fmla="*/ 380 w 586"/>
                <a:gd name="T49" fmla="*/ 422 h 559"/>
                <a:gd name="T50" fmla="*/ 315 w 586"/>
                <a:gd name="T51" fmla="*/ 388 h 559"/>
                <a:gd name="T52" fmla="*/ 293 w 586"/>
                <a:gd name="T53" fmla="*/ 382 h 559"/>
                <a:gd name="T54" fmla="*/ 271 w 586"/>
                <a:gd name="T55" fmla="*/ 388 h 559"/>
                <a:gd name="T56" fmla="*/ 206 w 586"/>
                <a:gd name="T57" fmla="*/ 422 h 559"/>
                <a:gd name="T58" fmla="*/ 218 w 586"/>
                <a:gd name="T59" fmla="*/ 350 h 559"/>
                <a:gd name="T60" fmla="*/ 205 w 586"/>
                <a:gd name="T61" fmla="*/ 308 h 559"/>
                <a:gd name="T62" fmla="*/ 152 w 586"/>
                <a:gd name="T63" fmla="*/ 256 h 559"/>
                <a:gd name="T64" fmla="*/ 225 w 586"/>
                <a:gd name="T65" fmla="*/ 246 h 559"/>
                <a:gd name="T66" fmla="*/ 261 w 586"/>
                <a:gd name="T67" fmla="*/ 220 h 559"/>
                <a:gd name="T68" fmla="*/ 293 w 586"/>
                <a:gd name="T69" fmla="*/ 154 h 559"/>
                <a:gd name="T70" fmla="*/ 325 w 586"/>
                <a:gd name="T71" fmla="*/ 220 h 559"/>
                <a:gd name="T72" fmla="*/ 361 w 586"/>
                <a:gd name="T73" fmla="*/ 246 h 559"/>
                <a:gd name="T74" fmla="*/ 434 w 586"/>
                <a:gd name="T75" fmla="*/ 256 h 559"/>
                <a:gd name="T76" fmla="*/ 381 w 586"/>
                <a:gd name="T77" fmla="*/ 308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6" h="559">
                  <a:moveTo>
                    <a:pt x="581" y="209"/>
                  </a:moveTo>
                  <a:cubicBezTo>
                    <a:pt x="575" y="191"/>
                    <a:pt x="560" y="179"/>
                    <a:pt x="543" y="176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28" y="10"/>
                    <a:pt x="311" y="0"/>
                    <a:pt x="293" y="0"/>
                  </a:cubicBezTo>
                  <a:cubicBezTo>
                    <a:pt x="275" y="0"/>
                    <a:pt x="258" y="10"/>
                    <a:pt x="250" y="26"/>
                  </a:cubicBezTo>
                  <a:cubicBezTo>
                    <a:pt x="187" y="156"/>
                    <a:pt x="187" y="156"/>
                    <a:pt x="187" y="156"/>
                  </a:cubicBezTo>
                  <a:cubicBezTo>
                    <a:pt x="44" y="176"/>
                    <a:pt x="44" y="176"/>
                    <a:pt x="44" y="176"/>
                  </a:cubicBezTo>
                  <a:cubicBezTo>
                    <a:pt x="26" y="179"/>
                    <a:pt x="11" y="191"/>
                    <a:pt x="5" y="209"/>
                  </a:cubicBezTo>
                  <a:cubicBezTo>
                    <a:pt x="0" y="226"/>
                    <a:pt x="4" y="245"/>
                    <a:pt x="17" y="257"/>
                  </a:cubicBezTo>
                  <a:cubicBezTo>
                    <a:pt x="121" y="358"/>
                    <a:pt x="121" y="358"/>
                    <a:pt x="121" y="358"/>
                  </a:cubicBezTo>
                  <a:cubicBezTo>
                    <a:pt x="96" y="501"/>
                    <a:pt x="96" y="501"/>
                    <a:pt x="96" y="501"/>
                  </a:cubicBezTo>
                  <a:cubicBezTo>
                    <a:pt x="93" y="518"/>
                    <a:pt x="101" y="536"/>
                    <a:pt x="115" y="547"/>
                  </a:cubicBezTo>
                  <a:cubicBezTo>
                    <a:pt x="130" y="558"/>
                    <a:pt x="149" y="559"/>
                    <a:pt x="165" y="551"/>
                  </a:cubicBezTo>
                  <a:cubicBezTo>
                    <a:pt x="293" y="483"/>
                    <a:pt x="293" y="483"/>
                    <a:pt x="293" y="483"/>
                  </a:cubicBezTo>
                  <a:cubicBezTo>
                    <a:pt x="421" y="551"/>
                    <a:pt x="421" y="551"/>
                    <a:pt x="421" y="551"/>
                  </a:cubicBezTo>
                  <a:cubicBezTo>
                    <a:pt x="428" y="554"/>
                    <a:pt x="435" y="556"/>
                    <a:pt x="443" y="556"/>
                  </a:cubicBezTo>
                  <a:cubicBezTo>
                    <a:pt x="453" y="556"/>
                    <a:pt x="463" y="553"/>
                    <a:pt x="471" y="547"/>
                  </a:cubicBezTo>
                  <a:cubicBezTo>
                    <a:pt x="485" y="536"/>
                    <a:pt x="493" y="518"/>
                    <a:pt x="490" y="501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569" y="257"/>
                    <a:pt x="569" y="257"/>
                    <a:pt x="569" y="257"/>
                  </a:cubicBezTo>
                  <a:cubicBezTo>
                    <a:pt x="582" y="245"/>
                    <a:pt x="586" y="226"/>
                    <a:pt x="581" y="209"/>
                  </a:cubicBezTo>
                  <a:close/>
                  <a:moveTo>
                    <a:pt x="381" y="308"/>
                  </a:moveTo>
                  <a:cubicBezTo>
                    <a:pt x="370" y="319"/>
                    <a:pt x="365" y="334"/>
                    <a:pt x="368" y="350"/>
                  </a:cubicBezTo>
                  <a:cubicBezTo>
                    <a:pt x="380" y="422"/>
                    <a:pt x="380" y="422"/>
                    <a:pt x="380" y="422"/>
                  </a:cubicBezTo>
                  <a:cubicBezTo>
                    <a:pt x="315" y="388"/>
                    <a:pt x="315" y="388"/>
                    <a:pt x="315" y="388"/>
                  </a:cubicBezTo>
                  <a:cubicBezTo>
                    <a:pt x="308" y="384"/>
                    <a:pt x="301" y="382"/>
                    <a:pt x="293" y="382"/>
                  </a:cubicBezTo>
                  <a:cubicBezTo>
                    <a:pt x="285" y="382"/>
                    <a:pt x="278" y="384"/>
                    <a:pt x="271" y="388"/>
                  </a:cubicBezTo>
                  <a:cubicBezTo>
                    <a:pt x="206" y="422"/>
                    <a:pt x="206" y="422"/>
                    <a:pt x="206" y="422"/>
                  </a:cubicBezTo>
                  <a:cubicBezTo>
                    <a:pt x="218" y="350"/>
                    <a:pt x="218" y="350"/>
                    <a:pt x="218" y="350"/>
                  </a:cubicBezTo>
                  <a:cubicBezTo>
                    <a:pt x="221" y="334"/>
                    <a:pt x="216" y="319"/>
                    <a:pt x="205" y="308"/>
                  </a:cubicBezTo>
                  <a:cubicBezTo>
                    <a:pt x="152" y="256"/>
                    <a:pt x="152" y="256"/>
                    <a:pt x="152" y="256"/>
                  </a:cubicBezTo>
                  <a:cubicBezTo>
                    <a:pt x="225" y="246"/>
                    <a:pt x="225" y="246"/>
                    <a:pt x="225" y="246"/>
                  </a:cubicBezTo>
                  <a:cubicBezTo>
                    <a:pt x="240" y="244"/>
                    <a:pt x="254" y="234"/>
                    <a:pt x="261" y="220"/>
                  </a:cubicBezTo>
                  <a:cubicBezTo>
                    <a:pt x="293" y="154"/>
                    <a:pt x="293" y="154"/>
                    <a:pt x="293" y="154"/>
                  </a:cubicBezTo>
                  <a:cubicBezTo>
                    <a:pt x="325" y="220"/>
                    <a:pt x="325" y="220"/>
                    <a:pt x="325" y="220"/>
                  </a:cubicBezTo>
                  <a:cubicBezTo>
                    <a:pt x="332" y="234"/>
                    <a:pt x="346" y="244"/>
                    <a:pt x="361" y="246"/>
                  </a:cubicBezTo>
                  <a:cubicBezTo>
                    <a:pt x="434" y="256"/>
                    <a:pt x="434" y="256"/>
                    <a:pt x="434" y="256"/>
                  </a:cubicBezTo>
                  <a:lnTo>
                    <a:pt x="381" y="3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5929004" y="5551551"/>
            <a:ext cx="333992" cy="333992"/>
            <a:chOff x="5904774" y="6421576"/>
            <a:chExt cx="382452" cy="382452"/>
          </a:xfrm>
        </p:grpSpPr>
        <p:sp>
          <p:nvSpPr>
            <p:cNvPr id="74" name="Donut 73"/>
            <p:cNvSpPr/>
            <p:nvPr/>
          </p:nvSpPr>
          <p:spPr>
            <a:xfrm>
              <a:off x="5904774" y="6421576"/>
              <a:ext cx="382452" cy="382452"/>
            </a:xfrm>
            <a:prstGeom prst="donut">
              <a:avLst>
                <a:gd name="adj" fmla="val 21670"/>
              </a:avLst>
            </a:prstGeom>
            <a:gradFill flip="none" rotWithShape="1">
              <a:gsLst>
                <a:gs pos="0">
                  <a:srgbClr val="2F9D8D"/>
                </a:gs>
                <a:gs pos="100000">
                  <a:srgbClr val="E9875D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019380" y="6536182"/>
              <a:ext cx="153240" cy="153240"/>
            </a:xfrm>
            <a:prstGeom prst="ellipse">
              <a:avLst/>
            </a:prstGeom>
            <a:solidFill>
              <a:srgbClr val="6A3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Oval 121"/>
          <p:cNvSpPr/>
          <p:nvPr/>
        </p:nvSpPr>
        <p:spPr>
          <a:xfrm>
            <a:off x="5857608" y="4669747"/>
            <a:ext cx="501284" cy="501283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/>
              <a:t>2015</a:t>
            </a:r>
          </a:p>
        </p:txBody>
      </p:sp>
      <p:sp>
        <p:nvSpPr>
          <p:cNvPr id="138" name="Oval 137"/>
          <p:cNvSpPr/>
          <p:nvPr/>
        </p:nvSpPr>
        <p:spPr>
          <a:xfrm>
            <a:off x="5857608" y="3964676"/>
            <a:ext cx="501284" cy="501283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/>
              <a:t>2016</a:t>
            </a:r>
          </a:p>
        </p:txBody>
      </p:sp>
      <p:sp>
        <p:nvSpPr>
          <p:cNvPr id="146" name="Oval 145"/>
          <p:cNvSpPr/>
          <p:nvPr/>
        </p:nvSpPr>
        <p:spPr>
          <a:xfrm>
            <a:off x="5857608" y="3230605"/>
            <a:ext cx="501284" cy="501283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/>
              <a:t>2017</a:t>
            </a:r>
          </a:p>
        </p:txBody>
      </p:sp>
      <p:sp>
        <p:nvSpPr>
          <p:cNvPr id="154" name="Trapezoid 153"/>
          <p:cNvSpPr/>
          <p:nvPr/>
        </p:nvSpPr>
        <p:spPr>
          <a:xfrm rot="5400000">
            <a:off x="5196865" y="2373672"/>
            <a:ext cx="1084695" cy="699812"/>
          </a:xfrm>
          <a:prstGeom prst="trapezoid">
            <a:avLst>
              <a:gd name="adj" fmla="val 41222"/>
            </a:avLst>
          </a:prstGeom>
          <a:gradFill flip="none" rotWithShape="1">
            <a:gsLst>
              <a:gs pos="100000">
                <a:srgbClr val="2F9D8D"/>
              </a:gs>
              <a:gs pos="0">
                <a:srgbClr val="E9875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1106972" y="2181231"/>
            <a:ext cx="4283969" cy="1084695"/>
          </a:xfrm>
          <a:prstGeom prst="rect">
            <a:avLst/>
          </a:prstGeom>
          <a:gradFill flip="none" rotWithShape="1">
            <a:gsLst>
              <a:gs pos="0">
                <a:srgbClr val="EAE4DD">
                  <a:alpha val="0"/>
                </a:srgbClr>
              </a:gs>
              <a:gs pos="44000">
                <a:srgbClr val="6FB5A8"/>
              </a:gs>
              <a:gs pos="100000">
                <a:srgbClr val="2F9D8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/>
          <p:cNvSpPr/>
          <p:nvPr/>
        </p:nvSpPr>
        <p:spPr>
          <a:xfrm>
            <a:off x="5857608" y="2472937"/>
            <a:ext cx="501284" cy="501283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/>
              <a:t>2018</a:t>
            </a:r>
          </a:p>
        </p:txBody>
      </p:sp>
      <p:grpSp>
        <p:nvGrpSpPr>
          <p:cNvPr id="156" name="Group 155"/>
          <p:cNvGrpSpPr/>
          <p:nvPr/>
        </p:nvGrpSpPr>
        <p:grpSpPr>
          <a:xfrm>
            <a:off x="1823719" y="2369251"/>
            <a:ext cx="2233773" cy="708654"/>
            <a:chOff x="2297843" y="2783244"/>
            <a:chExt cx="2557876" cy="811474"/>
          </a:xfrm>
        </p:grpSpPr>
        <p:sp>
          <p:nvSpPr>
            <p:cNvPr id="159" name="TextBox 158"/>
            <p:cNvSpPr txBox="1"/>
            <p:nvPr/>
          </p:nvSpPr>
          <p:spPr>
            <a:xfrm>
              <a:off x="2297843" y="3101312"/>
              <a:ext cx="2539956" cy="4934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0" dirty="0" err="1">
                  <a:solidFill>
                    <a:schemeClr val="bg1"/>
                  </a:solidFill>
                </a:rPr>
                <a:t>Lorem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ipsum</a:t>
              </a:r>
              <a:r>
                <a:rPr lang="en-US" sz="1400" dirty="0">
                  <a:solidFill>
                    <a:schemeClr val="bg1"/>
                  </a:solidFill>
                </a:rPr>
                <a:t> dolor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</a:rPr>
                <a:t>. </a:t>
              </a: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3066901" y="2783244"/>
              <a:ext cx="1788818" cy="28194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EXECUTING TIME</a:t>
              </a: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585784" y="2404070"/>
            <a:ext cx="639017" cy="639017"/>
            <a:chOff x="1389063" y="3748088"/>
            <a:chExt cx="336550" cy="336550"/>
          </a:xfrm>
          <a:solidFill>
            <a:schemeClr val="bg1"/>
          </a:solidFill>
        </p:grpSpPr>
        <p:sp>
          <p:nvSpPr>
            <p:cNvPr id="103" name="Freeform 5"/>
            <p:cNvSpPr>
              <a:spLocks/>
            </p:cNvSpPr>
            <p:nvPr/>
          </p:nvSpPr>
          <p:spPr bwMode="auto">
            <a:xfrm>
              <a:off x="1547813" y="3787776"/>
              <a:ext cx="58738" cy="60325"/>
            </a:xfrm>
            <a:custGeom>
              <a:avLst/>
              <a:gdLst>
                <a:gd name="T0" fmla="*/ 300 w 360"/>
                <a:gd name="T1" fmla="*/ 244 h 364"/>
                <a:gd name="T2" fmla="*/ 120 w 360"/>
                <a:gd name="T3" fmla="*/ 244 h 364"/>
                <a:gd name="T4" fmla="*/ 120 w 360"/>
                <a:gd name="T5" fmla="*/ 60 h 364"/>
                <a:gd name="T6" fmla="*/ 60 w 360"/>
                <a:gd name="T7" fmla="*/ 0 h 364"/>
                <a:gd name="T8" fmla="*/ 0 w 360"/>
                <a:gd name="T9" fmla="*/ 60 h 364"/>
                <a:gd name="T10" fmla="*/ 0 w 360"/>
                <a:gd name="T11" fmla="*/ 304 h 364"/>
                <a:gd name="T12" fmla="*/ 60 w 360"/>
                <a:gd name="T13" fmla="*/ 364 h 364"/>
                <a:gd name="T14" fmla="*/ 300 w 360"/>
                <a:gd name="T15" fmla="*/ 364 h 364"/>
                <a:gd name="T16" fmla="*/ 360 w 360"/>
                <a:gd name="T17" fmla="*/ 304 h 364"/>
                <a:gd name="T18" fmla="*/ 300 w 360"/>
                <a:gd name="T19" fmla="*/ 24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64">
                  <a:moveTo>
                    <a:pt x="300" y="244"/>
                  </a:moveTo>
                  <a:cubicBezTo>
                    <a:pt x="120" y="244"/>
                    <a:pt x="120" y="244"/>
                    <a:pt x="120" y="244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37"/>
                    <a:pt x="27" y="364"/>
                    <a:pt x="60" y="364"/>
                  </a:cubicBezTo>
                  <a:cubicBezTo>
                    <a:pt x="300" y="364"/>
                    <a:pt x="300" y="364"/>
                    <a:pt x="300" y="364"/>
                  </a:cubicBezTo>
                  <a:cubicBezTo>
                    <a:pt x="333" y="364"/>
                    <a:pt x="360" y="337"/>
                    <a:pt x="360" y="304"/>
                  </a:cubicBezTo>
                  <a:cubicBezTo>
                    <a:pt x="360" y="271"/>
                    <a:pt x="333" y="244"/>
                    <a:pt x="300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1389063" y="3748088"/>
              <a:ext cx="336550" cy="336550"/>
            </a:xfrm>
            <a:custGeom>
              <a:avLst/>
              <a:gdLst>
                <a:gd name="T0" fmla="*/ 1808 w 2048"/>
                <a:gd name="T1" fmla="*/ 1454 h 2048"/>
                <a:gd name="T2" fmla="*/ 1808 w 2048"/>
                <a:gd name="T3" fmla="*/ 1388 h 2048"/>
                <a:gd name="T4" fmla="*/ 1628 w 2048"/>
                <a:gd name="T5" fmla="*/ 1208 h 2048"/>
                <a:gd name="T6" fmla="*/ 1084 w 2048"/>
                <a:gd name="T7" fmla="*/ 1208 h 2048"/>
                <a:gd name="T8" fmla="*/ 1084 w 2048"/>
                <a:gd name="T9" fmla="*/ 1085 h 2048"/>
                <a:gd name="T10" fmla="*/ 1564 w 2048"/>
                <a:gd name="T11" fmla="*/ 544 h 2048"/>
                <a:gd name="T12" fmla="*/ 1024 w 2048"/>
                <a:gd name="T13" fmla="*/ 0 h 2048"/>
                <a:gd name="T14" fmla="*/ 484 w 2048"/>
                <a:gd name="T15" fmla="*/ 544 h 2048"/>
                <a:gd name="T16" fmla="*/ 964 w 2048"/>
                <a:gd name="T17" fmla="*/ 1085 h 2048"/>
                <a:gd name="T18" fmla="*/ 964 w 2048"/>
                <a:gd name="T19" fmla="*/ 1208 h 2048"/>
                <a:gd name="T20" fmla="*/ 420 w 2048"/>
                <a:gd name="T21" fmla="*/ 1208 h 2048"/>
                <a:gd name="T22" fmla="*/ 240 w 2048"/>
                <a:gd name="T23" fmla="*/ 1388 h 2048"/>
                <a:gd name="T24" fmla="*/ 240 w 2048"/>
                <a:gd name="T25" fmla="*/ 1454 h 2048"/>
                <a:gd name="T26" fmla="*/ 0 w 2048"/>
                <a:gd name="T27" fmla="*/ 1748 h 2048"/>
                <a:gd name="T28" fmla="*/ 300 w 2048"/>
                <a:gd name="T29" fmla="*/ 2048 h 2048"/>
                <a:gd name="T30" fmla="*/ 600 w 2048"/>
                <a:gd name="T31" fmla="*/ 1748 h 2048"/>
                <a:gd name="T32" fmla="*/ 360 w 2048"/>
                <a:gd name="T33" fmla="*/ 1454 h 2048"/>
                <a:gd name="T34" fmla="*/ 360 w 2048"/>
                <a:gd name="T35" fmla="*/ 1388 h 2048"/>
                <a:gd name="T36" fmla="*/ 420 w 2048"/>
                <a:gd name="T37" fmla="*/ 1328 h 2048"/>
                <a:gd name="T38" fmla="*/ 964 w 2048"/>
                <a:gd name="T39" fmla="*/ 1328 h 2048"/>
                <a:gd name="T40" fmla="*/ 964 w 2048"/>
                <a:gd name="T41" fmla="*/ 1454 h 2048"/>
                <a:gd name="T42" fmla="*/ 724 w 2048"/>
                <a:gd name="T43" fmla="*/ 1748 h 2048"/>
                <a:gd name="T44" fmla="*/ 1024 w 2048"/>
                <a:gd name="T45" fmla="*/ 2048 h 2048"/>
                <a:gd name="T46" fmla="*/ 1324 w 2048"/>
                <a:gd name="T47" fmla="*/ 1748 h 2048"/>
                <a:gd name="T48" fmla="*/ 1084 w 2048"/>
                <a:gd name="T49" fmla="*/ 1454 h 2048"/>
                <a:gd name="T50" fmla="*/ 1084 w 2048"/>
                <a:gd name="T51" fmla="*/ 1328 h 2048"/>
                <a:gd name="T52" fmla="*/ 1628 w 2048"/>
                <a:gd name="T53" fmla="*/ 1328 h 2048"/>
                <a:gd name="T54" fmla="*/ 1688 w 2048"/>
                <a:gd name="T55" fmla="*/ 1388 h 2048"/>
                <a:gd name="T56" fmla="*/ 1688 w 2048"/>
                <a:gd name="T57" fmla="*/ 1454 h 2048"/>
                <a:gd name="T58" fmla="*/ 1448 w 2048"/>
                <a:gd name="T59" fmla="*/ 1748 h 2048"/>
                <a:gd name="T60" fmla="*/ 1748 w 2048"/>
                <a:gd name="T61" fmla="*/ 2048 h 2048"/>
                <a:gd name="T62" fmla="*/ 2048 w 2048"/>
                <a:gd name="T63" fmla="*/ 1748 h 2048"/>
                <a:gd name="T64" fmla="*/ 1808 w 2048"/>
                <a:gd name="T65" fmla="*/ 1454 h 2048"/>
                <a:gd name="T66" fmla="*/ 480 w 2048"/>
                <a:gd name="T67" fmla="*/ 1748 h 2048"/>
                <a:gd name="T68" fmla="*/ 300 w 2048"/>
                <a:gd name="T69" fmla="*/ 1928 h 2048"/>
                <a:gd name="T70" fmla="*/ 120 w 2048"/>
                <a:gd name="T71" fmla="*/ 1748 h 2048"/>
                <a:gd name="T72" fmla="*/ 300 w 2048"/>
                <a:gd name="T73" fmla="*/ 1568 h 2048"/>
                <a:gd name="T74" fmla="*/ 480 w 2048"/>
                <a:gd name="T75" fmla="*/ 1748 h 2048"/>
                <a:gd name="T76" fmla="*/ 1204 w 2048"/>
                <a:gd name="T77" fmla="*/ 1748 h 2048"/>
                <a:gd name="T78" fmla="*/ 1024 w 2048"/>
                <a:gd name="T79" fmla="*/ 1928 h 2048"/>
                <a:gd name="T80" fmla="*/ 844 w 2048"/>
                <a:gd name="T81" fmla="*/ 1748 h 2048"/>
                <a:gd name="T82" fmla="*/ 1024 w 2048"/>
                <a:gd name="T83" fmla="*/ 1568 h 2048"/>
                <a:gd name="T84" fmla="*/ 1204 w 2048"/>
                <a:gd name="T85" fmla="*/ 1748 h 2048"/>
                <a:gd name="T86" fmla="*/ 1024 w 2048"/>
                <a:gd name="T87" fmla="*/ 968 h 2048"/>
                <a:gd name="T88" fmla="*/ 604 w 2048"/>
                <a:gd name="T89" fmla="*/ 544 h 2048"/>
                <a:gd name="T90" fmla="*/ 1024 w 2048"/>
                <a:gd name="T91" fmla="*/ 120 h 2048"/>
                <a:gd name="T92" fmla="*/ 1444 w 2048"/>
                <a:gd name="T93" fmla="*/ 544 h 2048"/>
                <a:gd name="T94" fmla="*/ 1024 w 2048"/>
                <a:gd name="T95" fmla="*/ 968 h 2048"/>
                <a:gd name="T96" fmla="*/ 1748 w 2048"/>
                <a:gd name="T97" fmla="*/ 1928 h 2048"/>
                <a:gd name="T98" fmla="*/ 1568 w 2048"/>
                <a:gd name="T99" fmla="*/ 1748 h 2048"/>
                <a:gd name="T100" fmla="*/ 1748 w 2048"/>
                <a:gd name="T101" fmla="*/ 1568 h 2048"/>
                <a:gd name="T102" fmla="*/ 1928 w 2048"/>
                <a:gd name="T103" fmla="*/ 1748 h 2048"/>
                <a:gd name="T104" fmla="*/ 1748 w 2048"/>
                <a:gd name="T105" fmla="*/ 192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8" h="2048">
                  <a:moveTo>
                    <a:pt x="1808" y="1454"/>
                  </a:moveTo>
                  <a:cubicBezTo>
                    <a:pt x="1808" y="1388"/>
                    <a:pt x="1808" y="1388"/>
                    <a:pt x="1808" y="1388"/>
                  </a:cubicBezTo>
                  <a:cubicBezTo>
                    <a:pt x="1808" y="1289"/>
                    <a:pt x="1727" y="1208"/>
                    <a:pt x="1628" y="1208"/>
                  </a:cubicBezTo>
                  <a:cubicBezTo>
                    <a:pt x="1084" y="1208"/>
                    <a:pt x="1084" y="1208"/>
                    <a:pt x="1084" y="1208"/>
                  </a:cubicBezTo>
                  <a:cubicBezTo>
                    <a:pt x="1084" y="1085"/>
                    <a:pt x="1084" y="1085"/>
                    <a:pt x="1084" y="1085"/>
                  </a:cubicBezTo>
                  <a:cubicBezTo>
                    <a:pt x="1354" y="1054"/>
                    <a:pt x="1564" y="824"/>
                    <a:pt x="1564" y="544"/>
                  </a:cubicBezTo>
                  <a:cubicBezTo>
                    <a:pt x="1564" y="244"/>
                    <a:pt x="1322" y="0"/>
                    <a:pt x="1024" y="0"/>
                  </a:cubicBezTo>
                  <a:cubicBezTo>
                    <a:pt x="726" y="0"/>
                    <a:pt x="484" y="244"/>
                    <a:pt x="484" y="544"/>
                  </a:cubicBezTo>
                  <a:cubicBezTo>
                    <a:pt x="484" y="824"/>
                    <a:pt x="694" y="1054"/>
                    <a:pt x="964" y="1085"/>
                  </a:cubicBezTo>
                  <a:cubicBezTo>
                    <a:pt x="964" y="1208"/>
                    <a:pt x="964" y="1208"/>
                    <a:pt x="964" y="1208"/>
                  </a:cubicBezTo>
                  <a:cubicBezTo>
                    <a:pt x="420" y="1208"/>
                    <a:pt x="420" y="1208"/>
                    <a:pt x="420" y="1208"/>
                  </a:cubicBezTo>
                  <a:cubicBezTo>
                    <a:pt x="321" y="1208"/>
                    <a:pt x="240" y="1289"/>
                    <a:pt x="240" y="1388"/>
                  </a:cubicBezTo>
                  <a:cubicBezTo>
                    <a:pt x="240" y="1454"/>
                    <a:pt x="240" y="1454"/>
                    <a:pt x="240" y="1454"/>
                  </a:cubicBezTo>
                  <a:cubicBezTo>
                    <a:pt x="103" y="1482"/>
                    <a:pt x="0" y="1603"/>
                    <a:pt x="0" y="1748"/>
                  </a:cubicBezTo>
                  <a:cubicBezTo>
                    <a:pt x="0" y="1913"/>
                    <a:pt x="135" y="2048"/>
                    <a:pt x="300" y="2048"/>
                  </a:cubicBezTo>
                  <a:cubicBezTo>
                    <a:pt x="465" y="2048"/>
                    <a:pt x="600" y="1913"/>
                    <a:pt x="600" y="1748"/>
                  </a:cubicBezTo>
                  <a:cubicBezTo>
                    <a:pt x="600" y="1603"/>
                    <a:pt x="497" y="1482"/>
                    <a:pt x="360" y="1454"/>
                  </a:cubicBezTo>
                  <a:cubicBezTo>
                    <a:pt x="360" y="1388"/>
                    <a:pt x="360" y="1388"/>
                    <a:pt x="360" y="1388"/>
                  </a:cubicBezTo>
                  <a:cubicBezTo>
                    <a:pt x="360" y="1355"/>
                    <a:pt x="387" y="1328"/>
                    <a:pt x="420" y="1328"/>
                  </a:cubicBezTo>
                  <a:cubicBezTo>
                    <a:pt x="964" y="1328"/>
                    <a:pt x="964" y="1328"/>
                    <a:pt x="964" y="1328"/>
                  </a:cubicBezTo>
                  <a:cubicBezTo>
                    <a:pt x="964" y="1454"/>
                    <a:pt x="964" y="1454"/>
                    <a:pt x="964" y="1454"/>
                  </a:cubicBezTo>
                  <a:cubicBezTo>
                    <a:pt x="827" y="1482"/>
                    <a:pt x="724" y="1603"/>
                    <a:pt x="724" y="1748"/>
                  </a:cubicBezTo>
                  <a:cubicBezTo>
                    <a:pt x="724" y="1913"/>
                    <a:pt x="859" y="2048"/>
                    <a:pt x="1024" y="2048"/>
                  </a:cubicBezTo>
                  <a:cubicBezTo>
                    <a:pt x="1189" y="2048"/>
                    <a:pt x="1324" y="1913"/>
                    <a:pt x="1324" y="1748"/>
                  </a:cubicBezTo>
                  <a:cubicBezTo>
                    <a:pt x="1324" y="1603"/>
                    <a:pt x="1221" y="1482"/>
                    <a:pt x="1084" y="1454"/>
                  </a:cubicBezTo>
                  <a:cubicBezTo>
                    <a:pt x="1084" y="1328"/>
                    <a:pt x="1084" y="1328"/>
                    <a:pt x="1084" y="1328"/>
                  </a:cubicBezTo>
                  <a:cubicBezTo>
                    <a:pt x="1628" y="1328"/>
                    <a:pt x="1628" y="1328"/>
                    <a:pt x="1628" y="1328"/>
                  </a:cubicBezTo>
                  <a:cubicBezTo>
                    <a:pt x="1661" y="1328"/>
                    <a:pt x="1688" y="1355"/>
                    <a:pt x="1688" y="1388"/>
                  </a:cubicBezTo>
                  <a:cubicBezTo>
                    <a:pt x="1688" y="1454"/>
                    <a:pt x="1688" y="1454"/>
                    <a:pt x="1688" y="1454"/>
                  </a:cubicBezTo>
                  <a:cubicBezTo>
                    <a:pt x="1551" y="1482"/>
                    <a:pt x="1448" y="1603"/>
                    <a:pt x="1448" y="1748"/>
                  </a:cubicBezTo>
                  <a:cubicBezTo>
                    <a:pt x="1448" y="1913"/>
                    <a:pt x="1583" y="2048"/>
                    <a:pt x="1748" y="2048"/>
                  </a:cubicBezTo>
                  <a:cubicBezTo>
                    <a:pt x="1913" y="2048"/>
                    <a:pt x="2048" y="1913"/>
                    <a:pt x="2048" y="1748"/>
                  </a:cubicBezTo>
                  <a:cubicBezTo>
                    <a:pt x="2048" y="1603"/>
                    <a:pt x="1945" y="1482"/>
                    <a:pt x="1808" y="1454"/>
                  </a:cubicBezTo>
                  <a:close/>
                  <a:moveTo>
                    <a:pt x="480" y="1748"/>
                  </a:moveTo>
                  <a:cubicBezTo>
                    <a:pt x="480" y="1847"/>
                    <a:pt x="399" y="1928"/>
                    <a:pt x="300" y="1928"/>
                  </a:cubicBezTo>
                  <a:cubicBezTo>
                    <a:pt x="201" y="1928"/>
                    <a:pt x="120" y="1847"/>
                    <a:pt x="120" y="1748"/>
                  </a:cubicBezTo>
                  <a:cubicBezTo>
                    <a:pt x="120" y="1649"/>
                    <a:pt x="201" y="1568"/>
                    <a:pt x="300" y="1568"/>
                  </a:cubicBezTo>
                  <a:cubicBezTo>
                    <a:pt x="399" y="1568"/>
                    <a:pt x="480" y="1649"/>
                    <a:pt x="480" y="1748"/>
                  </a:cubicBezTo>
                  <a:close/>
                  <a:moveTo>
                    <a:pt x="1204" y="1748"/>
                  </a:moveTo>
                  <a:cubicBezTo>
                    <a:pt x="1204" y="1847"/>
                    <a:pt x="1123" y="1928"/>
                    <a:pt x="1024" y="1928"/>
                  </a:cubicBezTo>
                  <a:cubicBezTo>
                    <a:pt x="925" y="1928"/>
                    <a:pt x="844" y="1847"/>
                    <a:pt x="844" y="1748"/>
                  </a:cubicBezTo>
                  <a:cubicBezTo>
                    <a:pt x="844" y="1649"/>
                    <a:pt x="925" y="1568"/>
                    <a:pt x="1024" y="1568"/>
                  </a:cubicBezTo>
                  <a:cubicBezTo>
                    <a:pt x="1123" y="1568"/>
                    <a:pt x="1204" y="1649"/>
                    <a:pt x="1204" y="1748"/>
                  </a:cubicBezTo>
                  <a:close/>
                  <a:moveTo>
                    <a:pt x="1024" y="968"/>
                  </a:moveTo>
                  <a:cubicBezTo>
                    <a:pt x="792" y="968"/>
                    <a:pt x="604" y="778"/>
                    <a:pt x="604" y="544"/>
                  </a:cubicBezTo>
                  <a:cubicBezTo>
                    <a:pt x="604" y="310"/>
                    <a:pt x="792" y="120"/>
                    <a:pt x="1024" y="120"/>
                  </a:cubicBezTo>
                  <a:cubicBezTo>
                    <a:pt x="1256" y="120"/>
                    <a:pt x="1444" y="310"/>
                    <a:pt x="1444" y="544"/>
                  </a:cubicBezTo>
                  <a:cubicBezTo>
                    <a:pt x="1444" y="778"/>
                    <a:pt x="1256" y="968"/>
                    <a:pt x="1024" y="968"/>
                  </a:cubicBezTo>
                  <a:close/>
                  <a:moveTo>
                    <a:pt x="1748" y="1928"/>
                  </a:moveTo>
                  <a:cubicBezTo>
                    <a:pt x="1649" y="1928"/>
                    <a:pt x="1568" y="1847"/>
                    <a:pt x="1568" y="1748"/>
                  </a:cubicBezTo>
                  <a:cubicBezTo>
                    <a:pt x="1568" y="1649"/>
                    <a:pt x="1649" y="1568"/>
                    <a:pt x="1748" y="1568"/>
                  </a:cubicBezTo>
                  <a:cubicBezTo>
                    <a:pt x="1847" y="1568"/>
                    <a:pt x="1928" y="1649"/>
                    <a:pt x="1928" y="1748"/>
                  </a:cubicBezTo>
                  <a:cubicBezTo>
                    <a:pt x="1928" y="1847"/>
                    <a:pt x="1847" y="1928"/>
                    <a:pt x="1748" y="19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4293850" y="2332804"/>
            <a:ext cx="39926" cy="781549"/>
            <a:chOff x="4054908" y="2381250"/>
            <a:chExt cx="45719" cy="894946"/>
          </a:xfrm>
        </p:grpSpPr>
        <p:cxnSp>
          <p:nvCxnSpPr>
            <p:cNvPr id="163" name="Straight Connector 162"/>
            <p:cNvCxnSpPr/>
            <p:nvPr/>
          </p:nvCxnSpPr>
          <p:spPr>
            <a:xfrm>
              <a:off x="4100627" y="2381250"/>
              <a:ext cx="0" cy="8949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Isosceles Triangle 163"/>
            <p:cNvSpPr/>
            <p:nvPr/>
          </p:nvSpPr>
          <p:spPr>
            <a:xfrm rot="16200000">
              <a:off x="4023274" y="2805864"/>
              <a:ext cx="108988" cy="4571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813869" y="3860990"/>
            <a:ext cx="2241220" cy="708654"/>
            <a:chOff x="2259790" y="2783244"/>
            <a:chExt cx="2566404" cy="811474"/>
          </a:xfrm>
        </p:grpSpPr>
        <p:sp>
          <p:nvSpPr>
            <p:cNvPr id="50" name="TextBox 49"/>
            <p:cNvSpPr txBox="1"/>
            <p:nvPr/>
          </p:nvSpPr>
          <p:spPr>
            <a:xfrm>
              <a:off x="2259790" y="3101312"/>
              <a:ext cx="2551235" cy="4934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0" dirty="0" err="1">
                  <a:solidFill>
                    <a:schemeClr val="bg1"/>
                  </a:solidFill>
                </a:rPr>
                <a:t>Lorem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ipsum</a:t>
              </a:r>
              <a:r>
                <a:rPr lang="en-US" sz="1400" dirty="0">
                  <a:solidFill>
                    <a:schemeClr val="bg1"/>
                  </a:solidFill>
                </a:rPr>
                <a:t> dolor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</a:rPr>
                <a:t>. 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096411" y="2783244"/>
              <a:ext cx="1729783" cy="28194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600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 dirty="0"/>
                <a:t>ESTABLISHMENT</a:t>
              </a:r>
            </a:p>
          </p:txBody>
        </p:sp>
      </p:grpSp>
      <p:pic>
        <p:nvPicPr>
          <p:cNvPr id="109" name="Picture 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2996" y="3871275"/>
            <a:ext cx="604594" cy="688084"/>
          </a:xfrm>
          <a:prstGeom prst="rect">
            <a:avLst/>
          </a:prstGeom>
        </p:spPr>
      </p:pic>
      <p:grpSp>
        <p:nvGrpSpPr>
          <p:cNvPr id="166" name="Group 165"/>
          <p:cNvGrpSpPr/>
          <p:nvPr/>
        </p:nvGrpSpPr>
        <p:grpSpPr>
          <a:xfrm>
            <a:off x="4293850" y="3824543"/>
            <a:ext cx="39926" cy="781549"/>
            <a:chOff x="4054908" y="2381250"/>
            <a:chExt cx="45719" cy="894946"/>
          </a:xfrm>
        </p:grpSpPr>
        <p:cxnSp>
          <p:nvCxnSpPr>
            <p:cNvPr id="167" name="Straight Connector 166"/>
            <p:cNvCxnSpPr/>
            <p:nvPr/>
          </p:nvCxnSpPr>
          <p:spPr>
            <a:xfrm>
              <a:off x="4100627" y="2381250"/>
              <a:ext cx="0" cy="8949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Isosceles Triangle 167"/>
            <p:cNvSpPr/>
            <p:nvPr/>
          </p:nvSpPr>
          <p:spPr>
            <a:xfrm rot="16200000">
              <a:off x="4023274" y="2805864"/>
              <a:ext cx="108988" cy="4571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6913432" y="3182419"/>
            <a:ext cx="597650" cy="597655"/>
            <a:chOff x="8208963" y="3762375"/>
            <a:chExt cx="306387" cy="306388"/>
          </a:xfrm>
        </p:grpSpPr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8424863" y="3943350"/>
              <a:ext cx="53975" cy="53975"/>
            </a:xfrm>
            <a:custGeom>
              <a:avLst/>
              <a:gdLst>
                <a:gd name="T0" fmla="*/ 300 w 360"/>
                <a:gd name="T1" fmla="*/ 240 h 360"/>
                <a:gd name="T2" fmla="*/ 120 w 360"/>
                <a:gd name="T3" fmla="*/ 240 h 360"/>
                <a:gd name="T4" fmla="*/ 120 w 360"/>
                <a:gd name="T5" fmla="*/ 60 h 360"/>
                <a:gd name="T6" fmla="*/ 60 w 360"/>
                <a:gd name="T7" fmla="*/ 0 h 360"/>
                <a:gd name="T8" fmla="*/ 0 w 360"/>
                <a:gd name="T9" fmla="*/ 60 h 360"/>
                <a:gd name="T10" fmla="*/ 0 w 360"/>
                <a:gd name="T11" fmla="*/ 300 h 360"/>
                <a:gd name="T12" fmla="*/ 60 w 360"/>
                <a:gd name="T13" fmla="*/ 360 h 360"/>
                <a:gd name="T14" fmla="*/ 300 w 360"/>
                <a:gd name="T15" fmla="*/ 360 h 360"/>
                <a:gd name="T16" fmla="*/ 360 w 360"/>
                <a:gd name="T17" fmla="*/ 300 h 360"/>
                <a:gd name="T18" fmla="*/ 300 w 360"/>
                <a:gd name="T19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60">
                  <a:moveTo>
                    <a:pt x="300" y="240"/>
                  </a:moveTo>
                  <a:cubicBezTo>
                    <a:pt x="120" y="240"/>
                    <a:pt x="120" y="240"/>
                    <a:pt x="120" y="24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3"/>
                    <a:pt x="27" y="360"/>
                    <a:pt x="60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3" y="360"/>
                    <a:pt x="360" y="333"/>
                    <a:pt x="360" y="300"/>
                  </a:cubicBezTo>
                  <a:cubicBezTo>
                    <a:pt x="360" y="267"/>
                    <a:pt x="333" y="240"/>
                    <a:pt x="300" y="2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8"/>
            <p:cNvSpPr>
              <a:spLocks/>
            </p:cNvSpPr>
            <p:nvPr/>
          </p:nvSpPr>
          <p:spPr bwMode="auto">
            <a:xfrm>
              <a:off x="8245476" y="3925887"/>
              <a:ext cx="53975" cy="17463"/>
            </a:xfrm>
            <a:custGeom>
              <a:avLst/>
              <a:gdLst>
                <a:gd name="T0" fmla="*/ 300 w 360"/>
                <a:gd name="T1" fmla="*/ 0 h 120"/>
                <a:gd name="T2" fmla="*/ 60 w 360"/>
                <a:gd name="T3" fmla="*/ 0 h 120"/>
                <a:gd name="T4" fmla="*/ 0 w 360"/>
                <a:gd name="T5" fmla="*/ 60 h 120"/>
                <a:gd name="T6" fmla="*/ 60 w 360"/>
                <a:gd name="T7" fmla="*/ 120 h 120"/>
                <a:gd name="T8" fmla="*/ 300 w 360"/>
                <a:gd name="T9" fmla="*/ 120 h 120"/>
                <a:gd name="T10" fmla="*/ 360 w 360"/>
                <a:gd name="T11" fmla="*/ 60 h 120"/>
                <a:gd name="T12" fmla="*/ 300 w 360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120">
                  <a:moveTo>
                    <a:pt x="30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333" y="120"/>
                    <a:pt x="360" y="93"/>
                    <a:pt x="360" y="60"/>
                  </a:cubicBezTo>
                  <a:cubicBezTo>
                    <a:pt x="360" y="27"/>
                    <a:pt x="333" y="0"/>
                    <a:pt x="3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9"/>
            <p:cNvSpPr>
              <a:spLocks/>
            </p:cNvSpPr>
            <p:nvPr/>
          </p:nvSpPr>
          <p:spPr bwMode="auto">
            <a:xfrm>
              <a:off x="8245476" y="3979864"/>
              <a:ext cx="53975" cy="17463"/>
            </a:xfrm>
            <a:custGeom>
              <a:avLst/>
              <a:gdLst>
                <a:gd name="T0" fmla="*/ 300 w 360"/>
                <a:gd name="T1" fmla="*/ 0 h 120"/>
                <a:gd name="T2" fmla="*/ 60 w 360"/>
                <a:gd name="T3" fmla="*/ 0 h 120"/>
                <a:gd name="T4" fmla="*/ 0 w 360"/>
                <a:gd name="T5" fmla="*/ 60 h 120"/>
                <a:gd name="T6" fmla="*/ 60 w 360"/>
                <a:gd name="T7" fmla="*/ 120 h 120"/>
                <a:gd name="T8" fmla="*/ 300 w 360"/>
                <a:gd name="T9" fmla="*/ 120 h 120"/>
                <a:gd name="T10" fmla="*/ 360 w 360"/>
                <a:gd name="T11" fmla="*/ 60 h 120"/>
                <a:gd name="T12" fmla="*/ 300 w 360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120">
                  <a:moveTo>
                    <a:pt x="30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333" y="120"/>
                    <a:pt x="360" y="93"/>
                    <a:pt x="360" y="60"/>
                  </a:cubicBezTo>
                  <a:cubicBezTo>
                    <a:pt x="360" y="27"/>
                    <a:pt x="333" y="0"/>
                    <a:pt x="3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30"/>
            <p:cNvSpPr>
              <a:spLocks noEditPoints="1"/>
            </p:cNvSpPr>
            <p:nvPr/>
          </p:nvSpPr>
          <p:spPr bwMode="auto">
            <a:xfrm>
              <a:off x="8208963" y="3762375"/>
              <a:ext cx="306387" cy="306388"/>
            </a:xfrm>
            <a:custGeom>
              <a:avLst/>
              <a:gdLst>
                <a:gd name="T0" fmla="*/ 1808 w 2048"/>
                <a:gd name="T1" fmla="*/ 240 h 2048"/>
                <a:gd name="T2" fmla="*/ 1628 w 2048"/>
                <a:gd name="T3" fmla="*/ 0 h 2048"/>
                <a:gd name="T4" fmla="*/ 1448 w 2048"/>
                <a:gd name="T5" fmla="*/ 240 h 2048"/>
                <a:gd name="T6" fmla="*/ 1208 w 2048"/>
                <a:gd name="T7" fmla="*/ 180 h 2048"/>
                <a:gd name="T8" fmla="*/ 848 w 2048"/>
                <a:gd name="T9" fmla="*/ 180 h 2048"/>
                <a:gd name="T10" fmla="*/ 600 w 2048"/>
                <a:gd name="T11" fmla="*/ 240 h 2048"/>
                <a:gd name="T12" fmla="*/ 420 w 2048"/>
                <a:gd name="T13" fmla="*/ 0 h 2048"/>
                <a:gd name="T14" fmla="*/ 240 w 2048"/>
                <a:gd name="T15" fmla="*/ 240 h 2048"/>
                <a:gd name="T16" fmla="*/ 0 w 2048"/>
                <a:gd name="T17" fmla="*/ 420 h 2048"/>
                <a:gd name="T18" fmla="*/ 180 w 2048"/>
                <a:gd name="T19" fmla="*/ 1928 h 2048"/>
                <a:gd name="T20" fmla="*/ 1508 w 2048"/>
                <a:gd name="T21" fmla="*/ 2048 h 2048"/>
                <a:gd name="T22" fmla="*/ 2048 w 2048"/>
                <a:gd name="T23" fmla="*/ 420 h 2048"/>
                <a:gd name="T24" fmla="*/ 1568 w 2048"/>
                <a:gd name="T25" fmla="*/ 180 h 2048"/>
                <a:gd name="T26" fmla="*/ 1688 w 2048"/>
                <a:gd name="T27" fmla="*/ 180 h 2048"/>
                <a:gd name="T28" fmla="*/ 1628 w 2048"/>
                <a:gd name="T29" fmla="*/ 480 h 2048"/>
                <a:gd name="T30" fmla="*/ 1568 w 2048"/>
                <a:gd name="T31" fmla="*/ 180 h 2048"/>
                <a:gd name="T32" fmla="*/ 968 w 2048"/>
                <a:gd name="T33" fmla="*/ 300 h 2048"/>
                <a:gd name="T34" fmla="*/ 968 w 2048"/>
                <a:gd name="T35" fmla="*/ 180 h 2048"/>
                <a:gd name="T36" fmla="*/ 1088 w 2048"/>
                <a:gd name="T37" fmla="*/ 180 h 2048"/>
                <a:gd name="T38" fmla="*/ 1028 w 2048"/>
                <a:gd name="T39" fmla="*/ 480 h 2048"/>
                <a:gd name="T40" fmla="*/ 968 w 2048"/>
                <a:gd name="T41" fmla="*/ 300 h 2048"/>
                <a:gd name="T42" fmla="*/ 420 w 2048"/>
                <a:gd name="T43" fmla="*/ 120 h 2048"/>
                <a:gd name="T44" fmla="*/ 480 w 2048"/>
                <a:gd name="T45" fmla="*/ 420 h 2048"/>
                <a:gd name="T46" fmla="*/ 360 w 2048"/>
                <a:gd name="T47" fmla="*/ 420 h 2048"/>
                <a:gd name="T48" fmla="*/ 1508 w 2048"/>
                <a:gd name="T49" fmla="*/ 1928 h 2048"/>
                <a:gd name="T50" fmla="*/ 1508 w 2048"/>
                <a:gd name="T51" fmla="*/ 1088 h 2048"/>
                <a:gd name="T52" fmla="*/ 1508 w 2048"/>
                <a:gd name="T53" fmla="*/ 1928 h 2048"/>
                <a:gd name="T54" fmla="*/ 1508 w 2048"/>
                <a:gd name="T55" fmla="*/ 968 h 2048"/>
                <a:gd name="T56" fmla="*/ 1148 w 2048"/>
                <a:gd name="T57" fmla="*/ 1088 h 2048"/>
                <a:gd name="T58" fmla="*/ 848 w 2048"/>
                <a:gd name="T59" fmla="*/ 1148 h 2048"/>
                <a:gd name="T60" fmla="*/ 1059 w 2048"/>
                <a:gd name="T61" fmla="*/ 1208 h 2048"/>
                <a:gd name="T62" fmla="*/ 908 w 2048"/>
                <a:gd name="T63" fmla="*/ 1448 h 2048"/>
                <a:gd name="T64" fmla="*/ 908 w 2048"/>
                <a:gd name="T65" fmla="*/ 1568 h 2048"/>
                <a:gd name="T66" fmla="*/ 1059 w 2048"/>
                <a:gd name="T67" fmla="*/ 1808 h 2048"/>
                <a:gd name="T68" fmla="*/ 120 w 2048"/>
                <a:gd name="T69" fmla="*/ 1748 h 2048"/>
                <a:gd name="T70" fmla="*/ 1928 w 2048"/>
                <a:gd name="T71" fmla="*/ 848 h 2048"/>
                <a:gd name="T72" fmla="*/ 1928 w 2048"/>
                <a:gd name="T73" fmla="*/ 728 h 2048"/>
                <a:gd name="T74" fmla="*/ 120 w 2048"/>
                <a:gd name="T75" fmla="*/ 420 h 2048"/>
                <a:gd name="T76" fmla="*/ 240 w 2048"/>
                <a:gd name="T77" fmla="*/ 360 h 2048"/>
                <a:gd name="T78" fmla="*/ 420 w 2048"/>
                <a:gd name="T79" fmla="*/ 600 h 2048"/>
                <a:gd name="T80" fmla="*/ 600 w 2048"/>
                <a:gd name="T81" fmla="*/ 360 h 2048"/>
                <a:gd name="T82" fmla="*/ 848 w 2048"/>
                <a:gd name="T83" fmla="*/ 420 h 2048"/>
                <a:gd name="T84" fmla="*/ 1208 w 2048"/>
                <a:gd name="T85" fmla="*/ 420 h 2048"/>
                <a:gd name="T86" fmla="*/ 1448 w 2048"/>
                <a:gd name="T87" fmla="*/ 360 h 2048"/>
                <a:gd name="T88" fmla="*/ 1628 w 2048"/>
                <a:gd name="T89" fmla="*/ 600 h 2048"/>
                <a:gd name="T90" fmla="*/ 1808 w 2048"/>
                <a:gd name="T91" fmla="*/ 360 h 2048"/>
                <a:gd name="T92" fmla="*/ 1928 w 2048"/>
                <a:gd name="T93" fmla="*/ 42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48" h="2048">
                  <a:moveTo>
                    <a:pt x="1868" y="240"/>
                  </a:moveTo>
                  <a:cubicBezTo>
                    <a:pt x="1808" y="240"/>
                    <a:pt x="1808" y="240"/>
                    <a:pt x="1808" y="240"/>
                  </a:cubicBezTo>
                  <a:cubicBezTo>
                    <a:pt x="1808" y="180"/>
                    <a:pt x="1808" y="180"/>
                    <a:pt x="1808" y="180"/>
                  </a:cubicBezTo>
                  <a:cubicBezTo>
                    <a:pt x="1808" y="81"/>
                    <a:pt x="1727" y="0"/>
                    <a:pt x="1628" y="0"/>
                  </a:cubicBezTo>
                  <a:cubicBezTo>
                    <a:pt x="1529" y="0"/>
                    <a:pt x="1448" y="81"/>
                    <a:pt x="1448" y="180"/>
                  </a:cubicBezTo>
                  <a:cubicBezTo>
                    <a:pt x="1448" y="240"/>
                    <a:pt x="1448" y="240"/>
                    <a:pt x="1448" y="240"/>
                  </a:cubicBezTo>
                  <a:cubicBezTo>
                    <a:pt x="1208" y="240"/>
                    <a:pt x="1208" y="240"/>
                    <a:pt x="1208" y="240"/>
                  </a:cubicBezTo>
                  <a:cubicBezTo>
                    <a:pt x="1208" y="180"/>
                    <a:pt x="1208" y="180"/>
                    <a:pt x="1208" y="180"/>
                  </a:cubicBezTo>
                  <a:cubicBezTo>
                    <a:pt x="1208" y="81"/>
                    <a:pt x="1127" y="0"/>
                    <a:pt x="1028" y="0"/>
                  </a:cubicBezTo>
                  <a:cubicBezTo>
                    <a:pt x="929" y="0"/>
                    <a:pt x="848" y="81"/>
                    <a:pt x="848" y="180"/>
                  </a:cubicBezTo>
                  <a:cubicBezTo>
                    <a:pt x="848" y="240"/>
                    <a:pt x="848" y="240"/>
                    <a:pt x="848" y="240"/>
                  </a:cubicBezTo>
                  <a:cubicBezTo>
                    <a:pt x="600" y="240"/>
                    <a:pt x="600" y="240"/>
                    <a:pt x="600" y="240"/>
                  </a:cubicBezTo>
                  <a:cubicBezTo>
                    <a:pt x="600" y="180"/>
                    <a:pt x="600" y="180"/>
                    <a:pt x="600" y="180"/>
                  </a:cubicBezTo>
                  <a:cubicBezTo>
                    <a:pt x="600" y="81"/>
                    <a:pt x="519" y="0"/>
                    <a:pt x="420" y="0"/>
                  </a:cubicBezTo>
                  <a:cubicBezTo>
                    <a:pt x="321" y="0"/>
                    <a:pt x="240" y="81"/>
                    <a:pt x="240" y="18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81" y="240"/>
                    <a:pt x="0" y="321"/>
                    <a:pt x="0" y="420"/>
                  </a:cubicBezTo>
                  <a:cubicBezTo>
                    <a:pt x="0" y="1748"/>
                    <a:pt x="0" y="1748"/>
                    <a:pt x="0" y="1748"/>
                  </a:cubicBezTo>
                  <a:cubicBezTo>
                    <a:pt x="0" y="1847"/>
                    <a:pt x="81" y="1928"/>
                    <a:pt x="180" y="1928"/>
                  </a:cubicBezTo>
                  <a:cubicBezTo>
                    <a:pt x="1169" y="1928"/>
                    <a:pt x="1169" y="1928"/>
                    <a:pt x="1169" y="1928"/>
                  </a:cubicBezTo>
                  <a:cubicBezTo>
                    <a:pt x="1262" y="2003"/>
                    <a:pt x="1380" y="2048"/>
                    <a:pt x="1508" y="2048"/>
                  </a:cubicBezTo>
                  <a:cubicBezTo>
                    <a:pt x="1806" y="2048"/>
                    <a:pt x="2048" y="1806"/>
                    <a:pt x="2048" y="1508"/>
                  </a:cubicBezTo>
                  <a:cubicBezTo>
                    <a:pt x="2048" y="420"/>
                    <a:pt x="2048" y="420"/>
                    <a:pt x="2048" y="420"/>
                  </a:cubicBezTo>
                  <a:cubicBezTo>
                    <a:pt x="2048" y="321"/>
                    <a:pt x="1967" y="240"/>
                    <a:pt x="1868" y="240"/>
                  </a:cubicBezTo>
                  <a:close/>
                  <a:moveTo>
                    <a:pt x="1568" y="180"/>
                  </a:moveTo>
                  <a:cubicBezTo>
                    <a:pt x="1568" y="147"/>
                    <a:pt x="1595" y="120"/>
                    <a:pt x="1628" y="120"/>
                  </a:cubicBezTo>
                  <a:cubicBezTo>
                    <a:pt x="1661" y="120"/>
                    <a:pt x="1688" y="147"/>
                    <a:pt x="1688" y="180"/>
                  </a:cubicBezTo>
                  <a:cubicBezTo>
                    <a:pt x="1688" y="420"/>
                    <a:pt x="1688" y="420"/>
                    <a:pt x="1688" y="420"/>
                  </a:cubicBezTo>
                  <a:cubicBezTo>
                    <a:pt x="1688" y="453"/>
                    <a:pt x="1661" y="480"/>
                    <a:pt x="1628" y="480"/>
                  </a:cubicBezTo>
                  <a:cubicBezTo>
                    <a:pt x="1595" y="480"/>
                    <a:pt x="1568" y="453"/>
                    <a:pt x="1568" y="420"/>
                  </a:cubicBezTo>
                  <a:lnTo>
                    <a:pt x="1568" y="180"/>
                  </a:lnTo>
                  <a:close/>
                  <a:moveTo>
                    <a:pt x="968" y="300"/>
                  </a:moveTo>
                  <a:cubicBezTo>
                    <a:pt x="968" y="300"/>
                    <a:pt x="968" y="300"/>
                    <a:pt x="968" y="300"/>
                  </a:cubicBezTo>
                  <a:cubicBezTo>
                    <a:pt x="968" y="300"/>
                    <a:pt x="968" y="300"/>
                    <a:pt x="968" y="300"/>
                  </a:cubicBezTo>
                  <a:cubicBezTo>
                    <a:pt x="968" y="180"/>
                    <a:pt x="968" y="180"/>
                    <a:pt x="968" y="180"/>
                  </a:cubicBezTo>
                  <a:cubicBezTo>
                    <a:pt x="968" y="147"/>
                    <a:pt x="995" y="120"/>
                    <a:pt x="1028" y="120"/>
                  </a:cubicBezTo>
                  <a:cubicBezTo>
                    <a:pt x="1061" y="120"/>
                    <a:pt x="1088" y="147"/>
                    <a:pt x="1088" y="180"/>
                  </a:cubicBezTo>
                  <a:cubicBezTo>
                    <a:pt x="1088" y="420"/>
                    <a:pt x="1088" y="420"/>
                    <a:pt x="1088" y="420"/>
                  </a:cubicBezTo>
                  <a:cubicBezTo>
                    <a:pt x="1088" y="453"/>
                    <a:pt x="1061" y="480"/>
                    <a:pt x="1028" y="480"/>
                  </a:cubicBezTo>
                  <a:cubicBezTo>
                    <a:pt x="995" y="480"/>
                    <a:pt x="968" y="453"/>
                    <a:pt x="968" y="420"/>
                  </a:cubicBezTo>
                  <a:lnTo>
                    <a:pt x="968" y="300"/>
                  </a:lnTo>
                  <a:close/>
                  <a:moveTo>
                    <a:pt x="360" y="180"/>
                  </a:moveTo>
                  <a:cubicBezTo>
                    <a:pt x="360" y="147"/>
                    <a:pt x="387" y="120"/>
                    <a:pt x="420" y="120"/>
                  </a:cubicBezTo>
                  <a:cubicBezTo>
                    <a:pt x="453" y="120"/>
                    <a:pt x="480" y="147"/>
                    <a:pt x="480" y="180"/>
                  </a:cubicBezTo>
                  <a:cubicBezTo>
                    <a:pt x="480" y="420"/>
                    <a:pt x="480" y="420"/>
                    <a:pt x="480" y="420"/>
                  </a:cubicBezTo>
                  <a:cubicBezTo>
                    <a:pt x="480" y="453"/>
                    <a:pt x="453" y="480"/>
                    <a:pt x="420" y="480"/>
                  </a:cubicBezTo>
                  <a:cubicBezTo>
                    <a:pt x="387" y="480"/>
                    <a:pt x="360" y="453"/>
                    <a:pt x="360" y="420"/>
                  </a:cubicBezTo>
                  <a:lnTo>
                    <a:pt x="360" y="180"/>
                  </a:lnTo>
                  <a:close/>
                  <a:moveTo>
                    <a:pt x="1508" y="1928"/>
                  </a:moveTo>
                  <a:cubicBezTo>
                    <a:pt x="1276" y="1928"/>
                    <a:pt x="1088" y="1740"/>
                    <a:pt x="1088" y="1508"/>
                  </a:cubicBezTo>
                  <a:cubicBezTo>
                    <a:pt x="1088" y="1276"/>
                    <a:pt x="1276" y="1088"/>
                    <a:pt x="1508" y="1088"/>
                  </a:cubicBezTo>
                  <a:cubicBezTo>
                    <a:pt x="1740" y="1088"/>
                    <a:pt x="1928" y="1276"/>
                    <a:pt x="1928" y="1508"/>
                  </a:cubicBezTo>
                  <a:cubicBezTo>
                    <a:pt x="1928" y="1740"/>
                    <a:pt x="1740" y="1928"/>
                    <a:pt x="1508" y="1928"/>
                  </a:cubicBezTo>
                  <a:close/>
                  <a:moveTo>
                    <a:pt x="1928" y="1169"/>
                  </a:moveTo>
                  <a:cubicBezTo>
                    <a:pt x="1829" y="1046"/>
                    <a:pt x="1677" y="968"/>
                    <a:pt x="1508" y="968"/>
                  </a:cubicBezTo>
                  <a:cubicBezTo>
                    <a:pt x="1378" y="968"/>
                    <a:pt x="1259" y="1014"/>
                    <a:pt x="1166" y="1091"/>
                  </a:cubicBezTo>
                  <a:cubicBezTo>
                    <a:pt x="1160" y="1089"/>
                    <a:pt x="1154" y="1088"/>
                    <a:pt x="1148" y="1088"/>
                  </a:cubicBezTo>
                  <a:cubicBezTo>
                    <a:pt x="908" y="1088"/>
                    <a:pt x="908" y="1088"/>
                    <a:pt x="908" y="1088"/>
                  </a:cubicBezTo>
                  <a:cubicBezTo>
                    <a:pt x="875" y="1088"/>
                    <a:pt x="848" y="1115"/>
                    <a:pt x="848" y="1148"/>
                  </a:cubicBezTo>
                  <a:cubicBezTo>
                    <a:pt x="848" y="1181"/>
                    <a:pt x="875" y="1208"/>
                    <a:pt x="908" y="1208"/>
                  </a:cubicBezTo>
                  <a:cubicBezTo>
                    <a:pt x="1059" y="1208"/>
                    <a:pt x="1059" y="1208"/>
                    <a:pt x="1059" y="1208"/>
                  </a:cubicBezTo>
                  <a:cubicBezTo>
                    <a:pt x="1012" y="1278"/>
                    <a:pt x="981" y="1360"/>
                    <a:pt x="971" y="1448"/>
                  </a:cubicBezTo>
                  <a:cubicBezTo>
                    <a:pt x="908" y="1448"/>
                    <a:pt x="908" y="1448"/>
                    <a:pt x="908" y="1448"/>
                  </a:cubicBezTo>
                  <a:cubicBezTo>
                    <a:pt x="875" y="1448"/>
                    <a:pt x="848" y="1475"/>
                    <a:pt x="848" y="1508"/>
                  </a:cubicBezTo>
                  <a:cubicBezTo>
                    <a:pt x="848" y="1541"/>
                    <a:pt x="875" y="1568"/>
                    <a:pt x="908" y="1568"/>
                  </a:cubicBezTo>
                  <a:cubicBezTo>
                    <a:pt x="971" y="1568"/>
                    <a:pt x="971" y="1568"/>
                    <a:pt x="971" y="1568"/>
                  </a:cubicBezTo>
                  <a:cubicBezTo>
                    <a:pt x="981" y="1656"/>
                    <a:pt x="1012" y="1738"/>
                    <a:pt x="1059" y="1808"/>
                  </a:cubicBezTo>
                  <a:cubicBezTo>
                    <a:pt x="180" y="1808"/>
                    <a:pt x="180" y="1808"/>
                    <a:pt x="180" y="1808"/>
                  </a:cubicBezTo>
                  <a:cubicBezTo>
                    <a:pt x="147" y="1808"/>
                    <a:pt x="120" y="1781"/>
                    <a:pt x="120" y="1748"/>
                  </a:cubicBezTo>
                  <a:cubicBezTo>
                    <a:pt x="120" y="848"/>
                    <a:pt x="120" y="848"/>
                    <a:pt x="120" y="848"/>
                  </a:cubicBezTo>
                  <a:cubicBezTo>
                    <a:pt x="1928" y="848"/>
                    <a:pt x="1928" y="848"/>
                    <a:pt x="1928" y="848"/>
                  </a:cubicBezTo>
                  <a:lnTo>
                    <a:pt x="1928" y="1169"/>
                  </a:lnTo>
                  <a:close/>
                  <a:moveTo>
                    <a:pt x="1928" y="728"/>
                  </a:moveTo>
                  <a:cubicBezTo>
                    <a:pt x="120" y="728"/>
                    <a:pt x="120" y="728"/>
                    <a:pt x="120" y="728"/>
                  </a:cubicBezTo>
                  <a:cubicBezTo>
                    <a:pt x="120" y="420"/>
                    <a:pt x="120" y="420"/>
                    <a:pt x="120" y="420"/>
                  </a:cubicBezTo>
                  <a:cubicBezTo>
                    <a:pt x="120" y="387"/>
                    <a:pt x="147" y="360"/>
                    <a:pt x="180" y="36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240" y="420"/>
                    <a:pt x="240" y="420"/>
                    <a:pt x="240" y="420"/>
                  </a:cubicBezTo>
                  <a:cubicBezTo>
                    <a:pt x="240" y="519"/>
                    <a:pt x="321" y="600"/>
                    <a:pt x="420" y="600"/>
                  </a:cubicBezTo>
                  <a:cubicBezTo>
                    <a:pt x="519" y="600"/>
                    <a:pt x="600" y="519"/>
                    <a:pt x="600" y="420"/>
                  </a:cubicBezTo>
                  <a:cubicBezTo>
                    <a:pt x="600" y="360"/>
                    <a:pt x="600" y="360"/>
                    <a:pt x="600" y="360"/>
                  </a:cubicBezTo>
                  <a:cubicBezTo>
                    <a:pt x="848" y="360"/>
                    <a:pt x="848" y="360"/>
                    <a:pt x="848" y="360"/>
                  </a:cubicBezTo>
                  <a:cubicBezTo>
                    <a:pt x="848" y="420"/>
                    <a:pt x="848" y="420"/>
                    <a:pt x="848" y="420"/>
                  </a:cubicBezTo>
                  <a:cubicBezTo>
                    <a:pt x="848" y="519"/>
                    <a:pt x="929" y="600"/>
                    <a:pt x="1028" y="600"/>
                  </a:cubicBezTo>
                  <a:cubicBezTo>
                    <a:pt x="1127" y="600"/>
                    <a:pt x="1208" y="519"/>
                    <a:pt x="1208" y="420"/>
                  </a:cubicBezTo>
                  <a:cubicBezTo>
                    <a:pt x="1208" y="360"/>
                    <a:pt x="1208" y="360"/>
                    <a:pt x="1208" y="360"/>
                  </a:cubicBezTo>
                  <a:cubicBezTo>
                    <a:pt x="1448" y="360"/>
                    <a:pt x="1448" y="360"/>
                    <a:pt x="1448" y="360"/>
                  </a:cubicBezTo>
                  <a:cubicBezTo>
                    <a:pt x="1448" y="420"/>
                    <a:pt x="1448" y="420"/>
                    <a:pt x="1448" y="420"/>
                  </a:cubicBezTo>
                  <a:cubicBezTo>
                    <a:pt x="1448" y="519"/>
                    <a:pt x="1529" y="600"/>
                    <a:pt x="1628" y="600"/>
                  </a:cubicBezTo>
                  <a:cubicBezTo>
                    <a:pt x="1727" y="600"/>
                    <a:pt x="1808" y="519"/>
                    <a:pt x="1808" y="420"/>
                  </a:cubicBezTo>
                  <a:cubicBezTo>
                    <a:pt x="1808" y="360"/>
                    <a:pt x="1808" y="360"/>
                    <a:pt x="1808" y="360"/>
                  </a:cubicBezTo>
                  <a:cubicBezTo>
                    <a:pt x="1868" y="360"/>
                    <a:pt x="1868" y="360"/>
                    <a:pt x="1868" y="360"/>
                  </a:cubicBezTo>
                  <a:cubicBezTo>
                    <a:pt x="1901" y="360"/>
                    <a:pt x="1928" y="387"/>
                    <a:pt x="1928" y="420"/>
                  </a:cubicBezTo>
                  <a:lnTo>
                    <a:pt x="1928" y="7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 flipH="1">
            <a:off x="8087084" y="3126919"/>
            <a:ext cx="2087428" cy="708654"/>
            <a:chOff x="2461769" y="2783244"/>
            <a:chExt cx="2390298" cy="811474"/>
          </a:xfrm>
        </p:grpSpPr>
        <p:sp>
          <p:nvSpPr>
            <p:cNvPr id="170" name="TextBox 169"/>
            <p:cNvSpPr txBox="1"/>
            <p:nvPr/>
          </p:nvSpPr>
          <p:spPr>
            <a:xfrm>
              <a:off x="2461769" y="3101312"/>
              <a:ext cx="2376031" cy="4934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err="1">
                  <a:solidFill>
                    <a:schemeClr val="bg1"/>
                  </a:solidFill>
                </a:rPr>
                <a:t>Lorem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ipsum</a:t>
              </a:r>
              <a:r>
                <a:rPr lang="en-US" sz="1400" dirty="0">
                  <a:solidFill>
                    <a:schemeClr val="bg1"/>
                  </a:solidFill>
                </a:rPr>
                <a:t> dolor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</a:rPr>
                <a:t>. </a:t>
              </a:r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3488225" y="2783244"/>
              <a:ext cx="1363842" cy="28194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600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 dirty="0"/>
                <a:t>REFINEMENT</a:t>
              </a:r>
            </a:p>
          </p:txBody>
        </p:sp>
      </p:grpSp>
      <p:grpSp>
        <p:nvGrpSpPr>
          <p:cNvPr id="175" name="Group 174"/>
          <p:cNvGrpSpPr/>
          <p:nvPr/>
        </p:nvGrpSpPr>
        <p:grpSpPr>
          <a:xfrm flipH="1">
            <a:off x="7807611" y="3090472"/>
            <a:ext cx="39926" cy="781549"/>
            <a:chOff x="4054908" y="2381250"/>
            <a:chExt cx="45719" cy="894946"/>
          </a:xfrm>
        </p:grpSpPr>
        <p:cxnSp>
          <p:nvCxnSpPr>
            <p:cNvPr id="176" name="Straight Connector 175"/>
            <p:cNvCxnSpPr/>
            <p:nvPr/>
          </p:nvCxnSpPr>
          <p:spPr>
            <a:xfrm>
              <a:off x="4100627" y="2381250"/>
              <a:ext cx="0" cy="8949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Isosceles Triangle 176"/>
            <p:cNvSpPr/>
            <p:nvPr/>
          </p:nvSpPr>
          <p:spPr>
            <a:xfrm rot="16200000">
              <a:off x="4023274" y="2805864"/>
              <a:ext cx="108988" cy="4571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873839" y="4582453"/>
            <a:ext cx="675874" cy="675870"/>
            <a:chOff x="3613150" y="3706813"/>
            <a:chExt cx="420688" cy="420687"/>
          </a:xfrm>
        </p:grpSpPr>
        <p:sp>
          <p:nvSpPr>
            <p:cNvPr id="106" name="Freeform 10"/>
            <p:cNvSpPr>
              <a:spLocks noEditPoints="1"/>
            </p:cNvSpPr>
            <p:nvPr/>
          </p:nvSpPr>
          <p:spPr bwMode="auto">
            <a:xfrm>
              <a:off x="3613150" y="3930650"/>
              <a:ext cx="420688" cy="196850"/>
            </a:xfrm>
            <a:custGeom>
              <a:avLst/>
              <a:gdLst>
                <a:gd name="T0" fmla="*/ 1823 w 2048"/>
                <a:gd name="T1" fmla="*/ 528 h 960"/>
                <a:gd name="T2" fmla="*/ 1928 w 2048"/>
                <a:gd name="T3" fmla="*/ 300 h 960"/>
                <a:gd name="T4" fmla="*/ 1628 w 2048"/>
                <a:gd name="T5" fmla="*/ 0 h 960"/>
                <a:gd name="T6" fmla="*/ 1324 w 2048"/>
                <a:gd name="T7" fmla="*/ 300 h 960"/>
                <a:gd name="T8" fmla="*/ 1432 w 2048"/>
                <a:gd name="T9" fmla="*/ 528 h 960"/>
                <a:gd name="T10" fmla="*/ 1324 w 2048"/>
                <a:gd name="T11" fmla="*/ 606 h 960"/>
                <a:gd name="T12" fmla="*/ 1219 w 2048"/>
                <a:gd name="T13" fmla="*/ 528 h 960"/>
                <a:gd name="T14" fmla="*/ 1324 w 2048"/>
                <a:gd name="T15" fmla="*/ 300 h 960"/>
                <a:gd name="T16" fmla="*/ 1024 w 2048"/>
                <a:gd name="T17" fmla="*/ 0 h 960"/>
                <a:gd name="T18" fmla="*/ 724 w 2048"/>
                <a:gd name="T19" fmla="*/ 300 h 960"/>
                <a:gd name="T20" fmla="*/ 829 w 2048"/>
                <a:gd name="T21" fmla="*/ 528 h 960"/>
                <a:gd name="T22" fmla="*/ 724 w 2048"/>
                <a:gd name="T23" fmla="*/ 606 h 960"/>
                <a:gd name="T24" fmla="*/ 619 w 2048"/>
                <a:gd name="T25" fmla="*/ 528 h 960"/>
                <a:gd name="T26" fmla="*/ 724 w 2048"/>
                <a:gd name="T27" fmla="*/ 300 h 960"/>
                <a:gd name="T28" fmla="*/ 424 w 2048"/>
                <a:gd name="T29" fmla="*/ 0 h 960"/>
                <a:gd name="T30" fmla="*/ 124 w 2048"/>
                <a:gd name="T31" fmla="*/ 300 h 960"/>
                <a:gd name="T32" fmla="*/ 229 w 2048"/>
                <a:gd name="T33" fmla="*/ 527 h 960"/>
                <a:gd name="T34" fmla="*/ 0 w 2048"/>
                <a:gd name="T35" fmla="*/ 900 h 960"/>
                <a:gd name="T36" fmla="*/ 60 w 2048"/>
                <a:gd name="T37" fmla="*/ 960 h 960"/>
                <a:gd name="T38" fmla="*/ 1988 w 2048"/>
                <a:gd name="T39" fmla="*/ 960 h 960"/>
                <a:gd name="T40" fmla="*/ 2048 w 2048"/>
                <a:gd name="T41" fmla="*/ 900 h 960"/>
                <a:gd name="T42" fmla="*/ 1823 w 2048"/>
                <a:gd name="T43" fmla="*/ 528 h 960"/>
                <a:gd name="T44" fmla="*/ 424 w 2048"/>
                <a:gd name="T45" fmla="*/ 120 h 960"/>
                <a:gd name="T46" fmla="*/ 604 w 2048"/>
                <a:gd name="T47" fmla="*/ 300 h 960"/>
                <a:gd name="T48" fmla="*/ 424 w 2048"/>
                <a:gd name="T49" fmla="*/ 480 h 960"/>
                <a:gd name="T50" fmla="*/ 244 w 2048"/>
                <a:gd name="T51" fmla="*/ 300 h 960"/>
                <a:gd name="T52" fmla="*/ 424 w 2048"/>
                <a:gd name="T53" fmla="*/ 120 h 960"/>
                <a:gd name="T54" fmla="*/ 608 w 2048"/>
                <a:gd name="T55" fmla="*/ 840 h 960"/>
                <a:gd name="T56" fmla="*/ 126 w 2048"/>
                <a:gd name="T57" fmla="*/ 840 h 960"/>
                <a:gd name="T58" fmla="*/ 424 w 2048"/>
                <a:gd name="T59" fmla="*/ 600 h 960"/>
                <a:gd name="T60" fmla="*/ 652 w 2048"/>
                <a:gd name="T61" fmla="*/ 705 h 960"/>
                <a:gd name="T62" fmla="*/ 608 w 2048"/>
                <a:gd name="T63" fmla="*/ 840 h 960"/>
                <a:gd name="T64" fmla="*/ 1024 w 2048"/>
                <a:gd name="T65" fmla="*/ 120 h 960"/>
                <a:gd name="T66" fmla="*/ 1204 w 2048"/>
                <a:gd name="T67" fmla="*/ 300 h 960"/>
                <a:gd name="T68" fmla="*/ 1024 w 2048"/>
                <a:gd name="T69" fmla="*/ 480 h 960"/>
                <a:gd name="T70" fmla="*/ 844 w 2048"/>
                <a:gd name="T71" fmla="*/ 300 h 960"/>
                <a:gd name="T72" fmla="*/ 1024 w 2048"/>
                <a:gd name="T73" fmla="*/ 120 h 960"/>
                <a:gd name="T74" fmla="*/ 730 w 2048"/>
                <a:gd name="T75" fmla="*/ 840 h 960"/>
                <a:gd name="T76" fmla="*/ 1024 w 2048"/>
                <a:gd name="T77" fmla="*/ 600 h 960"/>
                <a:gd name="T78" fmla="*/ 1318 w 2048"/>
                <a:gd name="T79" fmla="*/ 840 h 960"/>
                <a:gd name="T80" fmla="*/ 730 w 2048"/>
                <a:gd name="T81" fmla="*/ 840 h 960"/>
                <a:gd name="T82" fmla="*/ 1628 w 2048"/>
                <a:gd name="T83" fmla="*/ 120 h 960"/>
                <a:gd name="T84" fmla="*/ 1808 w 2048"/>
                <a:gd name="T85" fmla="*/ 300 h 960"/>
                <a:gd name="T86" fmla="*/ 1628 w 2048"/>
                <a:gd name="T87" fmla="*/ 480 h 960"/>
                <a:gd name="T88" fmla="*/ 1444 w 2048"/>
                <a:gd name="T89" fmla="*/ 300 h 960"/>
                <a:gd name="T90" fmla="*/ 1628 w 2048"/>
                <a:gd name="T91" fmla="*/ 120 h 960"/>
                <a:gd name="T92" fmla="*/ 1440 w 2048"/>
                <a:gd name="T93" fmla="*/ 840 h 960"/>
                <a:gd name="T94" fmla="*/ 1396 w 2048"/>
                <a:gd name="T95" fmla="*/ 705 h 960"/>
                <a:gd name="T96" fmla="*/ 1628 w 2048"/>
                <a:gd name="T97" fmla="*/ 600 h 960"/>
                <a:gd name="T98" fmla="*/ 1922 w 2048"/>
                <a:gd name="T99" fmla="*/ 840 h 960"/>
                <a:gd name="T100" fmla="*/ 1440 w 2048"/>
                <a:gd name="T101" fmla="*/ 84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48" h="960">
                  <a:moveTo>
                    <a:pt x="1823" y="528"/>
                  </a:moveTo>
                  <a:cubicBezTo>
                    <a:pt x="1887" y="473"/>
                    <a:pt x="1928" y="391"/>
                    <a:pt x="1928" y="300"/>
                  </a:cubicBezTo>
                  <a:cubicBezTo>
                    <a:pt x="1928" y="135"/>
                    <a:pt x="1793" y="0"/>
                    <a:pt x="1628" y="0"/>
                  </a:cubicBezTo>
                  <a:cubicBezTo>
                    <a:pt x="1462" y="0"/>
                    <a:pt x="1324" y="134"/>
                    <a:pt x="1324" y="300"/>
                  </a:cubicBezTo>
                  <a:cubicBezTo>
                    <a:pt x="1324" y="387"/>
                    <a:pt x="1362" y="469"/>
                    <a:pt x="1432" y="528"/>
                  </a:cubicBezTo>
                  <a:cubicBezTo>
                    <a:pt x="1392" y="548"/>
                    <a:pt x="1355" y="575"/>
                    <a:pt x="1324" y="606"/>
                  </a:cubicBezTo>
                  <a:cubicBezTo>
                    <a:pt x="1293" y="575"/>
                    <a:pt x="1258" y="549"/>
                    <a:pt x="1219" y="528"/>
                  </a:cubicBezTo>
                  <a:cubicBezTo>
                    <a:pt x="1283" y="473"/>
                    <a:pt x="1324" y="391"/>
                    <a:pt x="1324" y="300"/>
                  </a:cubicBezTo>
                  <a:cubicBezTo>
                    <a:pt x="1324" y="135"/>
                    <a:pt x="1189" y="0"/>
                    <a:pt x="1024" y="0"/>
                  </a:cubicBezTo>
                  <a:cubicBezTo>
                    <a:pt x="859" y="0"/>
                    <a:pt x="724" y="135"/>
                    <a:pt x="724" y="300"/>
                  </a:cubicBezTo>
                  <a:cubicBezTo>
                    <a:pt x="724" y="391"/>
                    <a:pt x="765" y="473"/>
                    <a:pt x="829" y="528"/>
                  </a:cubicBezTo>
                  <a:cubicBezTo>
                    <a:pt x="790" y="548"/>
                    <a:pt x="755" y="575"/>
                    <a:pt x="724" y="606"/>
                  </a:cubicBezTo>
                  <a:cubicBezTo>
                    <a:pt x="693" y="574"/>
                    <a:pt x="658" y="548"/>
                    <a:pt x="619" y="528"/>
                  </a:cubicBezTo>
                  <a:cubicBezTo>
                    <a:pt x="683" y="473"/>
                    <a:pt x="724" y="391"/>
                    <a:pt x="724" y="300"/>
                  </a:cubicBezTo>
                  <a:cubicBezTo>
                    <a:pt x="724" y="135"/>
                    <a:pt x="589" y="0"/>
                    <a:pt x="424" y="0"/>
                  </a:cubicBezTo>
                  <a:cubicBezTo>
                    <a:pt x="259" y="0"/>
                    <a:pt x="124" y="135"/>
                    <a:pt x="124" y="300"/>
                  </a:cubicBezTo>
                  <a:cubicBezTo>
                    <a:pt x="124" y="391"/>
                    <a:pt x="165" y="472"/>
                    <a:pt x="229" y="527"/>
                  </a:cubicBezTo>
                  <a:cubicBezTo>
                    <a:pt x="93" y="597"/>
                    <a:pt x="0" y="738"/>
                    <a:pt x="0" y="900"/>
                  </a:cubicBezTo>
                  <a:cubicBezTo>
                    <a:pt x="0" y="933"/>
                    <a:pt x="27" y="960"/>
                    <a:pt x="60" y="960"/>
                  </a:cubicBezTo>
                  <a:cubicBezTo>
                    <a:pt x="70" y="960"/>
                    <a:pt x="1948" y="960"/>
                    <a:pt x="1988" y="960"/>
                  </a:cubicBezTo>
                  <a:cubicBezTo>
                    <a:pt x="2021" y="960"/>
                    <a:pt x="2048" y="933"/>
                    <a:pt x="2048" y="900"/>
                  </a:cubicBezTo>
                  <a:cubicBezTo>
                    <a:pt x="2048" y="739"/>
                    <a:pt x="1957" y="598"/>
                    <a:pt x="1823" y="528"/>
                  </a:cubicBezTo>
                  <a:close/>
                  <a:moveTo>
                    <a:pt x="424" y="120"/>
                  </a:moveTo>
                  <a:cubicBezTo>
                    <a:pt x="523" y="120"/>
                    <a:pt x="604" y="201"/>
                    <a:pt x="604" y="300"/>
                  </a:cubicBezTo>
                  <a:cubicBezTo>
                    <a:pt x="604" y="399"/>
                    <a:pt x="523" y="480"/>
                    <a:pt x="424" y="480"/>
                  </a:cubicBezTo>
                  <a:cubicBezTo>
                    <a:pt x="325" y="480"/>
                    <a:pt x="244" y="399"/>
                    <a:pt x="244" y="300"/>
                  </a:cubicBezTo>
                  <a:cubicBezTo>
                    <a:pt x="244" y="201"/>
                    <a:pt x="325" y="120"/>
                    <a:pt x="424" y="120"/>
                  </a:cubicBezTo>
                  <a:close/>
                  <a:moveTo>
                    <a:pt x="608" y="840"/>
                  </a:moveTo>
                  <a:cubicBezTo>
                    <a:pt x="126" y="840"/>
                    <a:pt x="126" y="840"/>
                    <a:pt x="126" y="840"/>
                  </a:cubicBezTo>
                  <a:cubicBezTo>
                    <a:pt x="154" y="703"/>
                    <a:pt x="277" y="600"/>
                    <a:pt x="424" y="600"/>
                  </a:cubicBezTo>
                  <a:cubicBezTo>
                    <a:pt x="512" y="600"/>
                    <a:pt x="595" y="639"/>
                    <a:pt x="652" y="705"/>
                  </a:cubicBezTo>
                  <a:cubicBezTo>
                    <a:pt x="630" y="746"/>
                    <a:pt x="615" y="792"/>
                    <a:pt x="608" y="840"/>
                  </a:cubicBezTo>
                  <a:close/>
                  <a:moveTo>
                    <a:pt x="1024" y="120"/>
                  </a:moveTo>
                  <a:cubicBezTo>
                    <a:pt x="1123" y="120"/>
                    <a:pt x="1204" y="201"/>
                    <a:pt x="1204" y="300"/>
                  </a:cubicBezTo>
                  <a:cubicBezTo>
                    <a:pt x="1204" y="399"/>
                    <a:pt x="1123" y="480"/>
                    <a:pt x="1024" y="480"/>
                  </a:cubicBezTo>
                  <a:cubicBezTo>
                    <a:pt x="925" y="480"/>
                    <a:pt x="844" y="399"/>
                    <a:pt x="844" y="300"/>
                  </a:cubicBezTo>
                  <a:cubicBezTo>
                    <a:pt x="844" y="201"/>
                    <a:pt x="925" y="120"/>
                    <a:pt x="1024" y="120"/>
                  </a:cubicBezTo>
                  <a:close/>
                  <a:moveTo>
                    <a:pt x="730" y="840"/>
                  </a:moveTo>
                  <a:cubicBezTo>
                    <a:pt x="758" y="703"/>
                    <a:pt x="879" y="600"/>
                    <a:pt x="1024" y="600"/>
                  </a:cubicBezTo>
                  <a:cubicBezTo>
                    <a:pt x="1169" y="600"/>
                    <a:pt x="1290" y="703"/>
                    <a:pt x="1318" y="840"/>
                  </a:cubicBezTo>
                  <a:cubicBezTo>
                    <a:pt x="1298" y="840"/>
                    <a:pt x="755" y="840"/>
                    <a:pt x="730" y="840"/>
                  </a:cubicBezTo>
                  <a:close/>
                  <a:moveTo>
                    <a:pt x="1628" y="120"/>
                  </a:moveTo>
                  <a:cubicBezTo>
                    <a:pt x="1727" y="120"/>
                    <a:pt x="1808" y="201"/>
                    <a:pt x="1808" y="300"/>
                  </a:cubicBezTo>
                  <a:cubicBezTo>
                    <a:pt x="1808" y="399"/>
                    <a:pt x="1727" y="480"/>
                    <a:pt x="1628" y="480"/>
                  </a:cubicBezTo>
                  <a:cubicBezTo>
                    <a:pt x="1528" y="480"/>
                    <a:pt x="1444" y="398"/>
                    <a:pt x="1444" y="300"/>
                  </a:cubicBezTo>
                  <a:cubicBezTo>
                    <a:pt x="1444" y="202"/>
                    <a:pt x="1528" y="120"/>
                    <a:pt x="1628" y="120"/>
                  </a:cubicBezTo>
                  <a:close/>
                  <a:moveTo>
                    <a:pt x="1440" y="840"/>
                  </a:moveTo>
                  <a:cubicBezTo>
                    <a:pt x="1433" y="792"/>
                    <a:pt x="1418" y="747"/>
                    <a:pt x="1396" y="705"/>
                  </a:cubicBezTo>
                  <a:cubicBezTo>
                    <a:pt x="1453" y="640"/>
                    <a:pt x="1539" y="600"/>
                    <a:pt x="1628" y="600"/>
                  </a:cubicBezTo>
                  <a:cubicBezTo>
                    <a:pt x="1773" y="600"/>
                    <a:pt x="1894" y="703"/>
                    <a:pt x="1922" y="840"/>
                  </a:cubicBezTo>
                  <a:lnTo>
                    <a:pt x="1440" y="8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1"/>
            <p:cNvSpPr>
              <a:spLocks/>
            </p:cNvSpPr>
            <p:nvPr/>
          </p:nvSpPr>
          <p:spPr bwMode="auto">
            <a:xfrm>
              <a:off x="3784600" y="3768725"/>
              <a:ext cx="101600" cy="74612"/>
            </a:xfrm>
            <a:custGeom>
              <a:avLst/>
              <a:gdLst>
                <a:gd name="T0" fmla="*/ 468 w 492"/>
                <a:gd name="T1" fmla="*/ 24 h 366"/>
                <a:gd name="T2" fmla="*/ 384 w 492"/>
                <a:gd name="T3" fmla="*/ 24 h 366"/>
                <a:gd name="T4" fmla="*/ 186 w 492"/>
                <a:gd name="T5" fmla="*/ 221 h 366"/>
                <a:gd name="T6" fmla="*/ 108 w 492"/>
                <a:gd name="T7" fmla="*/ 144 h 366"/>
                <a:gd name="T8" fmla="*/ 24 w 492"/>
                <a:gd name="T9" fmla="*/ 144 h 366"/>
                <a:gd name="T10" fmla="*/ 24 w 492"/>
                <a:gd name="T11" fmla="*/ 228 h 366"/>
                <a:gd name="T12" fmla="*/ 144 w 492"/>
                <a:gd name="T13" fmla="*/ 348 h 366"/>
                <a:gd name="T14" fmla="*/ 186 w 492"/>
                <a:gd name="T15" fmla="*/ 366 h 366"/>
                <a:gd name="T16" fmla="*/ 228 w 492"/>
                <a:gd name="T17" fmla="*/ 348 h 366"/>
                <a:gd name="T18" fmla="*/ 468 w 492"/>
                <a:gd name="T19" fmla="*/ 108 h 366"/>
                <a:gd name="T20" fmla="*/ 468 w 492"/>
                <a:gd name="T21" fmla="*/ 2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366">
                  <a:moveTo>
                    <a:pt x="468" y="24"/>
                  </a:moveTo>
                  <a:cubicBezTo>
                    <a:pt x="445" y="0"/>
                    <a:pt x="407" y="0"/>
                    <a:pt x="384" y="24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85" y="120"/>
                    <a:pt x="47" y="120"/>
                    <a:pt x="24" y="144"/>
                  </a:cubicBezTo>
                  <a:cubicBezTo>
                    <a:pt x="0" y="167"/>
                    <a:pt x="0" y="205"/>
                    <a:pt x="24" y="22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55" y="360"/>
                    <a:pt x="171" y="366"/>
                    <a:pt x="186" y="366"/>
                  </a:cubicBezTo>
                  <a:cubicBezTo>
                    <a:pt x="201" y="366"/>
                    <a:pt x="217" y="360"/>
                    <a:pt x="228" y="348"/>
                  </a:cubicBezTo>
                  <a:cubicBezTo>
                    <a:pt x="468" y="108"/>
                    <a:pt x="468" y="108"/>
                    <a:pt x="468" y="108"/>
                  </a:cubicBezTo>
                  <a:cubicBezTo>
                    <a:pt x="492" y="85"/>
                    <a:pt x="492" y="47"/>
                    <a:pt x="46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2"/>
            <p:cNvSpPr>
              <a:spLocks noEditPoints="1"/>
            </p:cNvSpPr>
            <p:nvPr/>
          </p:nvSpPr>
          <p:spPr bwMode="auto">
            <a:xfrm>
              <a:off x="3736975" y="3706813"/>
              <a:ext cx="198438" cy="198437"/>
            </a:xfrm>
            <a:custGeom>
              <a:avLst/>
              <a:gdLst>
                <a:gd name="T0" fmla="*/ 480 w 964"/>
                <a:gd name="T1" fmla="*/ 0 h 968"/>
                <a:gd name="T2" fmla="*/ 0 w 964"/>
                <a:gd name="T3" fmla="*/ 484 h 968"/>
                <a:gd name="T4" fmla="*/ 480 w 964"/>
                <a:gd name="T5" fmla="*/ 968 h 968"/>
                <a:gd name="T6" fmla="*/ 964 w 964"/>
                <a:gd name="T7" fmla="*/ 484 h 968"/>
                <a:gd name="T8" fmla="*/ 480 w 964"/>
                <a:gd name="T9" fmla="*/ 0 h 968"/>
                <a:gd name="T10" fmla="*/ 480 w 964"/>
                <a:gd name="T11" fmla="*/ 848 h 968"/>
                <a:gd name="T12" fmla="*/ 120 w 964"/>
                <a:gd name="T13" fmla="*/ 484 h 968"/>
                <a:gd name="T14" fmla="*/ 480 w 964"/>
                <a:gd name="T15" fmla="*/ 120 h 968"/>
                <a:gd name="T16" fmla="*/ 844 w 964"/>
                <a:gd name="T17" fmla="*/ 484 h 968"/>
                <a:gd name="T18" fmla="*/ 480 w 964"/>
                <a:gd name="T19" fmla="*/ 84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4" h="968">
                  <a:moveTo>
                    <a:pt x="480" y="0"/>
                  </a:moveTo>
                  <a:cubicBezTo>
                    <a:pt x="215" y="0"/>
                    <a:pt x="0" y="217"/>
                    <a:pt x="0" y="484"/>
                  </a:cubicBezTo>
                  <a:cubicBezTo>
                    <a:pt x="0" y="751"/>
                    <a:pt x="215" y="968"/>
                    <a:pt x="480" y="968"/>
                  </a:cubicBezTo>
                  <a:cubicBezTo>
                    <a:pt x="745" y="968"/>
                    <a:pt x="964" y="750"/>
                    <a:pt x="964" y="484"/>
                  </a:cubicBezTo>
                  <a:cubicBezTo>
                    <a:pt x="964" y="219"/>
                    <a:pt x="746" y="0"/>
                    <a:pt x="480" y="0"/>
                  </a:cubicBezTo>
                  <a:close/>
                  <a:moveTo>
                    <a:pt x="480" y="848"/>
                  </a:moveTo>
                  <a:cubicBezTo>
                    <a:pt x="281" y="848"/>
                    <a:pt x="120" y="685"/>
                    <a:pt x="120" y="484"/>
                  </a:cubicBezTo>
                  <a:cubicBezTo>
                    <a:pt x="120" y="283"/>
                    <a:pt x="281" y="120"/>
                    <a:pt x="480" y="120"/>
                  </a:cubicBezTo>
                  <a:cubicBezTo>
                    <a:pt x="677" y="120"/>
                    <a:pt x="844" y="287"/>
                    <a:pt x="844" y="484"/>
                  </a:cubicBezTo>
                  <a:cubicBezTo>
                    <a:pt x="844" y="681"/>
                    <a:pt x="677" y="848"/>
                    <a:pt x="480" y="8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 flipH="1">
            <a:off x="8091509" y="4566061"/>
            <a:ext cx="2083003" cy="708654"/>
            <a:chOff x="2461770" y="2783244"/>
            <a:chExt cx="2385231" cy="811474"/>
          </a:xfrm>
        </p:grpSpPr>
        <p:sp>
          <p:nvSpPr>
            <p:cNvPr id="185" name="TextBox 184"/>
            <p:cNvSpPr txBox="1"/>
            <p:nvPr/>
          </p:nvSpPr>
          <p:spPr>
            <a:xfrm>
              <a:off x="2461770" y="3101312"/>
              <a:ext cx="2376030" cy="4934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err="1">
                  <a:solidFill>
                    <a:schemeClr val="bg1"/>
                  </a:solidFill>
                </a:rPr>
                <a:t>Lorem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ipsum</a:t>
              </a:r>
              <a:r>
                <a:rPr lang="en-US" sz="1400" dirty="0">
                  <a:solidFill>
                    <a:schemeClr val="bg1"/>
                  </a:solidFill>
                </a:rPr>
                <a:t> dolor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</a:rPr>
                <a:t>. </a:t>
              </a: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3831334" y="2783244"/>
              <a:ext cx="1015667" cy="28194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600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 dirty="0"/>
                <a:t>CONCEPT</a:t>
              </a:r>
            </a:p>
          </p:txBody>
        </p:sp>
      </p:grpSp>
      <p:grpSp>
        <p:nvGrpSpPr>
          <p:cNvPr id="187" name="Group 186"/>
          <p:cNvGrpSpPr/>
          <p:nvPr/>
        </p:nvGrpSpPr>
        <p:grpSpPr>
          <a:xfrm flipH="1">
            <a:off x="7807611" y="4529614"/>
            <a:ext cx="39926" cy="781549"/>
            <a:chOff x="4054908" y="2381250"/>
            <a:chExt cx="45719" cy="894946"/>
          </a:xfrm>
        </p:grpSpPr>
        <p:cxnSp>
          <p:nvCxnSpPr>
            <p:cNvPr id="188" name="Straight Connector 187"/>
            <p:cNvCxnSpPr/>
            <p:nvPr/>
          </p:nvCxnSpPr>
          <p:spPr>
            <a:xfrm>
              <a:off x="4100627" y="2381250"/>
              <a:ext cx="0" cy="8949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Isosceles Triangle 188"/>
            <p:cNvSpPr/>
            <p:nvPr/>
          </p:nvSpPr>
          <p:spPr>
            <a:xfrm rot="16200000">
              <a:off x="4023274" y="2805864"/>
              <a:ext cx="108988" cy="4571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82872" y="6198391"/>
            <a:ext cx="8756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Your logo</a:t>
            </a:r>
          </a:p>
        </p:txBody>
      </p:sp>
      <p:sp>
        <p:nvSpPr>
          <p:cNvPr id="67" name="Rectangle 66"/>
          <p:cNvSpPr/>
          <p:nvPr/>
        </p:nvSpPr>
        <p:spPr>
          <a:xfrm>
            <a:off x="11234057" y="6114444"/>
            <a:ext cx="957943" cy="362556"/>
          </a:xfrm>
          <a:prstGeom prst="rect">
            <a:avLst/>
          </a:prstGeom>
          <a:gradFill flip="none" rotWithShape="1">
            <a:gsLst>
              <a:gs pos="0">
                <a:srgbClr val="EAE4DD">
                  <a:alpha val="0"/>
                </a:srgbClr>
              </a:gs>
              <a:gs pos="44000">
                <a:srgbClr val="6FB5A8"/>
              </a:gs>
              <a:gs pos="100000">
                <a:srgbClr val="2F9D8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73398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901712" y="3032467"/>
            <a:ext cx="10370548" cy="882072"/>
          </a:xfrm>
          <a:prstGeom prst="rect">
            <a:avLst/>
          </a:prstGeom>
          <a:gradFill flip="none" rotWithShape="1">
            <a:gsLst>
              <a:gs pos="0">
                <a:srgbClr val="2F9D8D"/>
              </a:gs>
              <a:gs pos="10000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78704" y="3473503"/>
            <a:ext cx="112345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10831225" y="3032467"/>
            <a:ext cx="882072" cy="882072"/>
            <a:chOff x="10027421" y="2075283"/>
            <a:chExt cx="900406" cy="900406"/>
          </a:xfrm>
        </p:grpSpPr>
        <p:sp>
          <p:nvSpPr>
            <p:cNvPr id="12" name="Oval 11"/>
            <p:cNvSpPr/>
            <p:nvPr/>
          </p:nvSpPr>
          <p:spPr>
            <a:xfrm>
              <a:off x="10027421" y="2075283"/>
              <a:ext cx="900406" cy="900406"/>
            </a:xfrm>
            <a:prstGeom prst="ellipse">
              <a:avLst/>
            </a:prstGeom>
            <a:solidFill>
              <a:srgbClr val="6A362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+mj-lt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0309598" y="2330499"/>
              <a:ext cx="336052" cy="389974"/>
              <a:chOff x="-1892704" y="1944681"/>
              <a:chExt cx="3284538" cy="3811588"/>
            </a:xfrm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-1892704" y="1944681"/>
                <a:ext cx="3284538" cy="3811588"/>
              </a:xfrm>
              <a:custGeom>
                <a:avLst/>
                <a:gdLst>
                  <a:gd name="T0" fmla="*/ 1611 w 1764"/>
                  <a:gd name="T1" fmla="*/ 145 h 2048"/>
                  <a:gd name="T2" fmla="*/ 1468 w 1764"/>
                  <a:gd name="T3" fmla="*/ 100 h 2048"/>
                  <a:gd name="T4" fmla="*/ 397 w 1764"/>
                  <a:gd name="T5" fmla="*/ 0 h 2048"/>
                  <a:gd name="T6" fmla="*/ 296 w 1764"/>
                  <a:gd name="T7" fmla="*/ 145 h 2048"/>
                  <a:gd name="T8" fmla="*/ 40 w 1764"/>
                  <a:gd name="T9" fmla="*/ 197 h 2048"/>
                  <a:gd name="T10" fmla="*/ 397 w 1764"/>
                  <a:gd name="T11" fmla="*/ 863 h 2048"/>
                  <a:gd name="T12" fmla="*/ 735 w 1764"/>
                  <a:gd name="T13" fmla="*/ 1251 h 2048"/>
                  <a:gd name="T14" fmla="*/ 567 w 1764"/>
                  <a:gd name="T15" fmla="*/ 1483 h 2048"/>
                  <a:gd name="T16" fmla="*/ 531 w 1764"/>
                  <a:gd name="T17" fmla="*/ 1746 h 2048"/>
                  <a:gd name="T18" fmla="*/ 301 w 1764"/>
                  <a:gd name="T19" fmla="*/ 1888 h 2048"/>
                  <a:gd name="T20" fmla="*/ 348 w 1764"/>
                  <a:gd name="T21" fmla="*/ 2048 h 2048"/>
                  <a:gd name="T22" fmla="*/ 1468 w 1764"/>
                  <a:gd name="T23" fmla="*/ 2001 h 2048"/>
                  <a:gd name="T24" fmla="*/ 1325 w 1764"/>
                  <a:gd name="T25" fmla="*/ 1746 h 2048"/>
                  <a:gd name="T26" fmla="*/ 1237 w 1764"/>
                  <a:gd name="T27" fmla="*/ 1529 h 2048"/>
                  <a:gd name="T28" fmla="*/ 1200 w 1764"/>
                  <a:gd name="T29" fmla="*/ 1482 h 2048"/>
                  <a:gd name="T30" fmla="*/ 1303 w 1764"/>
                  <a:gd name="T31" fmla="*/ 992 h 2048"/>
                  <a:gd name="T32" fmla="*/ 1757 w 1764"/>
                  <a:gd name="T33" fmla="*/ 316 h 2048"/>
                  <a:gd name="T34" fmla="*/ 101 w 1764"/>
                  <a:gd name="T35" fmla="*/ 301 h 2048"/>
                  <a:gd name="T36" fmla="*/ 153 w 1764"/>
                  <a:gd name="T37" fmla="*/ 240 h 2048"/>
                  <a:gd name="T38" fmla="*/ 296 w 1764"/>
                  <a:gd name="T39" fmla="*/ 327 h 2048"/>
                  <a:gd name="T40" fmla="*/ 101 w 1764"/>
                  <a:gd name="T41" fmla="*/ 301 h 2048"/>
                  <a:gd name="T42" fmla="*/ 1373 w 1764"/>
                  <a:gd name="T43" fmla="*/ 1888 h 2048"/>
                  <a:gd name="T44" fmla="*/ 396 w 1764"/>
                  <a:gd name="T45" fmla="*/ 1953 h 2048"/>
                  <a:gd name="T46" fmla="*/ 443 w 1764"/>
                  <a:gd name="T47" fmla="*/ 1841 h 2048"/>
                  <a:gd name="T48" fmla="*/ 1143 w 1764"/>
                  <a:gd name="T49" fmla="*/ 1576 h 2048"/>
                  <a:gd name="T50" fmla="*/ 626 w 1764"/>
                  <a:gd name="T51" fmla="*/ 1746 h 2048"/>
                  <a:gd name="T52" fmla="*/ 1143 w 1764"/>
                  <a:gd name="T53" fmla="*/ 1576 h 2048"/>
                  <a:gd name="T54" fmla="*/ 782 w 1764"/>
                  <a:gd name="T55" fmla="*/ 1439 h 2048"/>
                  <a:gd name="T56" fmla="*/ 882 w 1764"/>
                  <a:gd name="T57" fmla="*/ 1280 h 2048"/>
                  <a:gd name="T58" fmla="*/ 1019 w 1764"/>
                  <a:gd name="T59" fmla="*/ 1481 h 2048"/>
                  <a:gd name="T60" fmla="*/ 1373 w 1764"/>
                  <a:gd name="T61" fmla="*/ 327 h 2048"/>
                  <a:gd name="T62" fmla="*/ 882 w 1764"/>
                  <a:gd name="T63" fmla="*/ 1186 h 2048"/>
                  <a:gd name="T64" fmla="*/ 391 w 1764"/>
                  <a:gd name="T65" fmla="*/ 327 h 2048"/>
                  <a:gd name="T66" fmla="*/ 397 w 1764"/>
                  <a:gd name="T67" fmla="*/ 95 h 2048"/>
                  <a:gd name="T68" fmla="*/ 1373 w 1764"/>
                  <a:gd name="T69" fmla="*/ 100 h 2048"/>
                  <a:gd name="T70" fmla="*/ 1663 w 1764"/>
                  <a:gd name="T71" fmla="*/ 301 h 2048"/>
                  <a:gd name="T72" fmla="*/ 1468 w 1764"/>
                  <a:gd name="T73" fmla="*/ 327 h 2048"/>
                  <a:gd name="T74" fmla="*/ 1611 w 1764"/>
                  <a:gd name="T75" fmla="*/ 240 h 2048"/>
                  <a:gd name="T76" fmla="*/ 1663 w 1764"/>
                  <a:gd name="T77" fmla="*/ 301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4" h="2048">
                    <a:moveTo>
                      <a:pt x="1724" y="197"/>
                    </a:moveTo>
                    <a:cubicBezTo>
                      <a:pt x="1696" y="164"/>
                      <a:pt x="1654" y="145"/>
                      <a:pt x="1611" y="145"/>
                    </a:cubicBezTo>
                    <a:cubicBezTo>
                      <a:pt x="1468" y="145"/>
                      <a:pt x="1468" y="145"/>
                      <a:pt x="1468" y="145"/>
                    </a:cubicBezTo>
                    <a:cubicBezTo>
                      <a:pt x="1468" y="100"/>
                      <a:pt x="1468" y="100"/>
                      <a:pt x="1468" y="100"/>
                    </a:cubicBezTo>
                    <a:cubicBezTo>
                      <a:pt x="1468" y="45"/>
                      <a:pt x="1423" y="0"/>
                      <a:pt x="1367" y="0"/>
                    </a:cubicBezTo>
                    <a:cubicBezTo>
                      <a:pt x="397" y="0"/>
                      <a:pt x="397" y="0"/>
                      <a:pt x="397" y="0"/>
                    </a:cubicBezTo>
                    <a:cubicBezTo>
                      <a:pt x="341" y="0"/>
                      <a:pt x="296" y="45"/>
                      <a:pt x="296" y="100"/>
                    </a:cubicBezTo>
                    <a:cubicBezTo>
                      <a:pt x="296" y="145"/>
                      <a:pt x="296" y="145"/>
                      <a:pt x="296" y="145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10" y="145"/>
                      <a:pt x="68" y="164"/>
                      <a:pt x="40" y="197"/>
                    </a:cubicBezTo>
                    <a:cubicBezTo>
                      <a:pt x="12" y="230"/>
                      <a:pt x="0" y="274"/>
                      <a:pt x="7" y="316"/>
                    </a:cubicBezTo>
                    <a:cubicBezTo>
                      <a:pt x="45" y="547"/>
                      <a:pt x="190" y="751"/>
                      <a:pt x="397" y="863"/>
                    </a:cubicBezTo>
                    <a:cubicBezTo>
                      <a:pt x="416" y="909"/>
                      <a:pt x="437" y="952"/>
                      <a:pt x="461" y="992"/>
                    </a:cubicBezTo>
                    <a:cubicBezTo>
                      <a:pt x="537" y="1120"/>
                      <a:pt x="631" y="1208"/>
                      <a:pt x="735" y="1251"/>
                    </a:cubicBezTo>
                    <a:cubicBezTo>
                      <a:pt x="746" y="1357"/>
                      <a:pt x="675" y="1458"/>
                      <a:pt x="568" y="1482"/>
                    </a:cubicBezTo>
                    <a:cubicBezTo>
                      <a:pt x="568" y="1483"/>
                      <a:pt x="568" y="1483"/>
                      <a:pt x="567" y="1483"/>
                    </a:cubicBezTo>
                    <a:cubicBezTo>
                      <a:pt x="547" y="1488"/>
                      <a:pt x="531" y="1506"/>
                      <a:pt x="531" y="1529"/>
                    </a:cubicBezTo>
                    <a:cubicBezTo>
                      <a:pt x="531" y="1746"/>
                      <a:pt x="531" y="1746"/>
                      <a:pt x="531" y="1746"/>
                    </a:cubicBezTo>
                    <a:cubicBezTo>
                      <a:pt x="443" y="1746"/>
                      <a:pt x="443" y="1746"/>
                      <a:pt x="443" y="1746"/>
                    </a:cubicBezTo>
                    <a:cubicBezTo>
                      <a:pt x="365" y="1746"/>
                      <a:pt x="301" y="1810"/>
                      <a:pt x="301" y="1888"/>
                    </a:cubicBezTo>
                    <a:cubicBezTo>
                      <a:pt x="301" y="2001"/>
                      <a:pt x="301" y="2001"/>
                      <a:pt x="301" y="2001"/>
                    </a:cubicBezTo>
                    <a:cubicBezTo>
                      <a:pt x="301" y="2027"/>
                      <a:pt x="322" y="2048"/>
                      <a:pt x="348" y="2048"/>
                    </a:cubicBezTo>
                    <a:cubicBezTo>
                      <a:pt x="1420" y="2048"/>
                      <a:pt x="1420" y="2048"/>
                      <a:pt x="1420" y="2048"/>
                    </a:cubicBezTo>
                    <a:cubicBezTo>
                      <a:pt x="1446" y="2048"/>
                      <a:pt x="1468" y="2027"/>
                      <a:pt x="1468" y="2001"/>
                    </a:cubicBezTo>
                    <a:cubicBezTo>
                      <a:pt x="1468" y="1888"/>
                      <a:pt x="1468" y="1888"/>
                      <a:pt x="1468" y="1888"/>
                    </a:cubicBezTo>
                    <a:cubicBezTo>
                      <a:pt x="1468" y="1810"/>
                      <a:pt x="1404" y="1746"/>
                      <a:pt x="1325" y="1746"/>
                    </a:cubicBezTo>
                    <a:cubicBezTo>
                      <a:pt x="1237" y="1746"/>
                      <a:pt x="1237" y="1746"/>
                      <a:pt x="1237" y="1746"/>
                    </a:cubicBezTo>
                    <a:cubicBezTo>
                      <a:pt x="1237" y="1529"/>
                      <a:pt x="1237" y="1529"/>
                      <a:pt x="1237" y="1529"/>
                    </a:cubicBezTo>
                    <a:cubicBezTo>
                      <a:pt x="1237" y="1506"/>
                      <a:pt x="1222" y="1488"/>
                      <a:pt x="1201" y="1483"/>
                    </a:cubicBezTo>
                    <a:cubicBezTo>
                      <a:pt x="1201" y="1483"/>
                      <a:pt x="1201" y="1483"/>
                      <a:pt x="1200" y="1482"/>
                    </a:cubicBezTo>
                    <a:cubicBezTo>
                      <a:pt x="1093" y="1458"/>
                      <a:pt x="1022" y="1356"/>
                      <a:pt x="1033" y="1249"/>
                    </a:cubicBezTo>
                    <a:cubicBezTo>
                      <a:pt x="1136" y="1205"/>
                      <a:pt x="1228" y="1118"/>
                      <a:pt x="1303" y="992"/>
                    </a:cubicBezTo>
                    <a:cubicBezTo>
                      <a:pt x="1327" y="952"/>
                      <a:pt x="1349" y="909"/>
                      <a:pt x="1367" y="863"/>
                    </a:cubicBezTo>
                    <a:cubicBezTo>
                      <a:pt x="1574" y="751"/>
                      <a:pt x="1719" y="547"/>
                      <a:pt x="1757" y="316"/>
                    </a:cubicBezTo>
                    <a:cubicBezTo>
                      <a:pt x="1764" y="274"/>
                      <a:pt x="1752" y="230"/>
                      <a:pt x="1724" y="197"/>
                    </a:cubicBezTo>
                    <a:close/>
                    <a:moveTo>
                      <a:pt x="101" y="301"/>
                    </a:moveTo>
                    <a:cubicBezTo>
                      <a:pt x="98" y="286"/>
                      <a:pt x="102" y="271"/>
                      <a:pt x="112" y="259"/>
                    </a:cubicBezTo>
                    <a:cubicBezTo>
                      <a:pt x="123" y="247"/>
                      <a:pt x="138" y="240"/>
                      <a:pt x="153" y="240"/>
                    </a:cubicBezTo>
                    <a:cubicBezTo>
                      <a:pt x="296" y="240"/>
                      <a:pt x="296" y="240"/>
                      <a:pt x="296" y="240"/>
                    </a:cubicBezTo>
                    <a:cubicBezTo>
                      <a:pt x="296" y="327"/>
                      <a:pt x="296" y="327"/>
                      <a:pt x="296" y="327"/>
                    </a:cubicBezTo>
                    <a:cubicBezTo>
                      <a:pt x="296" y="464"/>
                      <a:pt x="314" y="596"/>
                      <a:pt x="347" y="718"/>
                    </a:cubicBezTo>
                    <a:cubicBezTo>
                      <a:pt x="217" y="615"/>
                      <a:pt x="127" y="466"/>
                      <a:pt x="101" y="301"/>
                    </a:cubicBezTo>
                    <a:close/>
                    <a:moveTo>
                      <a:pt x="1325" y="1841"/>
                    </a:moveTo>
                    <a:cubicBezTo>
                      <a:pt x="1352" y="1841"/>
                      <a:pt x="1373" y="1862"/>
                      <a:pt x="1373" y="1888"/>
                    </a:cubicBezTo>
                    <a:cubicBezTo>
                      <a:pt x="1373" y="1953"/>
                      <a:pt x="1373" y="1953"/>
                      <a:pt x="1373" y="1953"/>
                    </a:cubicBezTo>
                    <a:cubicBezTo>
                      <a:pt x="396" y="1953"/>
                      <a:pt x="396" y="1953"/>
                      <a:pt x="396" y="1953"/>
                    </a:cubicBezTo>
                    <a:cubicBezTo>
                      <a:pt x="396" y="1888"/>
                      <a:pt x="396" y="1888"/>
                      <a:pt x="396" y="1888"/>
                    </a:cubicBezTo>
                    <a:cubicBezTo>
                      <a:pt x="396" y="1862"/>
                      <a:pt x="417" y="1841"/>
                      <a:pt x="443" y="1841"/>
                    </a:cubicBezTo>
                    <a:lnTo>
                      <a:pt x="1325" y="1841"/>
                    </a:lnTo>
                    <a:close/>
                    <a:moveTo>
                      <a:pt x="1143" y="1576"/>
                    </a:moveTo>
                    <a:cubicBezTo>
                      <a:pt x="1143" y="1746"/>
                      <a:pt x="1143" y="1746"/>
                      <a:pt x="1143" y="1746"/>
                    </a:cubicBezTo>
                    <a:cubicBezTo>
                      <a:pt x="626" y="1746"/>
                      <a:pt x="626" y="1746"/>
                      <a:pt x="626" y="1746"/>
                    </a:cubicBezTo>
                    <a:cubicBezTo>
                      <a:pt x="626" y="1576"/>
                      <a:pt x="626" y="1576"/>
                      <a:pt x="626" y="1576"/>
                    </a:cubicBezTo>
                    <a:lnTo>
                      <a:pt x="1143" y="1576"/>
                    </a:lnTo>
                    <a:close/>
                    <a:moveTo>
                      <a:pt x="750" y="1481"/>
                    </a:moveTo>
                    <a:cubicBezTo>
                      <a:pt x="762" y="1468"/>
                      <a:pt x="773" y="1454"/>
                      <a:pt x="782" y="1439"/>
                    </a:cubicBezTo>
                    <a:cubicBezTo>
                      <a:pt x="814" y="1390"/>
                      <a:pt x="830" y="1334"/>
                      <a:pt x="831" y="1277"/>
                    </a:cubicBezTo>
                    <a:cubicBezTo>
                      <a:pt x="848" y="1279"/>
                      <a:pt x="865" y="1280"/>
                      <a:pt x="882" y="1280"/>
                    </a:cubicBezTo>
                    <a:cubicBezTo>
                      <a:pt x="901" y="1280"/>
                      <a:pt x="919" y="1279"/>
                      <a:pt x="937" y="1276"/>
                    </a:cubicBezTo>
                    <a:cubicBezTo>
                      <a:pt x="939" y="1353"/>
                      <a:pt x="968" y="1426"/>
                      <a:pt x="1019" y="1481"/>
                    </a:cubicBezTo>
                    <a:cubicBezTo>
                      <a:pt x="750" y="1481"/>
                      <a:pt x="750" y="1481"/>
                      <a:pt x="750" y="1481"/>
                    </a:cubicBezTo>
                    <a:close/>
                    <a:moveTo>
                      <a:pt x="1373" y="327"/>
                    </a:moveTo>
                    <a:cubicBezTo>
                      <a:pt x="1373" y="561"/>
                      <a:pt x="1319" y="780"/>
                      <a:pt x="1222" y="943"/>
                    </a:cubicBezTo>
                    <a:cubicBezTo>
                      <a:pt x="1129" y="1100"/>
                      <a:pt x="1008" y="1186"/>
                      <a:pt x="882" y="1186"/>
                    </a:cubicBezTo>
                    <a:cubicBezTo>
                      <a:pt x="756" y="1186"/>
                      <a:pt x="635" y="1100"/>
                      <a:pt x="542" y="943"/>
                    </a:cubicBezTo>
                    <a:cubicBezTo>
                      <a:pt x="445" y="780"/>
                      <a:pt x="391" y="561"/>
                      <a:pt x="391" y="327"/>
                    </a:cubicBezTo>
                    <a:cubicBezTo>
                      <a:pt x="391" y="100"/>
                      <a:pt x="391" y="100"/>
                      <a:pt x="391" y="100"/>
                    </a:cubicBezTo>
                    <a:cubicBezTo>
                      <a:pt x="391" y="97"/>
                      <a:pt x="394" y="95"/>
                      <a:pt x="397" y="95"/>
                    </a:cubicBezTo>
                    <a:cubicBezTo>
                      <a:pt x="1367" y="95"/>
                      <a:pt x="1367" y="95"/>
                      <a:pt x="1367" y="95"/>
                    </a:cubicBezTo>
                    <a:cubicBezTo>
                      <a:pt x="1370" y="95"/>
                      <a:pt x="1373" y="97"/>
                      <a:pt x="1373" y="100"/>
                    </a:cubicBezTo>
                    <a:lnTo>
                      <a:pt x="1373" y="327"/>
                    </a:lnTo>
                    <a:close/>
                    <a:moveTo>
                      <a:pt x="1663" y="301"/>
                    </a:moveTo>
                    <a:cubicBezTo>
                      <a:pt x="1637" y="466"/>
                      <a:pt x="1547" y="615"/>
                      <a:pt x="1417" y="718"/>
                    </a:cubicBezTo>
                    <a:cubicBezTo>
                      <a:pt x="1450" y="596"/>
                      <a:pt x="1468" y="464"/>
                      <a:pt x="1468" y="327"/>
                    </a:cubicBezTo>
                    <a:cubicBezTo>
                      <a:pt x="1468" y="240"/>
                      <a:pt x="1468" y="240"/>
                      <a:pt x="1468" y="240"/>
                    </a:cubicBezTo>
                    <a:cubicBezTo>
                      <a:pt x="1611" y="240"/>
                      <a:pt x="1611" y="240"/>
                      <a:pt x="1611" y="240"/>
                    </a:cubicBezTo>
                    <a:cubicBezTo>
                      <a:pt x="1626" y="240"/>
                      <a:pt x="1641" y="247"/>
                      <a:pt x="1652" y="259"/>
                    </a:cubicBezTo>
                    <a:cubicBezTo>
                      <a:pt x="1662" y="271"/>
                      <a:pt x="1666" y="286"/>
                      <a:pt x="1663" y="3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-795751" y="2462197"/>
                <a:ext cx="1090616" cy="1039801"/>
              </a:xfrm>
              <a:custGeom>
                <a:avLst/>
                <a:gdLst>
                  <a:gd name="T0" fmla="*/ 581 w 586"/>
                  <a:gd name="T1" fmla="*/ 209 h 559"/>
                  <a:gd name="T2" fmla="*/ 543 w 586"/>
                  <a:gd name="T3" fmla="*/ 176 h 559"/>
                  <a:gd name="T4" fmla="*/ 399 w 586"/>
                  <a:gd name="T5" fmla="*/ 156 h 559"/>
                  <a:gd name="T6" fmla="*/ 336 w 586"/>
                  <a:gd name="T7" fmla="*/ 26 h 559"/>
                  <a:gd name="T8" fmla="*/ 293 w 586"/>
                  <a:gd name="T9" fmla="*/ 0 h 559"/>
                  <a:gd name="T10" fmla="*/ 250 w 586"/>
                  <a:gd name="T11" fmla="*/ 26 h 559"/>
                  <a:gd name="T12" fmla="*/ 187 w 586"/>
                  <a:gd name="T13" fmla="*/ 156 h 559"/>
                  <a:gd name="T14" fmla="*/ 44 w 586"/>
                  <a:gd name="T15" fmla="*/ 176 h 559"/>
                  <a:gd name="T16" fmla="*/ 5 w 586"/>
                  <a:gd name="T17" fmla="*/ 209 h 559"/>
                  <a:gd name="T18" fmla="*/ 17 w 586"/>
                  <a:gd name="T19" fmla="*/ 257 h 559"/>
                  <a:gd name="T20" fmla="*/ 121 w 586"/>
                  <a:gd name="T21" fmla="*/ 358 h 559"/>
                  <a:gd name="T22" fmla="*/ 96 w 586"/>
                  <a:gd name="T23" fmla="*/ 501 h 559"/>
                  <a:gd name="T24" fmla="*/ 115 w 586"/>
                  <a:gd name="T25" fmla="*/ 547 h 559"/>
                  <a:gd name="T26" fmla="*/ 165 w 586"/>
                  <a:gd name="T27" fmla="*/ 551 h 559"/>
                  <a:gd name="T28" fmla="*/ 293 w 586"/>
                  <a:gd name="T29" fmla="*/ 483 h 559"/>
                  <a:gd name="T30" fmla="*/ 421 w 586"/>
                  <a:gd name="T31" fmla="*/ 551 h 559"/>
                  <a:gd name="T32" fmla="*/ 443 w 586"/>
                  <a:gd name="T33" fmla="*/ 556 h 559"/>
                  <a:gd name="T34" fmla="*/ 471 w 586"/>
                  <a:gd name="T35" fmla="*/ 547 h 559"/>
                  <a:gd name="T36" fmla="*/ 490 w 586"/>
                  <a:gd name="T37" fmla="*/ 501 h 559"/>
                  <a:gd name="T38" fmla="*/ 465 w 586"/>
                  <a:gd name="T39" fmla="*/ 358 h 559"/>
                  <a:gd name="T40" fmla="*/ 569 w 586"/>
                  <a:gd name="T41" fmla="*/ 257 h 559"/>
                  <a:gd name="T42" fmla="*/ 581 w 586"/>
                  <a:gd name="T43" fmla="*/ 209 h 559"/>
                  <a:gd name="T44" fmla="*/ 381 w 586"/>
                  <a:gd name="T45" fmla="*/ 308 h 559"/>
                  <a:gd name="T46" fmla="*/ 368 w 586"/>
                  <a:gd name="T47" fmla="*/ 350 h 559"/>
                  <a:gd name="T48" fmla="*/ 380 w 586"/>
                  <a:gd name="T49" fmla="*/ 422 h 559"/>
                  <a:gd name="T50" fmla="*/ 315 w 586"/>
                  <a:gd name="T51" fmla="*/ 388 h 559"/>
                  <a:gd name="T52" fmla="*/ 293 w 586"/>
                  <a:gd name="T53" fmla="*/ 382 h 559"/>
                  <a:gd name="T54" fmla="*/ 271 w 586"/>
                  <a:gd name="T55" fmla="*/ 388 h 559"/>
                  <a:gd name="T56" fmla="*/ 206 w 586"/>
                  <a:gd name="T57" fmla="*/ 422 h 559"/>
                  <a:gd name="T58" fmla="*/ 218 w 586"/>
                  <a:gd name="T59" fmla="*/ 350 h 559"/>
                  <a:gd name="T60" fmla="*/ 205 w 586"/>
                  <a:gd name="T61" fmla="*/ 308 h 559"/>
                  <a:gd name="T62" fmla="*/ 152 w 586"/>
                  <a:gd name="T63" fmla="*/ 256 h 559"/>
                  <a:gd name="T64" fmla="*/ 225 w 586"/>
                  <a:gd name="T65" fmla="*/ 246 h 559"/>
                  <a:gd name="T66" fmla="*/ 261 w 586"/>
                  <a:gd name="T67" fmla="*/ 220 h 559"/>
                  <a:gd name="T68" fmla="*/ 293 w 586"/>
                  <a:gd name="T69" fmla="*/ 154 h 559"/>
                  <a:gd name="T70" fmla="*/ 325 w 586"/>
                  <a:gd name="T71" fmla="*/ 220 h 559"/>
                  <a:gd name="T72" fmla="*/ 361 w 586"/>
                  <a:gd name="T73" fmla="*/ 246 h 559"/>
                  <a:gd name="T74" fmla="*/ 434 w 586"/>
                  <a:gd name="T75" fmla="*/ 256 h 559"/>
                  <a:gd name="T76" fmla="*/ 381 w 586"/>
                  <a:gd name="T77" fmla="*/ 308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6" h="559">
                    <a:moveTo>
                      <a:pt x="581" y="209"/>
                    </a:moveTo>
                    <a:cubicBezTo>
                      <a:pt x="575" y="191"/>
                      <a:pt x="560" y="179"/>
                      <a:pt x="543" y="176"/>
                    </a:cubicBezTo>
                    <a:cubicBezTo>
                      <a:pt x="399" y="156"/>
                      <a:pt x="399" y="156"/>
                      <a:pt x="399" y="156"/>
                    </a:cubicBezTo>
                    <a:cubicBezTo>
                      <a:pt x="336" y="26"/>
                      <a:pt x="336" y="26"/>
                      <a:pt x="336" y="26"/>
                    </a:cubicBezTo>
                    <a:cubicBezTo>
                      <a:pt x="328" y="10"/>
                      <a:pt x="311" y="0"/>
                      <a:pt x="293" y="0"/>
                    </a:cubicBezTo>
                    <a:cubicBezTo>
                      <a:pt x="275" y="0"/>
                      <a:pt x="258" y="10"/>
                      <a:pt x="250" y="26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44" y="176"/>
                      <a:pt x="44" y="176"/>
                      <a:pt x="44" y="176"/>
                    </a:cubicBezTo>
                    <a:cubicBezTo>
                      <a:pt x="26" y="179"/>
                      <a:pt x="11" y="191"/>
                      <a:pt x="5" y="209"/>
                    </a:cubicBezTo>
                    <a:cubicBezTo>
                      <a:pt x="0" y="226"/>
                      <a:pt x="4" y="245"/>
                      <a:pt x="17" y="257"/>
                    </a:cubicBezTo>
                    <a:cubicBezTo>
                      <a:pt x="121" y="358"/>
                      <a:pt x="121" y="358"/>
                      <a:pt x="121" y="358"/>
                    </a:cubicBezTo>
                    <a:cubicBezTo>
                      <a:pt x="96" y="501"/>
                      <a:pt x="96" y="501"/>
                      <a:pt x="96" y="501"/>
                    </a:cubicBezTo>
                    <a:cubicBezTo>
                      <a:pt x="93" y="518"/>
                      <a:pt x="101" y="536"/>
                      <a:pt x="115" y="547"/>
                    </a:cubicBezTo>
                    <a:cubicBezTo>
                      <a:pt x="130" y="558"/>
                      <a:pt x="149" y="559"/>
                      <a:pt x="165" y="551"/>
                    </a:cubicBezTo>
                    <a:cubicBezTo>
                      <a:pt x="293" y="483"/>
                      <a:pt x="293" y="483"/>
                      <a:pt x="293" y="483"/>
                    </a:cubicBezTo>
                    <a:cubicBezTo>
                      <a:pt x="421" y="551"/>
                      <a:pt x="421" y="551"/>
                      <a:pt x="421" y="551"/>
                    </a:cubicBezTo>
                    <a:cubicBezTo>
                      <a:pt x="428" y="554"/>
                      <a:pt x="435" y="556"/>
                      <a:pt x="443" y="556"/>
                    </a:cubicBezTo>
                    <a:cubicBezTo>
                      <a:pt x="453" y="556"/>
                      <a:pt x="463" y="553"/>
                      <a:pt x="471" y="547"/>
                    </a:cubicBezTo>
                    <a:cubicBezTo>
                      <a:pt x="485" y="536"/>
                      <a:pt x="493" y="518"/>
                      <a:pt x="490" y="501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569" y="257"/>
                      <a:pt x="569" y="257"/>
                      <a:pt x="569" y="257"/>
                    </a:cubicBezTo>
                    <a:cubicBezTo>
                      <a:pt x="582" y="245"/>
                      <a:pt x="586" y="226"/>
                      <a:pt x="581" y="209"/>
                    </a:cubicBezTo>
                    <a:close/>
                    <a:moveTo>
                      <a:pt x="381" y="308"/>
                    </a:moveTo>
                    <a:cubicBezTo>
                      <a:pt x="370" y="319"/>
                      <a:pt x="365" y="334"/>
                      <a:pt x="368" y="350"/>
                    </a:cubicBezTo>
                    <a:cubicBezTo>
                      <a:pt x="380" y="422"/>
                      <a:pt x="380" y="422"/>
                      <a:pt x="380" y="422"/>
                    </a:cubicBezTo>
                    <a:cubicBezTo>
                      <a:pt x="315" y="388"/>
                      <a:pt x="315" y="388"/>
                      <a:pt x="315" y="388"/>
                    </a:cubicBezTo>
                    <a:cubicBezTo>
                      <a:pt x="308" y="384"/>
                      <a:pt x="301" y="382"/>
                      <a:pt x="293" y="382"/>
                    </a:cubicBezTo>
                    <a:cubicBezTo>
                      <a:pt x="285" y="382"/>
                      <a:pt x="278" y="384"/>
                      <a:pt x="271" y="388"/>
                    </a:cubicBezTo>
                    <a:cubicBezTo>
                      <a:pt x="206" y="422"/>
                      <a:pt x="206" y="422"/>
                      <a:pt x="206" y="422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21" y="334"/>
                      <a:pt x="216" y="319"/>
                      <a:pt x="205" y="308"/>
                    </a:cubicBezTo>
                    <a:cubicBezTo>
                      <a:pt x="152" y="256"/>
                      <a:pt x="152" y="256"/>
                      <a:pt x="152" y="256"/>
                    </a:cubicBezTo>
                    <a:cubicBezTo>
                      <a:pt x="225" y="246"/>
                      <a:pt x="225" y="246"/>
                      <a:pt x="225" y="246"/>
                    </a:cubicBezTo>
                    <a:cubicBezTo>
                      <a:pt x="240" y="244"/>
                      <a:pt x="254" y="234"/>
                      <a:pt x="261" y="220"/>
                    </a:cubicBezTo>
                    <a:cubicBezTo>
                      <a:pt x="293" y="154"/>
                      <a:pt x="293" y="154"/>
                      <a:pt x="293" y="154"/>
                    </a:cubicBezTo>
                    <a:cubicBezTo>
                      <a:pt x="325" y="220"/>
                      <a:pt x="325" y="220"/>
                      <a:pt x="325" y="220"/>
                    </a:cubicBezTo>
                    <a:cubicBezTo>
                      <a:pt x="332" y="234"/>
                      <a:pt x="346" y="244"/>
                      <a:pt x="361" y="246"/>
                    </a:cubicBezTo>
                    <a:cubicBezTo>
                      <a:pt x="434" y="256"/>
                      <a:pt x="434" y="256"/>
                      <a:pt x="434" y="256"/>
                    </a:cubicBezTo>
                    <a:lnTo>
                      <a:pt x="381" y="3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9" name="Oval 18"/>
          <p:cNvSpPr/>
          <p:nvPr/>
        </p:nvSpPr>
        <p:spPr>
          <a:xfrm>
            <a:off x="478704" y="3032468"/>
            <a:ext cx="882082" cy="882072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cxnSp>
        <p:nvCxnSpPr>
          <p:cNvPr id="18" name="Straight Connector 17"/>
          <p:cNvCxnSpPr>
            <a:endCxn id="24" idx="0"/>
          </p:cNvCxnSpPr>
          <p:nvPr/>
        </p:nvCxnSpPr>
        <p:spPr>
          <a:xfrm flipH="1">
            <a:off x="2418315" y="3473503"/>
            <a:ext cx="2114" cy="2597448"/>
          </a:xfrm>
          <a:prstGeom prst="line">
            <a:avLst/>
          </a:prstGeom>
          <a:ln>
            <a:solidFill>
              <a:srgbClr val="6A3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2321744" y="4498467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2084928" y="3140117"/>
            <a:ext cx="666771" cy="666771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latin typeface="+mj-lt"/>
              </a:rPr>
              <a:t>2017</a:t>
            </a:r>
          </a:p>
        </p:txBody>
      </p:sp>
      <p:sp>
        <p:nvSpPr>
          <p:cNvPr id="23" name="Oval 22"/>
          <p:cNvSpPr/>
          <p:nvPr/>
        </p:nvSpPr>
        <p:spPr>
          <a:xfrm>
            <a:off x="2321744" y="5352737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2321744" y="6070951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grpSp>
        <p:nvGrpSpPr>
          <p:cNvPr id="28" name="Group 27"/>
          <p:cNvGrpSpPr/>
          <p:nvPr/>
        </p:nvGrpSpPr>
        <p:grpSpPr>
          <a:xfrm flipH="1">
            <a:off x="2613569" y="4247925"/>
            <a:ext cx="2044925" cy="694225"/>
            <a:chOff x="2461769" y="2783244"/>
            <a:chExt cx="2390298" cy="811474"/>
          </a:xfrm>
        </p:grpSpPr>
        <p:sp>
          <p:nvSpPr>
            <p:cNvPr id="29" name="TextBox 28"/>
            <p:cNvSpPr txBox="1"/>
            <p:nvPr/>
          </p:nvSpPr>
          <p:spPr>
            <a:xfrm>
              <a:off x="2461769" y="3101312"/>
              <a:ext cx="2376031" cy="4934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err="1">
                  <a:solidFill>
                    <a:srgbClr val="502310"/>
                  </a:solidFill>
                </a:rPr>
                <a:t>Lorem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ipsum</a:t>
              </a:r>
              <a:r>
                <a:rPr lang="en-US" sz="1400" dirty="0">
                  <a:solidFill>
                    <a:srgbClr val="502310"/>
                  </a:solidFill>
                </a:rPr>
                <a:t> dolor sit </a:t>
              </a:r>
              <a:r>
                <a:rPr lang="en-US" sz="1400" dirty="0" err="1">
                  <a:solidFill>
                    <a:srgbClr val="502310"/>
                  </a:solidFill>
                </a:rPr>
                <a:t>amet</a:t>
              </a:r>
              <a:r>
                <a:rPr lang="en-US" sz="1400" dirty="0">
                  <a:solidFill>
                    <a:srgbClr val="502310"/>
                  </a:solidFill>
                </a:rPr>
                <a:t>, </a:t>
              </a:r>
              <a:r>
                <a:rPr lang="en-US" sz="1400" dirty="0" err="1">
                  <a:solidFill>
                    <a:srgbClr val="502310"/>
                  </a:solidFill>
                </a:rPr>
                <a:t>consectetur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adipiscing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elit</a:t>
              </a:r>
              <a:r>
                <a:rPr lang="en-US" sz="1400" dirty="0">
                  <a:solidFill>
                    <a:srgbClr val="502310"/>
                  </a:solidFill>
                </a:rPr>
                <a:t>. 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488225" y="2783244"/>
              <a:ext cx="1363842" cy="28194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600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 dirty="0">
                  <a:solidFill>
                    <a:srgbClr val="502310"/>
                  </a:solidFill>
                </a:rPr>
                <a:t>REFINEMENT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 flipH="1">
            <a:off x="2625775" y="5956464"/>
            <a:ext cx="2032720" cy="42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rgbClr val="502310"/>
                </a:solidFill>
              </a:rPr>
              <a:t>Lorem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ipsum</a:t>
            </a:r>
            <a:r>
              <a:rPr lang="en-US" sz="1400" dirty="0">
                <a:solidFill>
                  <a:srgbClr val="502310"/>
                </a:solidFill>
              </a:rPr>
              <a:t> dolor sit </a:t>
            </a:r>
            <a:r>
              <a:rPr lang="en-US" sz="1400" dirty="0" err="1">
                <a:solidFill>
                  <a:srgbClr val="502310"/>
                </a:solidFill>
              </a:rPr>
              <a:t>amet</a:t>
            </a:r>
            <a:r>
              <a:rPr lang="en-US" sz="1400" dirty="0">
                <a:solidFill>
                  <a:srgbClr val="502310"/>
                </a:solidFill>
              </a:rPr>
              <a:t>, </a:t>
            </a:r>
            <a:r>
              <a:rPr lang="en-US" sz="1400" dirty="0" err="1">
                <a:solidFill>
                  <a:srgbClr val="502310"/>
                </a:solidFill>
              </a:rPr>
              <a:t>consectetur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adipiscing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elit</a:t>
            </a:r>
            <a:r>
              <a:rPr lang="en-US" sz="1400" dirty="0">
                <a:solidFill>
                  <a:srgbClr val="502310"/>
                </a:solidFill>
              </a:rPr>
              <a:t>. </a:t>
            </a:r>
          </a:p>
        </p:txBody>
      </p:sp>
      <p:sp>
        <p:nvSpPr>
          <p:cNvPr id="34" name="TextBox 33"/>
          <p:cNvSpPr txBox="1"/>
          <p:nvPr/>
        </p:nvSpPr>
        <p:spPr>
          <a:xfrm flipH="1">
            <a:off x="2625775" y="5238249"/>
            <a:ext cx="2032720" cy="42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rgbClr val="502310"/>
                </a:solidFill>
              </a:rPr>
              <a:t>Lorem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ipsum</a:t>
            </a:r>
            <a:r>
              <a:rPr lang="en-US" sz="1400" dirty="0">
                <a:solidFill>
                  <a:srgbClr val="502310"/>
                </a:solidFill>
              </a:rPr>
              <a:t> dolor sit </a:t>
            </a:r>
            <a:r>
              <a:rPr lang="en-US" sz="1400" dirty="0" err="1">
                <a:solidFill>
                  <a:srgbClr val="502310"/>
                </a:solidFill>
              </a:rPr>
              <a:t>amet</a:t>
            </a:r>
            <a:r>
              <a:rPr lang="en-US" sz="1400" dirty="0">
                <a:solidFill>
                  <a:srgbClr val="502310"/>
                </a:solidFill>
              </a:rPr>
              <a:t>, </a:t>
            </a:r>
            <a:r>
              <a:rPr lang="en-US" sz="1400" dirty="0" err="1">
                <a:solidFill>
                  <a:srgbClr val="502310"/>
                </a:solidFill>
              </a:rPr>
              <a:t>consectetur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adipiscing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elit</a:t>
            </a:r>
            <a:r>
              <a:rPr lang="en-US" sz="1400" dirty="0">
                <a:solidFill>
                  <a:srgbClr val="502310"/>
                </a:solidFill>
              </a:rPr>
              <a:t>. </a:t>
            </a:r>
          </a:p>
        </p:txBody>
      </p:sp>
      <p:sp>
        <p:nvSpPr>
          <p:cNvPr id="80" name="Oval 79"/>
          <p:cNvSpPr/>
          <p:nvPr/>
        </p:nvSpPr>
        <p:spPr>
          <a:xfrm>
            <a:off x="3939065" y="729965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3939065" y="1584234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3939065" y="2302448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grpSp>
        <p:nvGrpSpPr>
          <p:cNvPr id="83" name="Group 82"/>
          <p:cNvGrpSpPr/>
          <p:nvPr/>
        </p:nvGrpSpPr>
        <p:grpSpPr>
          <a:xfrm flipH="1">
            <a:off x="4243096" y="479422"/>
            <a:ext cx="2032720" cy="694225"/>
            <a:chOff x="2461769" y="2783244"/>
            <a:chExt cx="2376031" cy="811474"/>
          </a:xfrm>
        </p:grpSpPr>
        <p:sp>
          <p:nvSpPr>
            <p:cNvPr id="84" name="TextBox 83"/>
            <p:cNvSpPr txBox="1"/>
            <p:nvPr/>
          </p:nvSpPr>
          <p:spPr>
            <a:xfrm>
              <a:off x="2461769" y="3101312"/>
              <a:ext cx="2376031" cy="4934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err="1">
                  <a:solidFill>
                    <a:srgbClr val="502310"/>
                  </a:solidFill>
                </a:rPr>
                <a:t>Lorem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ipsum</a:t>
              </a:r>
              <a:r>
                <a:rPr lang="en-US" sz="1400" dirty="0">
                  <a:solidFill>
                    <a:srgbClr val="502310"/>
                  </a:solidFill>
                </a:rPr>
                <a:t> dolor sit </a:t>
              </a:r>
              <a:r>
                <a:rPr lang="en-US" sz="1400" dirty="0" err="1">
                  <a:solidFill>
                    <a:srgbClr val="502310"/>
                  </a:solidFill>
                </a:rPr>
                <a:t>amet</a:t>
              </a:r>
              <a:r>
                <a:rPr lang="en-US" sz="1400" dirty="0">
                  <a:solidFill>
                    <a:srgbClr val="502310"/>
                  </a:solidFill>
                </a:rPr>
                <a:t>, </a:t>
              </a:r>
              <a:r>
                <a:rPr lang="en-US" sz="1400" dirty="0" err="1">
                  <a:solidFill>
                    <a:srgbClr val="502310"/>
                  </a:solidFill>
                </a:rPr>
                <a:t>consectetur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adipiscing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elit</a:t>
              </a:r>
              <a:r>
                <a:rPr lang="en-US" sz="1400" dirty="0">
                  <a:solidFill>
                    <a:srgbClr val="502310"/>
                  </a:solidFill>
                </a:rPr>
                <a:t>. 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983196" y="2783244"/>
              <a:ext cx="1854604" cy="28194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600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 dirty="0">
                  <a:solidFill>
                    <a:srgbClr val="502310"/>
                  </a:solidFill>
                </a:rPr>
                <a:t>ESTABLISHMENTS</a:t>
              </a:r>
            </a:p>
          </p:txBody>
        </p:sp>
      </p:grpSp>
      <p:sp>
        <p:nvSpPr>
          <p:cNvPr id="86" name="TextBox 85"/>
          <p:cNvSpPr txBox="1"/>
          <p:nvPr/>
        </p:nvSpPr>
        <p:spPr>
          <a:xfrm flipH="1">
            <a:off x="4243096" y="2187961"/>
            <a:ext cx="2032720" cy="42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rgbClr val="502310"/>
                </a:solidFill>
              </a:rPr>
              <a:t>Lorem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ipsum</a:t>
            </a:r>
            <a:r>
              <a:rPr lang="en-US" sz="1400" dirty="0">
                <a:solidFill>
                  <a:srgbClr val="502310"/>
                </a:solidFill>
              </a:rPr>
              <a:t> dolor sit </a:t>
            </a:r>
            <a:r>
              <a:rPr lang="en-US" sz="1400" dirty="0" err="1">
                <a:solidFill>
                  <a:srgbClr val="502310"/>
                </a:solidFill>
              </a:rPr>
              <a:t>amet</a:t>
            </a:r>
            <a:r>
              <a:rPr lang="en-US" sz="1400" dirty="0">
                <a:solidFill>
                  <a:srgbClr val="502310"/>
                </a:solidFill>
              </a:rPr>
              <a:t>, </a:t>
            </a:r>
            <a:r>
              <a:rPr lang="en-US" sz="1400" dirty="0" err="1">
                <a:solidFill>
                  <a:srgbClr val="502310"/>
                </a:solidFill>
              </a:rPr>
              <a:t>consectetur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adipiscing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elit</a:t>
            </a:r>
            <a:r>
              <a:rPr lang="en-US" sz="1400" dirty="0">
                <a:solidFill>
                  <a:srgbClr val="502310"/>
                </a:solidFill>
              </a:rPr>
              <a:t>. </a:t>
            </a:r>
          </a:p>
        </p:txBody>
      </p:sp>
      <p:sp>
        <p:nvSpPr>
          <p:cNvPr id="87" name="TextBox 86"/>
          <p:cNvSpPr txBox="1"/>
          <p:nvPr/>
        </p:nvSpPr>
        <p:spPr>
          <a:xfrm flipH="1">
            <a:off x="4243096" y="1469746"/>
            <a:ext cx="2032720" cy="42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rgbClr val="502310"/>
                </a:solidFill>
              </a:rPr>
              <a:t>Lorem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ipsum</a:t>
            </a:r>
            <a:r>
              <a:rPr lang="en-US" sz="1400" dirty="0">
                <a:solidFill>
                  <a:srgbClr val="502310"/>
                </a:solidFill>
              </a:rPr>
              <a:t> dolor sit </a:t>
            </a:r>
            <a:r>
              <a:rPr lang="en-US" sz="1400" dirty="0" err="1">
                <a:solidFill>
                  <a:srgbClr val="502310"/>
                </a:solidFill>
              </a:rPr>
              <a:t>amet</a:t>
            </a:r>
            <a:r>
              <a:rPr lang="en-US" sz="1400" dirty="0">
                <a:solidFill>
                  <a:srgbClr val="502310"/>
                </a:solidFill>
              </a:rPr>
              <a:t>, </a:t>
            </a:r>
            <a:r>
              <a:rPr lang="en-US" sz="1400" dirty="0" err="1">
                <a:solidFill>
                  <a:srgbClr val="502310"/>
                </a:solidFill>
              </a:rPr>
              <a:t>consectetur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adipiscing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elit</a:t>
            </a:r>
            <a:r>
              <a:rPr lang="en-US" sz="1400" dirty="0">
                <a:solidFill>
                  <a:srgbClr val="502310"/>
                </a:solidFill>
              </a:rPr>
              <a:t>. </a:t>
            </a:r>
          </a:p>
        </p:txBody>
      </p:sp>
      <p:cxnSp>
        <p:nvCxnSpPr>
          <p:cNvPr id="88" name="Straight Connector 87"/>
          <p:cNvCxnSpPr/>
          <p:nvPr/>
        </p:nvCxnSpPr>
        <p:spPr>
          <a:xfrm flipH="1">
            <a:off x="4032291" y="838341"/>
            <a:ext cx="2114" cy="2597448"/>
          </a:xfrm>
          <a:prstGeom prst="line">
            <a:avLst/>
          </a:prstGeom>
          <a:ln>
            <a:solidFill>
              <a:srgbClr val="6A3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Oval 88"/>
          <p:cNvSpPr/>
          <p:nvPr/>
        </p:nvSpPr>
        <p:spPr>
          <a:xfrm>
            <a:off x="3698905" y="3140117"/>
            <a:ext cx="666771" cy="666771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latin typeface="+mj-lt"/>
              </a:rPr>
              <a:t>2018</a:t>
            </a:r>
          </a:p>
        </p:txBody>
      </p:sp>
      <p:cxnSp>
        <p:nvCxnSpPr>
          <p:cNvPr id="90" name="Straight Connector 89"/>
          <p:cNvCxnSpPr>
            <a:endCxn id="94" idx="0"/>
          </p:cNvCxnSpPr>
          <p:nvPr/>
        </p:nvCxnSpPr>
        <p:spPr>
          <a:xfrm flipH="1">
            <a:off x="5514853" y="3473503"/>
            <a:ext cx="2114" cy="2597448"/>
          </a:xfrm>
          <a:prstGeom prst="line">
            <a:avLst/>
          </a:prstGeom>
          <a:ln>
            <a:solidFill>
              <a:srgbClr val="6A3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/>
          <p:cNvSpPr/>
          <p:nvPr/>
        </p:nvSpPr>
        <p:spPr>
          <a:xfrm>
            <a:off x="5418282" y="4498467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5181467" y="3140117"/>
            <a:ext cx="666771" cy="666771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latin typeface="+mj-lt"/>
              </a:rPr>
              <a:t>2019</a:t>
            </a:r>
          </a:p>
        </p:txBody>
      </p:sp>
      <p:sp>
        <p:nvSpPr>
          <p:cNvPr id="93" name="Oval 92"/>
          <p:cNvSpPr/>
          <p:nvPr/>
        </p:nvSpPr>
        <p:spPr>
          <a:xfrm>
            <a:off x="5418282" y="5352737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5418282" y="6070951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grpSp>
        <p:nvGrpSpPr>
          <p:cNvPr id="95" name="Group 94"/>
          <p:cNvGrpSpPr/>
          <p:nvPr/>
        </p:nvGrpSpPr>
        <p:grpSpPr>
          <a:xfrm flipH="1">
            <a:off x="5722314" y="4247925"/>
            <a:ext cx="2032719" cy="694225"/>
            <a:chOff x="2461769" y="2783244"/>
            <a:chExt cx="2376031" cy="811474"/>
          </a:xfrm>
        </p:grpSpPr>
        <p:sp>
          <p:nvSpPr>
            <p:cNvPr id="96" name="TextBox 95"/>
            <p:cNvSpPr txBox="1"/>
            <p:nvPr/>
          </p:nvSpPr>
          <p:spPr>
            <a:xfrm>
              <a:off x="2461769" y="3101312"/>
              <a:ext cx="2376031" cy="4934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err="1">
                  <a:solidFill>
                    <a:srgbClr val="502310"/>
                  </a:solidFill>
                </a:rPr>
                <a:t>Lorem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ipsum</a:t>
              </a:r>
              <a:r>
                <a:rPr lang="en-US" sz="1400" dirty="0">
                  <a:solidFill>
                    <a:srgbClr val="502310"/>
                  </a:solidFill>
                </a:rPr>
                <a:t> dolor sit </a:t>
              </a:r>
              <a:r>
                <a:rPr lang="en-US" sz="1400" dirty="0" err="1">
                  <a:solidFill>
                    <a:srgbClr val="502310"/>
                  </a:solidFill>
                </a:rPr>
                <a:t>amet</a:t>
              </a:r>
              <a:r>
                <a:rPr lang="en-US" sz="1400" dirty="0">
                  <a:solidFill>
                    <a:srgbClr val="502310"/>
                  </a:solidFill>
                </a:rPr>
                <a:t>, </a:t>
              </a:r>
              <a:r>
                <a:rPr lang="en-US" sz="1400" dirty="0" err="1">
                  <a:solidFill>
                    <a:srgbClr val="502310"/>
                  </a:solidFill>
                </a:rPr>
                <a:t>consectetur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adipiscing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elit</a:t>
              </a:r>
              <a:r>
                <a:rPr lang="en-US" sz="1400" dirty="0">
                  <a:solidFill>
                    <a:srgbClr val="502310"/>
                  </a:solidFill>
                </a:rPr>
                <a:t>. 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3553199" y="2783244"/>
              <a:ext cx="1233895" cy="2878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600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 dirty="0">
                  <a:solidFill>
                    <a:srgbClr val="502310"/>
                  </a:solidFill>
                </a:rPr>
                <a:t>EXECUTING</a:t>
              </a:r>
            </a:p>
          </p:txBody>
        </p:sp>
      </p:grpSp>
      <p:sp>
        <p:nvSpPr>
          <p:cNvPr id="98" name="TextBox 97"/>
          <p:cNvSpPr txBox="1"/>
          <p:nvPr/>
        </p:nvSpPr>
        <p:spPr>
          <a:xfrm flipH="1">
            <a:off x="5722313" y="5956464"/>
            <a:ext cx="2032720" cy="42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rgbClr val="502310"/>
                </a:solidFill>
              </a:rPr>
              <a:t>Lorem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ipsum</a:t>
            </a:r>
            <a:r>
              <a:rPr lang="en-US" sz="1400" dirty="0">
                <a:solidFill>
                  <a:srgbClr val="502310"/>
                </a:solidFill>
              </a:rPr>
              <a:t> dolor sit </a:t>
            </a:r>
            <a:r>
              <a:rPr lang="en-US" sz="1400" dirty="0" err="1">
                <a:solidFill>
                  <a:srgbClr val="502310"/>
                </a:solidFill>
              </a:rPr>
              <a:t>amet</a:t>
            </a:r>
            <a:r>
              <a:rPr lang="en-US" sz="1400" dirty="0">
                <a:solidFill>
                  <a:srgbClr val="502310"/>
                </a:solidFill>
              </a:rPr>
              <a:t>, </a:t>
            </a:r>
            <a:r>
              <a:rPr lang="en-US" sz="1400" dirty="0" err="1">
                <a:solidFill>
                  <a:srgbClr val="502310"/>
                </a:solidFill>
              </a:rPr>
              <a:t>consectetur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adipiscing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elit</a:t>
            </a:r>
            <a:r>
              <a:rPr lang="en-US" sz="1400" dirty="0">
                <a:solidFill>
                  <a:srgbClr val="502310"/>
                </a:solidFill>
              </a:rPr>
              <a:t>. </a:t>
            </a:r>
          </a:p>
        </p:txBody>
      </p:sp>
      <p:sp>
        <p:nvSpPr>
          <p:cNvPr id="99" name="TextBox 98"/>
          <p:cNvSpPr txBox="1"/>
          <p:nvPr/>
        </p:nvSpPr>
        <p:spPr>
          <a:xfrm flipH="1">
            <a:off x="5722313" y="5238249"/>
            <a:ext cx="2032720" cy="42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rgbClr val="502310"/>
                </a:solidFill>
              </a:rPr>
              <a:t>Lorem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ipsum</a:t>
            </a:r>
            <a:r>
              <a:rPr lang="en-US" sz="1400" dirty="0">
                <a:solidFill>
                  <a:srgbClr val="502310"/>
                </a:solidFill>
              </a:rPr>
              <a:t> dolor sit </a:t>
            </a:r>
            <a:r>
              <a:rPr lang="en-US" sz="1400" dirty="0" err="1">
                <a:solidFill>
                  <a:srgbClr val="502310"/>
                </a:solidFill>
              </a:rPr>
              <a:t>amet</a:t>
            </a:r>
            <a:r>
              <a:rPr lang="en-US" sz="1400" dirty="0">
                <a:solidFill>
                  <a:srgbClr val="502310"/>
                </a:solidFill>
              </a:rPr>
              <a:t>, </a:t>
            </a:r>
            <a:r>
              <a:rPr lang="en-US" sz="1400" dirty="0" err="1">
                <a:solidFill>
                  <a:srgbClr val="502310"/>
                </a:solidFill>
              </a:rPr>
              <a:t>consectetur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adipiscing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elit</a:t>
            </a:r>
            <a:r>
              <a:rPr lang="en-US" sz="1400" dirty="0">
                <a:solidFill>
                  <a:srgbClr val="502310"/>
                </a:solidFill>
              </a:rPr>
              <a:t>. </a:t>
            </a:r>
          </a:p>
        </p:txBody>
      </p:sp>
      <p:sp>
        <p:nvSpPr>
          <p:cNvPr id="100" name="Oval 99"/>
          <p:cNvSpPr/>
          <p:nvPr/>
        </p:nvSpPr>
        <p:spPr>
          <a:xfrm>
            <a:off x="7035604" y="729965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7035604" y="1584234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7035604" y="2302448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grpSp>
        <p:nvGrpSpPr>
          <p:cNvPr id="103" name="Group 102"/>
          <p:cNvGrpSpPr/>
          <p:nvPr/>
        </p:nvGrpSpPr>
        <p:grpSpPr>
          <a:xfrm flipH="1">
            <a:off x="7322313" y="479422"/>
            <a:ext cx="2067361" cy="694225"/>
            <a:chOff x="2441525" y="2783244"/>
            <a:chExt cx="2416522" cy="811474"/>
          </a:xfrm>
        </p:grpSpPr>
        <p:sp>
          <p:nvSpPr>
            <p:cNvPr id="104" name="TextBox 103"/>
            <p:cNvSpPr txBox="1"/>
            <p:nvPr/>
          </p:nvSpPr>
          <p:spPr>
            <a:xfrm>
              <a:off x="2461769" y="3101312"/>
              <a:ext cx="2376031" cy="4934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err="1">
                  <a:solidFill>
                    <a:srgbClr val="502310"/>
                  </a:solidFill>
                </a:rPr>
                <a:t>Lorem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ipsum</a:t>
              </a:r>
              <a:r>
                <a:rPr lang="en-US" sz="1400" dirty="0">
                  <a:solidFill>
                    <a:srgbClr val="502310"/>
                  </a:solidFill>
                </a:rPr>
                <a:t> dolor sit </a:t>
              </a:r>
              <a:r>
                <a:rPr lang="en-US" sz="1400" dirty="0" err="1">
                  <a:solidFill>
                    <a:srgbClr val="502310"/>
                  </a:solidFill>
                </a:rPr>
                <a:t>amet</a:t>
              </a:r>
              <a:r>
                <a:rPr lang="en-US" sz="1400" dirty="0">
                  <a:solidFill>
                    <a:srgbClr val="502310"/>
                  </a:solidFill>
                </a:rPr>
                <a:t>, </a:t>
              </a:r>
              <a:r>
                <a:rPr lang="en-US" sz="1400" dirty="0" err="1">
                  <a:solidFill>
                    <a:srgbClr val="502310"/>
                  </a:solidFill>
                </a:rPr>
                <a:t>consectetur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adipiscing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elit</a:t>
              </a:r>
              <a:r>
                <a:rPr lang="en-US" sz="1400" dirty="0">
                  <a:solidFill>
                    <a:srgbClr val="502310"/>
                  </a:solidFill>
                </a:rPr>
                <a:t>. 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441525" y="2783244"/>
              <a:ext cx="2416522" cy="2878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600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 dirty="0">
                  <a:solidFill>
                    <a:srgbClr val="502310"/>
                  </a:solidFill>
                </a:rPr>
                <a:t>INCOMING PAYMENTS</a:t>
              </a:r>
            </a:p>
          </p:txBody>
        </p:sp>
      </p:grpSp>
      <p:sp>
        <p:nvSpPr>
          <p:cNvPr id="106" name="TextBox 105"/>
          <p:cNvSpPr txBox="1"/>
          <p:nvPr/>
        </p:nvSpPr>
        <p:spPr>
          <a:xfrm flipH="1">
            <a:off x="7339635" y="2187961"/>
            <a:ext cx="2032720" cy="42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rgbClr val="502310"/>
                </a:solidFill>
              </a:rPr>
              <a:t>Lorem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ipsum</a:t>
            </a:r>
            <a:r>
              <a:rPr lang="en-US" sz="1400" dirty="0">
                <a:solidFill>
                  <a:srgbClr val="502310"/>
                </a:solidFill>
              </a:rPr>
              <a:t> dolor sit </a:t>
            </a:r>
            <a:r>
              <a:rPr lang="en-US" sz="1400" dirty="0" err="1">
                <a:solidFill>
                  <a:srgbClr val="502310"/>
                </a:solidFill>
              </a:rPr>
              <a:t>amet</a:t>
            </a:r>
            <a:r>
              <a:rPr lang="en-US" sz="1400" dirty="0">
                <a:solidFill>
                  <a:srgbClr val="502310"/>
                </a:solidFill>
              </a:rPr>
              <a:t>, </a:t>
            </a:r>
            <a:r>
              <a:rPr lang="en-US" sz="1400" dirty="0" err="1">
                <a:solidFill>
                  <a:srgbClr val="502310"/>
                </a:solidFill>
              </a:rPr>
              <a:t>consectetur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adipiscing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elit</a:t>
            </a:r>
            <a:r>
              <a:rPr lang="en-US" sz="1400" dirty="0">
                <a:solidFill>
                  <a:srgbClr val="502310"/>
                </a:solidFill>
              </a:rPr>
              <a:t>. </a:t>
            </a:r>
          </a:p>
        </p:txBody>
      </p:sp>
      <p:sp>
        <p:nvSpPr>
          <p:cNvPr id="107" name="TextBox 106"/>
          <p:cNvSpPr txBox="1"/>
          <p:nvPr/>
        </p:nvSpPr>
        <p:spPr>
          <a:xfrm flipH="1">
            <a:off x="7339635" y="1469746"/>
            <a:ext cx="2032720" cy="42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rgbClr val="502310"/>
                </a:solidFill>
              </a:rPr>
              <a:t>Lorem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ipsum</a:t>
            </a:r>
            <a:r>
              <a:rPr lang="en-US" sz="1400" dirty="0">
                <a:solidFill>
                  <a:srgbClr val="502310"/>
                </a:solidFill>
              </a:rPr>
              <a:t> dolor sit </a:t>
            </a:r>
            <a:r>
              <a:rPr lang="en-US" sz="1400" dirty="0" err="1">
                <a:solidFill>
                  <a:srgbClr val="502310"/>
                </a:solidFill>
              </a:rPr>
              <a:t>amet</a:t>
            </a:r>
            <a:r>
              <a:rPr lang="en-US" sz="1400" dirty="0">
                <a:solidFill>
                  <a:srgbClr val="502310"/>
                </a:solidFill>
              </a:rPr>
              <a:t>, </a:t>
            </a:r>
            <a:r>
              <a:rPr lang="en-US" sz="1400" dirty="0" err="1">
                <a:solidFill>
                  <a:srgbClr val="502310"/>
                </a:solidFill>
              </a:rPr>
              <a:t>consectetur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adipiscing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elit</a:t>
            </a:r>
            <a:r>
              <a:rPr lang="en-US" sz="1400" dirty="0">
                <a:solidFill>
                  <a:srgbClr val="502310"/>
                </a:solidFill>
              </a:rPr>
              <a:t>. </a:t>
            </a:r>
          </a:p>
        </p:txBody>
      </p:sp>
      <p:cxnSp>
        <p:nvCxnSpPr>
          <p:cNvPr id="108" name="Straight Connector 107"/>
          <p:cNvCxnSpPr/>
          <p:nvPr/>
        </p:nvCxnSpPr>
        <p:spPr>
          <a:xfrm flipH="1">
            <a:off x="7128829" y="838341"/>
            <a:ext cx="2114" cy="2597448"/>
          </a:xfrm>
          <a:prstGeom prst="line">
            <a:avLst/>
          </a:prstGeom>
          <a:ln>
            <a:solidFill>
              <a:srgbClr val="6A3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Oval 108"/>
          <p:cNvSpPr/>
          <p:nvPr/>
        </p:nvSpPr>
        <p:spPr>
          <a:xfrm>
            <a:off x="6795444" y="3140117"/>
            <a:ext cx="666771" cy="666771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latin typeface="+mj-lt"/>
              </a:rPr>
              <a:t>2020</a:t>
            </a:r>
          </a:p>
        </p:txBody>
      </p:sp>
      <p:cxnSp>
        <p:nvCxnSpPr>
          <p:cNvPr id="110" name="Straight Connector 109"/>
          <p:cNvCxnSpPr>
            <a:endCxn id="114" idx="0"/>
          </p:cNvCxnSpPr>
          <p:nvPr/>
        </p:nvCxnSpPr>
        <p:spPr>
          <a:xfrm flipH="1">
            <a:off x="8655972" y="3473503"/>
            <a:ext cx="2114" cy="2597448"/>
          </a:xfrm>
          <a:prstGeom prst="line">
            <a:avLst/>
          </a:prstGeom>
          <a:ln>
            <a:solidFill>
              <a:srgbClr val="6A3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/>
          <p:cNvSpPr/>
          <p:nvPr/>
        </p:nvSpPr>
        <p:spPr>
          <a:xfrm>
            <a:off x="8559401" y="4498467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8322586" y="3140117"/>
            <a:ext cx="666771" cy="666771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latin typeface="+mj-lt"/>
              </a:rPr>
              <a:t>2021</a:t>
            </a:r>
          </a:p>
        </p:txBody>
      </p:sp>
      <p:sp>
        <p:nvSpPr>
          <p:cNvPr id="113" name="Oval 112"/>
          <p:cNvSpPr/>
          <p:nvPr/>
        </p:nvSpPr>
        <p:spPr>
          <a:xfrm>
            <a:off x="8559401" y="5352737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8559401" y="6070951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grpSp>
        <p:nvGrpSpPr>
          <p:cNvPr id="115" name="Group 114"/>
          <p:cNvGrpSpPr/>
          <p:nvPr/>
        </p:nvGrpSpPr>
        <p:grpSpPr>
          <a:xfrm flipH="1">
            <a:off x="8849112" y="4247925"/>
            <a:ext cx="2047039" cy="694225"/>
            <a:chOff x="2461769" y="2783244"/>
            <a:chExt cx="2392766" cy="811474"/>
          </a:xfrm>
        </p:grpSpPr>
        <p:sp>
          <p:nvSpPr>
            <p:cNvPr id="116" name="TextBox 115"/>
            <p:cNvSpPr txBox="1"/>
            <p:nvPr/>
          </p:nvSpPr>
          <p:spPr>
            <a:xfrm>
              <a:off x="2461769" y="3101312"/>
              <a:ext cx="2376031" cy="4934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err="1">
                  <a:solidFill>
                    <a:srgbClr val="502310"/>
                  </a:solidFill>
                </a:rPr>
                <a:t>Lorem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ipsum</a:t>
              </a:r>
              <a:r>
                <a:rPr lang="en-US" sz="1400" dirty="0">
                  <a:solidFill>
                    <a:srgbClr val="502310"/>
                  </a:solidFill>
                </a:rPr>
                <a:t> dolor sit </a:t>
              </a:r>
              <a:r>
                <a:rPr lang="en-US" sz="1400" dirty="0" err="1">
                  <a:solidFill>
                    <a:srgbClr val="502310"/>
                  </a:solidFill>
                </a:rPr>
                <a:t>amet</a:t>
              </a:r>
              <a:r>
                <a:rPr lang="en-US" sz="1400" dirty="0">
                  <a:solidFill>
                    <a:srgbClr val="502310"/>
                  </a:solidFill>
                </a:rPr>
                <a:t>, </a:t>
              </a:r>
              <a:r>
                <a:rPr lang="en-US" sz="1400" dirty="0" err="1">
                  <a:solidFill>
                    <a:srgbClr val="502310"/>
                  </a:solidFill>
                </a:rPr>
                <a:t>consectetur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adipiscing</a:t>
              </a:r>
              <a:r>
                <a:rPr lang="en-US" sz="1400" dirty="0">
                  <a:solidFill>
                    <a:srgbClr val="502310"/>
                  </a:solidFill>
                </a:rPr>
                <a:t> </a:t>
              </a:r>
              <a:r>
                <a:rPr lang="en-US" sz="1400" dirty="0" err="1">
                  <a:solidFill>
                    <a:srgbClr val="502310"/>
                  </a:solidFill>
                </a:rPr>
                <a:t>elit</a:t>
              </a:r>
              <a:r>
                <a:rPr lang="en-US" sz="1400" dirty="0">
                  <a:solidFill>
                    <a:srgbClr val="502310"/>
                  </a:solidFill>
                </a:rPr>
                <a:t>. </a:t>
              </a: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2507417" y="2783244"/>
              <a:ext cx="2347118" cy="2878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600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 dirty="0">
                  <a:solidFill>
                    <a:srgbClr val="502310"/>
                  </a:solidFill>
                </a:rPr>
                <a:t>COMPANY’S SURPLUS</a:t>
              </a:r>
            </a:p>
          </p:txBody>
        </p:sp>
      </p:grpSp>
      <p:sp>
        <p:nvSpPr>
          <p:cNvPr id="118" name="TextBox 117"/>
          <p:cNvSpPr txBox="1"/>
          <p:nvPr/>
        </p:nvSpPr>
        <p:spPr>
          <a:xfrm flipH="1">
            <a:off x="8863432" y="5956464"/>
            <a:ext cx="2032720" cy="42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rgbClr val="502310"/>
                </a:solidFill>
              </a:rPr>
              <a:t>Lorem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ipsum</a:t>
            </a:r>
            <a:r>
              <a:rPr lang="en-US" sz="1400" dirty="0">
                <a:solidFill>
                  <a:srgbClr val="502310"/>
                </a:solidFill>
              </a:rPr>
              <a:t> dolor sit </a:t>
            </a:r>
            <a:r>
              <a:rPr lang="en-US" sz="1400" dirty="0" err="1">
                <a:solidFill>
                  <a:srgbClr val="502310"/>
                </a:solidFill>
              </a:rPr>
              <a:t>amet</a:t>
            </a:r>
            <a:r>
              <a:rPr lang="en-US" sz="1400" dirty="0">
                <a:solidFill>
                  <a:srgbClr val="502310"/>
                </a:solidFill>
              </a:rPr>
              <a:t>, </a:t>
            </a:r>
            <a:r>
              <a:rPr lang="en-US" sz="1400" dirty="0" err="1">
                <a:solidFill>
                  <a:srgbClr val="502310"/>
                </a:solidFill>
              </a:rPr>
              <a:t>consectetur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adipiscing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elit</a:t>
            </a:r>
            <a:r>
              <a:rPr lang="en-US" sz="1400" dirty="0">
                <a:solidFill>
                  <a:srgbClr val="502310"/>
                </a:solidFill>
              </a:rPr>
              <a:t>. </a:t>
            </a:r>
          </a:p>
        </p:txBody>
      </p:sp>
      <p:sp>
        <p:nvSpPr>
          <p:cNvPr id="119" name="TextBox 118"/>
          <p:cNvSpPr txBox="1"/>
          <p:nvPr/>
        </p:nvSpPr>
        <p:spPr>
          <a:xfrm flipH="1">
            <a:off x="8863432" y="5238249"/>
            <a:ext cx="2032720" cy="42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rgbClr val="502310"/>
                </a:solidFill>
              </a:rPr>
              <a:t>Lorem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ipsum</a:t>
            </a:r>
            <a:r>
              <a:rPr lang="en-US" sz="1400" dirty="0">
                <a:solidFill>
                  <a:srgbClr val="502310"/>
                </a:solidFill>
              </a:rPr>
              <a:t> dolor sit </a:t>
            </a:r>
            <a:r>
              <a:rPr lang="en-US" sz="1400" dirty="0" err="1">
                <a:solidFill>
                  <a:srgbClr val="502310"/>
                </a:solidFill>
              </a:rPr>
              <a:t>amet</a:t>
            </a:r>
            <a:r>
              <a:rPr lang="en-US" sz="1400" dirty="0">
                <a:solidFill>
                  <a:srgbClr val="502310"/>
                </a:solidFill>
              </a:rPr>
              <a:t>, </a:t>
            </a:r>
            <a:r>
              <a:rPr lang="en-US" sz="1400" dirty="0" err="1">
                <a:solidFill>
                  <a:srgbClr val="502310"/>
                </a:solidFill>
              </a:rPr>
              <a:t>consectetur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adipiscing</a:t>
            </a:r>
            <a:r>
              <a:rPr lang="en-US" sz="1400" dirty="0">
                <a:solidFill>
                  <a:srgbClr val="502310"/>
                </a:solidFill>
              </a:rPr>
              <a:t> </a:t>
            </a:r>
            <a:r>
              <a:rPr lang="en-US" sz="1400" dirty="0" err="1">
                <a:solidFill>
                  <a:srgbClr val="502310"/>
                </a:solidFill>
              </a:rPr>
              <a:t>elit</a:t>
            </a:r>
            <a:r>
              <a:rPr lang="en-US" sz="1400" dirty="0">
                <a:solidFill>
                  <a:srgbClr val="502310"/>
                </a:solidFill>
              </a:rPr>
              <a:t>. 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590533" y="430663"/>
            <a:ext cx="1923796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502310"/>
                </a:solidFill>
                <a:latin typeface="+mj-lt"/>
              </a:rPr>
              <a:t>TIMELINE </a:t>
            </a:r>
          </a:p>
          <a:p>
            <a:r>
              <a:rPr lang="en-US" sz="3200" b="1" dirty="0">
                <a:solidFill>
                  <a:srgbClr val="502310"/>
                </a:solidFill>
                <a:latin typeface="+mj-lt"/>
              </a:rPr>
              <a:t>ROADMAP</a:t>
            </a:r>
          </a:p>
        </p:txBody>
      </p:sp>
      <p:cxnSp>
        <p:nvCxnSpPr>
          <p:cNvPr id="144" name="Straight Connector 143"/>
          <p:cNvCxnSpPr/>
          <p:nvPr/>
        </p:nvCxnSpPr>
        <p:spPr>
          <a:xfrm>
            <a:off x="624870" y="1482006"/>
            <a:ext cx="1356808" cy="0"/>
          </a:xfrm>
          <a:prstGeom prst="line">
            <a:avLst/>
          </a:prstGeom>
          <a:ln>
            <a:solidFill>
              <a:srgbClr val="6A3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480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82872" y="6198391"/>
            <a:ext cx="8756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Your logo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1234057" y="6114444"/>
            <a:ext cx="957943" cy="362556"/>
          </a:xfrm>
          <a:prstGeom prst="rect">
            <a:avLst/>
          </a:prstGeom>
          <a:gradFill flip="none" rotWithShape="1">
            <a:gsLst>
              <a:gs pos="0">
                <a:srgbClr val="EAE4DD">
                  <a:alpha val="0"/>
                </a:srgbClr>
              </a:gs>
              <a:gs pos="44000">
                <a:srgbClr val="6FB5A8"/>
              </a:gs>
              <a:gs pos="100000">
                <a:srgbClr val="2F9D8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24" name="Freeform 23"/>
          <p:cNvSpPr/>
          <p:nvPr/>
        </p:nvSpPr>
        <p:spPr>
          <a:xfrm>
            <a:off x="2662277" y="3226025"/>
            <a:ext cx="1986094" cy="3278882"/>
          </a:xfrm>
          <a:custGeom>
            <a:avLst/>
            <a:gdLst>
              <a:gd name="connsiteX0" fmla="*/ 0 w 2219632"/>
              <a:gd name="connsiteY0" fmla="*/ 0 h 4890706"/>
              <a:gd name="connsiteX1" fmla="*/ 5729 w 2219632"/>
              <a:gd name="connsiteY1" fmla="*/ 113452 h 4890706"/>
              <a:gd name="connsiteX2" fmla="*/ 1109816 w 2219632"/>
              <a:gd name="connsiteY2" fmla="*/ 1109797 h 4890706"/>
              <a:gd name="connsiteX3" fmla="*/ 2213903 w 2219632"/>
              <a:gd name="connsiteY3" fmla="*/ 113452 h 4890706"/>
              <a:gd name="connsiteX4" fmla="*/ 2219632 w 2219632"/>
              <a:gd name="connsiteY4" fmla="*/ 0 h 4890706"/>
              <a:gd name="connsiteX5" fmla="*/ 2219632 w 2219632"/>
              <a:gd name="connsiteY5" fmla="*/ 4890706 h 4890706"/>
              <a:gd name="connsiteX6" fmla="*/ 0 w 2219632"/>
              <a:gd name="connsiteY6" fmla="*/ 4890706 h 4890706"/>
              <a:gd name="connsiteX7" fmla="*/ 0 w 2219632"/>
              <a:gd name="connsiteY7" fmla="*/ 0 h 489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9632" h="4890706">
                <a:moveTo>
                  <a:pt x="0" y="0"/>
                </a:moveTo>
                <a:lnTo>
                  <a:pt x="5729" y="113452"/>
                </a:lnTo>
                <a:cubicBezTo>
                  <a:pt x="62563" y="673084"/>
                  <a:pt x="535190" y="1109797"/>
                  <a:pt x="1109816" y="1109797"/>
                </a:cubicBezTo>
                <a:cubicBezTo>
                  <a:pt x="1684443" y="1109797"/>
                  <a:pt x="2157070" y="673084"/>
                  <a:pt x="2213903" y="113452"/>
                </a:cubicBezTo>
                <a:lnTo>
                  <a:pt x="2219632" y="0"/>
                </a:lnTo>
                <a:lnTo>
                  <a:pt x="2219632" y="4890706"/>
                </a:lnTo>
                <a:lnTo>
                  <a:pt x="0" y="48907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8000">
                <a:srgbClr val="70B6A9"/>
              </a:gs>
              <a:gs pos="0">
                <a:srgbClr val="EAE4DD">
                  <a:alpha val="0"/>
                </a:srgbClr>
              </a:gs>
              <a:gs pos="89000">
                <a:srgbClr val="2F9D8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5790304" y="3235511"/>
            <a:ext cx="1986094" cy="3269397"/>
          </a:xfrm>
          <a:custGeom>
            <a:avLst/>
            <a:gdLst>
              <a:gd name="connsiteX0" fmla="*/ 0 w 2219632"/>
              <a:gd name="connsiteY0" fmla="*/ 0 h 4890706"/>
              <a:gd name="connsiteX1" fmla="*/ 5729 w 2219632"/>
              <a:gd name="connsiteY1" fmla="*/ 113452 h 4890706"/>
              <a:gd name="connsiteX2" fmla="*/ 1109816 w 2219632"/>
              <a:gd name="connsiteY2" fmla="*/ 1109797 h 4890706"/>
              <a:gd name="connsiteX3" fmla="*/ 2213903 w 2219632"/>
              <a:gd name="connsiteY3" fmla="*/ 113452 h 4890706"/>
              <a:gd name="connsiteX4" fmla="*/ 2219632 w 2219632"/>
              <a:gd name="connsiteY4" fmla="*/ 0 h 4890706"/>
              <a:gd name="connsiteX5" fmla="*/ 2219632 w 2219632"/>
              <a:gd name="connsiteY5" fmla="*/ 4890706 h 4890706"/>
              <a:gd name="connsiteX6" fmla="*/ 0 w 2219632"/>
              <a:gd name="connsiteY6" fmla="*/ 4890706 h 4890706"/>
              <a:gd name="connsiteX7" fmla="*/ 0 w 2219632"/>
              <a:gd name="connsiteY7" fmla="*/ 0 h 489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9632" h="4890706">
                <a:moveTo>
                  <a:pt x="0" y="0"/>
                </a:moveTo>
                <a:lnTo>
                  <a:pt x="5729" y="113452"/>
                </a:lnTo>
                <a:cubicBezTo>
                  <a:pt x="62563" y="673084"/>
                  <a:pt x="535190" y="1109797"/>
                  <a:pt x="1109816" y="1109797"/>
                </a:cubicBezTo>
                <a:cubicBezTo>
                  <a:pt x="1684443" y="1109797"/>
                  <a:pt x="2157070" y="673084"/>
                  <a:pt x="2213903" y="113452"/>
                </a:cubicBezTo>
                <a:lnTo>
                  <a:pt x="2219632" y="0"/>
                </a:lnTo>
                <a:lnTo>
                  <a:pt x="2219632" y="4890706"/>
                </a:lnTo>
                <a:lnTo>
                  <a:pt x="0" y="48907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8000">
                <a:srgbClr val="70B6A9"/>
              </a:gs>
              <a:gs pos="0">
                <a:srgbClr val="EAE4DD">
                  <a:alpha val="0"/>
                </a:srgbClr>
              </a:gs>
              <a:gs pos="89000">
                <a:srgbClr val="2F9D8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 rot="5400000">
            <a:off x="9706249" y="2294890"/>
            <a:ext cx="747558" cy="1955317"/>
          </a:xfrm>
          <a:custGeom>
            <a:avLst/>
            <a:gdLst>
              <a:gd name="connsiteX0" fmla="*/ 0 w 2219632"/>
              <a:gd name="connsiteY0" fmla="*/ 0 h 4890706"/>
              <a:gd name="connsiteX1" fmla="*/ 5729 w 2219632"/>
              <a:gd name="connsiteY1" fmla="*/ 113452 h 4890706"/>
              <a:gd name="connsiteX2" fmla="*/ 1109816 w 2219632"/>
              <a:gd name="connsiteY2" fmla="*/ 1109797 h 4890706"/>
              <a:gd name="connsiteX3" fmla="*/ 2213903 w 2219632"/>
              <a:gd name="connsiteY3" fmla="*/ 113452 h 4890706"/>
              <a:gd name="connsiteX4" fmla="*/ 2219632 w 2219632"/>
              <a:gd name="connsiteY4" fmla="*/ 0 h 4890706"/>
              <a:gd name="connsiteX5" fmla="*/ 2219632 w 2219632"/>
              <a:gd name="connsiteY5" fmla="*/ 4890706 h 4890706"/>
              <a:gd name="connsiteX6" fmla="*/ 0 w 2219632"/>
              <a:gd name="connsiteY6" fmla="*/ 4890706 h 4890706"/>
              <a:gd name="connsiteX7" fmla="*/ 0 w 2219632"/>
              <a:gd name="connsiteY7" fmla="*/ 0 h 489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9632" h="4890706">
                <a:moveTo>
                  <a:pt x="0" y="0"/>
                </a:moveTo>
                <a:lnTo>
                  <a:pt x="5729" y="113452"/>
                </a:lnTo>
                <a:cubicBezTo>
                  <a:pt x="62563" y="673084"/>
                  <a:pt x="535190" y="1109797"/>
                  <a:pt x="1109816" y="1109797"/>
                </a:cubicBezTo>
                <a:cubicBezTo>
                  <a:pt x="1684443" y="1109797"/>
                  <a:pt x="2157070" y="673084"/>
                  <a:pt x="2213903" y="113452"/>
                </a:cubicBezTo>
                <a:lnTo>
                  <a:pt x="2219632" y="0"/>
                </a:lnTo>
                <a:lnTo>
                  <a:pt x="2219632" y="4890706"/>
                </a:lnTo>
                <a:lnTo>
                  <a:pt x="0" y="48907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">
                <a:srgbClr val="EAE4DD">
                  <a:alpha val="0"/>
                </a:srgbClr>
              </a:gs>
              <a:gs pos="78000">
                <a:srgbClr val="B4D8D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62" name="Straight Connector 61"/>
          <p:cNvCxnSpPr/>
          <p:nvPr/>
        </p:nvCxnSpPr>
        <p:spPr>
          <a:xfrm>
            <a:off x="9102370" y="3288558"/>
            <a:ext cx="1460831" cy="0"/>
          </a:xfrm>
          <a:prstGeom prst="line">
            <a:avLst/>
          </a:prstGeom>
          <a:ln>
            <a:solidFill>
              <a:srgbClr val="6A3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56"/>
          <p:cNvSpPr/>
          <p:nvPr/>
        </p:nvSpPr>
        <p:spPr>
          <a:xfrm rot="16200000">
            <a:off x="1621509" y="2395116"/>
            <a:ext cx="747558" cy="1754858"/>
          </a:xfrm>
          <a:custGeom>
            <a:avLst/>
            <a:gdLst>
              <a:gd name="connsiteX0" fmla="*/ 0 w 2219632"/>
              <a:gd name="connsiteY0" fmla="*/ 0 h 4890706"/>
              <a:gd name="connsiteX1" fmla="*/ 5729 w 2219632"/>
              <a:gd name="connsiteY1" fmla="*/ 113452 h 4890706"/>
              <a:gd name="connsiteX2" fmla="*/ 1109816 w 2219632"/>
              <a:gd name="connsiteY2" fmla="*/ 1109797 h 4890706"/>
              <a:gd name="connsiteX3" fmla="*/ 2213903 w 2219632"/>
              <a:gd name="connsiteY3" fmla="*/ 113452 h 4890706"/>
              <a:gd name="connsiteX4" fmla="*/ 2219632 w 2219632"/>
              <a:gd name="connsiteY4" fmla="*/ 0 h 4890706"/>
              <a:gd name="connsiteX5" fmla="*/ 2219632 w 2219632"/>
              <a:gd name="connsiteY5" fmla="*/ 4890706 h 4890706"/>
              <a:gd name="connsiteX6" fmla="*/ 0 w 2219632"/>
              <a:gd name="connsiteY6" fmla="*/ 4890706 h 4890706"/>
              <a:gd name="connsiteX7" fmla="*/ 0 w 2219632"/>
              <a:gd name="connsiteY7" fmla="*/ 0 h 489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9632" h="4890706">
                <a:moveTo>
                  <a:pt x="0" y="0"/>
                </a:moveTo>
                <a:lnTo>
                  <a:pt x="5729" y="113452"/>
                </a:lnTo>
                <a:cubicBezTo>
                  <a:pt x="62563" y="673084"/>
                  <a:pt x="535190" y="1109797"/>
                  <a:pt x="1109816" y="1109797"/>
                </a:cubicBezTo>
                <a:cubicBezTo>
                  <a:pt x="1684443" y="1109797"/>
                  <a:pt x="2157070" y="673084"/>
                  <a:pt x="2213903" y="113452"/>
                </a:cubicBezTo>
                <a:lnTo>
                  <a:pt x="2219632" y="0"/>
                </a:lnTo>
                <a:lnTo>
                  <a:pt x="2219632" y="4890706"/>
                </a:lnTo>
                <a:lnTo>
                  <a:pt x="0" y="48907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">
                <a:srgbClr val="EAE4DD">
                  <a:alpha val="0"/>
                </a:srgbClr>
              </a:gs>
              <a:gs pos="78000">
                <a:srgbClr val="B4D8D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/>
          <p:nvPr/>
        </p:nvCxnSpPr>
        <p:spPr>
          <a:xfrm>
            <a:off x="1489238" y="3288558"/>
            <a:ext cx="1460831" cy="0"/>
          </a:xfrm>
          <a:prstGeom prst="line">
            <a:avLst/>
          </a:prstGeom>
          <a:ln>
            <a:solidFill>
              <a:srgbClr val="6A3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 25"/>
          <p:cNvSpPr/>
          <p:nvPr/>
        </p:nvSpPr>
        <p:spPr>
          <a:xfrm>
            <a:off x="3096465" y="3271337"/>
            <a:ext cx="602" cy="11910"/>
          </a:xfrm>
          <a:custGeom>
            <a:avLst/>
            <a:gdLst>
              <a:gd name="connsiteX0" fmla="*/ 0 w 747"/>
              <a:gd name="connsiteY0" fmla="*/ 0 h 14794"/>
              <a:gd name="connsiteX1" fmla="*/ 747 w 747"/>
              <a:gd name="connsiteY1" fmla="*/ 0 h 14794"/>
              <a:gd name="connsiteX2" fmla="*/ 0 w 747"/>
              <a:gd name="connsiteY2" fmla="*/ 14794 h 14794"/>
              <a:gd name="connsiteX3" fmla="*/ 0 w 747"/>
              <a:gd name="connsiteY3" fmla="*/ 0 h 1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" h="14794">
                <a:moveTo>
                  <a:pt x="0" y="0"/>
                </a:moveTo>
                <a:lnTo>
                  <a:pt x="747" y="0"/>
                </a:lnTo>
                <a:lnTo>
                  <a:pt x="0" y="14794"/>
                </a:lnTo>
                <a:lnTo>
                  <a:pt x="0" y="0"/>
                </a:lnTo>
                <a:close/>
              </a:path>
            </a:pathLst>
          </a:custGeom>
          <a:solidFill>
            <a:srgbClr val="E9875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4882839" y="3271337"/>
            <a:ext cx="602" cy="11910"/>
          </a:xfrm>
          <a:custGeom>
            <a:avLst/>
            <a:gdLst>
              <a:gd name="connsiteX0" fmla="*/ 0 w 747"/>
              <a:gd name="connsiteY0" fmla="*/ 0 h 14794"/>
              <a:gd name="connsiteX1" fmla="*/ 747 w 747"/>
              <a:gd name="connsiteY1" fmla="*/ 0 h 14794"/>
              <a:gd name="connsiteX2" fmla="*/ 747 w 747"/>
              <a:gd name="connsiteY2" fmla="*/ 14794 h 14794"/>
              <a:gd name="connsiteX3" fmla="*/ 0 w 747"/>
              <a:gd name="connsiteY3" fmla="*/ 0 h 1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" h="14794">
                <a:moveTo>
                  <a:pt x="0" y="0"/>
                </a:moveTo>
                <a:lnTo>
                  <a:pt x="747" y="0"/>
                </a:lnTo>
                <a:lnTo>
                  <a:pt x="747" y="14794"/>
                </a:lnTo>
                <a:lnTo>
                  <a:pt x="0" y="0"/>
                </a:lnTo>
                <a:close/>
              </a:path>
            </a:pathLst>
          </a:custGeom>
          <a:solidFill>
            <a:srgbClr val="E9875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771872" y="2896348"/>
            <a:ext cx="749978" cy="749977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latin typeface="+mj-lt"/>
              </a:rPr>
              <a:t>START</a:t>
            </a:r>
          </a:p>
        </p:txBody>
      </p:sp>
      <p:sp>
        <p:nvSpPr>
          <p:cNvPr id="35" name="Donut 34"/>
          <p:cNvSpPr/>
          <p:nvPr/>
        </p:nvSpPr>
        <p:spPr>
          <a:xfrm>
            <a:off x="2660900" y="2223783"/>
            <a:ext cx="1986094" cy="1986094"/>
          </a:xfrm>
          <a:prstGeom prst="donut">
            <a:avLst>
              <a:gd name="adj" fmla="val 21670"/>
            </a:avLst>
          </a:prstGeom>
          <a:gradFill flip="none" rotWithShape="1">
            <a:gsLst>
              <a:gs pos="0">
                <a:srgbClr val="2F9D8D"/>
              </a:gs>
              <a:gs pos="10000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Freeform 29"/>
          <p:cNvSpPr/>
          <p:nvPr/>
        </p:nvSpPr>
        <p:spPr>
          <a:xfrm rot="10800000">
            <a:off x="4228891" y="353093"/>
            <a:ext cx="1986094" cy="2872931"/>
          </a:xfrm>
          <a:custGeom>
            <a:avLst/>
            <a:gdLst>
              <a:gd name="connsiteX0" fmla="*/ 0 w 2219632"/>
              <a:gd name="connsiteY0" fmla="*/ 0 h 4890706"/>
              <a:gd name="connsiteX1" fmla="*/ 5729 w 2219632"/>
              <a:gd name="connsiteY1" fmla="*/ 113452 h 4890706"/>
              <a:gd name="connsiteX2" fmla="*/ 1109816 w 2219632"/>
              <a:gd name="connsiteY2" fmla="*/ 1109797 h 4890706"/>
              <a:gd name="connsiteX3" fmla="*/ 2213903 w 2219632"/>
              <a:gd name="connsiteY3" fmla="*/ 113452 h 4890706"/>
              <a:gd name="connsiteX4" fmla="*/ 2219632 w 2219632"/>
              <a:gd name="connsiteY4" fmla="*/ 0 h 4890706"/>
              <a:gd name="connsiteX5" fmla="*/ 2219632 w 2219632"/>
              <a:gd name="connsiteY5" fmla="*/ 4890706 h 4890706"/>
              <a:gd name="connsiteX6" fmla="*/ 0 w 2219632"/>
              <a:gd name="connsiteY6" fmla="*/ 4890706 h 4890706"/>
              <a:gd name="connsiteX7" fmla="*/ 0 w 2219632"/>
              <a:gd name="connsiteY7" fmla="*/ 0 h 489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9632" h="4890706">
                <a:moveTo>
                  <a:pt x="0" y="0"/>
                </a:moveTo>
                <a:lnTo>
                  <a:pt x="5729" y="113452"/>
                </a:lnTo>
                <a:cubicBezTo>
                  <a:pt x="62563" y="673084"/>
                  <a:pt x="535190" y="1109797"/>
                  <a:pt x="1109816" y="1109797"/>
                </a:cubicBezTo>
                <a:cubicBezTo>
                  <a:pt x="1684443" y="1109797"/>
                  <a:pt x="2157070" y="673084"/>
                  <a:pt x="2213903" y="113452"/>
                </a:cubicBezTo>
                <a:lnTo>
                  <a:pt x="2219632" y="0"/>
                </a:lnTo>
                <a:lnTo>
                  <a:pt x="2219632" y="4890706"/>
                </a:lnTo>
                <a:lnTo>
                  <a:pt x="0" y="48907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8000">
                <a:srgbClr val="70B6A9"/>
              </a:gs>
              <a:gs pos="0">
                <a:srgbClr val="EAE4DD">
                  <a:alpha val="0"/>
                </a:srgbClr>
              </a:gs>
              <a:gs pos="89000">
                <a:srgbClr val="2F9D8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Donut 37"/>
          <p:cNvSpPr/>
          <p:nvPr/>
        </p:nvSpPr>
        <p:spPr>
          <a:xfrm>
            <a:off x="4220508" y="2223783"/>
            <a:ext cx="1986094" cy="1986094"/>
          </a:xfrm>
          <a:prstGeom prst="donut">
            <a:avLst>
              <a:gd name="adj" fmla="val 21670"/>
            </a:avLst>
          </a:prstGeom>
          <a:gradFill flip="none" rotWithShape="1">
            <a:gsLst>
              <a:gs pos="0">
                <a:srgbClr val="2F9D8D"/>
              </a:gs>
              <a:gs pos="10000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Donut 41"/>
          <p:cNvSpPr/>
          <p:nvPr/>
        </p:nvSpPr>
        <p:spPr>
          <a:xfrm>
            <a:off x="5786134" y="2223783"/>
            <a:ext cx="1986094" cy="1986094"/>
          </a:xfrm>
          <a:prstGeom prst="donut">
            <a:avLst>
              <a:gd name="adj" fmla="val 21670"/>
            </a:avLst>
          </a:prstGeom>
          <a:gradFill flip="none" rotWithShape="1">
            <a:gsLst>
              <a:gs pos="0">
                <a:srgbClr val="2F9D8D"/>
              </a:gs>
              <a:gs pos="10000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 rot="10800000">
            <a:off x="7349933" y="353092"/>
            <a:ext cx="1986094" cy="2882264"/>
          </a:xfrm>
          <a:custGeom>
            <a:avLst/>
            <a:gdLst>
              <a:gd name="connsiteX0" fmla="*/ 0 w 2219632"/>
              <a:gd name="connsiteY0" fmla="*/ 0 h 4890706"/>
              <a:gd name="connsiteX1" fmla="*/ 5729 w 2219632"/>
              <a:gd name="connsiteY1" fmla="*/ 113452 h 4890706"/>
              <a:gd name="connsiteX2" fmla="*/ 1109816 w 2219632"/>
              <a:gd name="connsiteY2" fmla="*/ 1109797 h 4890706"/>
              <a:gd name="connsiteX3" fmla="*/ 2213903 w 2219632"/>
              <a:gd name="connsiteY3" fmla="*/ 113452 h 4890706"/>
              <a:gd name="connsiteX4" fmla="*/ 2219632 w 2219632"/>
              <a:gd name="connsiteY4" fmla="*/ 0 h 4890706"/>
              <a:gd name="connsiteX5" fmla="*/ 2219632 w 2219632"/>
              <a:gd name="connsiteY5" fmla="*/ 4890706 h 4890706"/>
              <a:gd name="connsiteX6" fmla="*/ 0 w 2219632"/>
              <a:gd name="connsiteY6" fmla="*/ 4890706 h 4890706"/>
              <a:gd name="connsiteX7" fmla="*/ 0 w 2219632"/>
              <a:gd name="connsiteY7" fmla="*/ 0 h 489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9632" h="4890706">
                <a:moveTo>
                  <a:pt x="0" y="0"/>
                </a:moveTo>
                <a:lnTo>
                  <a:pt x="5729" y="113452"/>
                </a:lnTo>
                <a:cubicBezTo>
                  <a:pt x="62563" y="673084"/>
                  <a:pt x="535190" y="1109797"/>
                  <a:pt x="1109816" y="1109797"/>
                </a:cubicBezTo>
                <a:cubicBezTo>
                  <a:pt x="1684443" y="1109797"/>
                  <a:pt x="2157070" y="673084"/>
                  <a:pt x="2213903" y="113452"/>
                </a:cubicBezTo>
                <a:lnTo>
                  <a:pt x="2219632" y="0"/>
                </a:lnTo>
                <a:lnTo>
                  <a:pt x="2219632" y="4890706"/>
                </a:lnTo>
                <a:lnTo>
                  <a:pt x="0" y="48907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8000">
                <a:srgbClr val="70B6A9"/>
              </a:gs>
              <a:gs pos="0">
                <a:srgbClr val="EAE4DD">
                  <a:alpha val="0"/>
                </a:srgbClr>
              </a:gs>
              <a:gs pos="89000">
                <a:srgbClr val="2F9D8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Donut 42"/>
          <p:cNvSpPr/>
          <p:nvPr/>
        </p:nvSpPr>
        <p:spPr>
          <a:xfrm>
            <a:off x="7349935" y="2223783"/>
            <a:ext cx="1986094" cy="1986094"/>
          </a:xfrm>
          <a:prstGeom prst="donut">
            <a:avLst>
              <a:gd name="adj" fmla="val 21670"/>
            </a:avLst>
          </a:prstGeom>
          <a:gradFill flip="none" rotWithShape="1">
            <a:gsLst>
              <a:gs pos="0">
                <a:srgbClr val="2F9D8D"/>
              </a:gs>
              <a:gs pos="10000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4130366" y="2902274"/>
            <a:ext cx="602600" cy="602600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+mj-lt"/>
              </a:rPr>
              <a:t>1</a:t>
            </a:r>
          </a:p>
        </p:txBody>
      </p:sp>
      <p:sp>
        <p:nvSpPr>
          <p:cNvPr id="44" name="Oval 43"/>
          <p:cNvSpPr/>
          <p:nvPr/>
        </p:nvSpPr>
        <p:spPr>
          <a:xfrm>
            <a:off x="5700163" y="2902274"/>
            <a:ext cx="602600" cy="602600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+mj-lt"/>
              </a:rPr>
              <a:t>2</a:t>
            </a:r>
          </a:p>
        </p:txBody>
      </p:sp>
      <p:sp>
        <p:nvSpPr>
          <p:cNvPr id="45" name="Oval 44"/>
          <p:cNvSpPr/>
          <p:nvPr/>
        </p:nvSpPr>
        <p:spPr>
          <a:xfrm>
            <a:off x="7259770" y="2902274"/>
            <a:ext cx="602600" cy="602600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+mj-lt"/>
              </a:rPr>
              <a:t>3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3381345" y="2944226"/>
            <a:ext cx="545205" cy="545205"/>
            <a:chOff x="1389063" y="3748088"/>
            <a:chExt cx="336550" cy="336550"/>
          </a:xfrm>
          <a:solidFill>
            <a:srgbClr val="6A3620"/>
          </a:solidFill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1547813" y="3787776"/>
              <a:ext cx="58738" cy="60325"/>
            </a:xfrm>
            <a:custGeom>
              <a:avLst/>
              <a:gdLst>
                <a:gd name="T0" fmla="*/ 300 w 360"/>
                <a:gd name="T1" fmla="*/ 244 h 364"/>
                <a:gd name="T2" fmla="*/ 120 w 360"/>
                <a:gd name="T3" fmla="*/ 244 h 364"/>
                <a:gd name="T4" fmla="*/ 120 w 360"/>
                <a:gd name="T5" fmla="*/ 60 h 364"/>
                <a:gd name="T6" fmla="*/ 60 w 360"/>
                <a:gd name="T7" fmla="*/ 0 h 364"/>
                <a:gd name="T8" fmla="*/ 0 w 360"/>
                <a:gd name="T9" fmla="*/ 60 h 364"/>
                <a:gd name="T10" fmla="*/ 0 w 360"/>
                <a:gd name="T11" fmla="*/ 304 h 364"/>
                <a:gd name="T12" fmla="*/ 60 w 360"/>
                <a:gd name="T13" fmla="*/ 364 h 364"/>
                <a:gd name="T14" fmla="*/ 300 w 360"/>
                <a:gd name="T15" fmla="*/ 364 h 364"/>
                <a:gd name="T16" fmla="*/ 360 w 360"/>
                <a:gd name="T17" fmla="*/ 304 h 364"/>
                <a:gd name="T18" fmla="*/ 300 w 360"/>
                <a:gd name="T19" fmla="*/ 24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64">
                  <a:moveTo>
                    <a:pt x="300" y="244"/>
                  </a:moveTo>
                  <a:cubicBezTo>
                    <a:pt x="120" y="244"/>
                    <a:pt x="120" y="244"/>
                    <a:pt x="120" y="244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37"/>
                    <a:pt x="27" y="364"/>
                    <a:pt x="60" y="364"/>
                  </a:cubicBezTo>
                  <a:cubicBezTo>
                    <a:pt x="300" y="364"/>
                    <a:pt x="300" y="364"/>
                    <a:pt x="300" y="364"/>
                  </a:cubicBezTo>
                  <a:cubicBezTo>
                    <a:pt x="333" y="364"/>
                    <a:pt x="360" y="337"/>
                    <a:pt x="360" y="304"/>
                  </a:cubicBezTo>
                  <a:cubicBezTo>
                    <a:pt x="360" y="271"/>
                    <a:pt x="333" y="244"/>
                    <a:pt x="300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389063" y="3748088"/>
              <a:ext cx="336550" cy="336550"/>
            </a:xfrm>
            <a:custGeom>
              <a:avLst/>
              <a:gdLst>
                <a:gd name="T0" fmla="*/ 1808 w 2048"/>
                <a:gd name="T1" fmla="*/ 1454 h 2048"/>
                <a:gd name="T2" fmla="*/ 1808 w 2048"/>
                <a:gd name="T3" fmla="*/ 1388 h 2048"/>
                <a:gd name="T4" fmla="*/ 1628 w 2048"/>
                <a:gd name="T5" fmla="*/ 1208 h 2048"/>
                <a:gd name="T6" fmla="*/ 1084 w 2048"/>
                <a:gd name="T7" fmla="*/ 1208 h 2048"/>
                <a:gd name="T8" fmla="*/ 1084 w 2048"/>
                <a:gd name="T9" fmla="*/ 1085 h 2048"/>
                <a:gd name="T10" fmla="*/ 1564 w 2048"/>
                <a:gd name="T11" fmla="*/ 544 h 2048"/>
                <a:gd name="T12" fmla="*/ 1024 w 2048"/>
                <a:gd name="T13" fmla="*/ 0 h 2048"/>
                <a:gd name="T14" fmla="*/ 484 w 2048"/>
                <a:gd name="T15" fmla="*/ 544 h 2048"/>
                <a:gd name="T16" fmla="*/ 964 w 2048"/>
                <a:gd name="T17" fmla="*/ 1085 h 2048"/>
                <a:gd name="T18" fmla="*/ 964 w 2048"/>
                <a:gd name="T19" fmla="*/ 1208 h 2048"/>
                <a:gd name="T20" fmla="*/ 420 w 2048"/>
                <a:gd name="T21" fmla="*/ 1208 h 2048"/>
                <a:gd name="T22" fmla="*/ 240 w 2048"/>
                <a:gd name="T23" fmla="*/ 1388 h 2048"/>
                <a:gd name="T24" fmla="*/ 240 w 2048"/>
                <a:gd name="T25" fmla="*/ 1454 h 2048"/>
                <a:gd name="T26" fmla="*/ 0 w 2048"/>
                <a:gd name="T27" fmla="*/ 1748 h 2048"/>
                <a:gd name="T28" fmla="*/ 300 w 2048"/>
                <a:gd name="T29" fmla="*/ 2048 h 2048"/>
                <a:gd name="T30" fmla="*/ 600 w 2048"/>
                <a:gd name="T31" fmla="*/ 1748 h 2048"/>
                <a:gd name="T32" fmla="*/ 360 w 2048"/>
                <a:gd name="T33" fmla="*/ 1454 h 2048"/>
                <a:gd name="T34" fmla="*/ 360 w 2048"/>
                <a:gd name="T35" fmla="*/ 1388 h 2048"/>
                <a:gd name="T36" fmla="*/ 420 w 2048"/>
                <a:gd name="T37" fmla="*/ 1328 h 2048"/>
                <a:gd name="T38" fmla="*/ 964 w 2048"/>
                <a:gd name="T39" fmla="*/ 1328 h 2048"/>
                <a:gd name="T40" fmla="*/ 964 w 2048"/>
                <a:gd name="T41" fmla="*/ 1454 h 2048"/>
                <a:gd name="T42" fmla="*/ 724 w 2048"/>
                <a:gd name="T43" fmla="*/ 1748 h 2048"/>
                <a:gd name="T44" fmla="*/ 1024 w 2048"/>
                <a:gd name="T45" fmla="*/ 2048 h 2048"/>
                <a:gd name="T46" fmla="*/ 1324 w 2048"/>
                <a:gd name="T47" fmla="*/ 1748 h 2048"/>
                <a:gd name="T48" fmla="*/ 1084 w 2048"/>
                <a:gd name="T49" fmla="*/ 1454 h 2048"/>
                <a:gd name="T50" fmla="*/ 1084 w 2048"/>
                <a:gd name="T51" fmla="*/ 1328 h 2048"/>
                <a:gd name="T52" fmla="*/ 1628 w 2048"/>
                <a:gd name="T53" fmla="*/ 1328 h 2048"/>
                <a:gd name="T54" fmla="*/ 1688 w 2048"/>
                <a:gd name="T55" fmla="*/ 1388 h 2048"/>
                <a:gd name="T56" fmla="*/ 1688 w 2048"/>
                <a:gd name="T57" fmla="*/ 1454 h 2048"/>
                <a:gd name="T58" fmla="*/ 1448 w 2048"/>
                <a:gd name="T59" fmla="*/ 1748 h 2048"/>
                <a:gd name="T60" fmla="*/ 1748 w 2048"/>
                <a:gd name="T61" fmla="*/ 2048 h 2048"/>
                <a:gd name="T62" fmla="*/ 2048 w 2048"/>
                <a:gd name="T63" fmla="*/ 1748 h 2048"/>
                <a:gd name="T64" fmla="*/ 1808 w 2048"/>
                <a:gd name="T65" fmla="*/ 1454 h 2048"/>
                <a:gd name="T66" fmla="*/ 480 w 2048"/>
                <a:gd name="T67" fmla="*/ 1748 h 2048"/>
                <a:gd name="T68" fmla="*/ 300 w 2048"/>
                <a:gd name="T69" fmla="*/ 1928 h 2048"/>
                <a:gd name="T70" fmla="*/ 120 w 2048"/>
                <a:gd name="T71" fmla="*/ 1748 h 2048"/>
                <a:gd name="T72" fmla="*/ 300 w 2048"/>
                <a:gd name="T73" fmla="*/ 1568 h 2048"/>
                <a:gd name="T74" fmla="*/ 480 w 2048"/>
                <a:gd name="T75" fmla="*/ 1748 h 2048"/>
                <a:gd name="T76" fmla="*/ 1204 w 2048"/>
                <a:gd name="T77" fmla="*/ 1748 h 2048"/>
                <a:gd name="T78" fmla="*/ 1024 w 2048"/>
                <a:gd name="T79" fmla="*/ 1928 h 2048"/>
                <a:gd name="T80" fmla="*/ 844 w 2048"/>
                <a:gd name="T81" fmla="*/ 1748 h 2048"/>
                <a:gd name="T82" fmla="*/ 1024 w 2048"/>
                <a:gd name="T83" fmla="*/ 1568 h 2048"/>
                <a:gd name="T84" fmla="*/ 1204 w 2048"/>
                <a:gd name="T85" fmla="*/ 1748 h 2048"/>
                <a:gd name="T86" fmla="*/ 1024 w 2048"/>
                <a:gd name="T87" fmla="*/ 968 h 2048"/>
                <a:gd name="T88" fmla="*/ 604 w 2048"/>
                <a:gd name="T89" fmla="*/ 544 h 2048"/>
                <a:gd name="T90" fmla="*/ 1024 w 2048"/>
                <a:gd name="T91" fmla="*/ 120 h 2048"/>
                <a:gd name="T92" fmla="*/ 1444 w 2048"/>
                <a:gd name="T93" fmla="*/ 544 h 2048"/>
                <a:gd name="T94" fmla="*/ 1024 w 2048"/>
                <a:gd name="T95" fmla="*/ 968 h 2048"/>
                <a:gd name="T96" fmla="*/ 1748 w 2048"/>
                <a:gd name="T97" fmla="*/ 1928 h 2048"/>
                <a:gd name="T98" fmla="*/ 1568 w 2048"/>
                <a:gd name="T99" fmla="*/ 1748 h 2048"/>
                <a:gd name="T100" fmla="*/ 1748 w 2048"/>
                <a:gd name="T101" fmla="*/ 1568 h 2048"/>
                <a:gd name="T102" fmla="*/ 1928 w 2048"/>
                <a:gd name="T103" fmla="*/ 1748 h 2048"/>
                <a:gd name="T104" fmla="*/ 1748 w 2048"/>
                <a:gd name="T105" fmla="*/ 192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8" h="2048">
                  <a:moveTo>
                    <a:pt x="1808" y="1454"/>
                  </a:moveTo>
                  <a:cubicBezTo>
                    <a:pt x="1808" y="1388"/>
                    <a:pt x="1808" y="1388"/>
                    <a:pt x="1808" y="1388"/>
                  </a:cubicBezTo>
                  <a:cubicBezTo>
                    <a:pt x="1808" y="1289"/>
                    <a:pt x="1727" y="1208"/>
                    <a:pt x="1628" y="1208"/>
                  </a:cubicBezTo>
                  <a:cubicBezTo>
                    <a:pt x="1084" y="1208"/>
                    <a:pt x="1084" y="1208"/>
                    <a:pt x="1084" y="1208"/>
                  </a:cubicBezTo>
                  <a:cubicBezTo>
                    <a:pt x="1084" y="1085"/>
                    <a:pt x="1084" y="1085"/>
                    <a:pt x="1084" y="1085"/>
                  </a:cubicBezTo>
                  <a:cubicBezTo>
                    <a:pt x="1354" y="1054"/>
                    <a:pt x="1564" y="824"/>
                    <a:pt x="1564" y="544"/>
                  </a:cubicBezTo>
                  <a:cubicBezTo>
                    <a:pt x="1564" y="244"/>
                    <a:pt x="1322" y="0"/>
                    <a:pt x="1024" y="0"/>
                  </a:cubicBezTo>
                  <a:cubicBezTo>
                    <a:pt x="726" y="0"/>
                    <a:pt x="484" y="244"/>
                    <a:pt x="484" y="544"/>
                  </a:cubicBezTo>
                  <a:cubicBezTo>
                    <a:pt x="484" y="824"/>
                    <a:pt x="694" y="1054"/>
                    <a:pt x="964" y="1085"/>
                  </a:cubicBezTo>
                  <a:cubicBezTo>
                    <a:pt x="964" y="1208"/>
                    <a:pt x="964" y="1208"/>
                    <a:pt x="964" y="1208"/>
                  </a:cubicBezTo>
                  <a:cubicBezTo>
                    <a:pt x="420" y="1208"/>
                    <a:pt x="420" y="1208"/>
                    <a:pt x="420" y="1208"/>
                  </a:cubicBezTo>
                  <a:cubicBezTo>
                    <a:pt x="321" y="1208"/>
                    <a:pt x="240" y="1289"/>
                    <a:pt x="240" y="1388"/>
                  </a:cubicBezTo>
                  <a:cubicBezTo>
                    <a:pt x="240" y="1454"/>
                    <a:pt x="240" y="1454"/>
                    <a:pt x="240" y="1454"/>
                  </a:cubicBezTo>
                  <a:cubicBezTo>
                    <a:pt x="103" y="1482"/>
                    <a:pt x="0" y="1603"/>
                    <a:pt x="0" y="1748"/>
                  </a:cubicBezTo>
                  <a:cubicBezTo>
                    <a:pt x="0" y="1913"/>
                    <a:pt x="135" y="2048"/>
                    <a:pt x="300" y="2048"/>
                  </a:cubicBezTo>
                  <a:cubicBezTo>
                    <a:pt x="465" y="2048"/>
                    <a:pt x="600" y="1913"/>
                    <a:pt x="600" y="1748"/>
                  </a:cubicBezTo>
                  <a:cubicBezTo>
                    <a:pt x="600" y="1603"/>
                    <a:pt x="497" y="1482"/>
                    <a:pt x="360" y="1454"/>
                  </a:cubicBezTo>
                  <a:cubicBezTo>
                    <a:pt x="360" y="1388"/>
                    <a:pt x="360" y="1388"/>
                    <a:pt x="360" y="1388"/>
                  </a:cubicBezTo>
                  <a:cubicBezTo>
                    <a:pt x="360" y="1355"/>
                    <a:pt x="387" y="1328"/>
                    <a:pt x="420" y="1328"/>
                  </a:cubicBezTo>
                  <a:cubicBezTo>
                    <a:pt x="964" y="1328"/>
                    <a:pt x="964" y="1328"/>
                    <a:pt x="964" y="1328"/>
                  </a:cubicBezTo>
                  <a:cubicBezTo>
                    <a:pt x="964" y="1454"/>
                    <a:pt x="964" y="1454"/>
                    <a:pt x="964" y="1454"/>
                  </a:cubicBezTo>
                  <a:cubicBezTo>
                    <a:pt x="827" y="1482"/>
                    <a:pt x="724" y="1603"/>
                    <a:pt x="724" y="1748"/>
                  </a:cubicBezTo>
                  <a:cubicBezTo>
                    <a:pt x="724" y="1913"/>
                    <a:pt x="859" y="2048"/>
                    <a:pt x="1024" y="2048"/>
                  </a:cubicBezTo>
                  <a:cubicBezTo>
                    <a:pt x="1189" y="2048"/>
                    <a:pt x="1324" y="1913"/>
                    <a:pt x="1324" y="1748"/>
                  </a:cubicBezTo>
                  <a:cubicBezTo>
                    <a:pt x="1324" y="1603"/>
                    <a:pt x="1221" y="1482"/>
                    <a:pt x="1084" y="1454"/>
                  </a:cubicBezTo>
                  <a:cubicBezTo>
                    <a:pt x="1084" y="1328"/>
                    <a:pt x="1084" y="1328"/>
                    <a:pt x="1084" y="1328"/>
                  </a:cubicBezTo>
                  <a:cubicBezTo>
                    <a:pt x="1628" y="1328"/>
                    <a:pt x="1628" y="1328"/>
                    <a:pt x="1628" y="1328"/>
                  </a:cubicBezTo>
                  <a:cubicBezTo>
                    <a:pt x="1661" y="1328"/>
                    <a:pt x="1688" y="1355"/>
                    <a:pt x="1688" y="1388"/>
                  </a:cubicBezTo>
                  <a:cubicBezTo>
                    <a:pt x="1688" y="1454"/>
                    <a:pt x="1688" y="1454"/>
                    <a:pt x="1688" y="1454"/>
                  </a:cubicBezTo>
                  <a:cubicBezTo>
                    <a:pt x="1551" y="1482"/>
                    <a:pt x="1448" y="1603"/>
                    <a:pt x="1448" y="1748"/>
                  </a:cubicBezTo>
                  <a:cubicBezTo>
                    <a:pt x="1448" y="1913"/>
                    <a:pt x="1583" y="2048"/>
                    <a:pt x="1748" y="2048"/>
                  </a:cubicBezTo>
                  <a:cubicBezTo>
                    <a:pt x="1913" y="2048"/>
                    <a:pt x="2048" y="1913"/>
                    <a:pt x="2048" y="1748"/>
                  </a:cubicBezTo>
                  <a:cubicBezTo>
                    <a:pt x="2048" y="1603"/>
                    <a:pt x="1945" y="1482"/>
                    <a:pt x="1808" y="1454"/>
                  </a:cubicBezTo>
                  <a:close/>
                  <a:moveTo>
                    <a:pt x="480" y="1748"/>
                  </a:moveTo>
                  <a:cubicBezTo>
                    <a:pt x="480" y="1847"/>
                    <a:pt x="399" y="1928"/>
                    <a:pt x="300" y="1928"/>
                  </a:cubicBezTo>
                  <a:cubicBezTo>
                    <a:pt x="201" y="1928"/>
                    <a:pt x="120" y="1847"/>
                    <a:pt x="120" y="1748"/>
                  </a:cubicBezTo>
                  <a:cubicBezTo>
                    <a:pt x="120" y="1649"/>
                    <a:pt x="201" y="1568"/>
                    <a:pt x="300" y="1568"/>
                  </a:cubicBezTo>
                  <a:cubicBezTo>
                    <a:pt x="399" y="1568"/>
                    <a:pt x="480" y="1649"/>
                    <a:pt x="480" y="1748"/>
                  </a:cubicBezTo>
                  <a:close/>
                  <a:moveTo>
                    <a:pt x="1204" y="1748"/>
                  </a:moveTo>
                  <a:cubicBezTo>
                    <a:pt x="1204" y="1847"/>
                    <a:pt x="1123" y="1928"/>
                    <a:pt x="1024" y="1928"/>
                  </a:cubicBezTo>
                  <a:cubicBezTo>
                    <a:pt x="925" y="1928"/>
                    <a:pt x="844" y="1847"/>
                    <a:pt x="844" y="1748"/>
                  </a:cubicBezTo>
                  <a:cubicBezTo>
                    <a:pt x="844" y="1649"/>
                    <a:pt x="925" y="1568"/>
                    <a:pt x="1024" y="1568"/>
                  </a:cubicBezTo>
                  <a:cubicBezTo>
                    <a:pt x="1123" y="1568"/>
                    <a:pt x="1204" y="1649"/>
                    <a:pt x="1204" y="1748"/>
                  </a:cubicBezTo>
                  <a:close/>
                  <a:moveTo>
                    <a:pt x="1024" y="968"/>
                  </a:moveTo>
                  <a:cubicBezTo>
                    <a:pt x="792" y="968"/>
                    <a:pt x="604" y="778"/>
                    <a:pt x="604" y="544"/>
                  </a:cubicBezTo>
                  <a:cubicBezTo>
                    <a:pt x="604" y="310"/>
                    <a:pt x="792" y="120"/>
                    <a:pt x="1024" y="120"/>
                  </a:cubicBezTo>
                  <a:cubicBezTo>
                    <a:pt x="1256" y="120"/>
                    <a:pt x="1444" y="310"/>
                    <a:pt x="1444" y="544"/>
                  </a:cubicBezTo>
                  <a:cubicBezTo>
                    <a:pt x="1444" y="778"/>
                    <a:pt x="1256" y="968"/>
                    <a:pt x="1024" y="968"/>
                  </a:cubicBezTo>
                  <a:close/>
                  <a:moveTo>
                    <a:pt x="1748" y="1928"/>
                  </a:moveTo>
                  <a:cubicBezTo>
                    <a:pt x="1649" y="1928"/>
                    <a:pt x="1568" y="1847"/>
                    <a:pt x="1568" y="1748"/>
                  </a:cubicBezTo>
                  <a:cubicBezTo>
                    <a:pt x="1568" y="1649"/>
                    <a:pt x="1649" y="1568"/>
                    <a:pt x="1748" y="1568"/>
                  </a:cubicBezTo>
                  <a:cubicBezTo>
                    <a:pt x="1847" y="1568"/>
                    <a:pt x="1928" y="1649"/>
                    <a:pt x="1928" y="1748"/>
                  </a:cubicBezTo>
                  <a:cubicBezTo>
                    <a:pt x="1928" y="1847"/>
                    <a:pt x="1847" y="1928"/>
                    <a:pt x="1748" y="19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8070834" y="2944678"/>
            <a:ext cx="544298" cy="544302"/>
            <a:chOff x="8208963" y="3762375"/>
            <a:chExt cx="306387" cy="306388"/>
          </a:xfrm>
          <a:solidFill>
            <a:srgbClr val="6A3620"/>
          </a:solidFill>
        </p:grpSpPr>
        <p:sp>
          <p:nvSpPr>
            <p:cNvPr id="49" name="Freeform 27"/>
            <p:cNvSpPr>
              <a:spLocks/>
            </p:cNvSpPr>
            <p:nvPr/>
          </p:nvSpPr>
          <p:spPr bwMode="auto">
            <a:xfrm>
              <a:off x="8424863" y="3943350"/>
              <a:ext cx="53975" cy="53975"/>
            </a:xfrm>
            <a:custGeom>
              <a:avLst/>
              <a:gdLst>
                <a:gd name="T0" fmla="*/ 300 w 360"/>
                <a:gd name="T1" fmla="*/ 240 h 360"/>
                <a:gd name="T2" fmla="*/ 120 w 360"/>
                <a:gd name="T3" fmla="*/ 240 h 360"/>
                <a:gd name="T4" fmla="*/ 120 w 360"/>
                <a:gd name="T5" fmla="*/ 60 h 360"/>
                <a:gd name="T6" fmla="*/ 60 w 360"/>
                <a:gd name="T7" fmla="*/ 0 h 360"/>
                <a:gd name="T8" fmla="*/ 0 w 360"/>
                <a:gd name="T9" fmla="*/ 60 h 360"/>
                <a:gd name="T10" fmla="*/ 0 w 360"/>
                <a:gd name="T11" fmla="*/ 300 h 360"/>
                <a:gd name="T12" fmla="*/ 60 w 360"/>
                <a:gd name="T13" fmla="*/ 360 h 360"/>
                <a:gd name="T14" fmla="*/ 300 w 360"/>
                <a:gd name="T15" fmla="*/ 360 h 360"/>
                <a:gd name="T16" fmla="*/ 360 w 360"/>
                <a:gd name="T17" fmla="*/ 300 h 360"/>
                <a:gd name="T18" fmla="*/ 300 w 360"/>
                <a:gd name="T19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60">
                  <a:moveTo>
                    <a:pt x="300" y="240"/>
                  </a:moveTo>
                  <a:cubicBezTo>
                    <a:pt x="120" y="240"/>
                    <a:pt x="120" y="240"/>
                    <a:pt x="120" y="24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3"/>
                    <a:pt x="27" y="360"/>
                    <a:pt x="60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3" y="360"/>
                    <a:pt x="360" y="333"/>
                    <a:pt x="360" y="300"/>
                  </a:cubicBezTo>
                  <a:cubicBezTo>
                    <a:pt x="360" y="267"/>
                    <a:pt x="333" y="240"/>
                    <a:pt x="300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8"/>
            <p:cNvSpPr>
              <a:spLocks/>
            </p:cNvSpPr>
            <p:nvPr/>
          </p:nvSpPr>
          <p:spPr bwMode="auto">
            <a:xfrm>
              <a:off x="8245476" y="3925887"/>
              <a:ext cx="53975" cy="17463"/>
            </a:xfrm>
            <a:custGeom>
              <a:avLst/>
              <a:gdLst>
                <a:gd name="T0" fmla="*/ 300 w 360"/>
                <a:gd name="T1" fmla="*/ 0 h 120"/>
                <a:gd name="T2" fmla="*/ 60 w 360"/>
                <a:gd name="T3" fmla="*/ 0 h 120"/>
                <a:gd name="T4" fmla="*/ 0 w 360"/>
                <a:gd name="T5" fmla="*/ 60 h 120"/>
                <a:gd name="T6" fmla="*/ 60 w 360"/>
                <a:gd name="T7" fmla="*/ 120 h 120"/>
                <a:gd name="T8" fmla="*/ 300 w 360"/>
                <a:gd name="T9" fmla="*/ 120 h 120"/>
                <a:gd name="T10" fmla="*/ 360 w 360"/>
                <a:gd name="T11" fmla="*/ 60 h 120"/>
                <a:gd name="T12" fmla="*/ 300 w 360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120">
                  <a:moveTo>
                    <a:pt x="30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333" y="120"/>
                    <a:pt x="360" y="93"/>
                    <a:pt x="360" y="60"/>
                  </a:cubicBezTo>
                  <a:cubicBezTo>
                    <a:pt x="360" y="27"/>
                    <a:pt x="333" y="0"/>
                    <a:pt x="3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auto">
            <a:xfrm>
              <a:off x="8245476" y="3979864"/>
              <a:ext cx="53975" cy="17463"/>
            </a:xfrm>
            <a:custGeom>
              <a:avLst/>
              <a:gdLst>
                <a:gd name="T0" fmla="*/ 300 w 360"/>
                <a:gd name="T1" fmla="*/ 0 h 120"/>
                <a:gd name="T2" fmla="*/ 60 w 360"/>
                <a:gd name="T3" fmla="*/ 0 h 120"/>
                <a:gd name="T4" fmla="*/ 0 w 360"/>
                <a:gd name="T5" fmla="*/ 60 h 120"/>
                <a:gd name="T6" fmla="*/ 60 w 360"/>
                <a:gd name="T7" fmla="*/ 120 h 120"/>
                <a:gd name="T8" fmla="*/ 300 w 360"/>
                <a:gd name="T9" fmla="*/ 120 h 120"/>
                <a:gd name="T10" fmla="*/ 360 w 360"/>
                <a:gd name="T11" fmla="*/ 60 h 120"/>
                <a:gd name="T12" fmla="*/ 300 w 360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120">
                  <a:moveTo>
                    <a:pt x="30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333" y="120"/>
                    <a:pt x="360" y="93"/>
                    <a:pt x="360" y="60"/>
                  </a:cubicBezTo>
                  <a:cubicBezTo>
                    <a:pt x="360" y="27"/>
                    <a:pt x="333" y="0"/>
                    <a:pt x="3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0"/>
            <p:cNvSpPr>
              <a:spLocks noEditPoints="1"/>
            </p:cNvSpPr>
            <p:nvPr/>
          </p:nvSpPr>
          <p:spPr bwMode="auto">
            <a:xfrm>
              <a:off x="8208963" y="3762375"/>
              <a:ext cx="306387" cy="306388"/>
            </a:xfrm>
            <a:custGeom>
              <a:avLst/>
              <a:gdLst>
                <a:gd name="T0" fmla="*/ 1808 w 2048"/>
                <a:gd name="T1" fmla="*/ 240 h 2048"/>
                <a:gd name="T2" fmla="*/ 1628 w 2048"/>
                <a:gd name="T3" fmla="*/ 0 h 2048"/>
                <a:gd name="T4" fmla="*/ 1448 w 2048"/>
                <a:gd name="T5" fmla="*/ 240 h 2048"/>
                <a:gd name="T6" fmla="*/ 1208 w 2048"/>
                <a:gd name="T7" fmla="*/ 180 h 2048"/>
                <a:gd name="T8" fmla="*/ 848 w 2048"/>
                <a:gd name="T9" fmla="*/ 180 h 2048"/>
                <a:gd name="T10" fmla="*/ 600 w 2048"/>
                <a:gd name="T11" fmla="*/ 240 h 2048"/>
                <a:gd name="T12" fmla="*/ 420 w 2048"/>
                <a:gd name="T13" fmla="*/ 0 h 2048"/>
                <a:gd name="T14" fmla="*/ 240 w 2048"/>
                <a:gd name="T15" fmla="*/ 240 h 2048"/>
                <a:gd name="T16" fmla="*/ 0 w 2048"/>
                <a:gd name="T17" fmla="*/ 420 h 2048"/>
                <a:gd name="T18" fmla="*/ 180 w 2048"/>
                <a:gd name="T19" fmla="*/ 1928 h 2048"/>
                <a:gd name="T20" fmla="*/ 1508 w 2048"/>
                <a:gd name="T21" fmla="*/ 2048 h 2048"/>
                <a:gd name="T22" fmla="*/ 2048 w 2048"/>
                <a:gd name="T23" fmla="*/ 420 h 2048"/>
                <a:gd name="T24" fmla="*/ 1568 w 2048"/>
                <a:gd name="T25" fmla="*/ 180 h 2048"/>
                <a:gd name="T26" fmla="*/ 1688 w 2048"/>
                <a:gd name="T27" fmla="*/ 180 h 2048"/>
                <a:gd name="T28" fmla="*/ 1628 w 2048"/>
                <a:gd name="T29" fmla="*/ 480 h 2048"/>
                <a:gd name="T30" fmla="*/ 1568 w 2048"/>
                <a:gd name="T31" fmla="*/ 180 h 2048"/>
                <a:gd name="T32" fmla="*/ 968 w 2048"/>
                <a:gd name="T33" fmla="*/ 300 h 2048"/>
                <a:gd name="T34" fmla="*/ 968 w 2048"/>
                <a:gd name="T35" fmla="*/ 180 h 2048"/>
                <a:gd name="T36" fmla="*/ 1088 w 2048"/>
                <a:gd name="T37" fmla="*/ 180 h 2048"/>
                <a:gd name="T38" fmla="*/ 1028 w 2048"/>
                <a:gd name="T39" fmla="*/ 480 h 2048"/>
                <a:gd name="T40" fmla="*/ 968 w 2048"/>
                <a:gd name="T41" fmla="*/ 300 h 2048"/>
                <a:gd name="T42" fmla="*/ 420 w 2048"/>
                <a:gd name="T43" fmla="*/ 120 h 2048"/>
                <a:gd name="T44" fmla="*/ 480 w 2048"/>
                <a:gd name="T45" fmla="*/ 420 h 2048"/>
                <a:gd name="T46" fmla="*/ 360 w 2048"/>
                <a:gd name="T47" fmla="*/ 420 h 2048"/>
                <a:gd name="T48" fmla="*/ 1508 w 2048"/>
                <a:gd name="T49" fmla="*/ 1928 h 2048"/>
                <a:gd name="T50" fmla="*/ 1508 w 2048"/>
                <a:gd name="T51" fmla="*/ 1088 h 2048"/>
                <a:gd name="T52" fmla="*/ 1508 w 2048"/>
                <a:gd name="T53" fmla="*/ 1928 h 2048"/>
                <a:gd name="T54" fmla="*/ 1508 w 2048"/>
                <a:gd name="T55" fmla="*/ 968 h 2048"/>
                <a:gd name="T56" fmla="*/ 1148 w 2048"/>
                <a:gd name="T57" fmla="*/ 1088 h 2048"/>
                <a:gd name="T58" fmla="*/ 848 w 2048"/>
                <a:gd name="T59" fmla="*/ 1148 h 2048"/>
                <a:gd name="T60" fmla="*/ 1059 w 2048"/>
                <a:gd name="T61" fmla="*/ 1208 h 2048"/>
                <a:gd name="T62" fmla="*/ 908 w 2048"/>
                <a:gd name="T63" fmla="*/ 1448 h 2048"/>
                <a:gd name="T64" fmla="*/ 908 w 2048"/>
                <a:gd name="T65" fmla="*/ 1568 h 2048"/>
                <a:gd name="T66" fmla="*/ 1059 w 2048"/>
                <a:gd name="T67" fmla="*/ 1808 h 2048"/>
                <a:gd name="T68" fmla="*/ 120 w 2048"/>
                <a:gd name="T69" fmla="*/ 1748 h 2048"/>
                <a:gd name="T70" fmla="*/ 1928 w 2048"/>
                <a:gd name="T71" fmla="*/ 848 h 2048"/>
                <a:gd name="T72" fmla="*/ 1928 w 2048"/>
                <a:gd name="T73" fmla="*/ 728 h 2048"/>
                <a:gd name="T74" fmla="*/ 120 w 2048"/>
                <a:gd name="T75" fmla="*/ 420 h 2048"/>
                <a:gd name="T76" fmla="*/ 240 w 2048"/>
                <a:gd name="T77" fmla="*/ 360 h 2048"/>
                <a:gd name="T78" fmla="*/ 420 w 2048"/>
                <a:gd name="T79" fmla="*/ 600 h 2048"/>
                <a:gd name="T80" fmla="*/ 600 w 2048"/>
                <a:gd name="T81" fmla="*/ 360 h 2048"/>
                <a:gd name="T82" fmla="*/ 848 w 2048"/>
                <a:gd name="T83" fmla="*/ 420 h 2048"/>
                <a:gd name="T84" fmla="*/ 1208 w 2048"/>
                <a:gd name="T85" fmla="*/ 420 h 2048"/>
                <a:gd name="T86" fmla="*/ 1448 w 2048"/>
                <a:gd name="T87" fmla="*/ 360 h 2048"/>
                <a:gd name="T88" fmla="*/ 1628 w 2048"/>
                <a:gd name="T89" fmla="*/ 600 h 2048"/>
                <a:gd name="T90" fmla="*/ 1808 w 2048"/>
                <a:gd name="T91" fmla="*/ 360 h 2048"/>
                <a:gd name="T92" fmla="*/ 1928 w 2048"/>
                <a:gd name="T93" fmla="*/ 42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48" h="2048">
                  <a:moveTo>
                    <a:pt x="1868" y="240"/>
                  </a:moveTo>
                  <a:cubicBezTo>
                    <a:pt x="1808" y="240"/>
                    <a:pt x="1808" y="240"/>
                    <a:pt x="1808" y="240"/>
                  </a:cubicBezTo>
                  <a:cubicBezTo>
                    <a:pt x="1808" y="180"/>
                    <a:pt x="1808" y="180"/>
                    <a:pt x="1808" y="180"/>
                  </a:cubicBezTo>
                  <a:cubicBezTo>
                    <a:pt x="1808" y="81"/>
                    <a:pt x="1727" y="0"/>
                    <a:pt x="1628" y="0"/>
                  </a:cubicBezTo>
                  <a:cubicBezTo>
                    <a:pt x="1529" y="0"/>
                    <a:pt x="1448" y="81"/>
                    <a:pt x="1448" y="180"/>
                  </a:cubicBezTo>
                  <a:cubicBezTo>
                    <a:pt x="1448" y="240"/>
                    <a:pt x="1448" y="240"/>
                    <a:pt x="1448" y="240"/>
                  </a:cubicBezTo>
                  <a:cubicBezTo>
                    <a:pt x="1208" y="240"/>
                    <a:pt x="1208" y="240"/>
                    <a:pt x="1208" y="240"/>
                  </a:cubicBezTo>
                  <a:cubicBezTo>
                    <a:pt x="1208" y="180"/>
                    <a:pt x="1208" y="180"/>
                    <a:pt x="1208" y="180"/>
                  </a:cubicBezTo>
                  <a:cubicBezTo>
                    <a:pt x="1208" y="81"/>
                    <a:pt x="1127" y="0"/>
                    <a:pt x="1028" y="0"/>
                  </a:cubicBezTo>
                  <a:cubicBezTo>
                    <a:pt x="929" y="0"/>
                    <a:pt x="848" y="81"/>
                    <a:pt x="848" y="180"/>
                  </a:cubicBezTo>
                  <a:cubicBezTo>
                    <a:pt x="848" y="240"/>
                    <a:pt x="848" y="240"/>
                    <a:pt x="848" y="240"/>
                  </a:cubicBezTo>
                  <a:cubicBezTo>
                    <a:pt x="600" y="240"/>
                    <a:pt x="600" y="240"/>
                    <a:pt x="600" y="240"/>
                  </a:cubicBezTo>
                  <a:cubicBezTo>
                    <a:pt x="600" y="180"/>
                    <a:pt x="600" y="180"/>
                    <a:pt x="600" y="180"/>
                  </a:cubicBezTo>
                  <a:cubicBezTo>
                    <a:pt x="600" y="81"/>
                    <a:pt x="519" y="0"/>
                    <a:pt x="420" y="0"/>
                  </a:cubicBezTo>
                  <a:cubicBezTo>
                    <a:pt x="321" y="0"/>
                    <a:pt x="240" y="81"/>
                    <a:pt x="240" y="18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81" y="240"/>
                    <a:pt x="0" y="321"/>
                    <a:pt x="0" y="420"/>
                  </a:cubicBezTo>
                  <a:cubicBezTo>
                    <a:pt x="0" y="1748"/>
                    <a:pt x="0" y="1748"/>
                    <a:pt x="0" y="1748"/>
                  </a:cubicBezTo>
                  <a:cubicBezTo>
                    <a:pt x="0" y="1847"/>
                    <a:pt x="81" y="1928"/>
                    <a:pt x="180" y="1928"/>
                  </a:cubicBezTo>
                  <a:cubicBezTo>
                    <a:pt x="1169" y="1928"/>
                    <a:pt x="1169" y="1928"/>
                    <a:pt x="1169" y="1928"/>
                  </a:cubicBezTo>
                  <a:cubicBezTo>
                    <a:pt x="1262" y="2003"/>
                    <a:pt x="1380" y="2048"/>
                    <a:pt x="1508" y="2048"/>
                  </a:cubicBezTo>
                  <a:cubicBezTo>
                    <a:pt x="1806" y="2048"/>
                    <a:pt x="2048" y="1806"/>
                    <a:pt x="2048" y="1508"/>
                  </a:cubicBezTo>
                  <a:cubicBezTo>
                    <a:pt x="2048" y="420"/>
                    <a:pt x="2048" y="420"/>
                    <a:pt x="2048" y="420"/>
                  </a:cubicBezTo>
                  <a:cubicBezTo>
                    <a:pt x="2048" y="321"/>
                    <a:pt x="1967" y="240"/>
                    <a:pt x="1868" y="240"/>
                  </a:cubicBezTo>
                  <a:close/>
                  <a:moveTo>
                    <a:pt x="1568" y="180"/>
                  </a:moveTo>
                  <a:cubicBezTo>
                    <a:pt x="1568" y="147"/>
                    <a:pt x="1595" y="120"/>
                    <a:pt x="1628" y="120"/>
                  </a:cubicBezTo>
                  <a:cubicBezTo>
                    <a:pt x="1661" y="120"/>
                    <a:pt x="1688" y="147"/>
                    <a:pt x="1688" y="180"/>
                  </a:cubicBezTo>
                  <a:cubicBezTo>
                    <a:pt x="1688" y="420"/>
                    <a:pt x="1688" y="420"/>
                    <a:pt x="1688" y="420"/>
                  </a:cubicBezTo>
                  <a:cubicBezTo>
                    <a:pt x="1688" y="453"/>
                    <a:pt x="1661" y="480"/>
                    <a:pt x="1628" y="480"/>
                  </a:cubicBezTo>
                  <a:cubicBezTo>
                    <a:pt x="1595" y="480"/>
                    <a:pt x="1568" y="453"/>
                    <a:pt x="1568" y="420"/>
                  </a:cubicBezTo>
                  <a:lnTo>
                    <a:pt x="1568" y="180"/>
                  </a:lnTo>
                  <a:close/>
                  <a:moveTo>
                    <a:pt x="968" y="300"/>
                  </a:moveTo>
                  <a:cubicBezTo>
                    <a:pt x="968" y="300"/>
                    <a:pt x="968" y="300"/>
                    <a:pt x="968" y="300"/>
                  </a:cubicBezTo>
                  <a:cubicBezTo>
                    <a:pt x="968" y="300"/>
                    <a:pt x="968" y="300"/>
                    <a:pt x="968" y="300"/>
                  </a:cubicBezTo>
                  <a:cubicBezTo>
                    <a:pt x="968" y="180"/>
                    <a:pt x="968" y="180"/>
                    <a:pt x="968" y="180"/>
                  </a:cubicBezTo>
                  <a:cubicBezTo>
                    <a:pt x="968" y="147"/>
                    <a:pt x="995" y="120"/>
                    <a:pt x="1028" y="120"/>
                  </a:cubicBezTo>
                  <a:cubicBezTo>
                    <a:pt x="1061" y="120"/>
                    <a:pt x="1088" y="147"/>
                    <a:pt x="1088" y="180"/>
                  </a:cubicBezTo>
                  <a:cubicBezTo>
                    <a:pt x="1088" y="420"/>
                    <a:pt x="1088" y="420"/>
                    <a:pt x="1088" y="420"/>
                  </a:cubicBezTo>
                  <a:cubicBezTo>
                    <a:pt x="1088" y="453"/>
                    <a:pt x="1061" y="480"/>
                    <a:pt x="1028" y="480"/>
                  </a:cubicBezTo>
                  <a:cubicBezTo>
                    <a:pt x="995" y="480"/>
                    <a:pt x="968" y="453"/>
                    <a:pt x="968" y="420"/>
                  </a:cubicBezTo>
                  <a:lnTo>
                    <a:pt x="968" y="300"/>
                  </a:lnTo>
                  <a:close/>
                  <a:moveTo>
                    <a:pt x="360" y="180"/>
                  </a:moveTo>
                  <a:cubicBezTo>
                    <a:pt x="360" y="147"/>
                    <a:pt x="387" y="120"/>
                    <a:pt x="420" y="120"/>
                  </a:cubicBezTo>
                  <a:cubicBezTo>
                    <a:pt x="453" y="120"/>
                    <a:pt x="480" y="147"/>
                    <a:pt x="480" y="180"/>
                  </a:cubicBezTo>
                  <a:cubicBezTo>
                    <a:pt x="480" y="420"/>
                    <a:pt x="480" y="420"/>
                    <a:pt x="480" y="420"/>
                  </a:cubicBezTo>
                  <a:cubicBezTo>
                    <a:pt x="480" y="453"/>
                    <a:pt x="453" y="480"/>
                    <a:pt x="420" y="480"/>
                  </a:cubicBezTo>
                  <a:cubicBezTo>
                    <a:pt x="387" y="480"/>
                    <a:pt x="360" y="453"/>
                    <a:pt x="360" y="420"/>
                  </a:cubicBezTo>
                  <a:lnTo>
                    <a:pt x="360" y="180"/>
                  </a:lnTo>
                  <a:close/>
                  <a:moveTo>
                    <a:pt x="1508" y="1928"/>
                  </a:moveTo>
                  <a:cubicBezTo>
                    <a:pt x="1276" y="1928"/>
                    <a:pt x="1088" y="1740"/>
                    <a:pt x="1088" y="1508"/>
                  </a:cubicBezTo>
                  <a:cubicBezTo>
                    <a:pt x="1088" y="1276"/>
                    <a:pt x="1276" y="1088"/>
                    <a:pt x="1508" y="1088"/>
                  </a:cubicBezTo>
                  <a:cubicBezTo>
                    <a:pt x="1740" y="1088"/>
                    <a:pt x="1928" y="1276"/>
                    <a:pt x="1928" y="1508"/>
                  </a:cubicBezTo>
                  <a:cubicBezTo>
                    <a:pt x="1928" y="1740"/>
                    <a:pt x="1740" y="1928"/>
                    <a:pt x="1508" y="1928"/>
                  </a:cubicBezTo>
                  <a:close/>
                  <a:moveTo>
                    <a:pt x="1928" y="1169"/>
                  </a:moveTo>
                  <a:cubicBezTo>
                    <a:pt x="1829" y="1046"/>
                    <a:pt x="1677" y="968"/>
                    <a:pt x="1508" y="968"/>
                  </a:cubicBezTo>
                  <a:cubicBezTo>
                    <a:pt x="1378" y="968"/>
                    <a:pt x="1259" y="1014"/>
                    <a:pt x="1166" y="1091"/>
                  </a:cubicBezTo>
                  <a:cubicBezTo>
                    <a:pt x="1160" y="1089"/>
                    <a:pt x="1154" y="1088"/>
                    <a:pt x="1148" y="1088"/>
                  </a:cubicBezTo>
                  <a:cubicBezTo>
                    <a:pt x="908" y="1088"/>
                    <a:pt x="908" y="1088"/>
                    <a:pt x="908" y="1088"/>
                  </a:cubicBezTo>
                  <a:cubicBezTo>
                    <a:pt x="875" y="1088"/>
                    <a:pt x="848" y="1115"/>
                    <a:pt x="848" y="1148"/>
                  </a:cubicBezTo>
                  <a:cubicBezTo>
                    <a:pt x="848" y="1181"/>
                    <a:pt x="875" y="1208"/>
                    <a:pt x="908" y="1208"/>
                  </a:cubicBezTo>
                  <a:cubicBezTo>
                    <a:pt x="1059" y="1208"/>
                    <a:pt x="1059" y="1208"/>
                    <a:pt x="1059" y="1208"/>
                  </a:cubicBezTo>
                  <a:cubicBezTo>
                    <a:pt x="1012" y="1278"/>
                    <a:pt x="981" y="1360"/>
                    <a:pt x="971" y="1448"/>
                  </a:cubicBezTo>
                  <a:cubicBezTo>
                    <a:pt x="908" y="1448"/>
                    <a:pt x="908" y="1448"/>
                    <a:pt x="908" y="1448"/>
                  </a:cubicBezTo>
                  <a:cubicBezTo>
                    <a:pt x="875" y="1448"/>
                    <a:pt x="848" y="1475"/>
                    <a:pt x="848" y="1508"/>
                  </a:cubicBezTo>
                  <a:cubicBezTo>
                    <a:pt x="848" y="1541"/>
                    <a:pt x="875" y="1568"/>
                    <a:pt x="908" y="1568"/>
                  </a:cubicBezTo>
                  <a:cubicBezTo>
                    <a:pt x="971" y="1568"/>
                    <a:pt x="971" y="1568"/>
                    <a:pt x="971" y="1568"/>
                  </a:cubicBezTo>
                  <a:cubicBezTo>
                    <a:pt x="981" y="1656"/>
                    <a:pt x="1012" y="1738"/>
                    <a:pt x="1059" y="1808"/>
                  </a:cubicBezTo>
                  <a:cubicBezTo>
                    <a:pt x="180" y="1808"/>
                    <a:pt x="180" y="1808"/>
                    <a:pt x="180" y="1808"/>
                  </a:cubicBezTo>
                  <a:cubicBezTo>
                    <a:pt x="147" y="1808"/>
                    <a:pt x="120" y="1781"/>
                    <a:pt x="120" y="1748"/>
                  </a:cubicBezTo>
                  <a:cubicBezTo>
                    <a:pt x="120" y="848"/>
                    <a:pt x="120" y="848"/>
                    <a:pt x="120" y="848"/>
                  </a:cubicBezTo>
                  <a:cubicBezTo>
                    <a:pt x="1928" y="848"/>
                    <a:pt x="1928" y="848"/>
                    <a:pt x="1928" y="848"/>
                  </a:cubicBezTo>
                  <a:lnTo>
                    <a:pt x="1928" y="1169"/>
                  </a:lnTo>
                  <a:close/>
                  <a:moveTo>
                    <a:pt x="1928" y="728"/>
                  </a:moveTo>
                  <a:cubicBezTo>
                    <a:pt x="120" y="728"/>
                    <a:pt x="120" y="728"/>
                    <a:pt x="120" y="728"/>
                  </a:cubicBezTo>
                  <a:cubicBezTo>
                    <a:pt x="120" y="420"/>
                    <a:pt x="120" y="420"/>
                    <a:pt x="120" y="420"/>
                  </a:cubicBezTo>
                  <a:cubicBezTo>
                    <a:pt x="120" y="387"/>
                    <a:pt x="147" y="360"/>
                    <a:pt x="180" y="36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240" y="420"/>
                    <a:pt x="240" y="420"/>
                    <a:pt x="240" y="420"/>
                  </a:cubicBezTo>
                  <a:cubicBezTo>
                    <a:pt x="240" y="519"/>
                    <a:pt x="321" y="600"/>
                    <a:pt x="420" y="600"/>
                  </a:cubicBezTo>
                  <a:cubicBezTo>
                    <a:pt x="519" y="600"/>
                    <a:pt x="600" y="519"/>
                    <a:pt x="600" y="420"/>
                  </a:cubicBezTo>
                  <a:cubicBezTo>
                    <a:pt x="600" y="360"/>
                    <a:pt x="600" y="360"/>
                    <a:pt x="600" y="360"/>
                  </a:cubicBezTo>
                  <a:cubicBezTo>
                    <a:pt x="848" y="360"/>
                    <a:pt x="848" y="360"/>
                    <a:pt x="848" y="360"/>
                  </a:cubicBezTo>
                  <a:cubicBezTo>
                    <a:pt x="848" y="420"/>
                    <a:pt x="848" y="420"/>
                    <a:pt x="848" y="420"/>
                  </a:cubicBezTo>
                  <a:cubicBezTo>
                    <a:pt x="848" y="519"/>
                    <a:pt x="929" y="600"/>
                    <a:pt x="1028" y="600"/>
                  </a:cubicBezTo>
                  <a:cubicBezTo>
                    <a:pt x="1127" y="600"/>
                    <a:pt x="1208" y="519"/>
                    <a:pt x="1208" y="420"/>
                  </a:cubicBezTo>
                  <a:cubicBezTo>
                    <a:pt x="1208" y="360"/>
                    <a:pt x="1208" y="360"/>
                    <a:pt x="1208" y="360"/>
                  </a:cubicBezTo>
                  <a:cubicBezTo>
                    <a:pt x="1448" y="360"/>
                    <a:pt x="1448" y="360"/>
                    <a:pt x="1448" y="360"/>
                  </a:cubicBezTo>
                  <a:cubicBezTo>
                    <a:pt x="1448" y="420"/>
                    <a:pt x="1448" y="420"/>
                    <a:pt x="1448" y="420"/>
                  </a:cubicBezTo>
                  <a:cubicBezTo>
                    <a:pt x="1448" y="519"/>
                    <a:pt x="1529" y="600"/>
                    <a:pt x="1628" y="600"/>
                  </a:cubicBezTo>
                  <a:cubicBezTo>
                    <a:pt x="1727" y="600"/>
                    <a:pt x="1808" y="519"/>
                    <a:pt x="1808" y="420"/>
                  </a:cubicBezTo>
                  <a:cubicBezTo>
                    <a:pt x="1808" y="360"/>
                    <a:pt x="1808" y="360"/>
                    <a:pt x="1808" y="360"/>
                  </a:cubicBezTo>
                  <a:cubicBezTo>
                    <a:pt x="1868" y="360"/>
                    <a:pt x="1868" y="360"/>
                    <a:pt x="1868" y="360"/>
                  </a:cubicBezTo>
                  <a:cubicBezTo>
                    <a:pt x="1901" y="360"/>
                    <a:pt x="1928" y="387"/>
                    <a:pt x="1928" y="420"/>
                  </a:cubicBezTo>
                  <a:lnTo>
                    <a:pt x="1928" y="7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479736" y="2917386"/>
            <a:ext cx="598890" cy="598887"/>
            <a:chOff x="3613150" y="3706813"/>
            <a:chExt cx="420688" cy="420687"/>
          </a:xfrm>
          <a:solidFill>
            <a:srgbClr val="6A3620"/>
          </a:solidFill>
        </p:grpSpPr>
        <p:sp>
          <p:nvSpPr>
            <p:cNvPr id="54" name="Freeform 10"/>
            <p:cNvSpPr>
              <a:spLocks noEditPoints="1"/>
            </p:cNvSpPr>
            <p:nvPr/>
          </p:nvSpPr>
          <p:spPr bwMode="auto">
            <a:xfrm>
              <a:off x="3613150" y="3930650"/>
              <a:ext cx="420688" cy="196850"/>
            </a:xfrm>
            <a:custGeom>
              <a:avLst/>
              <a:gdLst>
                <a:gd name="T0" fmla="*/ 1823 w 2048"/>
                <a:gd name="T1" fmla="*/ 528 h 960"/>
                <a:gd name="T2" fmla="*/ 1928 w 2048"/>
                <a:gd name="T3" fmla="*/ 300 h 960"/>
                <a:gd name="T4" fmla="*/ 1628 w 2048"/>
                <a:gd name="T5" fmla="*/ 0 h 960"/>
                <a:gd name="T6" fmla="*/ 1324 w 2048"/>
                <a:gd name="T7" fmla="*/ 300 h 960"/>
                <a:gd name="T8" fmla="*/ 1432 w 2048"/>
                <a:gd name="T9" fmla="*/ 528 h 960"/>
                <a:gd name="T10" fmla="*/ 1324 w 2048"/>
                <a:gd name="T11" fmla="*/ 606 h 960"/>
                <a:gd name="T12" fmla="*/ 1219 w 2048"/>
                <a:gd name="T13" fmla="*/ 528 h 960"/>
                <a:gd name="T14" fmla="*/ 1324 w 2048"/>
                <a:gd name="T15" fmla="*/ 300 h 960"/>
                <a:gd name="T16" fmla="*/ 1024 w 2048"/>
                <a:gd name="T17" fmla="*/ 0 h 960"/>
                <a:gd name="T18" fmla="*/ 724 w 2048"/>
                <a:gd name="T19" fmla="*/ 300 h 960"/>
                <a:gd name="T20" fmla="*/ 829 w 2048"/>
                <a:gd name="T21" fmla="*/ 528 h 960"/>
                <a:gd name="T22" fmla="*/ 724 w 2048"/>
                <a:gd name="T23" fmla="*/ 606 h 960"/>
                <a:gd name="T24" fmla="*/ 619 w 2048"/>
                <a:gd name="T25" fmla="*/ 528 h 960"/>
                <a:gd name="T26" fmla="*/ 724 w 2048"/>
                <a:gd name="T27" fmla="*/ 300 h 960"/>
                <a:gd name="T28" fmla="*/ 424 w 2048"/>
                <a:gd name="T29" fmla="*/ 0 h 960"/>
                <a:gd name="T30" fmla="*/ 124 w 2048"/>
                <a:gd name="T31" fmla="*/ 300 h 960"/>
                <a:gd name="T32" fmla="*/ 229 w 2048"/>
                <a:gd name="T33" fmla="*/ 527 h 960"/>
                <a:gd name="T34" fmla="*/ 0 w 2048"/>
                <a:gd name="T35" fmla="*/ 900 h 960"/>
                <a:gd name="T36" fmla="*/ 60 w 2048"/>
                <a:gd name="T37" fmla="*/ 960 h 960"/>
                <a:gd name="T38" fmla="*/ 1988 w 2048"/>
                <a:gd name="T39" fmla="*/ 960 h 960"/>
                <a:gd name="T40" fmla="*/ 2048 w 2048"/>
                <a:gd name="T41" fmla="*/ 900 h 960"/>
                <a:gd name="T42" fmla="*/ 1823 w 2048"/>
                <a:gd name="T43" fmla="*/ 528 h 960"/>
                <a:gd name="T44" fmla="*/ 424 w 2048"/>
                <a:gd name="T45" fmla="*/ 120 h 960"/>
                <a:gd name="T46" fmla="*/ 604 w 2048"/>
                <a:gd name="T47" fmla="*/ 300 h 960"/>
                <a:gd name="T48" fmla="*/ 424 w 2048"/>
                <a:gd name="T49" fmla="*/ 480 h 960"/>
                <a:gd name="T50" fmla="*/ 244 w 2048"/>
                <a:gd name="T51" fmla="*/ 300 h 960"/>
                <a:gd name="T52" fmla="*/ 424 w 2048"/>
                <a:gd name="T53" fmla="*/ 120 h 960"/>
                <a:gd name="T54" fmla="*/ 608 w 2048"/>
                <a:gd name="T55" fmla="*/ 840 h 960"/>
                <a:gd name="T56" fmla="*/ 126 w 2048"/>
                <a:gd name="T57" fmla="*/ 840 h 960"/>
                <a:gd name="T58" fmla="*/ 424 w 2048"/>
                <a:gd name="T59" fmla="*/ 600 h 960"/>
                <a:gd name="T60" fmla="*/ 652 w 2048"/>
                <a:gd name="T61" fmla="*/ 705 h 960"/>
                <a:gd name="T62" fmla="*/ 608 w 2048"/>
                <a:gd name="T63" fmla="*/ 840 h 960"/>
                <a:gd name="T64" fmla="*/ 1024 w 2048"/>
                <a:gd name="T65" fmla="*/ 120 h 960"/>
                <a:gd name="T66" fmla="*/ 1204 w 2048"/>
                <a:gd name="T67" fmla="*/ 300 h 960"/>
                <a:gd name="T68" fmla="*/ 1024 w 2048"/>
                <a:gd name="T69" fmla="*/ 480 h 960"/>
                <a:gd name="T70" fmla="*/ 844 w 2048"/>
                <a:gd name="T71" fmla="*/ 300 h 960"/>
                <a:gd name="T72" fmla="*/ 1024 w 2048"/>
                <a:gd name="T73" fmla="*/ 120 h 960"/>
                <a:gd name="T74" fmla="*/ 730 w 2048"/>
                <a:gd name="T75" fmla="*/ 840 h 960"/>
                <a:gd name="T76" fmla="*/ 1024 w 2048"/>
                <a:gd name="T77" fmla="*/ 600 h 960"/>
                <a:gd name="T78" fmla="*/ 1318 w 2048"/>
                <a:gd name="T79" fmla="*/ 840 h 960"/>
                <a:gd name="T80" fmla="*/ 730 w 2048"/>
                <a:gd name="T81" fmla="*/ 840 h 960"/>
                <a:gd name="T82" fmla="*/ 1628 w 2048"/>
                <a:gd name="T83" fmla="*/ 120 h 960"/>
                <a:gd name="T84" fmla="*/ 1808 w 2048"/>
                <a:gd name="T85" fmla="*/ 300 h 960"/>
                <a:gd name="T86" fmla="*/ 1628 w 2048"/>
                <a:gd name="T87" fmla="*/ 480 h 960"/>
                <a:gd name="T88" fmla="*/ 1444 w 2048"/>
                <a:gd name="T89" fmla="*/ 300 h 960"/>
                <a:gd name="T90" fmla="*/ 1628 w 2048"/>
                <a:gd name="T91" fmla="*/ 120 h 960"/>
                <a:gd name="T92" fmla="*/ 1440 w 2048"/>
                <a:gd name="T93" fmla="*/ 840 h 960"/>
                <a:gd name="T94" fmla="*/ 1396 w 2048"/>
                <a:gd name="T95" fmla="*/ 705 h 960"/>
                <a:gd name="T96" fmla="*/ 1628 w 2048"/>
                <a:gd name="T97" fmla="*/ 600 h 960"/>
                <a:gd name="T98" fmla="*/ 1922 w 2048"/>
                <a:gd name="T99" fmla="*/ 840 h 960"/>
                <a:gd name="T100" fmla="*/ 1440 w 2048"/>
                <a:gd name="T101" fmla="*/ 84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48" h="960">
                  <a:moveTo>
                    <a:pt x="1823" y="528"/>
                  </a:moveTo>
                  <a:cubicBezTo>
                    <a:pt x="1887" y="473"/>
                    <a:pt x="1928" y="391"/>
                    <a:pt x="1928" y="300"/>
                  </a:cubicBezTo>
                  <a:cubicBezTo>
                    <a:pt x="1928" y="135"/>
                    <a:pt x="1793" y="0"/>
                    <a:pt x="1628" y="0"/>
                  </a:cubicBezTo>
                  <a:cubicBezTo>
                    <a:pt x="1462" y="0"/>
                    <a:pt x="1324" y="134"/>
                    <a:pt x="1324" y="300"/>
                  </a:cubicBezTo>
                  <a:cubicBezTo>
                    <a:pt x="1324" y="387"/>
                    <a:pt x="1362" y="469"/>
                    <a:pt x="1432" y="528"/>
                  </a:cubicBezTo>
                  <a:cubicBezTo>
                    <a:pt x="1392" y="548"/>
                    <a:pt x="1355" y="575"/>
                    <a:pt x="1324" y="606"/>
                  </a:cubicBezTo>
                  <a:cubicBezTo>
                    <a:pt x="1293" y="575"/>
                    <a:pt x="1258" y="549"/>
                    <a:pt x="1219" y="528"/>
                  </a:cubicBezTo>
                  <a:cubicBezTo>
                    <a:pt x="1283" y="473"/>
                    <a:pt x="1324" y="391"/>
                    <a:pt x="1324" y="300"/>
                  </a:cubicBezTo>
                  <a:cubicBezTo>
                    <a:pt x="1324" y="135"/>
                    <a:pt x="1189" y="0"/>
                    <a:pt x="1024" y="0"/>
                  </a:cubicBezTo>
                  <a:cubicBezTo>
                    <a:pt x="859" y="0"/>
                    <a:pt x="724" y="135"/>
                    <a:pt x="724" y="300"/>
                  </a:cubicBezTo>
                  <a:cubicBezTo>
                    <a:pt x="724" y="391"/>
                    <a:pt x="765" y="473"/>
                    <a:pt x="829" y="528"/>
                  </a:cubicBezTo>
                  <a:cubicBezTo>
                    <a:pt x="790" y="548"/>
                    <a:pt x="755" y="575"/>
                    <a:pt x="724" y="606"/>
                  </a:cubicBezTo>
                  <a:cubicBezTo>
                    <a:pt x="693" y="574"/>
                    <a:pt x="658" y="548"/>
                    <a:pt x="619" y="528"/>
                  </a:cubicBezTo>
                  <a:cubicBezTo>
                    <a:pt x="683" y="473"/>
                    <a:pt x="724" y="391"/>
                    <a:pt x="724" y="300"/>
                  </a:cubicBezTo>
                  <a:cubicBezTo>
                    <a:pt x="724" y="135"/>
                    <a:pt x="589" y="0"/>
                    <a:pt x="424" y="0"/>
                  </a:cubicBezTo>
                  <a:cubicBezTo>
                    <a:pt x="259" y="0"/>
                    <a:pt x="124" y="135"/>
                    <a:pt x="124" y="300"/>
                  </a:cubicBezTo>
                  <a:cubicBezTo>
                    <a:pt x="124" y="391"/>
                    <a:pt x="165" y="472"/>
                    <a:pt x="229" y="527"/>
                  </a:cubicBezTo>
                  <a:cubicBezTo>
                    <a:pt x="93" y="597"/>
                    <a:pt x="0" y="738"/>
                    <a:pt x="0" y="900"/>
                  </a:cubicBezTo>
                  <a:cubicBezTo>
                    <a:pt x="0" y="933"/>
                    <a:pt x="27" y="960"/>
                    <a:pt x="60" y="960"/>
                  </a:cubicBezTo>
                  <a:cubicBezTo>
                    <a:pt x="70" y="960"/>
                    <a:pt x="1948" y="960"/>
                    <a:pt x="1988" y="960"/>
                  </a:cubicBezTo>
                  <a:cubicBezTo>
                    <a:pt x="2021" y="960"/>
                    <a:pt x="2048" y="933"/>
                    <a:pt x="2048" y="900"/>
                  </a:cubicBezTo>
                  <a:cubicBezTo>
                    <a:pt x="2048" y="739"/>
                    <a:pt x="1957" y="598"/>
                    <a:pt x="1823" y="528"/>
                  </a:cubicBezTo>
                  <a:close/>
                  <a:moveTo>
                    <a:pt x="424" y="120"/>
                  </a:moveTo>
                  <a:cubicBezTo>
                    <a:pt x="523" y="120"/>
                    <a:pt x="604" y="201"/>
                    <a:pt x="604" y="300"/>
                  </a:cubicBezTo>
                  <a:cubicBezTo>
                    <a:pt x="604" y="399"/>
                    <a:pt x="523" y="480"/>
                    <a:pt x="424" y="480"/>
                  </a:cubicBezTo>
                  <a:cubicBezTo>
                    <a:pt x="325" y="480"/>
                    <a:pt x="244" y="399"/>
                    <a:pt x="244" y="300"/>
                  </a:cubicBezTo>
                  <a:cubicBezTo>
                    <a:pt x="244" y="201"/>
                    <a:pt x="325" y="120"/>
                    <a:pt x="424" y="120"/>
                  </a:cubicBezTo>
                  <a:close/>
                  <a:moveTo>
                    <a:pt x="608" y="840"/>
                  </a:moveTo>
                  <a:cubicBezTo>
                    <a:pt x="126" y="840"/>
                    <a:pt x="126" y="840"/>
                    <a:pt x="126" y="840"/>
                  </a:cubicBezTo>
                  <a:cubicBezTo>
                    <a:pt x="154" y="703"/>
                    <a:pt x="277" y="600"/>
                    <a:pt x="424" y="600"/>
                  </a:cubicBezTo>
                  <a:cubicBezTo>
                    <a:pt x="512" y="600"/>
                    <a:pt x="595" y="639"/>
                    <a:pt x="652" y="705"/>
                  </a:cubicBezTo>
                  <a:cubicBezTo>
                    <a:pt x="630" y="746"/>
                    <a:pt x="615" y="792"/>
                    <a:pt x="608" y="840"/>
                  </a:cubicBezTo>
                  <a:close/>
                  <a:moveTo>
                    <a:pt x="1024" y="120"/>
                  </a:moveTo>
                  <a:cubicBezTo>
                    <a:pt x="1123" y="120"/>
                    <a:pt x="1204" y="201"/>
                    <a:pt x="1204" y="300"/>
                  </a:cubicBezTo>
                  <a:cubicBezTo>
                    <a:pt x="1204" y="399"/>
                    <a:pt x="1123" y="480"/>
                    <a:pt x="1024" y="480"/>
                  </a:cubicBezTo>
                  <a:cubicBezTo>
                    <a:pt x="925" y="480"/>
                    <a:pt x="844" y="399"/>
                    <a:pt x="844" y="300"/>
                  </a:cubicBezTo>
                  <a:cubicBezTo>
                    <a:pt x="844" y="201"/>
                    <a:pt x="925" y="120"/>
                    <a:pt x="1024" y="120"/>
                  </a:cubicBezTo>
                  <a:close/>
                  <a:moveTo>
                    <a:pt x="730" y="840"/>
                  </a:moveTo>
                  <a:cubicBezTo>
                    <a:pt x="758" y="703"/>
                    <a:pt x="879" y="600"/>
                    <a:pt x="1024" y="600"/>
                  </a:cubicBezTo>
                  <a:cubicBezTo>
                    <a:pt x="1169" y="600"/>
                    <a:pt x="1290" y="703"/>
                    <a:pt x="1318" y="840"/>
                  </a:cubicBezTo>
                  <a:cubicBezTo>
                    <a:pt x="1298" y="840"/>
                    <a:pt x="755" y="840"/>
                    <a:pt x="730" y="840"/>
                  </a:cubicBezTo>
                  <a:close/>
                  <a:moveTo>
                    <a:pt x="1628" y="120"/>
                  </a:moveTo>
                  <a:cubicBezTo>
                    <a:pt x="1727" y="120"/>
                    <a:pt x="1808" y="201"/>
                    <a:pt x="1808" y="300"/>
                  </a:cubicBezTo>
                  <a:cubicBezTo>
                    <a:pt x="1808" y="399"/>
                    <a:pt x="1727" y="480"/>
                    <a:pt x="1628" y="480"/>
                  </a:cubicBezTo>
                  <a:cubicBezTo>
                    <a:pt x="1528" y="480"/>
                    <a:pt x="1444" y="398"/>
                    <a:pt x="1444" y="300"/>
                  </a:cubicBezTo>
                  <a:cubicBezTo>
                    <a:pt x="1444" y="202"/>
                    <a:pt x="1528" y="120"/>
                    <a:pt x="1628" y="120"/>
                  </a:cubicBezTo>
                  <a:close/>
                  <a:moveTo>
                    <a:pt x="1440" y="840"/>
                  </a:moveTo>
                  <a:cubicBezTo>
                    <a:pt x="1433" y="792"/>
                    <a:pt x="1418" y="747"/>
                    <a:pt x="1396" y="705"/>
                  </a:cubicBezTo>
                  <a:cubicBezTo>
                    <a:pt x="1453" y="640"/>
                    <a:pt x="1539" y="600"/>
                    <a:pt x="1628" y="600"/>
                  </a:cubicBezTo>
                  <a:cubicBezTo>
                    <a:pt x="1773" y="600"/>
                    <a:pt x="1894" y="703"/>
                    <a:pt x="1922" y="840"/>
                  </a:cubicBezTo>
                  <a:lnTo>
                    <a:pt x="1440" y="8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1"/>
            <p:cNvSpPr>
              <a:spLocks/>
            </p:cNvSpPr>
            <p:nvPr/>
          </p:nvSpPr>
          <p:spPr bwMode="auto">
            <a:xfrm>
              <a:off x="3784600" y="3768725"/>
              <a:ext cx="101600" cy="74612"/>
            </a:xfrm>
            <a:custGeom>
              <a:avLst/>
              <a:gdLst>
                <a:gd name="T0" fmla="*/ 468 w 492"/>
                <a:gd name="T1" fmla="*/ 24 h 366"/>
                <a:gd name="T2" fmla="*/ 384 w 492"/>
                <a:gd name="T3" fmla="*/ 24 h 366"/>
                <a:gd name="T4" fmla="*/ 186 w 492"/>
                <a:gd name="T5" fmla="*/ 221 h 366"/>
                <a:gd name="T6" fmla="*/ 108 w 492"/>
                <a:gd name="T7" fmla="*/ 144 h 366"/>
                <a:gd name="T8" fmla="*/ 24 w 492"/>
                <a:gd name="T9" fmla="*/ 144 h 366"/>
                <a:gd name="T10" fmla="*/ 24 w 492"/>
                <a:gd name="T11" fmla="*/ 228 h 366"/>
                <a:gd name="T12" fmla="*/ 144 w 492"/>
                <a:gd name="T13" fmla="*/ 348 h 366"/>
                <a:gd name="T14" fmla="*/ 186 w 492"/>
                <a:gd name="T15" fmla="*/ 366 h 366"/>
                <a:gd name="T16" fmla="*/ 228 w 492"/>
                <a:gd name="T17" fmla="*/ 348 h 366"/>
                <a:gd name="T18" fmla="*/ 468 w 492"/>
                <a:gd name="T19" fmla="*/ 108 h 366"/>
                <a:gd name="T20" fmla="*/ 468 w 492"/>
                <a:gd name="T21" fmla="*/ 2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366">
                  <a:moveTo>
                    <a:pt x="468" y="24"/>
                  </a:moveTo>
                  <a:cubicBezTo>
                    <a:pt x="445" y="0"/>
                    <a:pt x="407" y="0"/>
                    <a:pt x="384" y="24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85" y="120"/>
                    <a:pt x="47" y="120"/>
                    <a:pt x="24" y="144"/>
                  </a:cubicBezTo>
                  <a:cubicBezTo>
                    <a:pt x="0" y="167"/>
                    <a:pt x="0" y="205"/>
                    <a:pt x="24" y="22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55" y="360"/>
                    <a:pt x="171" y="366"/>
                    <a:pt x="186" y="366"/>
                  </a:cubicBezTo>
                  <a:cubicBezTo>
                    <a:pt x="201" y="366"/>
                    <a:pt x="217" y="360"/>
                    <a:pt x="228" y="348"/>
                  </a:cubicBezTo>
                  <a:cubicBezTo>
                    <a:pt x="468" y="108"/>
                    <a:pt x="468" y="108"/>
                    <a:pt x="468" y="108"/>
                  </a:cubicBezTo>
                  <a:cubicBezTo>
                    <a:pt x="492" y="85"/>
                    <a:pt x="492" y="47"/>
                    <a:pt x="46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2"/>
            <p:cNvSpPr>
              <a:spLocks noEditPoints="1"/>
            </p:cNvSpPr>
            <p:nvPr/>
          </p:nvSpPr>
          <p:spPr bwMode="auto">
            <a:xfrm>
              <a:off x="3736975" y="3706813"/>
              <a:ext cx="198438" cy="198437"/>
            </a:xfrm>
            <a:custGeom>
              <a:avLst/>
              <a:gdLst>
                <a:gd name="T0" fmla="*/ 480 w 964"/>
                <a:gd name="T1" fmla="*/ 0 h 968"/>
                <a:gd name="T2" fmla="*/ 0 w 964"/>
                <a:gd name="T3" fmla="*/ 484 h 968"/>
                <a:gd name="T4" fmla="*/ 480 w 964"/>
                <a:gd name="T5" fmla="*/ 968 h 968"/>
                <a:gd name="T6" fmla="*/ 964 w 964"/>
                <a:gd name="T7" fmla="*/ 484 h 968"/>
                <a:gd name="T8" fmla="*/ 480 w 964"/>
                <a:gd name="T9" fmla="*/ 0 h 968"/>
                <a:gd name="T10" fmla="*/ 480 w 964"/>
                <a:gd name="T11" fmla="*/ 848 h 968"/>
                <a:gd name="T12" fmla="*/ 120 w 964"/>
                <a:gd name="T13" fmla="*/ 484 h 968"/>
                <a:gd name="T14" fmla="*/ 480 w 964"/>
                <a:gd name="T15" fmla="*/ 120 h 968"/>
                <a:gd name="T16" fmla="*/ 844 w 964"/>
                <a:gd name="T17" fmla="*/ 484 h 968"/>
                <a:gd name="T18" fmla="*/ 480 w 964"/>
                <a:gd name="T19" fmla="*/ 84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4" h="968">
                  <a:moveTo>
                    <a:pt x="480" y="0"/>
                  </a:moveTo>
                  <a:cubicBezTo>
                    <a:pt x="215" y="0"/>
                    <a:pt x="0" y="217"/>
                    <a:pt x="0" y="484"/>
                  </a:cubicBezTo>
                  <a:cubicBezTo>
                    <a:pt x="0" y="751"/>
                    <a:pt x="215" y="968"/>
                    <a:pt x="480" y="968"/>
                  </a:cubicBezTo>
                  <a:cubicBezTo>
                    <a:pt x="745" y="968"/>
                    <a:pt x="964" y="750"/>
                    <a:pt x="964" y="484"/>
                  </a:cubicBezTo>
                  <a:cubicBezTo>
                    <a:pt x="964" y="219"/>
                    <a:pt x="746" y="0"/>
                    <a:pt x="480" y="0"/>
                  </a:cubicBezTo>
                  <a:close/>
                  <a:moveTo>
                    <a:pt x="480" y="848"/>
                  </a:moveTo>
                  <a:cubicBezTo>
                    <a:pt x="281" y="848"/>
                    <a:pt x="120" y="685"/>
                    <a:pt x="120" y="484"/>
                  </a:cubicBezTo>
                  <a:cubicBezTo>
                    <a:pt x="120" y="283"/>
                    <a:pt x="281" y="120"/>
                    <a:pt x="480" y="120"/>
                  </a:cubicBezTo>
                  <a:cubicBezTo>
                    <a:pt x="677" y="120"/>
                    <a:pt x="844" y="287"/>
                    <a:pt x="844" y="484"/>
                  </a:cubicBezTo>
                  <a:cubicBezTo>
                    <a:pt x="844" y="681"/>
                    <a:pt x="677" y="848"/>
                    <a:pt x="480" y="8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4969422" y="2939378"/>
            <a:ext cx="488263" cy="554901"/>
          </a:xfrm>
          <a:custGeom>
            <a:avLst/>
            <a:gdLst>
              <a:gd name="T0" fmla="*/ 1440 w 1800"/>
              <a:gd name="T1" fmla="*/ 544 h 2048"/>
              <a:gd name="T2" fmla="*/ 360 w 1800"/>
              <a:gd name="T3" fmla="*/ 544 h 2048"/>
              <a:gd name="T4" fmla="*/ 0 w 1800"/>
              <a:gd name="T5" fmla="*/ 1868 h 2048"/>
              <a:gd name="T6" fmla="*/ 1620 w 1800"/>
              <a:gd name="T7" fmla="*/ 2048 h 2048"/>
              <a:gd name="T8" fmla="*/ 1176 w 1800"/>
              <a:gd name="T9" fmla="*/ 1011 h 2048"/>
              <a:gd name="T10" fmla="*/ 900 w 1800"/>
              <a:gd name="T11" fmla="*/ 120 h 2048"/>
              <a:gd name="T12" fmla="*/ 900 w 1800"/>
              <a:gd name="T13" fmla="*/ 968 h 2048"/>
              <a:gd name="T14" fmla="*/ 1012 w 1800"/>
              <a:gd name="T15" fmla="*/ 1096 h 2048"/>
              <a:gd name="T16" fmla="*/ 788 w 1800"/>
              <a:gd name="T17" fmla="*/ 1096 h 2048"/>
              <a:gd name="T18" fmla="*/ 1012 w 1800"/>
              <a:gd name="T19" fmla="*/ 1096 h 2048"/>
              <a:gd name="T20" fmla="*/ 180 w 1800"/>
              <a:gd name="T21" fmla="*/ 1928 h 2048"/>
              <a:gd name="T22" fmla="*/ 419 w 1800"/>
              <a:gd name="T23" fmla="*/ 1254 h 2048"/>
              <a:gd name="T24" fmla="*/ 702 w 1800"/>
              <a:gd name="T25" fmla="*/ 1550 h 2048"/>
              <a:gd name="T26" fmla="*/ 778 w 1800"/>
              <a:gd name="T27" fmla="*/ 1637 h 2048"/>
              <a:gd name="T28" fmla="*/ 698 w 1800"/>
              <a:gd name="T29" fmla="*/ 1385 h 2048"/>
              <a:gd name="T30" fmla="*/ 669 w 1800"/>
              <a:gd name="T31" fmla="*/ 1414 h 2048"/>
              <a:gd name="T32" fmla="*/ 645 w 1800"/>
              <a:gd name="T33" fmla="*/ 1131 h 2048"/>
              <a:gd name="T34" fmla="*/ 698 w 1800"/>
              <a:gd name="T35" fmla="*/ 1385 h 2048"/>
              <a:gd name="T36" fmla="*/ 899 w 1800"/>
              <a:gd name="T37" fmla="*/ 1638 h 2048"/>
              <a:gd name="T38" fmla="*/ 901 w 1800"/>
              <a:gd name="T39" fmla="*/ 1638 h 2048"/>
              <a:gd name="T40" fmla="*/ 851 w 1800"/>
              <a:gd name="T41" fmla="*/ 1928 h 2048"/>
              <a:gd name="T42" fmla="*/ 900 w 1800"/>
              <a:gd name="T43" fmla="*/ 1628 h 2048"/>
              <a:gd name="T44" fmla="*/ 813 w 1800"/>
              <a:gd name="T45" fmla="*/ 1440 h 2048"/>
              <a:gd name="T46" fmla="*/ 987 w 1800"/>
              <a:gd name="T47" fmla="*/ 1440 h 2048"/>
              <a:gd name="T48" fmla="*/ 1155 w 1800"/>
              <a:gd name="T49" fmla="*/ 1131 h 2048"/>
              <a:gd name="T50" fmla="*/ 1134 w 1800"/>
              <a:gd name="T51" fmla="*/ 1417 h 2048"/>
              <a:gd name="T52" fmla="*/ 1102 w 1800"/>
              <a:gd name="T53" fmla="*/ 1385 h 2048"/>
              <a:gd name="T54" fmla="*/ 1155 w 1800"/>
              <a:gd name="T55" fmla="*/ 1131 h 2048"/>
              <a:gd name="T56" fmla="*/ 1071 w 1800"/>
              <a:gd name="T57" fmla="*/ 1928 h 2048"/>
              <a:gd name="T58" fmla="*/ 1076 w 1800"/>
              <a:gd name="T59" fmla="*/ 1529 h 2048"/>
              <a:gd name="T60" fmla="*/ 1188 w 1800"/>
              <a:gd name="T61" fmla="*/ 1544 h 2048"/>
              <a:gd name="T62" fmla="*/ 1680 w 1800"/>
              <a:gd name="T63" fmla="*/ 1868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00" h="2048">
                <a:moveTo>
                  <a:pt x="1176" y="1011"/>
                </a:moveTo>
                <a:cubicBezTo>
                  <a:pt x="1334" y="916"/>
                  <a:pt x="1440" y="742"/>
                  <a:pt x="1440" y="544"/>
                </a:cubicBezTo>
                <a:cubicBezTo>
                  <a:pt x="1440" y="244"/>
                  <a:pt x="1198" y="0"/>
                  <a:pt x="900" y="0"/>
                </a:cubicBezTo>
                <a:cubicBezTo>
                  <a:pt x="602" y="0"/>
                  <a:pt x="360" y="244"/>
                  <a:pt x="360" y="544"/>
                </a:cubicBezTo>
                <a:cubicBezTo>
                  <a:pt x="360" y="742"/>
                  <a:pt x="466" y="916"/>
                  <a:pt x="624" y="1011"/>
                </a:cubicBezTo>
                <a:cubicBezTo>
                  <a:pt x="269" y="1125"/>
                  <a:pt x="0" y="1460"/>
                  <a:pt x="0" y="1868"/>
                </a:cubicBezTo>
                <a:cubicBezTo>
                  <a:pt x="0" y="1967"/>
                  <a:pt x="81" y="2048"/>
                  <a:pt x="180" y="2048"/>
                </a:cubicBezTo>
                <a:cubicBezTo>
                  <a:pt x="197" y="2048"/>
                  <a:pt x="1577" y="2048"/>
                  <a:pt x="1620" y="2048"/>
                </a:cubicBezTo>
                <a:cubicBezTo>
                  <a:pt x="1719" y="2048"/>
                  <a:pt x="1800" y="1967"/>
                  <a:pt x="1800" y="1868"/>
                </a:cubicBezTo>
                <a:cubicBezTo>
                  <a:pt x="1800" y="1460"/>
                  <a:pt x="1531" y="1125"/>
                  <a:pt x="1176" y="1011"/>
                </a:cubicBezTo>
                <a:close/>
                <a:moveTo>
                  <a:pt x="480" y="544"/>
                </a:moveTo>
                <a:cubicBezTo>
                  <a:pt x="480" y="310"/>
                  <a:pt x="668" y="120"/>
                  <a:pt x="900" y="120"/>
                </a:cubicBezTo>
                <a:cubicBezTo>
                  <a:pt x="1132" y="120"/>
                  <a:pt x="1320" y="310"/>
                  <a:pt x="1320" y="544"/>
                </a:cubicBezTo>
                <a:cubicBezTo>
                  <a:pt x="1320" y="778"/>
                  <a:pt x="1132" y="968"/>
                  <a:pt x="900" y="968"/>
                </a:cubicBezTo>
                <a:cubicBezTo>
                  <a:pt x="668" y="968"/>
                  <a:pt x="480" y="778"/>
                  <a:pt x="480" y="544"/>
                </a:cubicBezTo>
                <a:close/>
                <a:moveTo>
                  <a:pt x="1012" y="1096"/>
                </a:moveTo>
                <a:cubicBezTo>
                  <a:pt x="900" y="1190"/>
                  <a:pt x="900" y="1190"/>
                  <a:pt x="900" y="1190"/>
                </a:cubicBezTo>
                <a:cubicBezTo>
                  <a:pt x="788" y="1096"/>
                  <a:pt x="788" y="1096"/>
                  <a:pt x="788" y="1096"/>
                </a:cubicBezTo>
                <a:cubicBezTo>
                  <a:pt x="824" y="1091"/>
                  <a:pt x="862" y="1088"/>
                  <a:pt x="900" y="1088"/>
                </a:cubicBezTo>
                <a:cubicBezTo>
                  <a:pt x="938" y="1088"/>
                  <a:pt x="976" y="1091"/>
                  <a:pt x="1012" y="1096"/>
                </a:cubicBezTo>
                <a:close/>
                <a:moveTo>
                  <a:pt x="729" y="1928"/>
                </a:moveTo>
                <a:cubicBezTo>
                  <a:pt x="180" y="1928"/>
                  <a:pt x="180" y="1928"/>
                  <a:pt x="180" y="1928"/>
                </a:cubicBezTo>
                <a:cubicBezTo>
                  <a:pt x="147" y="1928"/>
                  <a:pt x="120" y="1901"/>
                  <a:pt x="120" y="1868"/>
                </a:cubicBezTo>
                <a:cubicBezTo>
                  <a:pt x="120" y="1619"/>
                  <a:pt x="237" y="1397"/>
                  <a:pt x="419" y="1254"/>
                </a:cubicBezTo>
                <a:cubicBezTo>
                  <a:pt x="610" y="1541"/>
                  <a:pt x="610" y="1541"/>
                  <a:pt x="610" y="1541"/>
                </a:cubicBezTo>
                <a:cubicBezTo>
                  <a:pt x="631" y="1573"/>
                  <a:pt x="676" y="1577"/>
                  <a:pt x="702" y="1550"/>
                </a:cubicBezTo>
                <a:cubicBezTo>
                  <a:pt x="724" y="1529"/>
                  <a:pt x="724" y="1529"/>
                  <a:pt x="724" y="1529"/>
                </a:cubicBezTo>
                <a:cubicBezTo>
                  <a:pt x="778" y="1637"/>
                  <a:pt x="778" y="1637"/>
                  <a:pt x="778" y="1637"/>
                </a:cubicBezTo>
                <a:lnTo>
                  <a:pt x="729" y="1928"/>
                </a:lnTo>
                <a:close/>
                <a:moveTo>
                  <a:pt x="698" y="1385"/>
                </a:moveTo>
                <a:cubicBezTo>
                  <a:pt x="698" y="1385"/>
                  <a:pt x="698" y="1385"/>
                  <a:pt x="698" y="1385"/>
                </a:cubicBezTo>
                <a:cubicBezTo>
                  <a:pt x="669" y="1414"/>
                  <a:pt x="669" y="1414"/>
                  <a:pt x="669" y="1414"/>
                </a:cubicBezTo>
                <a:cubicBezTo>
                  <a:pt x="519" y="1188"/>
                  <a:pt x="519" y="1188"/>
                  <a:pt x="519" y="1188"/>
                </a:cubicBezTo>
                <a:cubicBezTo>
                  <a:pt x="559" y="1165"/>
                  <a:pt x="601" y="1146"/>
                  <a:pt x="645" y="1131"/>
                </a:cubicBezTo>
                <a:cubicBezTo>
                  <a:pt x="650" y="1138"/>
                  <a:pt x="640" y="1129"/>
                  <a:pt x="811" y="1272"/>
                </a:cubicBezTo>
                <a:lnTo>
                  <a:pt x="698" y="1385"/>
                </a:lnTo>
                <a:close/>
                <a:moveTo>
                  <a:pt x="851" y="1928"/>
                </a:moveTo>
                <a:cubicBezTo>
                  <a:pt x="899" y="1638"/>
                  <a:pt x="899" y="1638"/>
                  <a:pt x="899" y="1638"/>
                </a:cubicBezTo>
                <a:cubicBezTo>
                  <a:pt x="900" y="1635"/>
                  <a:pt x="900" y="1631"/>
                  <a:pt x="900" y="1628"/>
                </a:cubicBezTo>
                <a:cubicBezTo>
                  <a:pt x="900" y="1631"/>
                  <a:pt x="900" y="1635"/>
                  <a:pt x="901" y="1638"/>
                </a:cubicBezTo>
                <a:cubicBezTo>
                  <a:pt x="949" y="1928"/>
                  <a:pt x="949" y="1928"/>
                  <a:pt x="949" y="1928"/>
                </a:cubicBezTo>
                <a:lnTo>
                  <a:pt x="851" y="1928"/>
                </a:lnTo>
                <a:close/>
                <a:moveTo>
                  <a:pt x="906" y="1601"/>
                </a:moveTo>
                <a:cubicBezTo>
                  <a:pt x="902" y="1610"/>
                  <a:pt x="900" y="1619"/>
                  <a:pt x="900" y="1628"/>
                </a:cubicBezTo>
                <a:cubicBezTo>
                  <a:pt x="900" y="1619"/>
                  <a:pt x="898" y="1610"/>
                  <a:pt x="894" y="1601"/>
                </a:cubicBezTo>
                <a:cubicBezTo>
                  <a:pt x="813" y="1440"/>
                  <a:pt x="813" y="1440"/>
                  <a:pt x="813" y="1440"/>
                </a:cubicBezTo>
                <a:cubicBezTo>
                  <a:pt x="900" y="1353"/>
                  <a:pt x="900" y="1353"/>
                  <a:pt x="900" y="1353"/>
                </a:cubicBezTo>
                <a:cubicBezTo>
                  <a:pt x="987" y="1440"/>
                  <a:pt x="987" y="1440"/>
                  <a:pt x="987" y="1440"/>
                </a:cubicBezTo>
                <a:lnTo>
                  <a:pt x="906" y="1601"/>
                </a:lnTo>
                <a:close/>
                <a:moveTo>
                  <a:pt x="1155" y="1131"/>
                </a:moveTo>
                <a:cubicBezTo>
                  <a:pt x="1205" y="1148"/>
                  <a:pt x="1253" y="1171"/>
                  <a:pt x="1298" y="1197"/>
                </a:cubicBezTo>
                <a:cubicBezTo>
                  <a:pt x="1134" y="1417"/>
                  <a:pt x="1134" y="1417"/>
                  <a:pt x="1134" y="1417"/>
                </a:cubicBezTo>
                <a:cubicBezTo>
                  <a:pt x="1102" y="1385"/>
                  <a:pt x="1102" y="1385"/>
                  <a:pt x="1102" y="1385"/>
                </a:cubicBezTo>
                <a:cubicBezTo>
                  <a:pt x="1102" y="1385"/>
                  <a:pt x="1102" y="1385"/>
                  <a:pt x="1102" y="1385"/>
                </a:cubicBezTo>
                <a:cubicBezTo>
                  <a:pt x="989" y="1272"/>
                  <a:pt x="989" y="1272"/>
                  <a:pt x="989" y="1272"/>
                </a:cubicBezTo>
                <a:cubicBezTo>
                  <a:pt x="1161" y="1128"/>
                  <a:pt x="1150" y="1138"/>
                  <a:pt x="1155" y="1131"/>
                </a:cubicBezTo>
                <a:close/>
                <a:moveTo>
                  <a:pt x="1620" y="1928"/>
                </a:moveTo>
                <a:cubicBezTo>
                  <a:pt x="1071" y="1928"/>
                  <a:pt x="1071" y="1928"/>
                  <a:pt x="1071" y="1928"/>
                </a:cubicBezTo>
                <a:cubicBezTo>
                  <a:pt x="1022" y="1637"/>
                  <a:pt x="1022" y="1637"/>
                  <a:pt x="1022" y="1637"/>
                </a:cubicBezTo>
                <a:cubicBezTo>
                  <a:pt x="1076" y="1529"/>
                  <a:pt x="1076" y="1529"/>
                  <a:pt x="1076" y="1529"/>
                </a:cubicBezTo>
                <a:cubicBezTo>
                  <a:pt x="1098" y="1550"/>
                  <a:pt x="1098" y="1550"/>
                  <a:pt x="1098" y="1550"/>
                </a:cubicBezTo>
                <a:cubicBezTo>
                  <a:pt x="1123" y="1576"/>
                  <a:pt x="1166" y="1573"/>
                  <a:pt x="1188" y="1544"/>
                </a:cubicBezTo>
                <a:cubicBezTo>
                  <a:pt x="1396" y="1267"/>
                  <a:pt x="1396" y="1267"/>
                  <a:pt x="1396" y="1267"/>
                </a:cubicBezTo>
                <a:cubicBezTo>
                  <a:pt x="1569" y="1410"/>
                  <a:pt x="1680" y="1626"/>
                  <a:pt x="1680" y="1868"/>
                </a:cubicBezTo>
                <a:cubicBezTo>
                  <a:pt x="1680" y="1901"/>
                  <a:pt x="1653" y="1928"/>
                  <a:pt x="1620" y="1928"/>
                </a:cubicBezTo>
                <a:close/>
              </a:path>
            </a:pathLst>
          </a:custGeom>
          <a:solidFill>
            <a:srgbClr val="6A362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10427982" y="2775264"/>
            <a:ext cx="992146" cy="992146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+mj-lt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10738909" y="3056483"/>
            <a:ext cx="370291" cy="429707"/>
            <a:chOff x="-1892704" y="1944681"/>
            <a:chExt cx="3284538" cy="3811588"/>
          </a:xfrm>
        </p:grpSpPr>
        <p:sp>
          <p:nvSpPr>
            <p:cNvPr id="60" name="Freeform 5"/>
            <p:cNvSpPr>
              <a:spLocks noEditPoints="1"/>
            </p:cNvSpPr>
            <p:nvPr/>
          </p:nvSpPr>
          <p:spPr bwMode="auto">
            <a:xfrm>
              <a:off x="-1892704" y="1944681"/>
              <a:ext cx="3284538" cy="3811588"/>
            </a:xfrm>
            <a:custGeom>
              <a:avLst/>
              <a:gdLst>
                <a:gd name="T0" fmla="*/ 1611 w 1764"/>
                <a:gd name="T1" fmla="*/ 145 h 2048"/>
                <a:gd name="T2" fmla="*/ 1468 w 1764"/>
                <a:gd name="T3" fmla="*/ 100 h 2048"/>
                <a:gd name="T4" fmla="*/ 397 w 1764"/>
                <a:gd name="T5" fmla="*/ 0 h 2048"/>
                <a:gd name="T6" fmla="*/ 296 w 1764"/>
                <a:gd name="T7" fmla="*/ 145 h 2048"/>
                <a:gd name="T8" fmla="*/ 40 w 1764"/>
                <a:gd name="T9" fmla="*/ 197 h 2048"/>
                <a:gd name="T10" fmla="*/ 397 w 1764"/>
                <a:gd name="T11" fmla="*/ 863 h 2048"/>
                <a:gd name="T12" fmla="*/ 735 w 1764"/>
                <a:gd name="T13" fmla="*/ 1251 h 2048"/>
                <a:gd name="T14" fmla="*/ 567 w 1764"/>
                <a:gd name="T15" fmla="*/ 1483 h 2048"/>
                <a:gd name="T16" fmla="*/ 531 w 1764"/>
                <a:gd name="T17" fmla="*/ 1746 h 2048"/>
                <a:gd name="T18" fmla="*/ 301 w 1764"/>
                <a:gd name="T19" fmla="*/ 1888 h 2048"/>
                <a:gd name="T20" fmla="*/ 348 w 1764"/>
                <a:gd name="T21" fmla="*/ 2048 h 2048"/>
                <a:gd name="T22" fmla="*/ 1468 w 1764"/>
                <a:gd name="T23" fmla="*/ 2001 h 2048"/>
                <a:gd name="T24" fmla="*/ 1325 w 1764"/>
                <a:gd name="T25" fmla="*/ 1746 h 2048"/>
                <a:gd name="T26" fmla="*/ 1237 w 1764"/>
                <a:gd name="T27" fmla="*/ 1529 h 2048"/>
                <a:gd name="T28" fmla="*/ 1200 w 1764"/>
                <a:gd name="T29" fmla="*/ 1482 h 2048"/>
                <a:gd name="T30" fmla="*/ 1303 w 1764"/>
                <a:gd name="T31" fmla="*/ 992 h 2048"/>
                <a:gd name="T32" fmla="*/ 1757 w 1764"/>
                <a:gd name="T33" fmla="*/ 316 h 2048"/>
                <a:gd name="T34" fmla="*/ 101 w 1764"/>
                <a:gd name="T35" fmla="*/ 301 h 2048"/>
                <a:gd name="T36" fmla="*/ 153 w 1764"/>
                <a:gd name="T37" fmla="*/ 240 h 2048"/>
                <a:gd name="T38" fmla="*/ 296 w 1764"/>
                <a:gd name="T39" fmla="*/ 327 h 2048"/>
                <a:gd name="T40" fmla="*/ 101 w 1764"/>
                <a:gd name="T41" fmla="*/ 301 h 2048"/>
                <a:gd name="T42" fmla="*/ 1373 w 1764"/>
                <a:gd name="T43" fmla="*/ 1888 h 2048"/>
                <a:gd name="T44" fmla="*/ 396 w 1764"/>
                <a:gd name="T45" fmla="*/ 1953 h 2048"/>
                <a:gd name="T46" fmla="*/ 443 w 1764"/>
                <a:gd name="T47" fmla="*/ 1841 h 2048"/>
                <a:gd name="T48" fmla="*/ 1143 w 1764"/>
                <a:gd name="T49" fmla="*/ 1576 h 2048"/>
                <a:gd name="T50" fmla="*/ 626 w 1764"/>
                <a:gd name="T51" fmla="*/ 1746 h 2048"/>
                <a:gd name="T52" fmla="*/ 1143 w 1764"/>
                <a:gd name="T53" fmla="*/ 1576 h 2048"/>
                <a:gd name="T54" fmla="*/ 782 w 1764"/>
                <a:gd name="T55" fmla="*/ 1439 h 2048"/>
                <a:gd name="T56" fmla="*/ 882 w 1764"/>
                <a:gd name="T57" fmla="*/ 1280 h 2048"/>
                <a:gd name="T58" fmla="*/ 1019 w 1764"/>
                <a:gd name="T59" fmla="*/ 1481 h 2048"/>
                <a:gd name="T60" fmla="*/ 1373 w 1764"/>
                <a:gd name="T61" fmla="*/ 327 h 2048"/>
                <a:gd name="T62" fmla="*/ 882 w 1764"/>
                <a:gd name="T63" fmla="*/ 1186 h 2048"/>
                <a:gd name="T64" fmla="*/ 391 w 1764"/>
                <a:gd name="T65" fmla="*/ 327 h 2048"/>
                <a:gd name="T66" fmla="*/ 397 w 1764"/>
                <a:gd name="T67" fmla="*/ 95 h 2048"/>
                <a:gd name="T68" fmla="*/ 1373 w 1764"/>
                <a:gd name="T69" fmla="*/ 100 h 2048"/>
                <a:gd name="T70" fmla="*/ 1663 w 1764"/>
                <a:gd name="T71" fmla="*/ 301 h 2048"/>
                <a:gd name="T72" fmla="*/ 1468 w 1764"/>
                <a:gd name="T73" fmla="*/ 327 h 2048"/>
                <a:gd name="T74" fmla="*/ 1611 w 1764"/>
                <a:gd name="T75" fmla="*/ 240 h 2048"/>
                <a:gd name="T76" fmla="*/ 1663 w 1764"/>
                <a:gd name="T77" fmla="*/ 301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64" h="2048">
                  <a:moveTo>
                    <a:pt x="1724" y="197"/>
                  </a:moveTo>
                  <a:cubicBezTo>
                    <a:pt x="1696" y="164"/>
                    <a:pt x="1654" y="145"/>
                    <a:pt x="1611" y="145"/>
                  </a:cubicBezTo>
                  <a:cubicBezTo>
                    <a:pt x="1468" y="145"/>
                    <a:pt x="1468" y="145"/>
                    <a:pt x="1468" y="145"/>
                  </a:cubicBezTo>
                  <a:cubicBezTo>
                    <a:pt x="1468" y="100"/>
                    <a:pt x="1468" y="100"/>
                    <a:pt x="1468" y="100"/>
                  </a:cubicBezTo>
                  <a:cubicBezTo>
                    <a:pt x="1468" y="45"/>
                    <a:pt x="1423" y="0"/>
                    <a:pt x="1367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341" y="0"/>
                    <a:pt x="296" y="45"/>
                    <a:pt x="296" y="100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10" y="145"/>
                    <a:pt x="68" y="164"/>
                    <a:pt x="40" y="197"/>
                  </a:cubicBezTo>
                  <a:cubicBezTo>
                    <a:pt x="12" y="230"/>
                    <a:pt x="0" y="274"/>
                    <a:pt x="7" y="316"/>
                  </a:cubicBezTo>
                  <a:cubicBezTo>
                    <a:pt x="45" y="547"/>
                    <a:pt x="190" y="751"/>
                    <a:pt x="397" y="863"/>
                  </a:cubicBezTo>
                  <a:cubicBezTo>
                    <a:pt x="416" y="909"/>
                    <a:pt x="437" y="952"/>
                    <a:pt x="461" y="992"/>
                  </a:cubicBezTo>
                  <a:cubicBezTo>
                    <a:pt x="537" y="1120"/>
                    <a:pt x="631" y="1208"/>
                    <a:pt x="735" y="1251"/>
                  </a:cubicBezTo>
                  <a:cubicBezTo>
                    <a:pt x="746" y="1357"/>
                    <a:pt x="675" y="1458"/>
                    <a:pt x="568" y="1482"/>
                  </a:cubicBezTo>
                  <a:cubicBezTo>
                    <a:pt x="568" y="1483"/>
                    <a:pt x="568" y="1483"/>
                    <a:pt x="567" y="1483"/>
                  </a:cubicBezTo>
                  <a:cubicBezTo>
                    <a:pt x="547" y="1488"/>
                    <a:pt x="531" y="1506"/>
                    <a:pt x="531" y="1529"/>
                  </a:cubicBezTo>
                  <a:cubicBezTo>
                    <a:pt x="531" y="1746"/>
                    <a:pt x="531" y="1746"/>
                    <a:pt x="531" y="1746"/>
                  </a:cubicBezTo>
                  <a:cubicBezTo>
                    <a:pt x="443" y="1746"/>
                    <a:pt x="443" y="1746"/>
                    <a:pt x="443" y="1746"/>
                  </a:cubicBezTo>
                  <a:cubicBezTo>
                    <a:pt x="365" y="1746"/>
                    <a:pt x="301" y="1810"/>
                    <a:pt x="301" y="1888"/>
                  </a:cubicBezTo>
                  <a:cubicBezTo>
                    <a:pt x="301" y="2001"/>
                    <a:pt x="301" y="2001"/>
                    <a:pt x="301" y="2001"/>
                  </a:cubicBezTo>
                  <a:cubicBezTo>
                    <a:pt x="301" y="2027"/>
                    <a:pt x="322" y="2048"/>
                    <a:pt x="348" y="2048"/>
                  </a:cubicBezTo>
                  <a:cubicBezTo>
                    <a:pt x="1420" y="2048"/>
                    <a:pt x="1420" y="2048"/>
                    <a:pt x="1420" y="2048"/>
                  </a:cubicBezTo>
                  <a:cubicBezTo>
                    <a:pt x="1446" y="2048"/>
                    <a:pt x="1468" y="2027"/>
                    <a:pt x="1468" y="2001"/>
                  </a:cubicBezTo>
                  <a:cubicBezTo>
                    <a:pt x="1468" y="1888"/>
                    <a:pt x="1468" y="1888"/>
                    <a:pt x="1468" y="1888"/>
                  </a:cubicBezTo>
                  <a:cubicBezTo>
                    <a:pt x="1468" y="1810"/>
                    <a:pt x="1404" y="1746"/>
                    <a:pt x="1325" y="1746"/>
                  </a:cubicBezTo>
                  <a:cubicBezTo>
                    <a:pt x="1237" y="1746"/>
                    <a:pt x="1237" y="1746"/>
                    <a:pt x="1237" y="1746"/>
                  </a:cubicBezTo>
                  <a:cubicBezTo>
                    <a:pt x="1237" y="1529"/>
                    <a:pt x="1237" y="1529"/>
                    <a:pt x="1237" y="1529"/>
                  </a:cubicBezTo>
                  <a:cubicBezTo>
                    <a:pt x="1237" y="1506"/>
                    <a:pt x="1222" y="1488"/>
                    <a:pt x="1201" y="1483"/>
                  </a:cubicBezTo>
                  <a:cubicBezTo>
                    <a:pt x="1201" y="1483"/>
                    <a:pt x="1201" y="1483"/>
                    <a:pt x="1200" y="1482"/>
                  </a:cubicBezTo>
                  <a:cubicBezTo>
                    <a:pt x="1093" y="1458"/>
                    <a:pt x="1022" y="1356"/>
                    <a:pt x="1033" y="1249"/>
                  </a:cubicBezTo>
                  <a:cubicBezTo>
                    <a:pt x="1136" y="1205"/>
                    <a:pt x="1228" y="1118"/>
                    <a:pt x="1303" y="992"/>
                  </a:cubicBezTo>
                  <a:cubicBezTo>
                    <a:pt x="1327" y="952"/>
                    <a:pt x="1349" y="909"/>
                    <a:pt x="1367" y="863"/>
                  </a:cubicBezTo>
                  <a:cubicBezTo>
                    <a:pt x="1574" y="751"/>
                    <a:pt x="1719" y="547"/>
                    <a:pt x="1757" y="316"/>
                  </a:cubicBezTo>
                  <a:cubicBezTo>
                    <a:pt x="1764" y="274"/>
                    <a:pt x="1752" y="230"/>
                    <a:pt x="1724" y="197"/>
                  </a:cubicBezTo>
                  <a:close/>
                  <a:moveTo>
                    <a:pt x="101" y="301"/>
                  </a:moveTo>
                  <a:cubicBezTo>
                    <a:pt x="98" y="286"/>
                    <a:pt x="102" y="271"/>
                    <a:pt x="112" y="259"/>
                  </a:cubicBezTo>
                  <a:cubicBezTo>
                    <a:pt x="123" y="247"/>
                    <a:pt x="138" y="240"/>
                    <a:pt x="153" y="240"/>
                  </a:cubicBezTo>
                  <a:cubicBezTo>
                    <a:pt x="296" y="240"/>
                    <a:pt x="296" y="240"/>
                    <a:pt x="296" y="240"/>
                  </a:cubicBezTo>
                  <a:cubicBezTo>
                    <a:pt x="296" y="327"/>
                    <a:pt x="296" y="327"/>
                    <a:pt x="296" y="327"/>
                  </a:cubicBezTo>
                  <a:cubicBezTo>
                    <a:pt x="296" y="464"/>
                    <a:pt x="314" y="596"/>
                    <a:pt x="347" y="718"/>
                  </a:cubicBezTo>
                  <a:cubicBezTo>
                    <a:pt x="217" y="615"/>
                    <a:pt x="127" y="466"/>
                    <a:pt x="101" y="301"/>
                  </a:cubicBezTo>
                  <a:close/>
                  <a:moveTo>
                    <a:pt x="1325" y="1841"/>
                  </a:moveTo>
                  <a:cubicBezTo>
                    <a:pt x="1352" y="1841"/>
                    <a:pt x="1373" y="1862"/>
                    <a:pt x="1373" y="1888"/>
                  </a:cubicBezTo>
                  <a:cubicBezTo>
                    <a:pt x="1373" y="1953"/>
                    <a:pt x="1373" y="1953"/>
                    <a:pt x="1373" y="1953"/>
                  </a:cubicBezTo>
                  <a:cubicBezTo>
                    <a:pt x="396" y="1953"/>
                    <a:pt x="396" y="1953"/>
                    <a:pt x="396" y="1953"/>
                  </a:cubicBezTo>
                  <a:cubicBezTo>
                    <a:pt x="396" y="1888"/>
                    <a:pt x="396" y="1888"/>
                    <a:pt x="396" y="1888"/>
                  </a:cubicBezTo>
                  <a:cubicBezTo>
                    <a:pt x="396" y="1862"/>
                    <a:pt x="417" y="1841"/>
                    <a:pt x="443" y="1841"/>
                  </a:cubicBezTo>
                  <a:lnTo>
                    <a:pt x="1325" y="1841"/>
                  </a:lnTo>
                  <a:close/>
                  <a:moveTo>
                    <a:pt x="1143" y="1576"/>
                  </a:moveTo>
                  <a:cubicBezTo>
                    <a:pt x="1143" y="1746"/>
                    <a:pt x="1143" y="1746"/>
                    <a:pt x="1143" y="1746"/>
                  </a:cubicBezTo>
                  <a:cubicBezTo>
                    <a:pt x="626" y="1746"/>
                    <a:pt x="626" y="1746"/>
                    <a:pt x="626" y="1746"/>
                  </a:cubicBezTo>
                  <a:cubicBezTo>
                    <a:pt x="626" y="1576"/>
                    <a:pt x="626" y="1576"/>
                    <a:pt x="626" y="1576"/>
                  </a:cubicBezTo>
                  <a:lnTo>
                    <a:pt x="1143" y="1576"/>
                  </a:lnTo>
                  <a:close/>
                  <a:moveTo>
                    <a:pt x="750" y="1481"/>
                  </a:moveTo>
                  <a:cubicBezTo>
                    <a:pt x="762" y="1468"/>
                    <a:pt x="773" y="1454"/>
                    <a:pt x="782" y="1439"/>
                  </a:cubicBezTo>
                  <a:cubicBezTo>
                    <a:pt x="814" y="1390"/>
                    <a:pt x="830" y="1334"/>
                    <a:pt x="831" y="1277"/>
                  </a:cubicBezTo>
                  <a:cubicBezTo>
                    <a:pt x="848" y="1279"/>
                    <a:pt x="865" y="1280"/>
                    <a:pt x="882" y="1280"/>
                  </a:cubicBezTo>
                  <a:cubicBezTo>
                    <a:pt x="901" y="1280"/>
                    <a:pt x="919" y="1279"/>
                    <a:pt x="937" y="1276"/>
                  </a:cubicBezTo>
                  <a:cubicBezTo>
                    <a:pt x="939" y="1353"/>
                    <a:pt x="968" y="1426"/>
                    <a:pt x="1019" y="1481"/>
                  </a:cubicBezTo>
                  <a:cubicBezTo>
                    <a:pt x="750" y="1481"/>
                    <a:pt x="750" y="1481"/>
                    <a:pt x="750" y="1481"/>
                  </a:cubicBezTo>
                  <a:close/>
                  <a:moveTo>
                    <a:pt x="1373" y="327"/>
                  </a:moveTo>
                  <a:cubicBezTo>
                    <a:pt x="1373" y="561"/>
                    <a:pt x="1319" y="780"/>
                    <a:pt x="1222" y="943"/>
                  </a:cubicBezTo>
                  <a:cubicBezTo>
                    <a:pt x="1129" y="1100"/>
                    <a:pt x="1008" y="1186"/>
                    <a:pt x="882" y="1186"/>
                  </a:cubicBezTo>
                  <a:cubicBezTo>
                    <a:pt x="756" y="1186"/>
                    <a:pt x="635" y="1100"/>
                    <a:pt x="542" y="943"/>
                  </a:cubicBezTo>
                  <a:cubicBezTo>
                    <a:pt x="445" y="780"/>
                    <a:pt x="391" y="561"/>
                    <a:pt x="391" y="327"/>
                  </a:cubicBezTo>
                  <a:cubicBezTo>
                    <a:pt x="391" y="100"/>
                    <a:pt x="391" y="100"/>
                    <a:pt x="391" y="100"/>
                  </a:cubicBezTo>
                  <a:cubicBezTo>
                    <a:pt x="391" y="97"/>
                    <a:pt x="394" y="95"/>
                    <a:pt x="397" y="95"/>
                  </a:cubicBezTo>
                  <a:cubicBezTo>
                    <a:pt x="1367" y="95"/>
                    <a:pt x="1367" y="95"/>
                    <a:pt x="1367" y="95"/>
                  </a:cubicBezTo>
                  <a:cubicBezTo>
                    <a:pt x="1370" y="95"/>
                    <a:pt x="1373" y="97"/>
                    <a:pt x="1373" y="100"/>
                  </a:cubicBezTo>
                  <a:lnTo>
                    <a:pt x="1373" y="327"/>
                  </a:lnTo>
                  <a:close/>
                  <a:moveTo>
                    <a:pt x="1663" y="301"/>
                  </a:moveTo>
                  <a:cubicBezTo>
                    <a:pt x="1637" y="466"/>
                    <a:pt x="1547" y="615"/>
                    <a:pt x="1417" y="718"/>
                  </a:cubicBezTo>
                  <a:cubicBezTo>
                    <a:pt x="1450" y="596"/>
                    <a:pt x="1468" y="464"/>
                    <a:pt x="1468" y="327"/>
                  </a:cubicBezTo>
                  <a:cubicBezTo>
                    <a:pt x="1468" y="240"/>
                    <a:pt x="1468" y="240"/>
                    <a:pt x="1468" y="240"/>
                  </a:cubicBezTo>
                  <a:cubicBezTo>
                    <a:pt x="1611" y="240"/>
                    <a:pt x="1611" y="240"/>
                    <a:pt x="1611" y="240"/>
                  </a:cubicBezTo>
                  <a:cubicBezTo>
                    <a:pt x="1626" y="240"/>
                    <a:pt x="1641" y="247"/>
                    <a:pt x="1652" y="259"/>
                  </a:cubicBezTo>
                  <a:cubicBezTo>
                    <a:pt x="1662" y="271"/>
                    <a:pt x="1666" y="286"/>
                    <a:pt x="1663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"/>
            <p:cNvSpPr>
              <a:spLocks noEditPoints="1"/>
            </p:cNvSpPr>
            <p:nvPr/>
          </p:nvSpPr>
          <p:spPr bwMode="auto">
            <a:xfrm>
              <a:off x="-795751" y="2462197"/>
              <a:ext cx="1090616" cy="1039801"/>
            </a:xfrm>
            <a:custGeom>
              <a:avLst/>
              <a:gdLst>
                <a:gd name="T0" fmla="*/ 581 w 586"/>
                <a:gd name="T1" fmla="*/ 209 h 559"/>
                <a:gd name="T2" fmla="*/ 543 w 586"/>
                <a:gd name="T3" fmla="*/ 176 h 559"/>
                <a:gd name="T4" fmla="*/ 399 w 586"/>
                <a:gd name="T5" fmla="*/ 156 h 559"/>
                <a:gd name="T6" fmla="*/ 336 w 586"/>
                <a:gd name="T7" fmla="*/ 26 h 559"/>
                <a:gd name="T8" fmla="*/ 293 w 586"/>
                <a:gd name="T9" fmla="*/ 0 h 559"/>
                <a:gd name="T10" fmla="*/ 250 w 586"/>
                <a:gd name="T11" fmla="*/ 26 h 559"/>
                <a:gd name="T12" fmla="*/ 187 w 586"/>
                <a:gd name="T13" fmla="*/ 156 h 559"/>
                <a:gd name="T14" fmla="*/ 44 w 586"/>
                <a:gd name="T15" fmla="*/ 176 h 559"/>
                <a:gd name="T16" fmla="*/ 5 w 586"/>
                <a:gd name="T17" fmla="*/ 209 h 559"/>
                <a:gd name="T18" fmla="*/ 17 w 586"/>
                <a:gd name="T19" fmla="*/ 257 h 559"/>
                <a:gd name="T20" fmla="*/ 121 w 586"/>
                <a:gd name="T21" fmla="*/ 358 h 559"/>
                <a:gd name="T22" fmla="*/ 96 w 586"/>
                <a:gd name="T23" fmla="*/ 501 h 559"/>
                <a:gd name="T24" fmla="*/ 115 w 586"/>
                <a:gd name="T25" fmla="*/ 547 h 559"/>
                <a:gd name="T26" fmla="*/ 165 w 586"/>
                <a:gd name="T27" fmla="*/ 551 h 559"/>
                <a:gd name="T28" fmla="*/ 293 w 586"/>
                <a:gd name="T29" fmla="*/ 483 h 559"/>
                <a:gd name="T30" fmla="*/ 421 w 586"/>
                <a:gd name="T31" fmla="*/ 551 h 559"/>
                <a:gd name="T32" fmla="*/ 443 w 586"/>
                <a:gd name="T33" fmla="*/ 556 h 559"/>
                <a:gd name="T34" fmla="*/ 471 w 586"/>
                <a:gd name="T35" fmla="*/ 547 h 559"/>
                <a:gd name="T36" fmla="*/ 490 w 586"/>
                <a:gd name="T37" fmla="*/ 501 h 559"/>
                <a:gd name="T38" fmla="*/ 465 w 586"/>
                <a:gd name="T39" fmla="*/ 358 h 559"/>
                <a:gd name="T40" fmla="*/ 569 w 586"/>
                <a:gd name="T41" fmla="*/ 257 h 559"/>
                <a:gd name="T42" fmla="*/ 581 w 586"/>
                <a:gd name="T43" fmla="*/ 209 h 559"/>
                <a:gd name="T44" fmla="*/ 381 w 586"/>
                <a:gd name="T45" fmla="*/ 308 h 559"/>
                <a:gd name="T46" fmla="*/ 368 w 586"/>
                <a:gd name="T47" fmla="*/ 350 h 559"/>
                <a:gd name="T48" fmla="*/ 380 w 586"/>
                <a:gd name="T49" fmla="*/ 422 h 559"/>
                <a:gd name="T50" fmla="*/ 315 w 586"/>
                <a:gd name="T51" fmla="*/ 388 h 559"/>
                <a:gd name="T52" fmla="*/ 293 w 586"/>
                <a:gd name="T53" fmla="*/ 382 h 559"/>
                <a:gd name="T54" fmla="*/ 271 w 586"/>
                <a:gd name="T55" fmla="*/ 388 h 559"/>
                <a:gd name="T56" fmla="*/ 206 w 586"/>
                <a:gd name="T57" fmla="*/ 422 h 559"/>
                <a:gd name="T58" fmla="*/ 218 w 586"/>
                <a:gd name="T59" fmla="*/ 350 h 559"/>
                <a:gd name="T60" fmla="*/ 205 w 586"/>
                <a:gd name="T61" fmla="*/ 308 h 559"/>
                <a:gd name="T62" fmla="*/ 152 w 586"/>
                <a:gd name="T63" fmla="*/ 256 h 559"/>
                <a:gd name="T64" fmla="*/ 225 w 586"/>
                <a:gd name="T65" fmla="*/ 246 h 559"/>
                <a:gd name="T66" fmla="*/ 261 w 586"/>
                <a:gd name="T67" fmla="*/ 220 h 559"/>
                <a:gd name="T68" fmla="*/ 293 w 586"/>
                <a:gd name="T69" fmla="*/ 154 h 559"/>
                <a:gd name="T70" fmla="*/ 325 w 586"/>
                <a:gd name="T71" fmla="*/ 220 h 559"/>
                <a:gd name="T72" fmla="*/ 361 w 586"/>
                <a:gd name="T73" fmla="*/ 246 h 559"/>
                <a:gd name="T74" fmla="*/ 434 w 586"/>
                <a:gd name="T75" fmla="*/ 256 h 559"/>
                <a:gd name="T76" fmla="*/ 381 w 586"/>
                <a:gd name="T77" fmla="*/ 308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6" h="559">
                  <a:moveTo>
                    <a:pt x="581" y="209"/>
                  </a:moveTo>
                  <a:cubicBezTo>
                    <a:pt x="575" y="191"/>
                    <a:pt x="560" y="179"/>
                    <a:pt x="543" y="176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28" y="10"/>
                    <a:pt x="311" y="0"/>
                    <a:pt x="293" y="0"/>
                  </a:cubicBezTo>
                  <a:cubicBezTo>
                    <a:pt x="275" y="0"/>
                    <a:pt x="258" y="10"/>
                    <a:pt x="250" y="26"/>
                  </a:cubicBezTo>
                  <a:cubicBezTo>
                    <a:pt x="187" y="156"/>
                    <a:pt x="187" y="156"/>
                    <a:pt x="187" y="156"/>
                  </a:cubicBezTo>
                  <a:cubicBezTo>
                    <a:pt x="44" y="176"/>
                    <a:pt x="44" y="176"/>
                    <a:pt x="44" y="176"/>
                  </a:cubicBezTo>
                  <a:cubicBezTo>
                    <a:pt x="26" y="179"/>
                    <a:pt x="11" y="191"/>
                    <a:pt x="5" y="209"/>
                  </a:cubicBezTo>
                  <a:cubicBezTo>
                    <a:pt x="0" y="226"/>
                    <a:pt x="4" y="245"/>
                    <a:pt x="17" y="257"/>
                  </a:cubicBezTo>
                  <a:cubicBezTo>
                    <a:pt x="121" y="358"/>
                    <a:pt x="121" y="358"/>
                    <a:pt x="121" y="358"/>
                  </a:cubicBezTo>
                  <a:cubicBezTo>
                    <a:pt x="96" y="501"/>
                    <a:pt x="96" y="501"/>
                    <a:pt x="96" y="501"/>
                  </a:cubicBezTo>
                  <a:cubicBezTo>
                    <a:pt x="93" y="518"/>
                    <a:pt x="101" y="536"/>
                    <a:pt x="115" y="547"/>
                  </a:cubicBezTo>
                  <a:cubicBezTo>
                    <a:pt x="130" y="558"/>
                    <a:pt x="149" y="559"/>
                    <a:pt x="165" y="551"/>
                  </a:cubicBezTo>
                  <a:cubicBezTo>
                    <a:pt x="293" y="483"/>
                    <a:pt x="293" y="483"/>
                    <a:pt x="293" y="483"/>
                  </a:cubicBezTo>
                  <a:cubicBezTo>
                    <a:pt x="421" y="551"/>
                    <a:pt x="421" y="551"/>
                    <a:pt x="421" y="551"/>
                  </a:cubicBezTo>
                  <a:cubicBezTo>
                    <a:pt x="428" y="554"/>
                    <a:pt x="435" y="556"/>
                    <a:pt x="443" y="556"/>
                  </a:cubicBezTo>
                  <a:cubicBezTo>
                    <a:pt x="453" y="556"/>
                    <a:pt x="463" y="553"/>
                    <a:pt x="471" y="547"/>
                  </a:cubicBezTo>
                  <a:cubicBezTo>
                    <a:pt x="485" y="536"/>
                    <a:pt x="493" y="518"/>
                    <a:pt x="490" y="501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569" y="257"/>
                    <a:pt x="569" y="257"/>
                    <a:pt x="569" y="257"/>
                  </a:cubicBezTo>
                  <a:cubicBezTo>
                    <a:pt x="582" y="245"/>
                    <a:pt x="586" y="226"/>
                    <a:pt x="581" y="209"/>
                  </a:cubicBezTo>
                  <a:close/>
                  <a:moveTo>
                    <a:pt x="381" y="308"/>
                  </a:moveTo>
                  <a:cubicBezTo>
                    <a:pt x="370" y="319"/>
                    <a:pt x="365" y="334"/>
                    <a:pt x="368" y="350"/>
                  </a:cubicBezTo>
                  <a:cubicBezTo>
                    <a:pt x="380" y="422"/>
                    <a:pt x="380" y="422"/>
                    <a:pt x="380" y="422"/>
                  </a:cubicBezTo>
                  <a:cubicBezTo>
                    <a:pt x="315" y="388"/>
                    <a:pt x="315" y="388"/>
                    <a:pt x="315" y="388"/>
                  </a:cubicBezTo>
                  <a:cubicBezTo>
                    <a:pt x="308" y="384"/>
                    <a:pt x="301" y="382"/>
                    <a:pt x="293" y="382"/>
                  </a:cubicBezTo>
                  <a:cubicBezTo>
                    <a:pt x="285" y="382"/>
                    <a:pt x="278" y="384"/>
                    <a:pt x="271" y="388"/>
                  </a:cubicBezTo>
                  <a:cubicBezTo>
                    <a:pt x="206" y="422"/>
                    <a:pt x="206" y="422"/>
                    <a:pt x="206" y="422"/>
                  </a:cubicBezTo>
                  <a:cubicBezTo>
                    <a:pt x="218" y="350"/>
                    <a:pt x="218" y="350"/>
                    <a:pt x="218" y="350"/>
                  </a:cubicBezTo>
                  <a:cubicBezTo>
                    <a:pt x="221" y="334"/>
                    <a:pt x="216" y="319"/>
                    <a:pt x="205" y="308"/>
                  </a:cubicBezTo>
                  <a:cubicBezTo>
                    <a:pt x="152" y="256"/>
                    <a:pt x="152" y="256"/>
                    <a:pt x="152" y="256"/>
                  </a:cubicBezTo>
                  <a:cubicBezTo>
                    <a:pt x="225" y="246"/>
                    <a:pt x="225" y="246"/>
                    <a:pt x="225" y="246"/>
                  </a:cubicBezTo>
                  <a:cubicBezTo>
                    <a:pt x="240" y="244"/>
                    <a:pt x="254" y="234"/>
                    <a:pt x="261" y="220"/>
                  </a:cubicBezTo>
                  <a:cubicBezTo>
                    <a:pt x="293" y="154"/>
                    <a:pt x="293" y="154"/>
                    <a:pt x="293" y="154"/>
                  </a:cubicBezTo>
                  <a:cubicBezTo>
                    <a:pt x="325" y="220"/>
                    <a:pt x="325" y="220"/>
                    <a:pt x="325" y="220"/>
                  </a:cubicBezTo>
                  <a:cubicBezTo>
                    <a:pt x="332" y="234"/>
                    <a:pt x="346" y="244"/>
                    <a:pt x="361" y="246"/>
                  </a:cubicBezTo>
                  <a:cubicBezTo>
                    <a:pt x="434" y="256"/>
                    <a:pt x="434" y="256"/>
                    <a:pt x="434" y="256"/>
                  </a:cubicBezTo>
                  <a:lnTo>
                    <a:pt x="381" y="3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779933" y="4244418"/>
            <a:ext cx="1748030" cy="373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ESTABLISHMENT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761061" y="4733772"/>
            <a:ext cx="1785774" cy="7121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 err="1">
                <a:solidFill>
                  <a:schemeClr val="bg1"/>
                </a:solidFill>
              </a:rPr>
              <a:t>Lorem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ipsum</a:t>
            </a:r>
            <a:r>
              <a:rPr lang="en-US" sz="1400" dirty="0">
                <a:solidFill>
                  <a:schemeClr val="bg1"/>
                </a:solidFill>
              </a:rPr>
              <a:t>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900914" y="4244418"/>
            <a:ext cx="1781661" cy="373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EXECUTING TIME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898857" y="4733772"/>
            <a:ext cx="1785774" cy="7121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 err="1">
                <a:solidFill>
                  <a:schemeClr val="bg1"/>
                </a:solidFill>
              </a:rPr>
              <a:t>Lorem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ipsum</a:t>
            </a:r>
            <a:r>
              <a:rPr lang="en-US" sz="1400" dirty="0">
                <a:solidFill>
                  <a:schemeClr val="bg1"/>
                </a:solidFill>
              </a:rPr>
              <a:t>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505078" y="1769003"/>
            <a:ext cx="1416949" cy="373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REFINEMENT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805557" y="1769003"/>
            <a:ext cx="1074847" cy="373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CONCEPT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320665" y="975088"/>
            <a:ext cx="1785774" cy="7121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 err="1">
                <a:solidFill>
                  <a:schemeClr val="bg1"/>
                </a:solidFill>
              </a:rPr>
              <a:t>Lorem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ipsum</a:t>
            </a:r>
            <a:r>
              <a:rPr lang="en-US" sz="1400" dirty="0">
                <a:solidFill>
                  <a:schemeClr val="bg1"/>
                </a:solidFill>
              </a:rPr>
              <a:t>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450093" y="975087"/>
            <a:ext cx="1785774" cy="7121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 err="1">
                <a:solidFill>
                  <a:schemeClr val="bg1"/>
                </a:solidFill>
              </a:rPr>
              <a:t>Lorem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ipsum</a:t>
            </a:r>
            <a:r>
              <a:rPr lang="en-US" sz="1400" dirty="0">
                <a:solidFill>
                  <a:schemeClr val="bg1"/>
                </a:solidFill>
              </a:rPr>
              <a:t>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90533" y="430663"/>
            <a:ext cx="1923796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502310"/>
                </a:solidFill>
                <a:latin typeface="+mj-lt"/>
              </a:rPr>
              <a:t>TIMELINE </a:t>
            </a:r>
          </a:p>
          <a:p>
            <a:r>
              <a:rPr lang="en-US" sz="3200" b="1" dirty="0">
                <a:solidFill>
                  <a:srgbClr val="502310"/>
                </a:solidFill>
                <a:latin typeface="+mj-lt"/>
              </a:rPr>
              <a:t>ROADMAP</a:t>
            </a:r>
          </a:p>
        </p:txBody>
      </p:sp>
      <p:cxnSp>
        <p:nvCxnSpPr>
          <p:cNvPr id="73" name="Straight Connector 72"/>
          <p:cNvCxnSpPr/>
          <p:nvPr/>
        </p:nvCxnSpPr>
        <p:spPr>
          <a:xfrm>
            <a:off x="624870" y="1482006"/>
            <a:ext cx="1356808" cy="0"/>
          </a:xfrm>
          <a:prstGeom prst="line">
            <a:avLst/>
          </a:prstGeom>
          <a:ln>
            <a:solidFill>
              <a:srgbClr val="6A3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1073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Placeholder 69"/>
          <p:cNvPicPr>
            <a:picLocks noGrp="1" noChangeAspect="1"/>
          </p:cNvPicPr>
          <p:nvPr>
            <p:ph type="pic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14" b="26914"/>
          <a:stretch>
            <a:fillRect/>
          </a:stretch>
        </p:blipFill>
        <p:spPr>
          <a:xfrm>
            <a:off x="0" y="0"/>
            <a:ext cx="12192000" cy="3752850"/>
          </a:xfrm>
          <a:prstGeom prst="rect">
            <a:avLst/>
          </a:prstGeom>
        </p:spPr>
      </p:pic>
      <p:sp>
        <p:nvSpPr>
          <p:cNvPr id="55" name="Rectangle 54"/>
          <p:cNvSpPr/>
          <p:nvPr/>
        </p:nvSpPr>
        <p:spPr>
          <a:xfrm>
            <a:off x="0" y="-1"/>
            <a:ext cx="12192000" cy="3752130"/>
          </a:xfrm>
          <a:prstGeom prst="rect">
            <a:avLst/>
          </a:prstGeom>
          <a:solidFill>
            <a:srgbClr val="50231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4827986" y="3045019"/>
            <a:ext cx="1147978" cy="1147977"/>
          </a:xfrm>
          <a:custGeom>
            <a:avLst/>
            <a:gdLst>
              <a:gd name="connsiteX0" fmla="*/ 1208299 w 2033872"/>
              <a:gd name="connsiteY0" fmla="*/ 0 h 2033870"/>
              <a:gd name="connsiteX1" fmla="*/ 2033872 w 2033872"/>
              <a:gd name="connsiteY1" fmla="*/ 0 h 2033870"/>
              <a:gd name="connsiteX2" fmla="*/ 2033872 w 2033872"/>
              <a:gd name="connsiteY2" fmla="*/ 1392026 h 2033870"/>
              <a:gd name="connsiteX3" fmla="*/ 1976330 w 2033872"/>
              <a:gd name="connsiteY3" fmla="*/ 1377231 h 2033870"/>
              <a:gd name="connsiteX4" fmla="*/ 1756473 w 2033872"/>
              <a:gd name="connsiteY4" fmla="*/ 1355067 h 2033870"/>
              <a:gd name="connsiteX5" fmla="*/ 751292 w 2033872"/>
              <a:gd name="connsiteY5" fmla="*/ 2021346 h 2033870"/>
              <a:gd name="connsiteX6" fmla="*/ 746708 w 2033872"/>
              <a:gd name="connsiteY6" fmla="*/ 2033870 h 2033870"/>
              <a:gd name="connsiteX7" fmla="*/ 0 w 2033872"/>
              <a:gd name="connsiteY7" fmla="*/ 2033870 h 2033870"/>
              <a:gd name="connsiteX8" fmla="*/ 0 w 2033872"/>
              <a:gd name="connsiteY8" fmla="*/ 594973 h 2033870"/>
              <a:gd name="connsiteX9" fmla="*/ 6171 w 2033872"/>
              <a:gd name="connsiteY9" fmla="*/ 596560 h 2033870"/>
              <a:gd name="connsiteX10" fmla="*/ 226027 w 2033872"/>
              <a:gd name="connsiteY10" fmla="*/ 618723 h 2033870"/>
              <a:gd name="connsiteX11" fmla="*/ 1185270 w 2033872"/>
              <a:gd name="connsiteY11" fmla="*/ 47806 h 203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3872" h="2033870">
                <a:moveTo>
                  <a:pt x="1208299" y="0"/>
                </a:moveTo>
                <a:lnTo>
                  <a:pt x="2033872" y="0"/>
                </a:lnTo>
                <a:lnTo>
                  <a:pt x="2033872" y="1392026"/>
                </a:lnTo>
                <a:lnTo>
                  <a:pt x="1976330" y="1377231"/>
                </a:lnTo>
                <a:cubicBezTo>
                  <a:pt x="1905314" y="1362699"/>
                  <a:pt x="1831785" y="1355067"/>
                  <a:pt x="1756473" y="1355067"/>
                </a:cubicBezTo>
                <a:cubicBezTo>
                  <a:pt x="1304603" y="1355067"/>
                  <a:pt x="916901" y="1629802"/>
                  <a:pt x="751292" y="2021346"/>
                </a:cubicBezTo>
                <a:lnTo>
                  <a:pt x="746708" y="2033870"/>
                </a:lnTo>
                <a:lnTo>
                  <a:pt x="0" y="2033870"/>
                </a:lnTo>
                <a:lnTo>
                  <a:pt x="0" y="594973"/>
                </a:lnTo>
                <a:lnTo>
                  <a:pt x="6171" y="596560"/>
                </a:lnTo>
                <a:cubicBezTo>
                  <a:pt x="77186" y="611092"/>
                  <a:pt x="150716" y="618723"/>
                  <a:pt x="226027" y="618723"/>
                </a:cubicBezTo>
                <a:cubicBezTo>
                  <a:pt x="640241" y="618723"/>
                  <a:pt x="1000536" y="387870"/>
                  <a:pt x="1185270" y="47806"/>
                </a:cubicBezTo>
                <a:close/>
              </a:path>
            </a:pathLst>
          </a:custGeom>
          <a:gradFill flip="none" rotWithShape="1">
            <a:gsLst>
              <a:gs pos="100000">
                <a:srgbClr val="2F9D8D"/>
              </a:gs>
              <a:gs pos="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Freeform 86"/>
          <p:cNvSpPr/>
          <p:nvPr/>
        </p:nvSpPr>
        <p:spPr>
          <a:xfrm>
            <a:off x="9730911" y="3914586"/>
            <a:ext cx="1259218" cy="2283082"/>
          </a:xfrm>
          <a:custGeom>
            <a:avLst/>
            <a:gdLst>
              <a:gd name="connsiteX0" fmla="*/ 0 w 2219632"/>
              <a:gd name="connsiteY0" fmla="*/ 0 h 4890706"/>
              <a:gd name="connsiteX1" fmla="*/ 5729 w 2219632"/>
              <a:gd name="connsiteY1" fmla="*/ 113452 h 4890706"/>
              <a:gd name="connsiteX2" fmla="*/ 1109816 w 2219632"/>
              <a:gd name="connsiteY2" fmla="*/ 1109797 h 4890706"/>
              <a:gd name="connsiteX3" fmla="*/ 2213903 w 2219632"/>
              <a:gd name="connsiteY3" fmla="*/ 113452 h 4890706"/>
              <a:gd name="connsiteX4" fmla="*/ 2219632 w 2219632"/>
              <a:gd name="connsiteY4" fmla="*/ 0 h 4890706"/>
              <a:gd name="connsiteX5" fmla="*/ 2219632 w 2219632"/>
              <a:gd name="connsiteY5" fmla="*/ 4890706 h 4890706"/>
              <a:gd name="connsiteX6" fmla="*/ 0 w 2219632"/>
              <a:gd name="connsiteY6" fmla="*/ 4890706 h 4890706"/>
              <a:gd name="connsiteX7" fmla="*/ 0 w 2219632"/>
              <a:gd name="connsiteY7" fmla="*/ 0 h 489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9632" h="4890706">
                <a:moveTo>
                  <a:pt x="0" y="0"/>
                </a:moveTo>
                <a:lnTo>
                  <a:pt x="5729" y="113452"/>
                </a:lnTo>
                <a:cubicBezTo>
                  <a:pt x="62563" y="673084"/>
                  <a:pt x="535190" y="1109797"/>
                  <a:pt x="1109816" y="1109797"/>
                </a:cubicBezTo>
                <a:cubicBezTo>
                  <a:pt x="1684443" y="1109797"/>
                  <a:pt x="2157070" y="673084"/>
                  <a:pt x="2213903" y="113452"/>
                </a:cubicBezTo>
                <a:lnTo>
                  <a:pt x="2219632" y="0"/>
                </a:lnTo>
                <a:lnTo>
                  <a:pt x="2219632" y="4890706"/>
                </a:lnTo>
                <a:lnTo>
                  <a:pt x="0" y="48907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8000">
                <a:srgbClr val="70B6A9"/>
              </a:gs>
              <a:gs pos="0">
                <a:srgbClr val="EAE4DD">
                  <a:alpha val="0"/>
                </a:srgbClr>
              </a:gs>
              <a:gs pos="89000">
                <a:srgbClr val="2F9D8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1215720" y="3909882"/>
            <a:ext cx="1259218" cy="2287787"/>
          </a:xfrm>
          <a:custGeom>
            <a:avLst/>
            <a:gdLst>
              <a:gd name="connsiteX0" fmla="*/ 0 w 2219632"/>
              <a:gd name="connsiteY0" fmla="*/ 0 h 4890706"/>
              <a:gd name="connsiteX1" fmla="*/ 5729 w 2219632"/>
              <a:gd name="connsiteY1" fmla="*/ 113452 h 4890706"/>
              <a:gd name="connsiteX2" fmla="*/ 1109816 w 2219632"/>
              <a:gd name="connsiteY2" fmla="*/ 1109797 h 4890706"/>
              <a:gd name="connsiteX3" fmla="*/ 2213903 w 2219632"/>
              <a:gd name="connsiteY3" fmla="*/ 113452 h 4890706"/>
              <a:gd name="connsiteX4" fmla="*/ 2219632 w 2219632"/>
              <a:gd name="connsiteY4" fmla="*/ 0 h 4890706"/>
              <a:gd name="connsiteX5" fmla="*/ 2219632 w 2219632"/>
              <a:gd name="connsiteY5" fmla="*/ 4890706 h 4890706"/>
              <a:gd name="connsiteX6" fmla="*/ 0 w 2219632"/>
              <a:gd name="connsiteY6" fmla="*/ 4890706 h 4890706"/>
              <a:gd name="connsiteX7" fmla="*/ 0 w 2219632"/>
              <a:gd name="connsiteY7" fmla="*/ 0 h 489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9632" h="4890706">
                <a:moveTo>
                  <a:pt x="0" y="0"/>
                </a:moveTo>
                <a:lnTo>
                  <a:pt x="5729" y="113452"/>
                </a:lnTo>
                <a:cubicBezTo>
                  <a:pt x="62563" y="673084"/>
                  <a:pt x="535190" y="1109797"/>
                  <a:pt x="1109816" y="1109797"/>
                </a:cubicBezTo>
                <a:cubicBezTo>
                  <a:pt x="1684443" y="1109797"/>
                  <a:pt x="2157070" y="673084"/>
                  <a:pt x="2213903" y="113452"/>
                </a:cubicBezTo>
                <a:lnTo>
                  <a:pt x="2219632" y="0"/>
                </a:lnTo>
                <a:lnTo>
                  <a:pt x="2219632" y="4890706"/>
                </a:lnTo>
                <a:lnTo>
                  <a:pt x="0" y="48907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8000">
                <a:srgbClr val="70B6A9"/>
              </a:gs>
              <a:gs pos="0">
                <a:srgbClr val="EAE4DD">
                  <a:alpha val="0"/>
                </a:srgbClr>
              </a:gs>
              <a:gs pos="89000">
                <a:srgbClr val="2F9D8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1997998" y="3071972"/>
            <a:ext cx="1147978" cy="1147977"/>
          </a:xfrm>
          <a:custGeom>
            <a:avLst/>
            <a:gdLst>
              <a:gd name="connsiteX0" fmla="*/ 1208299 w 2033872"/>
              <a:gd name="connsiteY0" fmla="*/ 0 h 2033870"/>
              <a:gd name="connsiteX1" fmla="*/ 2033872 w 2033872"/>
              <a:gd name="connsiteY1" fmla="*/ 0 h 2033870"/>
              <a:gd name="connsiteX2" fmla="*/ 2033872 w 2033872"/>
              <a:gd name="connsiteY2" fmla="*/ 1392026 h 2033870"/>
              <a:gd name="connsiteX3" fmla="*/ 1976330 w 2033872"/>
              <a:gd name="connsiteY3" fmla="*/ 1377231 h 2033870"/>
              <a:gd name="connsiteX4" fmla="*/ 1756473 w 2033872"/>
              <a:gd name="connsiteY4" fmla="*/ 1355067 h 2033870"/>
              <a:gd name="connsiteX5" fmla="*/ 751292 w 2033872"/>
              <a:gd name="connsiteY5" fmla="*/ 2021346 h 2033870"/>
              <a:gd name="connsiteX6" fmla="*/ 746708 w 2033872"/>
              <a:gd name="connsiteY6" fmla="*/ 2033870 h 2033870"/>
              <a:gd name="connsiteX7" fmla="*/ 0 w 2033872"/>
              <a:gd name="connsiteY7" fmla="*/ 2033870 h 2033870"/>
              <a:gd name="connsiteX8" fmla="*/ 0 w 2033872"/>
              <a:gd name="connsiteY8" fmla="*/ 594973 h 2033870"/>
              <a:gd name="connsiteX9" fmla="*/ 6171 w 2033872"/>
              <a:gd name="connsiteY9" fmla="*/ 596560 h 2033870"/>
              <a:gd name="connsiteX10" fmla="*/ 226027 w 2033872"/>
              <a:gd name="connsiteY10" fmla="*/ 618723 h 2033870"/>
              <a:gd name="connsiteX11" fmla="*/ 1185270 w 2033872"/>
              <a:gd name="connsiteY11" fmla="*/ 47806 h 203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3872" h="2033870">
                <a:moveTo>
                  <a:pt x="1208299" y="0"/>
                </a:moveTo>
                <a:lnTo>
                  <a:pt x="2033872" y="0"/>
                </a:lnTo>
                <a:lnTo>
                  <a:pt x="2033872" y="1392026"/>
                </a:lnTo>
                <a:lnTo>
                  <a:pt x="1976330" y="1377231"/>
                </a:lnTo>
                <a:cubicBezTo>
                  <a:pt x="1905314" y="1362699"/>
                  <a:pt x="1831785" y="1355067"/>
                  <a:pt x="1756473" y="1355067"/>
                </a:cubicBezTo>
                <a:cubicBezTo>
                  <a:pt x="1304603" y="1355067"/>
                  <a:pt x="916901" y="1629802"/>
                  <a:pt x="751292" y="2021346"/>
                </a:cubicBezTo>
                <a:lnTo>
                  <a:pt x="746708" y="2033870"/>
                </a:lnTo>
                <a:lnTo>
                  <a:pt x="0" y="2033870"/>
                </a:lnTo>
                <a:lnTo>
                  <a:pt x="0" y="594973"/>
                </a:lnTo>
                <a:lnTo>
                  <a:pt x="6171" y="596560"/>
                </a:lnTo>
                <a:cubicBezTo>
                  <a:pt x="77186" y="611092"/>
                  <a:pt x="150716" y="618723"/>
                  <a:pt x="226027" y="618723"/>
                </a:cubicBezTo>
                <a:cubicBezTo>
                  <a:pt x="640241" y="618723"/>
                  <a:pt x="1000536" y="387870"/>
                  <a:pt x="1185270" y="47806"/>
                </a:cubicBezTo>
                <a:close/>
              </a:path>
            </a:pathLst>
          </a:custGeom>
          <a:gradFill flip="none" rotWithShape="1">
            <a:gsLst>
              <a:gs pos="100000">
                <a:srgbClr val="2F9D8D"/>
              </a:gs>
              <a:gs pos="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2" name="Freeform 81"/>
          <p:cNvSpPr/>
          <p:nvPr/>
        </p:nvSpPr>
        <p:spPr>
          <a:xfrm rot="3274323">
            <a:off x="9071202" y="3042969"/>
            <a:ext cx="1147978" cy="1147977"/>
          </a:xfrm>
          <a:custGeom>
            <a:avLst/>
            <a:gdLst>
              <a:gd name="connsiteX0" fmla="*/ 1208299 w 2033872"/>
              <a:gd name="connsiteY0" fmla="*/ 0 h 2033870"/>
              <a:gd name="connsiteX1" fmla="*/ 2033872 w 2033872"/>
              <a:gd name="connsiteY1" fmla="*/ 0 h 2033870"/>
              <a:gd name="connsiteX2" fmla="*/ 2033872 w 2033872"/>
              <a:gd name="connsiteY2" fmla="*/ 1392026 h 2033870"/>
              <a:gd name="connsiteX3" fmla="*/ 1976330 w 2033872"/>
              <a:gd name="connsiteY3" fmla="*/ 1377231 h 2033870"/>
              <a:gd name="connsiteX4" fmla="*/ 1756473 w 2033872"/>
              <a:gd name="connsiteY4" fmla="*/ 1355067 h 2033870"/>
              <a:gd name="connsiteX5" fmla="*/ 751292 w 2033872"/>
              <a:gd name="connsiteY5" fmla="*/ 2021346 h 2033870"/>
              <a:gd name="connsiteX6" fmla="*/ 746708 w 2033872"/>
              <a:gd name="connsiteY6" fmla="*/ 2033870 h 2033870"/>
              <a:gd name="connsiteX7" fmla="*/ 0 w 2033872"/>
              <a:gd name="connsiteY7" fmla="*/ 2033870 h 2033870"/>
              <a:gd name="connsiteX8" fmla="*/ 0 w 2033872"/>
              <a:gd name="connsiteY8" fmla="*/ 594973 h 2033870"/>
              <a:gd name="connsiteX9" fmla="*/ 6171 w 2033872"/>
              <a:gd name="connsiteY9" fmla="*/ 596560 h 2033870"/>
              <a:gd name="connsiteX10" fmla="*/ 226027 w 2033872"/>
              <a:gd name="connsiteY10" fmla="*/ 618723 h 2033870"/>
              <a:gd name="connsiteX11" fmla="*/ 1185270 w 2033872"/>
              <a:gd name="connsiteY11" fmla="*/ 47806 h 203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3872" h="2033870">
                <a:moveTo>
                  <a:pt x="1208299" y="0"/>
                </a:moveTo>
                <a:lnTo>
                  <a:pt x="2033872" y="0"/>
                </a:lnTo>
                <a:lnTo>
                  <a:pt x="2033872" y="1392026"/>
                </a:lnTo>
                <a:lnTo>
                  <a:pt x="1976330" y="1377231"/>
                </a:lnTo>
                <a:cubicBezTo>
                  <a:pt x="1905314" y="1362699"/>
                  <a:pt x="1831785" y="1355067"/>
                  <a:pt x="1756473" y="1355067"/>
                </a:cubicBezTo>
                <a:cubicBezTo>
                  <a:pt x="1304603" y="1355067"/>
                  <a:pt x="916901" y="1629802"/>
                  <a:pt x="751292" y="2021346"/>
                </a:cubicBezTo>
                <a:lnTo>
                  <a:pt x="746708" y="2033870"/>
                </a:lnTo>
                <a:lnTo>
                  <a:pt x="0" y="2033870"/>
                </a:lnTo>
                <a:lnTo>
                  <a:pt x="0" y="594973"/>
                </a:lnTo>
                <a:lnTo>
                  <a:pt x="6171" y="596560"/>
                </a:lnTo>
                <a:cubicBezTo>
                  <a:pt x="77186" y="611092"/>
                  <a:pt x="150716" y="618723"/>
                  <a:pt x="226027" y="618723"/>
                </a:cubicBezTo>
                <a:cubicBezTo>
                  <a:pt x="640241" y="618723"/>
                  <a:pt x="1000536" y="387870"/>
                  <a:pt x="1185270" y="47806"/>
                </a:cubicBezTo>
                <a:close/>
              </a:path>
            </a:pathLst>
          </a:custGeom>
          <a:gradFill flip="none" rotWithShape="1">
            <a:gsLst>
              <a:gs pos="100000">
                <a:srgbClr val="2F9D8D"/>
              </a:gs>
              <a:gs pos="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132" name="Chart 131"/>
          <p:cNvGraphicFramePr/>
          <p:nvPr>
            <p:extLst>
              <p:ext uri="{D42A27DB-BD31-4B8C-83A1-F6EECF244321}">
                <p14:modId xmlns:p14="http://schemas.microsoft.com/office/powerpoint/2010/main" val="557859482"/>
              </p:ext>
            </p:extLst>
          </p:nvPr>
        </p:nvGraphicFramePr>
        <p:xfrm>
          <a:off x="9222809" y="3173171"/>
          <a:ext cx="2283579" cy="1522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0" name="Chart 99"/>
          <p:cNvGraphicFramePr/>
          <p:nvPr>
            <p:extLst>
              <p:ext uri="{D42A27DB-BD31-4B8C-83A1-F6EECF244321}">
                <p14:modId xmlns:p14="http://schemas.microsoft.com/office/powerpoint/2010/main" val="3139071735"/>
              </p:ext>
            </p:extLst>
          </p:nvPr>
        </p:nvGraphicFramePr>
        <p:xfrm>
          <a:off x="696554" y="3246336"/>
          <a:ext cx="2283579" cy="1522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5" name="Oval 84"/>
          <p:cNvSpPr/>
          <p:nvPr/>
        </p:nvSpPr>
        <p:spPr>
          <a:xfrm rot="2700000">
            <a:off x="9912998" y="3482764"/>
            <a:ext cx="903201" cy="903201"/>
          </a:xfrm>
          <a:prstGeom prst="ellipse">
            <a:avLst/>
          </a:prstGeom>
          <a:solidFill>
            <a:srgbClr val="50231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 rot="3274323">
            <a:off x="3381605" y="3069728"/>
            <a:ext cx="1147978" cy="1147977"/>
          </a:xfrm>
          <a:custGeom>
            <a:avLst/>
            <a:gdLst>
              <a:gd name="connsiteX0" fmla="*/ 1208299 w 2033872"/>
              <a:gd name="connsiteY0" fmla="*/ 0 h 2033870"/>
              <a:gd name="connsiteX1" fmla="*/ 2033872 w 2033872"/>
              <a:gd name="connsiteY1" fmla="*/ 0 h 2033870"/>
              <a:gd name="connsiteX2" fmla="*/ 2033872 w 2033872"/>
              <a:gd name="connsiteY2" fmla="*/ 1392026 h 2033870"/>
              <a:gd name="connsiteX3" fmla="*/ 1976330 w 2033872"/>
              <a:gd name="connsiteY3" fmla="*/ 1377231 h 2033870"/>
              <a:gd name="connsiteX4" fmla="*/ 1756473 w 2033872"/>
              <a:gd name="connsiteY4" fmla="*/ 1355067 h 2033870"/>
              <a:gd name="connsiteX5" fmla="*/ 751292 w 2033872"/>
              <a:gd name="connsiteY5" fmla="*/ 2021346 h 2033870"/>
              <a:gd name="connsiteX6" fmla="*/ 746708 w 2033872"/>
              <a:gd name="connsiteY6" fmla="*/ 2033870 h 2033870"/>
              <a:gd name="connsiteX7" fmla="*/ 0 w 2033872"/>
              <a:gd name="connsiteY7" fmla="*/ 2033870 h 2033870"/>
              <a:gd name="connsiteX8" fmla="*/ 0 w 2033872"/>
              <a:gd name="connsiteY8" fmla="*/ 594973 h 2033870"/>
              <a:gd name="connsiteX9" fmla="*/ 6171 w 2033872"/>
              <a:gd name="connsiteY9" fmla="*/ 596560 h 2033870"/>
              <a:gd name="connsiteX10" fmla="*/ 226027 w 2033872"/>
              <a:gd name="connsiteY10" fmla="*/ 618723 h 2033870"/>
              <a:gd name="connsiteX11" fmla="*/ 1185270 w 2033872"/>
              <a:gd name="connsiteY11" fmla="*/ 47806 h 203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3872" h="2033870">
                <a:moveTo>
                  <a:pt x="1208299" y="0"/>
                </a:moveTo>
                <a:lnTo>
                  <a:pt x="2033872" y="0"/>
                </a:lnTo>
                <a:lnTo>
                  <a:pt x="2033872" y="1392026"/>
                </a:lnTo>
                <a:lnTo>
                  <a:pt x="1976330" y="1377231"/>
                </a:lnTo>
                <a:cubicBezTo>
                  <a:pt x="1905314" y="1362699"/>
                  <a:pt x="1831785" y="1355067"/>
                  <a:pt x="1756473" y="1355067"/>
                </a:cubicBezTo>
                <a:cubicBezTo>
                  <a:pt x="1304603" y="1355067"/>
                  <a:pt x="916901" y="1629802"/>
                  <a:pt x="751292" y="2021346"/>
                </a:cubicBezTo>
                <a:lnTo>
                  <a:pt x="746708" y="2033870"/>
                </a:lnTo>
                <a:lnTo>
                  <a:pt x="0" y="2033870"/>
                </a:lnTo>
                <a:lnTo>
                  <a:pt x="0" y="594973"/>
                </a:lnTo>
                <a:lnTo>
                  <a:pt x="6171" y="596560"/>
                </a:lnTo>
                <a:cubicBezTo>
                  <a:pt x="77186" y="611092"/>
                  <a:pt x="150716" y="618723"/>
                  <a:pt x="226027" y="618723"/>
                </a:cubicBezTo>
                <a:cubicBezTo>
                  <a:pt x="640241" y="618723"/>
                  <a:pt x="1000536" y="387870"/>
                  <a:pt x="1185270" y="47806"/>
                </a:cubicBezTo>
                <a:close/>
              </a:path>
            </a:pathLst>
          </a:custGeom>
          <a:gradFill flip="none" rotWithShape="1">
            <a:gsLst>
              <a:gs pos="100000">
                <a:srgbClr val="2F9D8D"/>
              </a:gs>
              <a:gs pos="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7644657" y="3045019"/>
            <a:ext cx="1147978" cy="1147977"/>
          </a:xfrm>
          <a:custGeom>
            <a:avLst/>
            <a:gdLst>
              <a:gd name="connsiteX0" fmla="*/ 1208299 w 2033872"/>
              <a:gd name="connsiteY0" fmla="*/ 0 h 2033870"/>
              <a:gd name="connsiteX1" fmla="*/ 2033872 w 2033872"/>
              <a:gd name="connsiteY1" fmla="*/ 0 h 2033870"/>
              <a:gd name="connsiteX2" fmla="*/ 2033872 w 2033872"/>
              <a:gd name="connsiteY2" fmla="*/ 1392026 h 2033870"/>
              <a:gd name="connsiteX3" fmla="*/ 1976330 w 2033872"/>
              <a:gd name="connsiteY3" fmla="*/ 1377231 h 2033870"/>
              <a:gd name="connsiteX4" fmla="*/ 1756473 w 2033872"/>
              <a:gd name="connsiteY4" fmla="*/ 1355067 h 2033870"/>
              <a:gd name="connsiteX5" fmla="*/ 751292 w 2033872"/>
              <a:gd name="connsiteY5" fmla="*/ 2021346 h 2033870"/>
              <a:gd name="connsiteX6" fmla="*/ 746708 w 2033872"/>
              <a:gd name="connsiteY6" fmla="*/ 2033870 h 2033870"/>
              <a:gd name="connsiteX7" fmla="*/ 0 w 2033872"/>
              <a:gd name="connsiteY7" fmla="*/ 2033870 h 2033870"/>
              <a:gd name="connsiteX8" fmla="*/ 0 w 2033872"/>
              <a:gd name="connsiteY8" fmla="*/ 594973 h 2033870"/>
              <a:gd name="connsiteX9" fmla="*/ 6171 w 2033872"/>
              <a:gd name="connsiteY9" fmla="*/ 596560 h 2033870"/>
              <a:gd name="connsiteX10" fmla="*/ 226027 w 2033872"/>
              <a:gd name="connsiteY10" fmla="*/ 618723 h 2033870"/>
              <a:gd name="connsiteX11" fmla="*/ 1185270 w 2033872"/>
              <a:gd name="connsiteY11" fmla="*/ 47806 h 203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3872" h="2033870">
                <a:moveTo>
                  <a:pt x="1208299" y="0"/>
                </a:moveTo>
                <a:lnTo>
                  <a:pt x="2033872" y="0"/>
                </a:lnTo>
                <a:lnTo>
                  <a:pt x="2033872" y="1392026"/>
                </a:lnTo>
                <a:lnTo>
                  <a:pt x="1976330" y="1377231"/>
                </a:lnTo>
                <a:cubicBezTo>
                  <a:pt x="1905314" y="1362699"/>
                  <a:pt x="1831785" y="1355067"/>
                  <a:pt x="1756473" y="1355067"/>
                </a:cubicBezTo>
                <a:cubicBezTo>
                  <a:pt x="1304603" y="1355067"/>
                  <a:pt x="916901" y="1629802"/>
                  <a:pt x="751292" y="2021346"/>
                </a:cubicBezTo>
                <a:lnTo>
                  <a:pt x="746708" y="2033870"/>
                </a:lnTo>
                <a:lnTo>
                  <a:pt x="0" y="2033870"/>
                </a:lnTo>
                <a:lnTo>
                  <a:pt x="0" y="594973"/>
                </a:lnTo>
                <a:lnTo>
                  <a:pt x="6171" y="596560"/>
                </a:lnTo>
                <a:cubicBezTo>
                  <a:pt x="77186" y="611092"/>
                  <a:pt x="150716" y="618723"/>
                  <a:pt x="226027" y="618723"/>
                </a:cubicBezTo>
                <a:cubicBezTo>
                  <a:pt x="640241" y="618723"/>
                  <a:pt x="1000536" y="387870"/>
                  <a:pt x="1185270" y="47806"/>
                </a:cubicBezTo>
                <a:close/>
              </a:path>
            </a:pathLst>
          </a:custGeom>
          <a:gradFill flip="none" rotWithShape="1">
            <a:gsLst>
              <a:gs pos="100000">
                <a:srgbClr val="2F9D8D"/>
              </a:gs>
              <a:gs pos="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Freeform 44"/>
          <p:cNvSpPr/>
          <p:nvPr/>
        </p:nvSpPr>
        <p:spPr>
          <a:xfrm rot="3274323">
            <a:off x="6217238" y="3061403"/>
            <a:ext cx="1147978" cy="1147977"/>
          </a:xfrm>
          <a:custGeom>
            <a:avLst/>
            <a:gdLst>
              <a:gd name="connsiteX0" fmla="*/ 1208299 w 2033872"/>
              <a:gd name="connsiteY0" fmla="*/ 0 h 2033870"/>
              <a:gd name="connsiteX1" fmla="*/ 2033872 w 2033872"/>
              <a:gd name="connsiteY1" fmla="*/ 0 h 2033870"/>
              <a:gd name="connsiteX2" fmla="*/ 2033872 w 2033872"/>
              <a:gd name="connsiteY2" fmla="*/ 1392026 h 2033870"/>
              <a:gd name="connsiteX3" fmla="*/ 1976330 w 2033872"/>
              <a:gd name="connsiteY3" fmla="*/ 1377231 h 2033870"/>
              <a:gd name="connsiteX4" fmla="*/ 1756473 w 2033872"/>
              <a:gd name="connsiteY4" fmla="*/ 1355067 h 2033870"/>
              <a:gd name="connsiteX5" fmla="*/ 751292 w 2033872"/>
              <a:gd name="connsiteY5" fmla="*/ 2021346 h 2033870"/>
              <a:gd name="connsiteX6" fmla="*/ 746708 w 2033872"/>
              <a:gd name="connsiteY6" fmla="*/ 2033870 h 2033870"/>
              <a:gd name="connsiteX7" fmla="*/ 0 w 2033872"/>
              <a:gd name="connsiteY7" fmla="*/ 2033870 h 2033870"/>
              <a:gd name="connsiteX8" fmla="*/ 0 w 2033872"/>
              <a:gd name="connsiteY8" fmla="*/ 594973 h 2033870"/>
              <a:gd name="connsiteX9" fmla="*/ 6171 w 2033872"/>
              <a:gd name="connsiteY9" fmla="*/ 596560 h 2033870"/>
              <a:gd name="connsiteX10" fmla="*/ 226027 w 2033872"/>
              <a:gd name="connsiteY10" fmla="*/ 618723 h 2033870"/>
              <a:gd name="connsiteX11" fmla="*/ 1185270 w 2033872"/>
              <a:gd name="connsiteY11" fmla="*/ 47806 h 203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3872" h="2033870">
                <a:moveTo>
                  <a:pt x="1208299" y="0"/>
                </a:moveTo>
                <a:lnTo>
                  <a:pt x="2033872" y="0"/>
                </a:lnTo>
                <a:lnTo>
                  <a:pt x="2033872" y="1392026"/>
                </a:lnTo>
                <a:lnTo>
                  <a:pt x="1976330" y="1377231"/>
                </a:lnTo>
                <a:cubicBezTo>
                  <a:pt x="1905314" y="1362699"/>
                  <a:pt x="1831785" y="1355067"/>
                  <a:pt x="1756473" y="1355067"/>
                </a:cubicBezTo>
                <a:cubicBezTo>
                  <a:pt x="1304603" y="1355067"/>
                  <a:pt x="916901" y="1629802"/>
                  <a:pt x="751292" y="2021346"/>
                </a:cubicBezTo>
                <a:lnTo>
                  <a:pt x="746708" y="2033870"/>
                </a:lnTo>
                <a:lnTo>
                  <a:pt x="0" y="2033870"/>
                </a:lnTo>
                <a:lnTo>
                  <a:pt x="0" y="594973"/>
                </a:lnTo>
                <a:lnTo>
                  <a:pt x="6171" y="596560"/>
                </a:lnTo>
                <a:cubicBezTo>
                  <a:pt x="77186" y="611092"/>
                  <a:pt x="150716" y="618723"/>
                  <a:pt x="226027" y="618723"/>
                </a:cubicBezTo>
                <a:cubicBezTo>
                  <a:pt x="640241" y="618723"/>
                  <a:pt x="1000536" y="387870"/>
                  <a:pt x="1185270" y="47806"/>
                </a:cubicBezTo>
                <a:close/>
              </a:path>
            </a:pathLst>
          </a:custGeom>
          <a:gradFill flip="none" rotWithShape="1">
            <a:gsLst>
              <a:gs pos="100000">
                <a:srgbClr val="2F9D8D"/>
              </a:gs>
              <a:gs pos="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Freeform 56"/>
          <p:cNvSpPr/>
          <p:nvPr/>
        </p:nvSpPr>
        <p:spPr>
          <a:xfrm rot="10800000">
            <a:off x="2634419" y="1036247"/>
            <a:ext cx="1259218" cy="2288167"/>
          </a:xfrm>
          <a:custGeom>
            <a:avLst/>
            <a:gdLst>
              <a:gd name="connsiteX0" fmla="*/ 0 w 2219632"/>
              <a:gd name="connsiteY0" fmla="*/ 0 h 4890706"/>
              <a:gd name="connsiteX1" fmla="*/ 5729 w 2219632"/>
              <a:gd name="connsiteY1" fmla="*/ 113452 h 4890706"/>
              <a:gd name="connsiteX2" fmla="*/ 1109816 w 2219632"/>
              <a:gd name="connsiteY2" fmla="*/ 1109797 h 4890706"/>
              <a:gd name="connsiteX3" fmla="*/ 2213903 w 2219632"/>
              <a:gd name="connsiteY3" fmla="*/ 113452 h 4890706"/>
              <a:gd name="connsiteX4" fmla="*/ 2219632 w 2219632"/>
              <a:gd name="connsiteY4" fmla="*/ 0 h 4890706"/>
              <a:gd name="connsiteX5" fmla="*/ 2219632 w 2219632"/>
              <a:gd name="connsiteY5" fmla="*/ 4890706 h 4890706"/>
              <a:gd name="connsiteX6" fmla="*/ 0 w 2219632"/>
              <a:gd name="connsiteY6" fmla="*/ 4890706 h 4890706"/>
              <a:gd name="connsiteX7" fmla="*/ 0 w 2219632"/>
              <a:gd name="connsiteY7" fmla="*/ 0 h 489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9632" h="4890706">
                <a:moveTo>
                  <a:pt x="0" y="0"/>
                </a:moveTo>
                <a:lnTo>
                  <a:pt x="5729" y="113452"/>
                </a:lnTo>
                <a:cubicBezTo>
                  <a:pt x="62563" y="673084"/>
                  <a:pt x="535190" y="1109797"/>
                  <a:pt x="1109816" y="1109797"/>
                </a:cubicBezTo>
                <a:cubicBezTo>
                  <a:pt x="1684443" y="1109797"/>
                  <a:pt x="2157070" y="673084"/>
                  <a:pt x="2213903" y="113452"/>
                </a:cubicBezTo>
                <a:lnTo>
                  <a:pt x="2219632" y="0"/>
                </a:lnTo>
                <a:lnTo>
                  <a:pt x="2219632" y="4890706"/>
                </a:lnTo>
                <a:lnTo>
                  <a:pt x="0" y="48907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EAE4DD">
                  <a:alpha val="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1402124" y="3571310"/>
            <a:ext cx="872438" cy="872438"/>
          </a:xfrm>
          <a:prstGeom prst="ellipse">
            <a:avLst/>
          </a:prstGeom>
          <a:solidFill>
            <a:srgbClr val="50231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10" name="Chart 109"/>
          <p:cNvGraphicFramePr/>
          <p:nvPr>
            <p:extLst>
              <p:ext uri="{D42A27DB-BD31-4B8C-83A1-F6EECF244321}">
                <p14:modId xmlns:p14="http://schemas.microsoft.com/office/powerpoint/2010/main" val="2378492670"/>
              </p:ext>
            </p:extLst>
          </p:nvPr>
        </p:nvGraphicFramePr>
        <p:xfrm>
          <a:off x="2128110" y="2485373"/>
          <a:ext cx="2283579" cy="1522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49" name="Group 48"/>
          <p:cNvGrpSpPr/>
          <p:nvPr/>
        </p:nvGrpSpPr>
        <p:grpSpPr>
          <a:xfrm>
            <a:off x="2818299" y="2794966"/>
            <a:ext cx="903201" cy="903201"/>
            <a:chOff x="6997840" y="4330840"/>
            <a:chExt cx="501680" cy="501680"/>
          </a:xfrm>
        </p:grpSpPr>
        <p:sp>
          <p:nvSpPr>
            <p:cNvPr id="50" name="Oval 49"/>
            <p:cNvSpPr/>
            <p:nvPr/>
          </p:nvSpPr>
          <p:spPr>
            <a:xfrm rot="18900000">
              <a:off x="6997840" y="4330840"/>
              <a:ext cx="501680" cy="501680"/>
            </a:xfrm>
            <a:prstGeom prst="ellipse">
              <a:avLst/>
            </a:prstGeom>
            <a:solidFill>
              <a:srgbClr val="50231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50520" y="4472685"/>
              <a:ext cx="196320" cy="217992"/>
            </a:xfrm>
            <a:prstGeom prst="rect">
              <a:avLst/>
            </a:prstGeom>
          </p:spPr>
        </p:pic>
      </p:grpSp>
      <p:sp>
        <p:nvSpPr>
          <p:cNvPr id="58" name="Freeform 57"/>
          <p:cNvSpPr/>
          <p:nvPr/>
        </p:nvSpPr>
        <p:spPr>
          <a:xfrm rot="10800000">
            <a:off x="5469719" y="1036247"/>
            <a:ext cx="1259218" cy="2288167"/>
          </a:xfrm>
          <a:custGeom>
            <a:avLst/>
            <a:gdLst>
              <a:gd name="connsiteX0" fmla="*/ 0 w 2219632"/>
              <a:gd name="connsiteY0" fmla="*/ 0 h 4890706"/>
              <a:gd name="connsiteX1" fmla="*/ 5729 w 2219632"/>
              <a:gd name="connsiteY1" fmla="*/ 113452 h 4890706"/>
              <a:gd name="connsiteX2" fmla="*/ 1109816 w 2219632"/>
              <a:gd name="connsiteY2" fmla="*/ 1109797 h 4890706"/>
              <a:gd name="connsiteX3" fmla="*/ 2213903 w 2219632"/>
              <a:gd name="connsiteY3" fmla="*/ 113452 h 4890706"/>
              <a:gd name="connsiteX4" fmla="*/ 2219632 w 2219632"/>
              <a:gd name="connsiteY4" fmla="*/ 0 h 4890706"/>
              <a:gd name="connsiteX5" fmla="*/ 2219632 w 2219632"/>
              <a:gd name="connsiteY5" fmla="*/ 4890706 h 4890706"/>
              <a:gd name="connsiteX6" fmla="*/ 0 w 2219632"/>
              <a:gd name="connsiteY6" fmla="*/ 4890706 h 4890706"/>
              <a:gd name="connsiteX7" fmla="*/ 0 w 2219632"/>
              <a:gd name="connsiteY7" fmla="*/ 0 h 489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9632" h="4890706">
                <a:moveTo>
                  <a:pt x="0" y="0"/>
                </a:moveTo>
                <a:lnTo>
                  <a:pt x="5729" y="113452"/>
                </a:lnTo>
                <a:cubicBezTo>
                  <a:pt x="62563" y="673084"/>
                  <a:pt x="535190" y="1109797"/>
                  <a:pt x="1109816" y="1109797"/>
                </a:cubicBezTo>
                <a:cubicBezTo>
                  <a:pt x="1684443" y="1109797"/>
                  <a:pt x="2157070" y="673084"/>
                  <a:pt x="2213903" y="113452"/>
                </a:cubicBezTo>
                <a:lnTo>
                  <a:pt x="2219632" y="0"/>
                </a:lnTo>
                <a:lnTo>
                  <a:pt x="2219632" y="4890706"/>
                </a:lnTo>
                <a:lnTo>
                  <a:pt x="0" y="48907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EAE4DD">
                  <a:alpha val="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128" name="Chart 127"/>
          <p:cNvGraphicFramePr/>
          <p:nvPr>
            <p:extLst>
              <p:ext uri="{D42A27DB-BD31-4B8C-83A1-F6EECF244321}">
                <p14:modId xmlns:p14="http://schemas.microsoft.com/office/powerpoint/2010/main" val="3223849078"/>
              </p:ext>
            </p:extLst>
          </p:nvPr>
        </p:nvGraphicFramePr>
        <p:xfrm>
          <a:off x="4956596" y="2485373"/>
          <a:ext cx="2283579" cy="1522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2" name="Oval 11"/>
          <p:cNvSpPr/>
          <p:nvPr/>
        </p:nvSpPr>
        <p:spPr>
          <a:xfrm>
            <a:off x="5646785" y="2794966"/>
            <a:ext cx="903201" cy="903201"/>
          </a:xfrm>
          <a:prstGeom prst="ellipse">
            <a:avLst/>
          </a:prstGeom>
          <a:solidFill>
            <a:srgbClr val="50231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Freeform 58"/>
          <p:cNvSpPr/>
          <p:nvPr/>
        </p:nvSpPr>
        <p:spPr>
          <a:xfrm rot="10800000">
            <a:off x="8283983" y="1036247"/>
            <a:ext cx="1259218" cy="2288167"/>
          </a:xfrm>
          <a:custGeom>
            <a:avLst/>
            <a:gdLst>
              <a:gd name="connsiteX0" fmla="*/ 0 w 2219632"/>
              <a:gd name="connsiteY0" fmla="*/ 0 h 4890706"/>
              <a:gd name="connsiteX1" fmla="*/ 5729 w 2219632"/>
              <a:gd name="connsiteY1" fmla="*/ 113452 h 4890706"/>
              <a:gd name="connsiteX2" fmla="*/ 1109816 w 2219632"/>
              <a:gd name="connsiteY2" fmla="*/ 1109797 h 4890706"/>
              <a:gd name="connsiteX3" fmla="*/ 2213903 w 2219632"/>
              <a:gd name="connsiteY3" fmla="*/ 113452 h 4890706"/>
              <a:gd name="connsiteX4" fmla="*/ 2219632 w 2219632"/>
              <a:gd name="connsiteY4" fmla="*/ 0 h 4890706"/>
              <a:gd name="connsiteX5" fmla="*/ 2219632 w 2219632"/>
              <a:gd name="connsiteY5" fmla="*/ 4890706 h 4890706"/>
              <a:gd name="connsiteX6" fmla="*/ 0 w 2219632"/>
              <a:gd name="connsiteY6" fmla="*/ 4890706 h 4890706"/>
              <a:gd name="connsiteX7" fmla="*/ 0 w 2219632"/>
              <a:gd name="connsiteY7" fmla="*/ 0 h 489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9632" h="4890706">
                <a:moveTo>
                  <a:pt x="0" y="0"/>
                </a:moveTo>
                <a:lnTo>
                  <a:pt x="5729" y="113452"/>
                </a:lnTo>
                <a:cubicBezTo>
                  <a:pt x="62563" y="673084"/>
                  <a:pt x="535190" y="1109797"/>
                  <a:pt x="1109816" y="1109797"/>
                </a:cubicBezTo>
                <a:cubicBezTo>
                  <a:pt x="1684443" y="1109797"/>
                  <a:pt x="2157070" y="673084"/>
                  <a:pt x="2213903" y="113452"/>
                </a:cubicBezTo>
                <a:lnTo>
                  <a:pt x="2219632" y="0"/>
                </a:lnTo>
                <a:lnTo>
                  <a:pt x="2219632" y="4890706"/>
                </a:lnTo>
                <a:lnTo>
                  <a:pt x="0" y="48907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EAE4DD">
                  <a:alpha val="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131" name="Chart 130"/>
          <p:cNvGraphicFramePr/>
          <p:nvPr>
            <p:extLst>
              <p:ext uri="{D42A27DB-BD31-4B8C-83A1-F6EECF244321}">
                <p14:modId xmlns:p14="http://schemas.microsoft.com/office/powerpoint/2010/main" val="314384564"/>
              </p:ext>
            </p:extLst>
          </p:nvPr>
        </p:nvGraphicFramePr>
        <p:xfrm>
          <a:off x="7771209" y="2472275"/>
          <a:ext cx="2283579" cy="1522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pSp>
        <p:nvGrpSpPr>
          <p:cNvPr id="135" name="Group 134"/>
          <p:cNvGrpSpPr/>
          <p:nvPr/>
        </p:nvGrpSpPr>
        <p:grpSpPr>
          <a:xfrm>
            <a:off x="8461398" y="2781868"/>
            <a:ext cx="903201" cy="903201"/>
            <a:chOff x="8461398" y="2781868"/>
            <a:chExt cx="903201" cy="903201"/>
          </a:xfrm>
        </p:grpSpPr>
        <p:sp>
          <p:nvSpPr>
            <p:cNvPr id="6" name="Oval 5"/>
            <p:cNvSpPr/>
            <p:nvPr/>
          </p:nvSpPr>
          <p:spPr>
            <a:xfrm rot="18900000">
              <a:off x="8461398" y="2781868"/>
              <a:ext cx="903201" cy="903201"/>
            </a:xfrm>
            <a:prstGeom prst="ellipse">
              <a:avLst/>
            </a:prstGeom>
            <a:solidFill>
              <a:srgbClr val="50231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772051" y="3046143"/>
              <a:ext cx="309002" cy="366942"/>
            </a:xfrm>
            <a:prstGeom prst="rect">
              <a:avLst/>
            </a:prstGeom>
          </p:spPr>
        </p:pic>
      </p:grpSp>
      <p:sp>
        <p:nvSpPr>
          <p:cNvPr id="61" name="Freeform 60"/>
          <p:cNvSpPr/>
          <p:nvPr/>
        </p:nvSpPr>
        <p:spPr>
          <a:xfrm>
            <a:off x="4043931" y="3913601"/>
            <a:ext cx="1259218" cy="2284067"/>
          </a:xfrm>
          <a:custGeom>
            <a:avLst/>
            <a:gdLst>
              <a:gd name="connsiteX0" fmla="*/ 0 w 2219632"/>
              <a:gd name="connsiteY0" fmla="*/ 0 h 4890706"/>
              <a:gd name="connsiteX1" fmla="*/ 5729 w 2219632"/>
              <a:gd name="connsiteY1" fmla="*/ 113452 h 4890706"/>
              <a:gd name="connsiteX2" fmla="*/ 1109816 w 2219632"/>
              <a:gd name="connsiteY2" fmla="*/ 1109797 h 4890706"/>
              <a:gd name="connsiteX3" fmla="*/ 2213903 w 2219632"/>
              <a:gd name="connsiteY3" fmla="*/ 113452 h 4890706"/>
              <a:gd name="connsiteX4" fmla="*/ 2219632 w 2219632"/>
              <a:gd name="connsiteY4" fmla="*/ 0 h 4890706"/>
              <a:gd name="connsiteX5" fmla="*/ 2219632 w 2219632"/>
              <a:gd name="connsiteY5" fmla="*/ 4890706 h 4890706"/>
              <a:gd name="connsiteX6" fmla="*/ 0 w 2219632"/>
              <a:gd name="connsiteY6" fmla="*/ 4890706 h 4890706"/>
              <a:gd name="connsiteX7" fmla="*/ 0 w 2219632"/>
              <a:gd name="connsiteY7" fmla="*/ 0 h 489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9632" h="4890706">
                <a:moveTo>
                  <a:pt x="0" y="0"/>
                </a:moveTo>
                <a:lnTo>
                  <a:pt x="5729" y="113452"/>
                </a:lnTo>
                <a:cubicBezTo>
                  <a:pt x="62563" y="673084"/>
                  <a:pt x="535190" y="1109797"/>
                  <a:pt x="1109816" y="1109797"/>
                </a:cubicBezTo>
                <a:cubicBezTo>
                  <a:pt x="1684443" y="1109797"/>
                  <a:pt x="2157070" y="673084"/>
                  <a:pt x="2213903" y="113452"/>
                </a:cubicBezTo>
                <a:lnTo>
                  <a:pt x="2219632" y="0"/>
                </a:lnTo>
                <a:lnTo>
                  <a:pt x="2219632" y="4890706"/>
                </a:lnTo>
                <a:lnTo>
                  <a:pt x="0" y="48907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8000">
                <a:srgbClr val="70B6A9"/>
              </a:gs>
              <a:gs pos="0">
                <a:srgbClr val="EAE4DD">
                  <a:alpha val="0"/>
                </a:srgbClr>
              </a:gs>
              <a:gs pos="89000">
                <a:srgbClr val="2F9D8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129" name="Chart 128"/>
          <p:cNvGraphicFramePr/>
          <p:nvPr>
            <p:extLst>
              <p:ext uri="{D42A27DB-BD31-4B8C-83A1-F6EECF244321}">
                <p14:modId xmlns:p14="http://schemas.microsoft.com/office/powerpoint/2010/main" val="267781118"/>
              </p:ext>
            </p:extLst>
          </p:nvPr>
        </p:nvGraphicFramePr>
        <p:xfrm>
          <a:off x="3527104" y="3184215"/>
          <a:ext cx="2283579" cy="1522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pSp>
        <p:nvGrpSpPr>
          <p:cNvPr id="16" name="Group 15"/>
          <p:cNvGrpSpPr/>
          <p:nvPr/>
        </p:nvGrpSpPr>
        <p:grpSpPr>
          <a:xfrm>
            <a:off x="4232674" y="3509189"/>
            <a:ext cx="872438" cy="872438"/>
            <a:chOff x="4701024" y="2034025"/>
            <a:chExt cx="484593" cy="484593"/>
          </a:xfrm>
        </p:grpSpPr>
        <p:sp>
          <p:nvSpPr>
            <p:cNvPr id="17" name="Oval 16"/>
            <p:cNvSpPr/>
            <p:nvPr/>
          </p:nvSpPr>
          <p:spPr>
            <a:xfrm>
              <a:off x="4701024" y="2034025"/>
              <a:ext cx="484593" cy="484593"/>
            </a:xfrm>
            <a:prstGeom prst="ellipse">
              <a:avLst/>
            </a:prstGeom>
            <a:solidFill>
              <a:srgbClr val="50231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849945" y="2170813"/>
              <a:ext cx="212663" cy="211014"/>
              <a:chOff x="4357676" y="2174885"/>
              <a:chExt cx="204787" cy="203201"/>
            </a:xfrm>
            <a:solidFill>
              <a:schemeClr val="bg1"/>
            </a:solidFill>
          </p:grpSpPr>
          <p:sp>
            <p:nvSpPr>
              <p:cNvPr id="19" name="Freeform 10"/>
              <p:cNvSpPr>
                <a:spLocks noEditPoints="1"/>
              </p:cNvSpPr>
              <p:nvPr/>
            </p:nvSpPr>
            <p:spPr bwMode="auto">
              <a:xfrm>
                <a:off x="4381493" y="2200286"/>
                <a:ext cx="73025" cy="82550"/>
              </a:xfrm>
              <a:custGeom>
                <a:avLst/>
                <a:gdLst>
                  <a:gd name="T0" fmla="*/ 540 w 728"/>
                  <a:gd name="T1" fmla="*/ 405 h 840"/>
                  <a:gd name="T2" fmla="*/ 608 w 728"/>
                  <a:gd name="T3" fmla="*/ 240 h 840"/>
                  <a:gd name="T4" fmla="*/ 364 w 728"/>
                  <a:gd name="T5" fmla="*/ 0 h 840"/>
                  <a:gd name="T6" fmla="*/ 120 w 728"/>
                  <a:gd name="T7" fmla="*/ 240 h 840"/>
                  <a:gd name="T8" fmla="*/ 188 w 728"/>
                  <a:gd name="T9" fmla="*/ 405 h 840"/>
                  <a:gd name="T10" fmla="*/ 0 w 728"/>
                  <a:gd name="T11" fmla="*/ 720 h 840"/>
                  <a:gd name="T12" fmla="*/ 0 w 728"/>
                  <a:gd name="T13" fmla="*/ 780 h 840"/>
                  <a:gd name="T14" fmla="*/ 60 w 728"/>
                  <a:gd name="T15" fmla="*/ 840 h 840"/>
                  <a:gd name="T16" fmla="*/ 668 w 728"/>
                  <a:gd name="T17" fmla="*/ 840 h 840"/>
                  <a:gd name="T18" fmla="*/ 728 w 728"/>
                  <a:gd name="T19" fmla="*/ 780 h 840"/>
                  <a:gd name="T20" fmla="*/ 728 w 728"/>
                  <a:gd name="T21" fmla="*/ 720 h 840"/>
                  <a:gd name="T22" fmla="*/ 540 w 728"/>
                  <a:gd name="T23" fmla="*/ 405 h 840"/>
                  <a:gd name="T24" fmla="*/ 364 w 728"/>
                  <a:gd name="T25" fmla="*/ 120 h 840"/>
                  <a:gd name="T26" fmla="*/ 488 w 728"/>
                  <a:gd name="T27" fmla="*/ 240 h 840"/>
                  <a:gd name="T28" fmla="*/ 364 w 728"/>
                  <a:gd name="T29" fmla="*/ 360 h 840"/>
                  <a:gd name="T30" fmla="*/ 240 w 728"/>
                  <a:gd name="T31" fmla="*/ 240 h 840"/>
                  <a:gd name="T32" fmla="*/ 364 w 728"/>
                  <a:gd name="T33" fmla="*/ 120 h 840"/>
                  <a:gd name="T34" fmla="*/ 120 w 728"/>
                  <a:gd name="T35" fmla="*/ 720 h 840"/>
                  <a:gd name="T36" fmla="*/ 364 w 728"/>
                  <a:gd name="T37" fmla="*/ 480 h 840"/>
                  <a:gd name="T38" fmla="*/ 608 w 728"/>
                  <a:gd name="T39" fmla="*/ 720 h 840"/>
                  <a:gd name="T40" fmla="*/ 120 w 728"/>
                  <a:gd name="T41" fmla="*/ 720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8" h="840">
                    <a:moveTo>
                      <a:pt x="540" y="405"/>
                    </a:moveTo>
                    <a:cubicBezTo>
                      <a:pt x="584" y="360"/>
                      <a:pt x="608" y="302"/>
                      <a:pt x="608" y="240"/>
                    </a:cubicBezTo>
                    <a:cubicBezTo>
                      <a:pt x="608" y="107"/>
                      <a:pt x="496" y="0"/>
                      <a:pt x="364" y="0"/>
                    </a:cubicBezTo>
                    <a:cubicBezTo>
                      <a:pt x="232" y="0"/>
                      <a:pt x="120" y="107"/>
                      <a:pt x="120" y="240"/>
                    </a:cubicBezTo>
                    <a:cubicBezTo>
                      <a:pt x="120" y="302"/>
                      <a:pt x="144" y="360"/>
                      <a:pt x="188" y="405"/>
                    </a:cubicBezTo>
                    <a:cubicBezTo>
                      <a:pt x="78" y="466"/>
                      <a:pt x="0" y="583"/>
                      <a:pt x="0" y="720"/>
                    </a:cubicBezTo>
                    <a:cubicBezTo>
                      <a:pt x="0" y="780"/>
                      <a:pt x="0" y="780"/>
                      <a:pt x="0" y="780"/>
                    </a:cubicBezTo>
                    <a:cubicBezTo>
                      <a:pt x="0" y="813"/>
                      <a:pt x="27" y="840"/>
                      <a:pt x="60" y="840"/>
                    </a:cubicBezTo>
                    <a:cubicBezTo>
                      <a:pt x="668" y="840"/>
                      <a:pt x="668" y="840"/>
                      <a:pt x="668" y="840"/>
                    </a:cubicBezTo>
                    <a:cubicBezTo>
                      <a:pt x="701" y="840"/>
                      <a:pt x="728" y="813"/>
                      <a:pt x="728" y="780"/>
                    </a:cubicBezTo>
                    <a:cubicBezTo>
                      <a:pt x="728" y="720"/>
                      <a:pt x="728" y="720"/>
                      <a:pt x="728" y="720"/>
                    </a:cubicBezTo>
                    <a:cubicBezTo>
                      <a:pt x="728" y="585"/>
                      <a:pt x="653" y="467"/>
                      <a:pt x="540" y="405"/>
                    </a:cubicBezTo>
                    <a:close/>
                    <a:moveTo>
                      <a:pt x="364" y="120"/>
                    </a:moveTo>
                    <a:cubicBezTo>
                      <a:pt x="431" y="120"/>
                      <a:pt x="488" y="175"/>
                      <a:pt x="488" y="240"/>
                    </a:cubicBezTo>
                    <a:cubicBezTo>
                      <a:pt x="488" y="305"/>
                      <a:pt x="431" y="360"/>
                      <a:pt x="364" y="360"/>
                    </a:cubicBezTo>
                    <a:cubicBezTo>
                      <a:pt x="297" y="360"/>
                      <a:pt x="240" y="305"/>
                      <a:pt x="240" y="240"/>
                    </a:cubicBezTo>
                    <a:cubicBezTo>
                      <a:pt x="240" y="175"/>
                      <a:pt x="297" y="120"/>
                      <a:pt x="364" y="120"/>
                    </a:cubicBezTo>
                    <a:close/>
                    <a:moveTo>
                      <a:pt x="120" y="720"/>
                    </a:moveTo>
                    <a:cubicBezTo>
                      <a:pt x="120" y="588"/>
                      <a:pt x="230" y="480"/>
                      <a:pt x="364" y="480"/>
                    </a:cubicBezTo>
                    <a:cubicBezTo>
                      <a:pt x="499" y="480"/>
                      <a:pt x="608" y="588"/>
                      <a:pt x="608" y="720"/>
                    </a:cubicBezTo>
                    <a:lnTo>
                      <a:pt x="120" y="7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/>
              <p:cNvSpPr>
                <a:spLocks noEditPoints="1"/>
              </p:cNvSpPr>
              <p:nvPr/>
            </p:nvSpPr>
            <p:spPr bwMode="auto">
              <a:xfrm>
                <a:off x="4357676" y="2174885"/>
                <a:ext cx="204787" cy="203201"/>
              </a:xfrm>
              <a:custGeom>
                <a:avLst/>
                <a:gdLst>
                  <a:gd name="T0" fmla="*/ 1995 w 2066"/>
                  <a:gd name="T1" fmla="*/ 687 h 2048"/>
                  <a:gd name="T2" fmla="*/ 1741 w 2066"/>
                  <a:gd name="T3" fmla="*/ 687 h 2048"/>
                  <a:gd name="T4" fmla="*/ 1688 w 2066"/>
                  <a:gd name="T5" fmla="*/ 740 h 2048"/>
                  <a:gd name="T6" fmla="*/ 1688 w 2066"/>
                  <a:gd name="T7" fmla="*/ 428 h 2048"/>
                  <a:gd name="T8" fmla="*/ 1670 w 2066"/>
                  <a:gd name="T9" fmla="*/ 386 h 2048"/>
                  <a:gd name="T10" fmla="*/ 1670 w 2066"/>
                  <a:gd name="T11" fmla="*/ 386 h 2048"/>
                  <a:gd name="T12" fmla="*/ 1311 w 2066"/>
                  <a:gd name="T13" fmla="*/ 18 h 2048"/>
                  <a:gd name="T14" fmla="*/ 1268 w 2066"/>
                  <a:gd name="T15" fmla="*/ 0 h 2048"/>
                  <a:gd name="T16" fmla="*/ 180 w 2066"/>
                  <a:gd name="T17" fmla="*/ 0 h 2048"/>
                  <a:gd name="T18" fmla="*/ 0 w 2066"/>
                  <a:gd name="T19" fmla="*/ 184 h 2048"/>
                  <a:gd name="T20" fmla="*/ 0 w 2066"/>
                  <a:gd name="T21" fmla="*/ 1868 h 2048"/>
                  <a:gd name="T22" fmla="*/ 180 w 2066"/>
                  <a:gd name="T23" fmla="*/ 2048 h 2048"/>
                  <a:gd name="T24" fmla="*/ 1508 w 2066"/>
                  <a:gd name="T25" fmla="*/ 2048 h 2048"/>
                  <a:gd name="T26" fmla="*/ 1688 w 2066"/>
                  <a:gd name="T27" fmla="*/ 1868 h 2048"/>
                  <a:gd name="T28" fmla="*/ 1688 w 2066"/>
                  <a:gd name="T29" fmla="*/ 1249 h 2048"/>
                  <a:gd name="T30" fmla="*/ 1826 w 2066"/>
                  <a:gd name="T31" fmla="*/ 1112 h 2048"/>
                  <a:gd name="T32" fmla="*/ 1995 w 2066"/>
                  <a:gd name="T33" fmla="*/ 942 h 2048"/>
                  <a:gd name="T34" fmla="*/ 1995 w 2066"/>
                  <a:gd name="T35" fmla="*/ 687 h 2048"/>
                  <a:gd name="T36" fmla="*/ 1328 w 2066"/>
                  <a:gd name="T37" fmla="*/ 207 h 2048"/>
                  <a:gd name="T38" fmla="*/ 1485 w 2066"/>
                  <a:gd name="T39" fmla="*/ 368 h 2048"/>
                  <a:gd name="T40" fmla="*/ 1328 w 2066"/>
                  <a:gd name="T41" fmla="*/ 368 h 2048"/>
                  <a:gd name="T42" fmla="*/ 1328 w 2066"/>
                  <a:gd name="T43" fmla="*/ 207 h 2048"/>
                  <a:gd name="T44" fmla="*/ 1568 w 2066"/>
                  <a:gd name="T45" fmla="*/ 1868 h 2048"/>
                  <a:gd name="T46" fmla="*/ 1508 w 2066"/>
                  <a:gd name="T47" fmla="*/ 1928 h 2048"/>
                  <a:gd name="T48" fmla="*/ 180 w 2066"/>
                  <a:gd name="T49" fmla="*/ 1928 h 2048"/>
                  <a:gd name="T50" fmla="*/ 120 w 2066"/>
                  <a:gd name="T51" fmla="*/ 1868 h 2048"/>
                  <a:gd name="T52" fmla="*/ 120 w 2066"/>
                  <a:gd name="T53" fmla="*/ 184 h 2048"/>
                  <a:gd name="T54" fmla="*/ 180 w 2066"/>
                  <a:gd name="T55" fmla="*/ 120 h 2048"/>
                  <a:gd name="T56" fmla="*/ 1208 w 2066"/>
                  <a:gd name="T57" fmla="*/ 120 h 2048"/>
                  <a:gd name="T58" fmla="*/ 1208 w 2066"/>
                  <a:gd name="T59" fmla="*/ 428 h 2048"/>
                  <a:gd name="T60" fmla="*/ 1268 w 2066"/>
                  <a:gd name="T61" fmla="*/ 488 h 2048"/>
                  <a:gd name="T62" fmla="*/ 1568 w 2066"/>
                  <a:gd name="T63" fmla="*/ 488 h 2048"/>
                  <a:gd name="T64" fmla="*/ 1568 w 2066"/>
                  <a:gd name="T65" fmla="*/ 860 h 2048"/>
                  <a:gd name="T66" fmla="*/ 1062 w 2066"/>
                  <a:gd name="T67" fmla="*/ 1366 h 2048"/>
                  <a:gd name="T68" fmla="*/ 1051 w 2066"/>
                  <a:gd name="T69" fmla="*/ 1382 h 2048"/>
                  <a:gd name="T70" fmla="*/ 898 w 2066"/>
                  <a:gd name="T71" fmla="*/ 1688 h 2048"/>
                  <a:gd name="T72" fmla="*/ 664 w 2066"/>
                  <a:gd name="T73" fmla="*/ 1688 h 2048"/>
                  <a:gd name="T74" fmla="*/ 604 w 2066"/>
                  <a:gd name="T75" fmla="*/ 1748 h 2048"/>
                  <a:gd name="T76" fmla="*/ 664 w 2066"/>
                  <a:gd name="T77" fmla="*/ 1808 h 2048"/>
                  <a:gd name="T78" fmla="*/ 908 w 2066"/>
                  <a:gd name="T79" fmla="*/ 1808 h 2048"/>
                  <a:gd name="T80" fmla="*/ 961 w 2066"/>
                  <a:gd name="T81" fmla="*/ 1802 h 2048"/>
                  <a:gd name="T82" fmla="*/ 1301 w 2066"/>
                  <a:gd name="T83" fmla="*/ 1632 h 2048"/>
                  <a:gd name="T84" fmla="*/ 1317 w 2066"/>
                  <a:gd name="T85" fmla="*/ 1621 h 2048"/>
                  <a:gd name="T86" fmla="*/ 1568 w 2066"/>
                  <a:gd name="T87" fmla="*/ 1369 h 2048"/>
                  <a:gd name="T88" fmla="*/ 1568 w 2066"/>
                  <a:gd name="T89" fmla="*/ 1868 h 2048"/>
                  <a:gd name="T90" fmla="*/ 1209 w 2066"/>
                  <a:gd name="T91" fmla="*/ 1544 h 2048"/>
                  <a:gd name="T92" fmla="*/ 1069 w 2066"/>
                  <a:gd name="T93" fmla="*/ 1614 h 2048"/>
                  <a:gd name="T94" fmla="*/ 1139 w 2066"/>
                  <a:gd name="T95" fmla="*/ 1474 h 2048"/>
                  <a:gd name="T96" fmla="*/ 1209 w 2066"/>
                  <a:gd name="T97" fmla="*/ 1544 h 2048"/>
                  <a:gd name="T98" fmla="*/ 1304 w 2066"/>
                  <a:gd name="T99" fmla="*/ 1464 h 2048"/>
                  <a:gd name="T100" fmla="*/ 1219 w 2066"/>
                  <a:gd name="T101" fmla="*/ 1379 h 2048"/>
                  <a:gd name="T102" fmla="*/ 1613 w 2066"/>
                  <a:gd name="T103" fmla="*/ 984 h 2048"/>
                  <a:gd name="T104" fmla="*/ 1698 w 2066"/>
                  <a:gd name="T105" fmla="*/ 1069 h 2048"/>
                  <a:gd name="T106" fmla="*/ 1304 w 2066"/>
                  <a:gd name="T107" fmla="*/ 1464 h 2048"/>
                  <a:gd name="T108" fmla="*/ 1910 w 2066"/>
                  <a:gd name="T109" fmla="*/ 857 h 2048"/>
                  <a:gd name="T110" fmla="*/ 1783 w 2066"/>
                  <a:gd name="T111" fmla="*/ 984 h 2048"/>
                  <a:gd name="T112" fmla="*/ 1698 w 2066"/>
                  <a:gd name="T113" fmla="*/ 899 h 2048"/>
                  <a:gd name="T114" fmla="*/ 1826 w 2066"/>
                  <a:gd name="T115" fmla="*/ 772 h 2048"/>
                  <a:gd name="T116" fmla="*/ 1910 w 2066"/>
                  <a:gd name="T117" fmla="*/ 772 h 2048"/>
                  <a:gd name="T118" fmla="*/ 1910 w 2066"/>
                  <a:gd name="T119" fmla="*/ 857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66" h="2048">
                    <a:moveTo>
                      <a:pt x="1995" y="687"/>
                    </a:moveTo>
                    <a:cubicBezTo>
                      <a:pt x="1925" y="617"/>
                      <a:pt x="1811" y="617"/>
                      <a:pt x="1741" y="687"/>
                    </a:cubicBezTo>
                    <a:cubicBezTo>
                      <a:pt x="1688" y="740"/>
                      <a:pt x="1688" y="740"/>
                      <a:pt x="1688" y="740"/>
                    </a:cubicBezTo>
                    <a:cubicBezTo>
                      <a:pt x="1688" y="428"/>
                      <a:pt x="1688" y="428"/>
                      <a:pt x="1688" y="428"/>
                    </a:cubicBezTo>
                    <a:cubicBezTo>
                      <a:pt x="1688" y="412"/>
                      <a:pt x="1682" y="397"/>
                      <a:pt x="1670" y="386"/>
                    </a:cubicBezTo>
                    <a:cubicBezTo>
                      <a:pt x="1670" y="386"/>
                      <a:pt x="1670" y="386"/>
                      <a:pt x="1670" y="386"/>
                    </a:cubicBezTo>
                    <a:cubicBezTo>
                      <a:pt x="1311" y="18"/>
                      <a:pt x="1311" y="18"/>
                      <a:pt x="1311" y="18"/>
                    </a:cubicBezTo>
                    <a:cubicBezTo>
                      <a:pt x="1299" y="6"/>
                      <a:pt x="1283" y="0"/>
                      <a:pt x="1268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81" y="0"/>
                      <a:pt x="0" y="84"/>
                      <a:pt x="0" y="184"/>
                    </a:cubicBezTo>
                    <a:cubicBezTo>
                      <a:pt x="0" y="1868"/>
                      <a:pt x="0" y="1868"/>
                      <a:pt x="0" y="1868"/>
                    </a:cubicBezTo>
                    <a:cubicBezTo>
                      <a:pt x="0" y="1967"/>
                      <a:pt x="81" y="2048"/>
                      <a:pt x="180" y="2048"/>
                    </a:cubicBezTo>
                    <a:cubicBezTo>
                      <a:pt x="1508" y="2048"/>
                      <a:pt x="1508" y="2048"/>
                      <a:pt x="1508" y="2048"/>
                    </a:cubicBezTo>
                    <a:cubicBezTo>
                      <a:pt x="1607" y="2048"/>
                      <a:pt x="1688" y="1967"/>
                      <a:pt x="1688" y="1868"/>
                    </a:cubicBezTo>
                    <a:cubicBezTo>
                      <a:pt x="1688" y="1249"/>
                      <a:pt x="1688" y="1249"/>
                      <a:pt x="1688" y="1249"/>
                    </a:cubicBezTo>
                    <a:cubicBezTo>
                      <a:pt x="1826" y="1112"/>
                      <a:pt x="1826" y="1112"/>
                      <a:pt x="1826" y="1112"/>
                    </a:cubicBezTo>
                    <a:cubicBezTo>
                      <a:pt x="1995" y="942"/>
                      <a:pt x="1995" y="942"/>
                      <a:pt x="1995" y="942"/>
                    </a:cubicBezTo>
                    <a:cubicBezTo>
                      <a:pt x="2066" y="872"/>
                      <a:pt x="2066" y="758"/>
                      <a:pt x="1995" y="687"/>
                    </a:cubicBezTo>
                    <a:close/>
                    <a:moveTo>
                      <a:pt x="1328" y="207"/>
                    </a:moveTo>
                    <a:cubicBezTo>
                      <a:pt x="1485" y="368"/>
                      <a:pt x="1485" y="368"/>
                      <a:pt x="1485" y="368"/>
                    </a:cubicBezTo>
                    <a:cubicBezTo>
                      <a:pt x="1328" y="368"/>
                      <a:pt x="1328" y="368"/>
                      <a:pt x="1328" y="368"/>
                    </a:cubicBezTo>
                    <a:lnTo>
                      <a:pt x="1328" y="207"/>
                    </a:lnTo>
                    <a:close/>
                    <a:moveTo>
                      <a:pt x="1568" y="1868"/>
                    </a:moveTo>
                    <a:cubicBezTo>
                      <a:pt x="1568" y="1901"/>
                      <a:pt x="1541" y="1928"/>
                      <a:pt x="1508" y="1928"/>
                    </a:cubicBezTo>
                    <a:cubicBezTo>
                      <a:pt x="180" y="1928"/>
                      <a:pt x="180" y="1928"/>
                      <a:pt x="180" y="1928"/>
                    </a:cubicBezTo>
                    <a:cubicBezTo>
                      <a:pt x="147" y="1928"/>
                      <a:pt x="120" y="1901"/>
                      <a:pt x="120" y="1868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0" y="150"/>
                      <a:pt x="148" y="120"/>
                      <a:pt x="180" y="120"/>
                    </a:cubicBezTo>
                    <a:cubicBezTo>
                      <a:pt x="1208" y="120"/>
                      <a:pt x="1208" y="120"/>
                      <a:pt x="1208" y="120"/>
                    </a:cubicBezTo>
                    <a:cubicBezTo>
                      <a:pt x="1208" y="428"/>
                      <a:pt x="1208" y="428"/>
                      <a:pt x="1208" y="428"/>
                    </a:cubicBezTo>
                    <a:cubicBezTo>
                      <a:pt x="1208" y="461"/>
                      <a:pt x="1235" y="488"/>
                      <a:pt x="1268" y="488"/>
                    </a:cubicBezTo>
                    <a:cubicBezTo>
                      <a:pt x="1568" y="488"/>
                      <a:pt x="1568" y="488"/>
                      <a:pt x="1568" y="488"/>
                    </a:cubicBezTo>
                    <a:cubicBezTo>
                      <a:pt x="1568" y="860"/>
                      <a:pt x="1568" y="860"/>
                      <a:pt x="1568" y="860"/>
                    </a:cubicBezTo>
                    <a:cubicBezTo>
                      <a:pt x="1062" y="1366"/>
                      <a:pt x="1062" y="1366"/>
                      <a:pt x="1062" y="1366"/>
                    </a:cubicBezTo>
                    <a:cubicBezTo>
                      <a:pt x="1058" y="1370"/>
                      <a:pt x="1054" y="1376"/>
                      <a:pt x="1051" y="1382"/>
                    </a:cubicBezTo>
                    <a:cubicBezTo>
                      <a:pt x="898" y="1688"/>
                      <a:pt x="898" y="1688"/>
                      <a:pt x="898" y="1688"/>
                    </a:cubicBezTo>
                    <a:cubicBezTo>
                      <a:pt x="664" y="1688"/>
                      <a:pt x="664" y="1688"/>
                      <a:pt x="664" y="1688"/>
                    </a:cubicBezTo>
                    <a:cubicBezTo>
                      <a:pt x="631" y="1688"/>
                      <a:pt x="604" y="1715"/>
                      <a:pt x="604" y="1748"/>
                    </a:cubicBezTo>
                    <a:cubicBezTo>
                      <a:pt x="604" y="1781"/>
                      <a:pt x="631" y="1808"/>
                      <a:pt x="664" y="1808"/>
                    </a:cubicBezTo>
                    <a:cubicBezTo>
                      <a:pt x="908" y="1808"/>
                      <a:pt x="908" y="1808"/>
                      <a:pt x="908" y="1808"/>
                    </a:cubicBezTo>
                    <a:cubicBezTo>
                      <a:pt x="913" y="1808"/>
                      <a:pt x="950" y="1808"/>
                      <a:pt x="961" y="1802"/>
                    </a:cubicBezTo>
                    <a:cubicBezTo>
                      <a:pt x="1301" y="1632"/>
                      <a:pt x="1301" y="1632"/>
                      <a:pt x="1301" y="1632"/>
                    </a:cubicBezTo>
                    <a:cubicBezTo>
                      <a:pt x="1307" y="1629"/>
                      <a:pt x="1312" y="1625"/>
                      <a:pt x="1317" y="1621"/>
                    </a:cubicBezTo>
                    <a:cubicBezTo>
                      <a:pt x="1568" y="1369"/>
                      <a:pt x="1568" y="1369"/>
                      <a:pt x="1568" y="1369"/>
                    </a:cubicBezTo>
                    <a:lnTo>
                      <a:pt x="1568" y="1868"/>
                    </a:lnTo>
                    <a:close/>
                    <a:moveTo>
                      <a:pt x="1209" y="1544"/>
                    </a:moveTo>
                    <a:cubicBezTo>
                      <a:pt x="1069" y="1614"/>
                      <a:pt x="1069" y="1614"/>
                      <a:pt x="1069" y="1614"/>
                    </a:cubicBezTo>
                    <a:cubicBezTo>
                      <a:pt x="1139" y="1474"/>
                      <a:pt x="1139" y="1474"/>
                      <a:pt x="1139" y="1474"/>
                    </a:cubicBezTo>
                    <a:cubicBezTo>
                      <a:pt x="1172" y="1485"/>
                      <a:pt x="1198" y="1511"/>
                      <a:pt x="1209" y="1544"/>
                    </a:cubicBezTo>
                    <a:close/>
                    <a:moveTo>
                      <a:pt x="1304" y="1464"/>
                    </a:moveTo>
                    <a:cubicBezTo>
                      <a:pt x="1283" y="1429"/>
                      <a:pt x="1254" y="1399"/>
                      <a:pt x="1219" y="1379"/>
                    </a:cubicBezTo>
                    <a:cubicBezTo>
                      <a:pt x="1613" y="984"/>
                      <a:pt x="1613" y="984"/>
                      <a:pt x="1613" y="984"/>
                    </a:cubicBezTo>
                    <a:cubicBezTo>
                      <a:pt x="1698" y="1069"/>
                      <a:pt x="1698" y="1069"/>
                      <a:pt x="1698" y="1069"/>
                    </a:cubicBezTo>
                    <a:lnTo>
                      <a:pt x="1304" y="1464"/>
                    </a:lnTo>
                    <a:close/>
                    <a:moveTo>
                      <a:pt x="1910" y="857"/>
                    </a:moveTo>
                    <a:cubicBezTo>
                      <a:pt x="1783" y="984"/>
                      <a:pt x="1783" y="984"/>
                      <a:pt x="1783" y="984"/>
                    </a:cubicBezTo>
                    <a:cubicBezTo>
                      <a:pt x="1698" y="899"/>
                      <a:pt x="1698" y="899"/>
                      <a:pt x="1698" y="899"/>
                    </a:cubicBezTo>
                    <a:cubicBezTo>
                      <a:pt x="1826" y="772"/>
                      <a:pt x="1826" y="772"/>
                      <a:pt x="1826" y="772"/>
                    </a:cubicBezTo>
                    <a:cubicBezTo>
                      <a:pt x="1849" y="749"/>
                      <a:pt x="1887" y="749"/>
                      <a:pt x="1910" y="772"/>
                    </a:cubicBezTo>
                    <a:cubicBezTo>
                      <a:pt x="1934" y="796"/>
                      <a:pt x="1934" y="834"/>
                      <a:pt x="1910" y="8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>
                <a:off x="4465625" y="2235214"/>
                <a:ext cx="34925" cy="12700"/>
              </a:xfrm>
              <a:custGeom>
                <a:avLst/>
                <a:gdLst>
                  <a:gd name="T0" fmla="*/ 300 w 360"/>
                  <a:gd name="T1" fmla="*/ 0 h 120"/>
                  <a:gd name="T2" fmla="*/ 60 w 360"/>
                  <a:gd name="T3" fmla="*/ 0 h 120"/>
                  <a:gd name="T4" fmla="*/ 0 w 360"/>
                  <a:gd name="T5" fmla="*/ 60 h 120"/>
                  <a:gd name="T6" fmla="*/ 60 w 360"/>
                  <a:gd name="T7" fmla="*/ 120 h 120"/>
                  <a:gd name="T8" fmla="*/ 300 w 360"/>
                  <a:gd name="T9" fmla="*/ 120 h 120"/>
                  <a:gd name="T10" fmla="*/ 360 w 360"/>
                  <a:gd name="T11" fmla="*/ 60 h 120"/>
                  <a:gd name="T12" fmla="*/ 300 w 360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120">
                    <a:moveTo>
                      <a:pt x="30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300" y="120"/>
                      <a:pt x="300" y="120"/>
                      <a:pt x="300" y="120"/>
                    </a:cubicBezTo>
                    <a:cubicBezTo>
                      <a:pt x="333" y="120"/>
                      <a:pt x="360" y="93"/>
                      <a:pt x="360" y="60"/>
                    </a:cubicBezTo>
                    <a:cubicBezTo>
                      <a:pt x="360" y="27"/>
                      <a:pt x="333" y="0"/>
                      <a:pt x="3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4465635" y="2259032"/>
                <a:ext cx="34925" cy="12700"/>
              </a:xfrm>
              <a:custGeom>
                <a:avLst/>
                <a:gdLst>
                  <a:gd name="T0" fmla="*/ 300 w 360"/>
                  <a:gd name="T1" fmla="*/ 0 h 120"/>
                  <a:gd name="T2" fmla="*/ 60 w 360"/>
                  <a:gd name="T3" fmla="*/ 0 h 120"/>
                  <a:gd name="T4" fmla="*/ 0 w 360"/>
                  <a:gd name="T5" fmla="*/ 60 h 120"/>
                  <a:gd name="T6" fmla="*/ 60 w 360"/>
                  <a:gd name="T7" fmla="*/ 120 h 120"/>
                  <a:gd name="T8" fmla="*/ 300 w 360"/>
                  <a:gd name="T9" fmla="*/ 120 h 120"/>
                  <a:gd name="T10" fmla="*/ 360 w 360"/>
                  <a:gd name="T11" fmla="*/ 60 h 120"/>
                  <a:gd name="T12" fmla="*/ 300 w 360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120">
                    <a:moveTo>
                      <a:pt x="30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300" y="120"/>
                      <a:pt x="300" y="120"/>
                      <a:pt x="300" y="120"/>
                    </a:cubicBezTo>
                    <a:cubicBezTo>
                      <a:pt x="333" y="120"/>
                      <a:pt x="360" y="93"/>
                      <a:pt x="360" y="60"/>
                    </a:cubicBezTo>
                    <a:cubicBezTo>
                      <a:pt x="360" y="27"/>
                      <a:pt x="333" y="0"/>
                      <a:pt x="3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4381512" y="2295558"/>
                <a:ext cx="60325" cy="11113"/>
              </a:xfrm>
              <a:custGeom>
                <a:avLst/>
                <a:gdLst>
                  <a:gd name="T0" fmla="*/ 548 w 608"/>
                  <a:gd name="T1" fmla="*/ 0 h 120"/>
                  <a:gd name="T2" fmla="*/ 60 w 608"/>
                  <a:gd name="T3" fmla="*/ 0 h 120"/>
                  <a:gd name="T4" fmla="*/ 0 w 608"/>
                  <a:gd name="T5" fmla="*/ 60 h 120"/>
                  <a:gd name="T6" fmla="*/ 60 w 608"/>
                  <a:gd name="T7" fmla="*/ 120 h 120"/>
                  <a:gd name="T8" fmla="*/ 548 w 608"/>
                  <a:gd name="T9" fmla="*/ 120 h 120"/>
                  <a:gd name="T10" fmla="*/ 608 w 608"/>
                  <a:gd name="T11" fmla="*/ 60 h 120"/>
                  <a:gd name="T12" fmla="*/ 548 w 608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120">
                    <a:moveTo>
                      <a:pt x="548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548" y="120"/>
                      <a:pt x="548" y="120"/>
                      <a:pt x="548" y="120"/>
                    </a:cubicBezTo>
                    <a:cubicBezTo>
                      <a:pt x="581" y="120"/>
                      <a:pt x="608" y="93"/>
                      <a:pt x="608" y="60"/>
                    </a:cubicBezTo>
                    <a:cubicBezTo>
                      <a:pt x="608" y="27"/>
                      <a:pt x="581" y="0"/>
                      <a:pt x="5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4381501" y="2319338"/>
                <a:ext cx="60325" cy="11113"/>
              </a:xfrm>
              <a:custGeom>
                <a:avLst/>
                <a:gdLst>
                  <a:gd name="T0" fmla="*/ 548 w 608"/>
                  <a:gd name="T1" fmla="*/ 0 h 120"/>
                  <a:gd name="T2" fmla="*/ 60 w 608"/>
                  <a:gd name="T3" fmla="*/ 0 h 120"/>
                  <a:gd name="T4" fmla="*/ 0 w 608"/>
                  <a:gd name="T5" fmla="*/ 60 h 120"/>
                  <a:gd name="T6" fmla="*/ 60 w 608"/>
                  <a:gd name="T7" fmla="*/ 120 h 120"/>
                  <a:gd name="T8" fmla="*/ 548 w 608"/>
                  <a:gd name="T9" fmla="*/ 120 h 120"/>
                  <a:gd name="T10" fmla="*/ 608 w 608"/>
                  <a:gd name="T11" fmla="*/ 60 h 120"/>
                  <a:gd name="T12" fmla="*/ 548 w 608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120">
                    <a:moveTo>
                      <a:pt x="548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548" y="120"/>
                      <a:pt x="548" y="120"/>
                      <a:pt x="548" y="120"/>
                    </a:cubicBezTo>
                    <a:cubicBezTo>
                      <a:pt x="581" y="120"/>
                      <a:pt x="608" y="93"/>
                      <a:pt x="608" y="60"/>
                    </a:cubicBezTo>
                    <a:cubicBezTo>
                      <a:pt x="608" y="27"/>
                      <a:pt x="581" y="0"/>
                      <a:pt x="5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62" name="Freeform 61"/>
          <p:cNvSpPr/>
          <p:nvPr/>
        </p:nvSpPr>
        <p:spPr>
          <a:xfrm>
            <a:off x="6881131" y="3913602"/>
            <a:ext cx="1259218" cy="2283082"/>
          </a:xfrm>
          <a:custGeom>
            <a:avLst/>
            <a:gdLst>
              <a:gd name="connsiteX0" fmla="*/ 0 w 2219632"/>
              <a:gd name="connsiteY0" fmla="*/ 0 h 4890706"/>
              <a:gd name="connsiteX1" fmla="*/ 5729 w 2219632"/>
              <a:gd name="connsiteY1" fmla="*/ 113452 h 4890706"/>
              <a:gd name="connsiteX2" fmla="*/ 1109816 w 2219632"/>
              <a:gd name="connsiteY2" fmla="*/ 1109797 h 4890706"/>
              <a:gd name="connsiteX3" fmla="*/ 2213903 w 2219632"/>
              <a:gd name="connsiteY3" fmla="*/ 113452 h 4890706"/>
              <a:gd name="connsiteX4" fmla="*/ 2219632 w 2219632"/>
              <a:gd name="connsiteY4" fmla="*/ 0 h 4890706"/>
              <a:gd name="connsiteX5" fmla="*/ 2219632 w 2219632"/>
              <a:gd name="connsiteY5" fmla="*/ 4890706 h 4890706"/>
              <a:gd name="connsiteX6" fmla="*/ 0 w 2219632"/>
              <a:gd name="connsiteY6" fmla="*/ 4890706 h 4890706"/>
              <a:gd name="connsiteX7" fmla="*/ 0 w 2219632"/>
              <a:gd name="connsiteY7" fmla="*/ 0 h 489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9632" h="4890706">
                <a:moveTo>
                  <a:pt x="0" y="0"/>
                </a:moveTo>
                <a:lnTo>
                  <a:pt x="5729" y="113452"/>
                </a:lnTo>
                <a:cubicBezTo>
                  <a:pt x="62563" y="673084"/>
                  <a:pt x="535190" y="1109797"/>
                  <a:pt x="1109816" y="1109797"/>
                </a:cubicBezTo>
                <a:cubicBezTo>
                  <a:pt x="1684443" y="1109797"/>
                  <a:pt x="2157070" y="673084"/>
                  <a:pt x="2213903" y="113452"/>
                </a:cubicBezTo>
                <a:lnTo>
                  <a:pt x="2219632" y="0"/>
                </a:lnTo>
                <a:lnTo>
                  <a:pt x="2219632" y="4890706"/>
                </a:lnTo>
                <a:lnTo>
                  <a:pt x="0" y="489070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8000">
                <a:srgbClr val="70B6A9"/>
              </a:gs>
              <a:gs pos="0">
                <a:srgbClr val="EAE4DD">
                  <a:alpha val="0"/>
                </a:srgbClr>
              </a:gs>
              <a:gs pos="89000">
                <a:srgbClr val="2F9D8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130" name="Chart 129"/>
          <p:cNvGraphicFramePr/>
          <p:nvPr>
            <p:extLst>
              <p:ext uri="{D42A27DB-BD31-4B8C-83A1-F6EECF244321}">
                <p14:modId xmlns:p14="http://schemas.microsoft.com/office/powerpoint/2010/main" val="3896456157"/>
              </p:ext>
            </p:extLst>
          </p:nvPr>
        </p:nvGraphicFramePr>
        <p:xfrm>
          <a:off x="6373338" y="3195523"/>
          <a:ext cx="2283579" cy="1522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7063527" y="3505116"/>
            <a:ext cx="903201" cy="903201"/>
            <a:chOff x="4692480" y="4330840"/>
            <a:chExt cx="501680" cy="501680"/>
          </a:xfrm>
        </p:grpSpPr>
        <p:sp>
          <p:nvSpPr>
            <p:cNvPr id="9" name="Oval 8"/>
            <p:cNvSpPr/>
            <p:nvPr/>
          </p:nvSpPr>
          <p:spPr>
            <a:xfrm rot="2700000">
              <a:off x="4692480" y="4330840"/>
              <a:ext cx="501680" cy="501680"/>
            </a:xfrm>
            <a:prstGeom prst="ellipse">
              <a:avLst/>
            </a:prstGeom>
            <a:solidFill>
              <a:srgbClr val="50231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849723" y="4488083"/>
              <a:ext cx="187196" cy="187196"/>
            </a:xfrm>
            <a:prstGeom prst="rect">
              <a:avLst/>
            </a:prstGeom>
            <a:solidFill>
              <a:srgbClr val="502310"/>
            </a:solidFill>
            <a:ln>
              <a:noFill/>
            </a:ln>
            <a:effectLst/>
          </p:spPr>
        </p:pic>
      </p:grpSp>
      <p:sp>
        <p:nvSpPr>
          <p:cNvPr id="64" name="TextBox 63"/>
          <p:cNvSpPr txBox="1"/>
          <p:nvPr/>
        </p:nvSpPr>
        <p:spPr>
          <a:xfrm>
            <a:off x="4342313" y="306156"/>
            <a:ext cx="379289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+mj-lt"/>
              </a:rPr>
              <a:t>TIMELINE ROADMAP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382872" y="6198391"/>
            <a:ext cx="8756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Your logo</a:t>
            </a:r>
          </a:p>
        </p:txBody>
      </p:sp>
      <p:sp>
        <p:nvSpPr>
          <p:cNvPr id="90" name="Rectangle 89"/>
          <p:cNvSpPr/>
          <p:nvPr/>
        </p:nvSpPr>
        <p:spPr>
          <a:xfrm>
            <a:off x="11234057" y="6114444"/>
            <a:ext cx="957943" cy="362556"/>
          </a:xfrm>
          <a:prstGeom prst="rect">
            <a:avLst/>
          </a:prstGeom>
          <a:gradFill flip="none" rotWithShape="1">
            <a:gsLst>
              <a:gs pos="0">
                <a:srgbClr val="EAE4DD">
                  <a:alpha val="0"/>
                </a:srgbClr>
              </a:gs>
              <a:gs pos="44000">
                <a:srgbClr val="6FB5A8"/>
              </a:gs>
              <a:gs pos="100000">
                <a:srgbClr val="2F9D8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1497705" y="4658301"/>
            <a:ext cx="68127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80%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210286" y="5087150"/>
            <a:ext cx="12561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Lorem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ipsum</a:t>
            </a:r>
            <a:r>
              <a:rPr lang="en-US" sz="1000" dirty="0">
                <a:solidFill>
                  <a:schemeClr val="bg1"/>
                </a:solidFill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330710" y="4658301"/>
            <a:ext cx="66684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45%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4043291" y="5087150"/>
            <a:ext cx="12561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Lorem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ipsum</a:t>
            </a:r>
            <a:r>
              <a:rPr lang="en-US" sz="1000" dirty="0">
                <a:solidFill>
                  <a:schemeClr val="bg1"/>
                </a:solidFill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176179" y="4658301"/>
            <a:ext cx="66684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37%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888760" y="5087150"/>
            <a:ext cx="12561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Lorem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ipsum</a:t>
            </a:r>
            <a:r>
              <a:rPr lang="en-US" sz="1000" dirty="0">
                <a:solidFill>
                  <a:schemeClr val="bg1"/>
                </a:solidFill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0019350" y="4658301"/>
            <a:ext cx="66684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91%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9731931" y="5087150"/>
            <a:ext cx="12561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Lorem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ipsum</a:t>
            </a:r>
            <a:r>
              <a:rPr lang="en-US" sz="1000" dirty="0">
                <a:solidFill>
                  <a:schemeClr val="bg1"/>
                </a:solidFill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920648" y="1737672"/>
            <a:ext cx="66684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65%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2633229" y="2166521"/>
            <a:ext cx="12561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Lorem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ipsum</a:t>
            </a:r>
            <a:r>
              <a:rPr lang="en-US" sz="1000" dirty="0">
                <a:solidFill>
                  <a:schemeClr val="bg1"/>
                </a:solidFill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752605" y="1737672"/>
            <a:ext cx="68127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84%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5465186" y="2166521"/>
            <a:ext cx="12561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Lorem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ipsum</a:t>
            </a:r>
            <a:r>
              <a:rPr lang="en-US" sz="1000" dirty="0">
                <a:solidFill>
                  <a:schemeClr val="bg1"/>
                </a:solidFill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8568683" y="1737672"/>
            <a:ext cx="66684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26%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8281264" y="2166521"/>
            <a:ext cx="12561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Lorem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ipsum</a:t>
            </a:r>
            <a:r>
              <a:rPr lang="en-US" sz="1000" dirty="0">
                <a:solidFill>
                  <a:schemeClr val="bg1"/>
                </a:solidFill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endParaRPr lang="en-US" sz="1000" dirty="0">
              <a:solidFill>
                <a:schemeClr val="bg1"/>
              </a:solidFill>
            </a:endParaRPr>
          </a:p>
        </p:txBody>
      </p:sp>
      <p:grpSp>
        <p:nvGrpSpPr>
          <p:cNvPr id="138" name="Group 137"/>
          <p:cNvGrpSpPr/>
          <p:nvPr/>
        </p:nvGrpSpPr>
        <p:grpSpPr>
          <a:xfrm>
            <a:off x="1676001" y="3846339"/>
            <a:ext cx="324684" cy="322380"/>
            <a:chOff x="3784600" y="3317875"/>
            <a:chExt cx="223838" cy="222250"/>
          </a:xfrm>
          <a:solidFill>
            <a:schemeClr val="bg1"/>
          </a:solidFill>
        </p:grpSpPr>
        <p:sp>
          <p:nvSpPr>
            <p:cNvPr id="139" name="Freeform 5"/>
            <p:cNvSpPr>
              <a:spLocks/>
            </p:cNvSpPr>
            <p:nvPr/>
          </p:nvSpPr>
          <p:spPr bwMode="auto">
            <a:xfrm>
              <a:off x="3889375" y="3343275"/>
              <a:ext cx="39688" cy="39688"/>
            </a:xfrm>
            <a:custGeom>
              <a:avLst/>
              <a:gdLst>
                <a:gd name="T0" fmla="*/ 300 w 360"/>
                <a:gd name="T1" fmla="*/ 244 h 364"/>
                <a:gd name="T2" fmla="*/ 120 w 360"/>
                <a:gd name="T3" fmla="*/ 244 h 364"/>
                <a:gd name="T4" fmla="*/ 120 w 360"/>
                <a:gd name="T5" fmla="*/ 60 h 364"/>
                <a:gd name="T6" fmla="*/ 60 w 360"/>
                <a:gd name="T7" fmla="*/ 0 h 364"/>
                <a:gd name="T8" fmla="*/ 0 w 360"/>
                <a:gd name="T9" fmla="*/ 60 h 364"/>
                <a:gd name="T10" fmla="*/ 0 w 360"/>
                <a:gd name="T11" fmla="*/ 304 h 364"/>
                <a:gd name="T12" fmla="*/ 60 w 360"/>
                <a:gd name="T13" fmla="*/ 364 h 364"/>
                <a:gd name="T14" fmla="*/ 300 w 360"/>
                <a:gd name="T15" fmla="*/ 364 h 364"/>
                <a:gd name="T16" fmla="*/ 360 w 360"/>
                <a:gd name="T17" fmla="*/ 304 h 364"/>
                <a:gd name="T18" fmla="*/ 300 w 360"/>
                <a:gd name="T19" fmla="*/ 24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64">
                  <a:moveTo>
                    <a:pt x="300" y="244"/>
                  </a:moveTo>
                  <a:cubicBezTo>
                    <a:pt x="120" y="244"/>
                    <a:pt x="120" y="244"/>
                    <a:pt x="120" y="244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37"/>
                    <a:pt x="27" y="364"/>
                    <a:pt x="60" y="364"/>
                  </a:cubicBezTo>
                  <a:cubicBezTo>
                    <a:pt x="300" y="364"/>
                    <a:pt x="300" y="364"/>
                    <a:pt x="300" y="364"/>
                  </a:cubicBezTo>
                  <a:cubicBezTo>
                    <a:pt x="333" y="364"/>
                    <a:pt x="360" y="337"/>
                    <a:pt x="360" y="304"/>
                  </a:cubicBezTo>
                  <a:cubicBezTo>
                    <a:pt x="360" y="271"/>
                    <a:pt x="333" y="244"/>
                    <a:pt x="300" y="2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0" name="Freeform 6"/>
            <p:cNvSpPr>
              <a:spLocks noEditPoints="1"/>
            </p:cNvSpPr>
            <p:nvPr/>
          </p:nvSpPr>
          <p:spPr bwMode="auto">
            <a:xfrm>
              <a:off x="3784600" y="3317875"/>
              <a:ext cx="223838" cy="222250"/>
            </a:xfrm>
            <a:custGeom>
              <a:avLst/>
              <a:gdLst>
                <a:gd name="T0" fmla="*/ 1808 w 2048"/>
                <a:gd name="T1" fmla="*/ 1454 h 2048"/>
                <a:gd name="T2" fmla="*/ 1808 w 2048"/>
                <a:gd name="T3" fmla="*/ 1388 h 2048"/>
                <a:gd name="T4" fmla="*/ 1628 w 2048"/>
                <a:gd name="T5" fmla="*/ 1208 h 2048"/>
                <a:gd name="T6" fmla="*/ 1084 w 2048"/>
                <a:gd name="T7" fmla="*/ 1208 h 2048"/>
                <a:gd name="T8" fmla="*/ 1084 w 2048"/>
                <a:gd name="T9" fmla="*/ 1085 h 2048"/>
                <a:gd name="T10" fmla="*/ 1564 w 2048"/>
                <a:gd name="T11" fmla="*/ 544 h 2048"/>
                <a:gd name="T12" fmla="*/ 1024 w 2048"/>
                <a:gd name="T13" fmla="*/ 0 h 2048"/>
                <a:gd name="T14" fmla="*/ 484 w 2048"/>
                <a:gd name="T15" fmla="*/ 544 h 2048"/>
                <a:gd name="T16" fmla="*/ 964 w 2048"/>
                <a:gd name="T17" fmla="*/ 1085 h 2048"/>
                <a:gd name="T18" fmla="*/ 964 w 2048"/>
                <a:gd name="T19" fmla="*/ 1208 h 2048"/>
                <a:gd name="T20" fmla="*/ 420 w 2048"/>
                <a:gd name="T21" fmla="*/ 1208 h 2048"/>
                <a:gd name="T22" fmla="*/ 240 w 2048"/>
                <a:gd name="T23" fmla="*/ 1388 h 2048"/>
                <a:gd name="T24" fmla="*/ 240 w 2048"/>
                <a:gd name="T25" fmla="*/ 1454 h 2048"/>
                <a:gd name="T26" fmla="*/ 0 w 2048"/>
                <a:gd name="T27" fmla="*/ 1748 h 2048"/>
                <a:gd name="T28" fmla="*/ 300 w 2048"/>
                <a:gd name="T29" fmla="*/ 2048 h 2048"/>
                <a:gd name="T30" fmla="*/ 600 w 2048"/>
                <a:gd name="T31" fmla="*/ 1748 h 2048"/>
                <a:gd name="T32" fmla="*/ 360 w 2048"/>
                <a:gd name="T33" fmla="*/ 1454 h 2048"/>
                <a:gd name="T34" fmla="*/ 360 w 2048"/>
                <a:gd name="T35" fmla="*/ 1388 h 2048"/>
                <a:gd name="T36" fmla="*/ 420 w 2048"/>
                <a:gd name="T37" fmla="*/ 1328 h 2048"/>
                <a:gd name="T38" fmla="*/ 964 w 2048"/>
                <a:gd name="T39" fmla="*/ 1328 h 2048"/>
                <a:gd name="T40" fmla="*/ 964 w 2048"/>
                <a:gd name="T41" fmla="*/ 1454 h 2048"/>
                <a:gd name="T42" fmla="*/ 724 w 2048"/>
                <a:gd name="T43" fmla="*/ 1748 h 2048"/>
                <a:gd name="T44" fmla="*/ 1024 w 2048"/>
                <a:gd name="T45" fmla="*/ 2048 h 2048"/>
                <a:gd name="T46" fmla="*/ 1324 w 2048"/>
                <a:gd name="T47" fmla="*/ 1748 h 2048"/>
                <a:gd name="T48" fmla="*/ 1084 w 2048"/>
                <a:gd name="T49" fmla="*/ 1454 h 2048"/>
                <a:gd name="T50" fmla="*/ 1084 w 2048"/>
                <a:gd name="T51" fmla="*/ 1328 h 2048"/>
                <a:gd name="T52" fmla="*/ 1628 w 2048"/>
                <a:gd name="T53" fmla="*/ 1328 h 2048"/>
                <a:gd name="T54" fmla="*/ 1688 w 2048"/>
                <a:gd name="T55" fmla="*/ 1388 h 2048"/>
                <a:gd name="T56" fmla="*/ 1688 w 2048"/>
                <a:gd name="T57" fmla="*/ 1454 h 2048"/>
                <a:gd name="T58" fmla="*/ 1448 w 2048"/>
                <a:gd name="T59" fmla="*/ 1748 h 2048"/>
                <a:gd name="T60" fmla="*/ 1748 w 2048"/>
                <a:gd name="T61" fmla="*/ 2048 h 2048"/>
                <a:gd name="T62" fmla="*/ 2048 w 2048"/>
                <a:gd name="T63" fmla="*/ 1748 h 2048"/>
                <a:gd name="T64" fmla="*/ 1808 w 2048"/>
                <a:gd name="T65" fmla="*/ 1454 h 2048"/>
                <a:gd name="T66" fmla="*/ 480 w 2048"/>
                <a:gd name="T67" fmla="*/ 1748 h 2048"/>
                <a:gd name="T68" fmla="*/ 300 w 2048"/>
                <a:gd name="T69" fmla="*/ 1928 h 2048"/>
                <a:gd name="T70" fmla="*/ 120 w 2048"/>
                <a:gd name="T71" fmla="*/ 1748 h 2048"/>
                <a:gd name="T72" fmla="*/ 300 w 2048"/>
                <a:gd name="T73" fmla="*/ 1568 h 2048"/>
                <a:gd name="T74" fmla="*/ 480 w 2048"/>
                <a:gd name="T75" fmla="*/ 1748 h 2048"/>
                <a:gd name="T76" fmla="*/ 1204 w 2048"/>
                <a:gd name="T77" fmla="*/ 1748 h 2048"/>
                <a:gd name="T78" fmla="*/ 1024 w 2048"/>
                <a:gd name="T79" fmla="*/ 1928 h 2048"/>
                <a:gd name="T80" fmla="*/ 844 w 2048"/>
                <a:gd name="T81" fmla="*/ 1748 h 2048"/>
                <a:gd name="T82" fmla="*/ 1024 w 2048"/>
                <a:gd name="T83" fmla="*/ 1568 h 2048"/>
                <a:gd name="T84" fmla="*/ 1204 w 2048"/>
                <a:gd name="T85" fmla="*/ 1748 h 2048"/>
                <a:gd name="T86" fmla="*/ 1024 w 2048"/>
                <a:gd name="T87" fmla="*/ 968 h 2048"/>
                <a:gd name="T88" fmla="*/ 604 w 2048"/>
                <a:gd name="T89" fmla="*/ 544 h 2048"/>
                <a:gd name="T90" fmla="*/ 1024 w 2048"/>
                <a:gd name="T91" fmla="*/ 120 h 2048"/>
                <a:gd name="T92" fmla="*/ 1444 w 2048"/>
                <a:gd name="T93" fmla="*/ 544 h 2048"/>
                <a:gd name="T94" fmla="*/ 1024 w 2048"/>
                <a:gd name="T95" fmla="*/ 968 h 2048"/>
                <a:gd name="T96" fmla="*/ 1748 w 2048"/>
                <a:gd name="T97" fmla="*/ 1928 h 2048"/>
                <a:gd name="T98" fmla="*/ 1568 w 2048"/>
                <a:gd name="T99" fmla="*/ 1748 h 2048"/>
                <a:gd name="T100" fmla="*/ 1748 w 2048"/>
                <a:gd name="T101" fmla="*/ 1568 h 2048"/>
                <a:gd name="T102" fmla="*/ 1928 w 2048"/>
                <a:gd name="T103" fmla="*/ 1748 h 2048"/>
                <a:gd name="T104" fmla="*/ 1748 w 2048"/>
                <a:gd name="T105" fmla="*/ 192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8" h="2048">
                  <a:moveTo>
                    <a:pt x="1808" y="1454"/>
                  </a:moveTo>
                  <a:cubicBezTo>
                    <a:pt x="1808" y="1388"/>
                    <a:pt x="1808" y="1388"/>
                    <a:pt x="1808" y="1388"/>
                  </a:cubicBezTo>
                  <a:cubicBezTo>
                    <a:pt x="1808" y="1289"/>
                    <a:pt x="1727" y="1208"/>
                    <a:pt x="1628" y="1208"/>
                  </a:cubicBezTo>
                  <a:cubicBezTo>
                    <a:pt x="1084" y="1208"/>
                    <a:pt x="1084" y="1208"/>
                    <a:pt x="1084" y="1208"/>
                  </a:cubicBezTo>
                  <a:cubicBezTo>
                    <a:pt x="1084" y="1085"/>
                    <a:pt x="1084" y="1085"/>
                    <a:pt x="1084" y="1085"/>
                  </a:cubicBezTo>
                  <a:cubicBezTo>
                    <a:pt x="1354" y="1054"/>
                    <a:pt x="1564" y="824"/>
                    <a:pt x="1564" y="544"/>
                  </a:cubicBezTo>
                  <a:cubicBezTo>
                    <a:pt x="1564" y="244"/>
                    <a:pt x="1322" y="0"/>
                    <a:pt x="1024" y="0"/>
                  </a:cubicBezTo>
                  <a:cubicBezTo>
                    <a:pt x="726" y="0"/>
                    <a:pt x="484" y="244"/>
                    <a:pt x="484" y="544"/>
                  </a:cubicBezTo>
                  <a:cubicBezTo>
                    <a:pt x="484" y="824"/>
                    <a:pt x="694" y="1054"/>
                    <a:pt x="964" y="1085"/>
                  </a:cubicBezTo>
                  <a:cubicBezTo>
                    <a:pt x="964" y="1208"/>
                    <a:pt x="964" y="1208"/>
                    <a:pt x="964" y="1208"/>
                  </a:cubicBezTo>
                  <a:cubicBezTo>
                    <a:pt x="420" y="1208"/>
                    <a:pt x="420" y="1208"/>
                    <a:pt x="420" y="1208"/>
                  </a:cubicBezTo>
                  <a:cubicBezTo>
                    <a:pt x="321" y="1208"/>
                    <a:pt x="240" y="1289"/>
                    <a:pt x="240" y="1388"/>
                  </a:cubicBezTo>
                  <a:cubicBezTo>
                    <a:pt x="240" y="1454"/>
                    <a:pt x="240" y="1454"/>
                    <a:pt x="240" y="1454"/>
                  </a:cubicBezTo>
                  <a:cubicBezTo>
                    <a:pt x="103" y="1482"/>
                    <a:pt x="0" y="1603"/>
                    <a:pt x="0" y="1748"/>
                  </a:cubicBezTo>
                  <a:cubicBezTo>
                    <a:pt x="0" y="1913"/>
                    <a:pt x="135" y="2048"/>
                    <a:pt x="300" y="2048"/>
                  </a:cubicBezTo>
                  <a:cubicBezTo>
                    <a:pt x="465" y="2048"/>
                    <a:pt x="600" y="1913"/>
                    <a:pt x="600" y="1748"/>
                  </a:cubicBezTo>
                  <a:cubicBezTo>
                    <a:pt x="600" y="1603"/>
                    <a:pt x="497" y="1482"/>
                    <a:pt x="360" y="1454"/>
                  </a:cubicBezTo>
                  <a:cubicBezTo>
                    <a:pt x="360" y="1388"/>
                    <a:pt x="360" y="1388"/>
                    <a:pt x="360" y="1388"/>
                  </a:cubicBezTo>
                  <a:cubicBezTo>
                    <a:pt x="360" y="1355"/>
                    <a:pt x="387" y="1328"/>
                    <a:pt x="420" y="1328"/>
                  </a:cubicBezTo>
                  <a:cubicBezTo>
                    <a:pt x="964" y="1328"/>
                    <a:pt x="964" y="1328"/>
                    <a:pt x="964" y="1328"/>
                  </a:cubicBezTo>
                  <a:cubicBezTo>
                    <a:pt x="964" y="1454"/>
                    <a:pt x="964" y="1454"/>
                    <a:pt x="964" y="1454"/>
                  </a:cubicBezTo>
                  <a:cubicBezTo>
                    <a:pt x="827" y="1482"/>
                    <a:pt x="724" y="1603"/>
                    <a:pt x="724" y="1748"/>
                  </a:cubicBezTo>
                  <a:cubicBezTo>
                    <a:pt x="724" y="1913"/>
                    <a:pt x="859" y="2048"/>
                    <a:pt x="1024" y="2048"/>
                  </a:cubicBezTo>
                  <a:cubicBezTo>
                    <a:pt x="1189" y="2048"/>
                    <a:pt x="1324" y="1913"/>
                    <a:pt x="1324" y="1748"/>
                  </a:cubicBezTo>
                  <a:cubicBezTo>
                    <a:pt x="1324" y="1603"/>
                    <a:pt x="1221" y="1482"/>
                    <a:pt x="1084" y="1454"/>
                  </a:cubicBezTo>
                  <a:cubicBezTo>
                    <a:pt x="1084" y="1328"/>
                    <a:pt x="1084" y="1328"/>
                    <a:pt x="1084" y="1328"/>
                  </a:cubicBezTo>
                  <a:cubicBezTo>
                    <a:pt x="1628" y="1328"/>
                    <a:pt x="1628" y="1328"/>
                    <a:pt x="1628" y="1328"/>
                  </a:cubicBezTo>
                  <a:cubicBezTo>
                    <a:pt x="1661" y="1328"/>
                    <a:pt x="1688" y="1355"/>
                    <a:pt x="1688" y="1388"/>
                  </a:cubicBezTo>
                  <a:cubicBezTo>
                    <a:pt x="1688" y="1454"/>
                    <a:pt x="1688" y="1454"/>
                    <a:pt x="1688" y="1454"/>
                  </a:cubicBezTo>
                  <a:cubicBezTo>
                    <a:pt x="1551" y="1482"/>
                    <a:pt x="1448" y="1603"/>
                    <a:pt x="1448" y="1748"/>
                  </a:cubicBezTo>
                  <a:cubicBezTo>
                    <a:pt x="1448" y="1913"/>
                    <a:pt x="1583" y="2048"/>
                    <a:pt x="1748" y="2048"/>
                  </a:cubicBezTo>
                  <a:cubicBezTo>
                    <a:pt x="1913" y="2048"/>
                    <a:pt x="2048" y="1913"/>
                    <a:pt x="2048" y="1748"/>
                  </a:cubicBezTo>
                  <a:cubicBezTo>
                    <a:pt x="2048" y="1603"/>
                    <a:pt x="1945" y="1482"/>
                    <a:pt x="1808" y="1454"/>
                  </a:cubicBezTo>
                  <a:close/>
                  <a:moveTo>
                    <a:pt x="480" y="1748"/>
                  </a:moveTo>
                  <a:cubicBezTo>
                    <a:pt x="480" y="1847"/>
                    <a:pt x="399" y="1928"/>
                    <a:pt x="300" y="1928"/>
                  </a:cubicBezTo>
                  <a:cubicBezTo>
                    <a:pt x="201" y="1928"/>
                    <a:pt x="120" y="1847"/>
                    <a:pt x="120" y="1748"/>
                  </a:cubicBezTo>
                  <a:cubicBezTo>
                    <a:pt x="120" y="1649"/>
                    <a:pt x="201" y="1568"/>
                    <a:pt x="300" y="1568"/>
                  </a:cubicBezTo>
                  <a:cubicBezTo>
                    <a:pt x="399" y="1568"/>
                    <a:pt x="480" y="1649"/>
                    <a:pt x="480" y="1748"/>
                  </a:cubicBezTo>
                  <a:close/>
                  <a:moveTo>
                    <a:pt x="1204" y="1748"/>
                  </a:moveTo>
                  <a:cubicBezTo>
                    <a:pt x="1204" y="1847"/>
                    <a:pt x="1123" y="1928"/>
                    <a:pt x="1024" y="1928"/>
                  </a:cubicBezTo>
                  <a:cubicBezTo>
                    <a:pt x="925" y="1928"/>
                    <a:pt x="844" y="1847"/>
                    <a:pt x="844" y="1748"/>
                  </a:cubicBezTo>
                  <a:cubicBezTo>
                    <a:pt x="844" y="1649"/>
                    <a:pt x="925" y="1568"/>
                    <a:pt x="1024" y="1568"/>
                  </a:cubicBezTo>
                  <a:cubicBezTo>
                    <a:pt x="1123" y="1568"/>
                    <a:pt x="1204" y="1649"/>
                    <a:pt x="1204" y="1748"/>
                  </a:cubicBezTo>
                  <a:close/>
                  <a:moveTo>
                    <a:pt x="1024" y="968"/>
                  </a:moveTo>
                  <a:cubicBezTo>
                    <a:pt x="792" y="968"/>
                    <a:pt x="604" y="778"/>
                    <a:pt x="604" y="544"/>
                  </a:cubicBezTo>
                  <a:cubicBezTo>
                    <a:pt x="604" y="310"/>
                    <a:pt x="792" y="120"/>
                    <a:pt x="1024" y="120"/>
                  </a:cubicBezTo>
                  <a:cubicBezTo>
                    <a:pt x="1256" y="120"/>
                    <a:pt x="1444" y="310"/>
                    <a:pt x="1444" y="544"/>
                  </a:cubicBezTo>
                  <a:cubicBezTo>
                    <a:pt x="1444" y="778"/>
                    <a:pt x="1256" y="968"/>
                    <a:pt x="1024" y="968"/>
                  </a:cubicBezTo>
                  <a:close/>
                  <a:moveTo>
                    <a:pt x="1748" y="1928"/>
                  </a:moveTo>
                  <a:cubicBezTo>
                    <a:pt x="1649" y="1928"/>
                    <a:pt x="1568" y="1847"/>
                    <a:pt x="1568" y="1748"/>
                  </a:cubicBezTo>
                  <a:cubicBezTo>
                    <a:pt x="1568" y="1649"/>
                    <a:pt x="1649" y="1568"/>
                    <a:pt x="1748" y="1568"/>
                  </a:cubicBezTo>
                  <a:cubicBezTo>
                    <a:pt x="1847" y="1568"/>
                    <a:pt x="1928" y="1649"/>
                    <a:pt x="1928" y="1748"/>
                  </a:cubicBezTo>
                  <a:cubicBezTo>
                    <a:pt x="1928" y="1847"/>
                    <a:pt x="1847" y="1928"/>
                    <a:pt x="1748" y="19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pic>
        <p:nvPicPr>
          <p:cNvPr id="141" name="Picture 14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81636" y="3751402"/>
            <a:ext cx="365924" cy="365924"/>
          </a:xfrm>
          <a:prstGeom prst="rect">
            <a:avLst/>
          </a:prstGeom>
        </p:spPr>
      </p:pic>
      <p:sp>
        <p:nvSpPr>
          <p:cNvPr id="142" name="Freeform 5"/>
          <p:cNvSpPr>
            <a:spLocks noEditPoints="1"/>
          </p:cNvSpPr>
          <p:nvPr/>
        </p:nvSpPr>
        <p:spPr bwMode="auto">
          <a:xfrm>
            <a:off x="5908494" y="3030759"/>
            <a:ext cx="379782" cy="431615"/>
          </a:xfrm>
          <a:custGeom>
            <a:avLst/>
            <a:gdLst>
              <a:gd name="T0" fmla="*/ 1440 w 1800"/>
              <a:gd name="T1" fmla="*/ 544 h 2048"/>
              <a:gd name="T2" fmla="*/ 360 w 1800"/>
              <a:gd name="T3" fmla="*/ 544 h 2048"/>
              <a:gd name="T4" fmla="*/ 0 w 1800"/>
              <a:gd name="T5" fmla="*/ 1868 h 2048"/>
              <a:gd name="T6" fmla="*/ 1620 w 1800"/>
              <a:gd name="T7" fmla="*/ 2048 h 2048"/>
              <a:gd name="T8" fmla="*/ 1176 w 1800"/>
              <a:gd name="T9" fmla="*/ 1011 h 2048"/>
              <a:gd name="T10" fmla="*/ 900 w 1800"/>
              <a:gd name="T11" fmla="*/ 120 h 2048"/>
              <a:gd name="T12" fmla="*/ 900 w 1800"/>
              <a:gd name="T13" fmla="*/ 968 h 2048"/>
              <a:gd name="T14" fmla="*/ 1012 w 1800"/>
              <a:gd name="T15" fmla="*/ 1096 h 2048"/>
              <a:gd name="T16" fmla="*/ 788 w 1800"/>
              <a:gd name="T17" fmla="*/ 1096 h 2048"/>
              <a:gd name="T18" fmla="*/ 1012 w 1800"/>
              <a:gd name="T19" fmla="*/ 1096 h 2048"/>
              <a:gd name="T20" fmla="*/ 180 w 1800"/>
              <a:gd name="T21" fmla="*/ 1928 h 2048"/>
              <a:gd name="T22" fmla="*/ 419 w 1800"/>
              <a:gd name="T23" fmla="*/ 1254 h 2048"/>
              <a:gd name="T24" fmla="*/ 702 w 1800"/>
              <a:gd name="T25" fmla="*/ 1550 h 2048"/>
              <a:gd name="T26" fmla="*/ 778 w 1800"/>
              <a:gd name="T27" fmla="*/ 1637 h 2048"/>
              <a:gd name="T28" fmla="*/ 698 w 1800"/>
              <a:gd name="T29" fmla="*/ 1385 h 2048"/>
              <a:gd name="T30" fmla="*/ 669 w 1800"/>
              <a:gd name="T31" fmla="*/ 1414 h 2048"/>
              <a:gd name="T32" fmla="*/ 645 w 1800"/>
              <a:gd name="T33" fmla="*/ 1131 h 2048"/>
              <a:gd name="T34" fmla="*/ 698 w 1800"/>
              <a:gd name="T35" fmla="*/ 1385 h 2048"/>
              <a:gd name="T36" fmla="*/ 899 w 1800"/>
              <a:gd name="T37" fmla="*/ 1638 h 2048"/>
              <a:gd name="T38" fmla="*/ 901 w 1800"/>
              <a:gd name="T39" fmla="*/ 1638 h 2048"/>
              <a:gd name="T40" fmla="*/ 851 w 1800"/>
              <a:gd name="T41" fmla="*/ 1928 h 2048"/>
              <a:gd name="T42" fmla="*/ 900 w 1800"/>
              <a:gd name="T43" fmla="*/ 1628 h 2048"/>
              <a:gd name="T44" fmla="*/ 813 w 1800"/>
              <a:gd name="T45" fmla="*/ 1440 h 2048"/>
              <a:gd name="T46" fmla="*/ 987 w 1800"/>
              <a:gd name="T47" fmla="*/ 1440 h 2048"/>
              <a:gd name="T48" fmla="*/ 1155 w 1800"/>
              <a:gd name="T49" fmla="*/ 1131 h 2048"/>
              <a:gd name="T50" fmla="*/ 1134 w 1800"/>
              <a:gd name="T51" fmla="*/ 1417 h 2048"/>
              <a:gd name="T52" fmla="*/ 1102 w 1800"/>
              <a:gd name="T53" fmla="*/ 1385 h 2048"/>
              <a:gd name="T54" fmla="*/ 1155 w 1800"/>
              <a:gd name="T55" fmla="*/ 1131 h 2048"/>
              <a:gd name="T56" fmla="*/ 1071 w 1800"/>
              <a:gd name="T57" fmla="*/ 1928 h 2048"/>
              <a:gd name="T58" fmla="*/ 1076 w 1800"/>
              <a:gd name="T59" fmla="*/ 1529 h 2048"/>
              <a:gd name="T60" fmla="*/ 1188 w 1800"/>
              <a:gd name="T61" fmla="*/ 1544 h 2048"/>
              <a:gd name="T62" fmla="*/ 1680 w 1800"/>
              <a:gd name="T63" fmla="*/ 1868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00" h="2048">
                <a:moveTo>
                  <a:pt x="1176" y="1011"/>
                </a:moveTo>
                <a:cubicBezTo>
                  <a:pt x="1334" y="916"/>
                  <a:pt x="1440" y="742"/>
                  <a:pt x="1440" y="544"/>
                </a:cubicBezTo>
                <a:cubicBezTo>
                  <a:pt x="1440" y="244"/>
                  <a:pt x="1198" y="0"/>
                  <a:pt x="900" y="0"/>
                </a:cubicBezTo>
                <a:cubicBezTo>
                  <a:pt x="602" y="0"/>
                  <a:pt x="360" y="244"/>
                  <a:pt x="360" y="544"/>
                </a:cubicBezTo>
                <a:cubicBezTo>
                  <a:pt x="360" y="742"/>
                  <a:pt x="466" y="916"/>
                  <a:pt x="624" y="1011"/>
                </a:cubicBezTo>
                <a:cubicBezTo>
                  <a:pt x="269" y="1125"/>
                  <a:pt x="0" y="1460"/>
                  <a:pt x="0" y="1868"/>
                </a:cubicBezTo>
                <a:cubicBezTo>
                  <a:pt x="0" y="1967"/>
                  <a:pt x="81" y="2048"/>
                  <a:pt x="180" y="2048"/>
                </a:cubicBezTo>
                <a:cubicBezTo>
                  <a:pt x="197" y="2048"/>
                  <a:pt x="1577" y="2048"/>
                  <a:pt x="1620" y="2048"/>
                </a:cubicBezTo>
                <a:cubicBezTo>
                  <a:pt x="1719" y="2048"/>
                  <a:pt x="1800" y="1967"/>
                  <a:pt x="1800" y="1868"/>
                </a:cubicBezTo>
                <a:cubicBezTo>
                  <a:pt x="1800" y="1460"/>
                  <a:pt x="1531" y="1125"/>
                  <a:pt x="1176" y="1011"/>
                </a:cubicBezTo>
                <a:close/>
                <a:moveTo>
                  <a:pt x="480" y="544"/>
                </a:moveTo>
                <a:cubicBezTo>
                  <a:pt x="480" y="310"/>
                  <a:pt x="668" y="120"/>
                  <a:pt x="900" y="120"/>
                </a:cubicBezTo>
                <a:cubicBezTo>
                  <a:pt x="1132" y="120"/>
                  <a:pt x="1320" y="310"/>
                  <a:pt x="1320" y="544"/>
                </a:cubicBezTo>
                <a:cubicBezTo>
                  <a:pt x="1320" y="778"/>
                  <a:pt x="1132" y="968"/>
                  <a:pt x="900" y="968"/>
                </a:cubicBezTo>
                <a:cubicBezTo>
                  <a:pt x="668" y="968"/>
                  <a:pt x="480" y="778"/>
                  <a:pt x="480" y="544"/>
                </a:cubicBezTo>
                <a:close/>
                <a:moveTo>
                  <a:pt x="1012" y="1096"/>
                </a:moveTo>
                <a:cubicBezTo>
                  <a:pt x="900" y="1190"/>
                  <a:pt x="900" y="1190"/>
                  <a:pt x="900" y="1190"/>
                </a:cubicBezTo>
                <a:cubicBezTo>
                  <a:pt x="788" y="1096"/>
                  <a:pt x="788" y="1096"/>
                  <a:pt x="788" y="1096"/>
                </a:cubicBezTo>
                <a:cubicBezTo>
                  <a:pt x="824" y="1091"/>
                  <a:pt x="862" y="1088"/>
                  <a:pt x="900" y="1088"/>
                </a:cubicBezTo>
                <a:cubicBezTo>
                  <a:pt x="938" y="1088"/>
                  <a:pt x="976" y="1091"/>
                  <a:pt x="1012" y="1096"/>
                </a:cubicBezTo>
                <a:close/>
                <a:moveTo>
                  <a:pt x="729" y="1928"/>
                </a:moveTo>
                <a:cubicBezTo>
                  <a:pt x="180" y="1928"/>
                  <a:pt x="180" y="1928"/>
                  <a:pt x="180" y="1928"/>
                </a:cubicBezTo>
                <a:cubicBezTo>
                  <a:pt x="147" y="1928"/>
                  <a:pt x="120" y="1901"/>
                  <a:pt x="120" y="1868"/>
                </a:cubicBezTo>
                <a:cubicBezTo>
                  <a:pt x="120" y="1619"/>
                  <a:pt x="237" y="1397"/>
                  <a:pt x="419" y="1254"/>
                </a:cubicBezTo>
                <a:cubicBezTo>
                  <a:pt x="610" y="1541"/>
                  <a:pt x="610" y="1541"/>
                  <a:pt x="610" y="1541"/>
                </a:cubicBezTo>
                <a:cubicBezTo>
                  <a:pt x="631" y="1573"/>
                  <a:pt x="676" y="1577"/>
                  <a:pt x="702" y="1550"/>
                </a:cubicBezTo>
                <a:cubicBezTo>
                  <a:pt x="724" y="1529"/>
                  <a:pt x="724" y="1529"/>
                  <a:pt x="724" y="1529"/>
                </a:cubicBezTo>
                <a:cubicBezTo>
                  <a:pt x="778" y="1637"/>
                  <a:pt x="778" y="1637"/>
                  <a:pt x="778" y="1637"/>
                </a:cubicBezTo>
                <a:lnTo>
                  <a:pt x="729" y="1928"/>
                </a:lnTo>
                <a:close/>
                <a:moveTo>
                  <a:pt x="698" y="1385"/>
                </a:moveTo>
                <a:cubicBezTo>
                  <a:pt x="698" y="1385"/>
                  <a:pt x="698" y="1385"/>
                  <a:pt x="698" y="1385"/>
                </a:cubicBezTo>
                <a:cubicBezTo>
                  <a:pt x="669" y="1414"/>
                  <a:pt x="669" y="1414"/>
                  <a:pt x="669" y="1414"/>
                </a:cubicBezTo>
                <a:cubicBezTo>
                  <a:pt x="519" y="1188"/>
                  <a:pt x="519" y="1188"/>
                  <a:pt x="519" y="1188"/>
                </a:cubicBezTo>
                <a:cubicBezTo>
                  <a:pt x="559" y="1165"/>
                  <a:pt x="601" y="1146"/>
                  <a:pt x="645" y="1131"/>
                </a:cubicBezTo>
                <a:cubicBezTo>
                  <a:pt x="650" y="1138"/>
                  <a:pt x="640" y="1129"/>
                  <a:pt x="811" y="1272"/>
                </a:cubicBezTo>
                <a:lnTo>
                  <a:pt x="698" y="1385"/>
                </a:lnTo>
                <a:close/>
                <a:moveTo>
                  <a:pt x="851" y="1928"/>
                </a:moveTo>
                <a:cubicBezTo>
                  <a:pt x="899" y="1638"/>
                  <a:pt x="899" y="1638"/>
                  <a:pt x="899" y="1638"/>
                </a:cubicBezTo>
                <a:cubicBezTo>
                  <a:pt x="900" y="1635"/>
                  <a:pt x="900" y="1631"/>
                  <a:pt x="900" y="1628"/>
                </a:cubicBezTo>
                <a:cubicBezTo>
                  <a:pt x="900" y="1631"/>
                  <a:pt x="900" y="1635"/>
                  <a:pt x="901" y="1638"/>
                </a:cubicBezTo>
                <a:cubicBezTo>
                  <a:pt x="949" y="1928"/>
                  <a:pt x="949" y="1928"/>
                  <a:pt x="949" y="1928"/>
                </a:cubicBezTo>
                <a:lnTo>
                  <a:pt x="851" y="1928"/>
                </a:lnTo>
                <a:close/>
                <a:moveTo>
                  <a:pt x="906" y="1601"/>
                </a:moveTo>
                <a:cubicBezTo>
                  <a:pt x="902" y="1610"/>
                  <a:pt x="900" y="1619"/>
                  <a:pt x="900" y="1628"/>
                </a:cubicBezTo>
                <a:cubicBezTo>
                  <a:pt x="900" y="1619"/>
                  <a:pt x="898" y="1610"/>
                  <a:pt x="894" y="1601"/>
                </a:cubicBezTo>
                <a:cubicBezTo>
                  <a:pt x="813" y="1440"/>
                  <a:pt x="813" y="1440"/>
                  <a:pt x="813" y="1440"/>
                </a:cubicBezTo>
                <a:cubicBezTo>
                  <a:pt x="900" y="1353"/>
                  <a:pt x="900" y="1353"/>
                  <a:pt x="900" y="1353"/>
                </a:cubicBezTo>
                <a:cubicBezTo>
                  <a:pt x="987" y="1440"/>
                  <a:pt x="987" y="1440"/>
                  <a:pt x="987" y="1440"/>
                </a:cubicBezTo>
                <a:lnTo>
                  <a:pt x="906" y="1601"/>
                </a:lnTo>
                <a:close/>
                <a:moveTo>
                  <a:pt x="1155" y="1131"/>
                </a:moveTo>
                <a:cubicBezTo>
                  <a:pt x="1205" y="1148"/>
                  <a:pt x="1253" y="1171"/>
                  <a:pt x="1298" y="1197"/>
                </a:cubicBezTo>
                <a:cubicBezTo>
                  <a:pt x="1134" y="1417"/>
                  <a:pt x="1134" y="1417"/>
                  <a:pt x="1134" y="1417"/>
                </a:cubicBezTo>
                <a:cubicBezTo>
                  <a:pt x="1102" y="1385"/>
                  <a:pt x="1102" y="1385"/>
                  <a:pt x="1102" y="1385"/>
                </a:cubicBezTo>
                <a:cubicBezTo>
                  <a:pt x="1102" y="1385"/>
                  <a:pt x="1102" y="1385"/>
                  <a:pt x="1102" y="1385"/>
                </a:cubicBezTo>
                <a:cubicBezTo>
                  <a:pt x="989" y="1272"/>
                  <a:pt x="989" y="1272"/>
                  <a:pt x="989" y="1272"/>
                </a:cubicBezTo>
                <a:cubicBezTo>
                  <a:pt x="1161" y="1128"/>
                  <a:pt x="1150" y="1138"/>
                  <a:pt x="1155" y="1131"/>
                </a:cubicBezTo>
                <a:close/>
                <a:moveTo>
                  <a:pt x="1620" y="1928"/>
                </a:moveTo>
                <a:cubicBezTo>
                  <a:pt x="1071" y="1928"/>
                  <a:pt x="1071" y="1928"/>
                  <a:pt x="1071" y="1928"/>
                </a:cubicBezTo>
                <a:cubicBezTo>
                  <a:pt x="1022" y="1637"/>
                  <a:pt x="1022" y="1637"/>
                  <a:pt x="1022" y="1637"/>
                </a:cubicBezTo>
                <a:cubicBezTo>
                  <a:pt x="1076" y="1529"/>
                  <a:pt x="1076" y="1529"/>
                  <a:pt x="1076" y="1529"/>
                </a:cubicBezTo>
                <a:cubicBezTo>
                  <a:pt x="1098" y="1550"/>
                  <a:pt x="1098" y="1550"/>
                  <a:pt x="1098" y="1550"/>
                </a:cubicBezTo>
                <a:cubicBezTo>
                  <a:pt x="1123" y="1576"/>
                  <a:pt x="1166" y="1573"/>
                  <a:pt x="1188" y="1544"/>
                </a:cubicBezTo>
                <a:cubicBezTo>
                  <a:pt x="1396" y="1267"/>
                  <a:pt x="1396" y="1267"/>
                  <a:pt x="1396" y="1267"/>
                </a:cubicBezTo>
                <a:cubicBezTo>
                  <a:pt x="1569" y="1410"/>
                  <a:pt x="1680" y="1626"/>
                  <a:pt x="1680" y="1868"/>
                </a:cubicBezTo>
                <a:cubicBezTo>
                  <a:pt x="1680" y="1901"/>
                  <a:pt x="1653" y="1928"/>
                  <a:pt x="1620" y="19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97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781" y="889178"/>
            <a:ext cx="8256439" cy="5079644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0" y="2056716"/>
            <a:ext cx="3362449" cy="661084"/>
          </a:xfrm>
          <a:prstGeom prst="rect">
            <a:avLst/>
          </a:prstGeom>
          <a:gradFill flip="none" rotWithShape="1">
            <a:gsLst>
              <a:gs pos="0">
                <a:srgbClr val="EAE4DD">
                  <a:alpha val="0"/>
                </a:srgbClr>
              </a:gs>
              <a:gs pos="44000">
                <a:srgbClr val="6FB5A8"/>
              </a:gs>
              <a:gs pos="100000">
                <a:srgbClr val="2F9D8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 rot="10800000">
            <a:off x="8759118" y="3737285"/>
            <a:ext cx="3432882" cy="677454"/>
          </a:xfrm>
          <a:prstGeom prst="rect">
            <a:avLst/>
          </a:prstGeom>
          <a:gradFill flip="none" rotWithShape="1">
            <a:gsLst>
              <a:gs pos="0">
                <a:srgbClr val="EAE4DD">
                  <a:alpha val="0"/>
                </a:srgbClr>
              </a:gs>
              <a:gs pos="44000">
                <a:srgbClr val="6FB5A8"/>
              </a:gs>
              <a:gs pos="100000">
                <a:srgbClr val="2F9D8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 rot="10800000">
            <a:off x="8804520" y="2056717"/>
            <a:ext cx="3387479" cy="661084"/>
          </a:xfrm>
          <a:prstGeom prst="rect">
            <a:avLst/>
          </a:prstGeom>
          <a:gradFill flip="none" rotWithShape="1">
            <a:gsLst>
              <a:gs pos="0">
                <a:srgbClr val="EAE4DD">
                  <a:alpha val="0"/>
                </a:srgbClr>
              </a:gs>
              <a:gs pos="44000">
                <a:srgbClr val="6FB5A8"/>
              </a:gs>
              <a:gs pos="100000">
                <a:srgbClr val="2F9D8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9839" y="3755598"/>
            <a:ext cx="3364562" cy="640826"/>
          </a:xfrm>
          <a:prstGeom prst="rect">
            <a:avLst/>
          </a:prstGeom>
          <a:gradFill flip="none" rotWithShape="1">
            <a:gsLst>
              <a:gs pos="0">
                <a:srgbClr val="EAE4DD">
                  <a:alpha val="0"/>
                </a:srgbClr>
              </a:gs>
              <a:gs pos="44000">
                <a:srgbClr val="6FB5A8"/>
              </a:gs>
              <a:gs pos="100000">
                <a:srgbClr val="2F9D8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480996" y="1542299"/>
            <a:ext cx="5230008" cy="3263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885413678"/>
              </p:ext>
            </p:extLst>
          </p:nvPr>
        </p:nvGraphicFramePr>
        <p:xfrm>
          <a:off x="3842054" y="1622619"/>
          <a:ext cx="4466052" cy="2977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3" name="Rectangle 72"/>
          <p:cNvSpPr/>
          <p:nvPr/>
        </p:nvSpPr>
        <p:spPr>
          <a:xfrm rot="10800000">
            <a:off x="3480993" y="2056716"/>
            <a:ext cx="1201145" cy="661084"/>
          </a:xfrm>
          <a:prstGeom prst="rect">
            <a:avLst/>
          </a:prstGeom>
          <a:gradFill flip="none" rotWithShape="1">
            <a:gsLst>
              <a:gs pos="41000">
                <a:srgbClr val="A2897D"/>
              </a:gs>
              <a:gs pos="0">
                <a:srgbClr val="EAE4DD">
                  <a:alpha val="0"/>
                </a:srgbClr>
              </a:gs>
              <a:gs pos="100000">
                <a:srgbClr val="50231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Picture Placeholder 50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>
          <a:xfrm>
            <a:off x="4957480" y="1993701"/>
            <a:ext cx="2235200" cy="2235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8" name="Oval 27"/>
          <p:cNvSpPr/>
          <p:nvPr/>
        </p:nvSpPr>
        <p:spPr>
          <a:xfrm rot="18900000">
            <a:off x="3027092" y="2048531"/>
            <a:ext cx="677455" cy="677455"/>
          </a:xfrm>
          <a:prstGeom prst="ellipse">
            <a:avLst/>
          </a:prstGeom>
          <a:solidFill>
            <a:srgbClr val="50231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7391962" y="3745469"/>
            <a:ext cx="1357596" cy="661084"/>
          </a:xfrm>
          <a:prstGeom prst="rect">
            <a:avLst/>
          </a:prstGeom>
          <a:gradFill flip="none" rotWithShape="1">
            <a:gsLst>
              <a:gs pos="100000">
                <a:srgbClr val="E9875D"/>
              </a:gs>
              <a:gs pos="0">
                <a:srgbClr val="EAE4DD">
                  <a:alpha val="0"/>
                </a:srgbClr>
              </a:gs>
              <a:gs pos="41000">
                <a:srgbClr val="EAB9A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3267" y="2240075"/>
            <a:ext cx="265106" cy="294371"/>
          </a:xfrm>
          <a:prstGeom prst="rect">
            <a:avLst/>
          </a:prstGeom>
        </p:spPr>
      </p:pic>
      <p:sp>
        <p:nvSpPr>
          <p:cNvPr id="31" name="Oval 30"/>
          <p:cNvSpPr/>
          <p:nvPr/>
        </p:nvSpPr>
        <p:spPr>
          <a:xfrm>
            <a:off x="8448412" y="3737284"/>
            <a:ext cx="677455" cy="677455"/>
          </a:xfrm>
          <a:prstGeom prst="ellipse">
            <a:avLst/>
          </a:prstGeom>
          <a:solidFill>
            <a:srgbClr val="E9875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 73"/>
          <p:cNvSpPr/>
          <p:nvPr/>
        </p:nvSpPr>
        <p:spPr>
          <a:xfrm rot="10800000">
            <a:off x="3480993" y="3745469"/>
            <a:ext cx="1201145" cy="661084"/>
          </a:xfrm>
          <a:prstGeom prst="rect">
            <a:avLst/>
          </a:prstGeom>
          <a:gradFill flip="none" rotWithShape="1">
            <a:gsLst>
              <a:gs pos="45000">
                <a:srgbClr val="A2897D"/>
              </a:gs>
              <a:gs pos="0">
                <a:srgbClr val="EAE4DD">
                  <a:alpha val="0"/>
                </a:srgbClr>
              </a:gs>
              <a:gs pos="100000">
                <a:srgbClr val="08504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8647693" y="3931204"/>
            <a:ext cx="278894" cy="276916"/>
            <a:chOff x="3784600" y="3317875"/>
            <a:chExt cx="223838" cy="222250"/>
          </a:xfrm>
          <a:solidFill>
            <a:schemeClr val="bg1"/>
          </a:solidFill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3889375" y="3343275"/>
              <a:ext cx="39688" cy="39688"/>
            </a:xfrm>
            <a:custGeom>
              <a:avLst/>
              <a:gdLst>
                <a:gd name="T0" fmla="*/ 300 w 360"/>
                <a:gd name="T1" fmla="*/ 244 h 364"/>
                <a:gd name="T2" fmla="*/ 120 w 360"/>
                <a:gd name="T3" fmla="*/ 244 h 364"/>
                <a:gd name="T4" fmla="*/ 120 w 360"/>
                <a:gd name="T5" fmla="*/ 60 h 364"/>
                <a:gd name="T6" fmla="*/ 60 w 360"/>
                <a:gd name="T7" fmla="*/ 0 h 364"/>
                <a:gd name="T8" fmla="*/ 0 w 360"/>
                <a:gd name="T9" fmla="*/ 60 h 364"/>
                <a:gd name="T10" fmla="*/ 0 w 360"/>
                <a:gd name="T11" fmla="*/ 304 h 364"/>
                <a:gd name="T12" fmla="*/ 60 w 360"/>
                <a:gd name="T13" fmla="*/ 364 h 364"/>
                <a:gd name="T14" fmla="*/ 300 w 360"/>
                <a:gd name="T15" fmla="*/ 364 h 364"/>
                <a:gd name="T16" fmla="*/ 360 w 360"/>
                <a:gd name="T17" fmla="*/ 304 h 364"/>
                <a:gd name="T18" fmla="*/ 300 w 360"/>
                <a:gd name="T19" fmla="*/ 24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64">
                  <a:moveTo>
                    <a:pt x="300" y="244"/>
                  </a:moveTo>
                  <a:cubicBezTo>
                    <a:pt x="120" y="244"/>
                    <a:pt x="120" y="244"/>
                    <a:pt x="120" y="244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37"/>
                    <a:pt x="27" y="364"/>
                    <a:pt x="60" y="364"/>
                  </a:cubicBezTo>
                  <a:cubicBezTo>
                    <a:pt x="300" y="364"/>
                    <a:pt x="300" y="364"/>
                    <a:pt x="300" y="364"/>
                  </a:cubicBezTo>
                  <a:cubicBezTo>
                    <a:pt x="333" y="364"/>
                    <a:pt x="360" y="337"/>
                    <a:pt x="360" y="304"/>
                  </a:cubicBezTo>
                  <a:cubicBezTo>
                    <a:pt x="360" y="271"/>
                    <a:pt x="333" y="244"/>
                    <a:pt x="300" y="2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3784600" y="3317875"/>
              <a:ext cx="223838" cy="222250"/>
            </a:xfrm>
            <a:custGeom>
              <a:avLst/>
              <a:gdLst>
                <a:gd name="T0" fmla="*/ 1808 w 2048"/>
                <a:gd name="T1" fmla="*/ 1454 h 2048"/>
                <a:gd name="T2" fmla="*/ 1808 w 2048"/>
                <a:gd name="T3" fmla="*/ 1388 h 2048"/>
                <a:gd name="T4" fmla="*/ 1628 w 2048"/>
                <a:gd name="T5" fmla="*/ 1208 h 2048"/>
                <a:gd name="T6" fmla="*/ 1084 w 2048"/>
                <a:gd name="T7" fmla="*/ 1208 h 2048"/>
                <a:gd name="T8" fmla="*/ 1084 w 2048"/>
                <a:gd name="T9" fmla="*/ 1085 h 2048"/>
                <a:gd name="T10" fmla="*/ 1564 w 2048"/>
                <a:gd name="T11" fmla="*/ 544 h 2048"/>
                <a:gd name="T12" fmla="*/ 1024 w 2048"/>
                <a:gd name="T13" fmla="*/ 0 h 2048"/>
                <a:gd name="T14" fmla="*/ 484 w 2048"/>
                <a:gd name="T15" fmla="*/ 544 h 2048"/>
                <a:gd name="T16" fmla="*/ 964 w 2048"/>
                <a:gd name="T17" fmla="*/ 1085 h 2048"/>
                <a:gd name="T18" fmla="*/ 964 w 2048"/>
                <a:gd name="T19" fmla="*/ 1208 h 2048"/>
                <a:gd name="T20" fmla="*/ 420 w 2048"/>
                <a:gd name="T21" fmla="*/ 1208 h 2048"/>
                <a:gd name="T22" fmla="*/ 240 w 2048"/>
                <a:gd name="T23" fmla="*/ 1388 h 2048"/>
                <a:gd name="T24" fmla="*/ 240 w 2048"/>
                <a:gd name="T25" fmla="*/ 1454 h 2048"/>
                <a:gd name="T26" fmla="*/ 0 w 2048"/>
                <a:gd name="T27" fmla="*/ 1748 h 2048"/>
                <a:gd name="T28" fmla="*/ 300 w 2048"/>
                <a:gd name="T29" fmla="*/ 2048 h 2048"/>
                <a:gd name="T30" fmla="*/ 600 w 2048"/>
                <a:gd name="T31" fmla="*/ 1748 h 2048"/>
                <a:gd name="T32" fmla="*/ 360 w 2048"/>
                <a:gd name="T33" fmla="*/ 1454 h 2048"/>
                <a:gd name="T34" fmla="*/ 360 w 2048"/>
                <a:gd name="T35" fmla="*/ 1388 h 2048"/>
                <a:gd name="T36" fmla="*/ 420 w 2048"/>
                <a:gd name="T37" fmla="*/ 1328 h 2048"/>
                <a:gd name="T38" fmla="*/ 964 w 2048"/>
                <a:gd name="T39" fmla="*/ 1328 h 2048"/>
                <a:gd name="T40" fmla="*/ 964 w 2048"/>
                <a:gd name="T41" fmla="*/ 1454 h 2048"/>
                <a:gd name="T42" fmla="*/ 724 w 2048"/>
                <a:gd name="T43" fmla="*/ 1748 h 2048"/>
                <a:gd name="T44" fmla="*/ 1024 w 2048"/>
                <a:gd name="T45" fmla="*/ 2048 h 2048"/>
                <a:gd name="T46" fmla="*/ 1324 w 2048"/>
                <a:gd name="T47" fmla="*/ 1748 h 2048"/>
                <a:gd name="T48" fmla="*/ 1084 w 2048"/>
                <a:gd name="T49" fmla="*/ 1454 h 2048"/>
                <a:gd name="T50" fmla="*/ 1084 w 2048"/>
                <a:gd name="T51" fmla="*/ 1328 h 2048"/>
                <a:gd name="T52" fmla="*/ 1628 w 2048"/>
                <a:gd name="T53" fmla="*/ 1328 h 2048"/>
                <a:gd name="T54" fmla="*/ 1688 w 2048"/>
                <a:gd name="T55" fmla="*/ 1388 h 2048"/>
                <a:gd name="T56" fmla="*/ 1688 w 2048"/>
                <a:gd name="T57" fmla="*/ 1454 h 2048"/>
                <a:gd name="T58" fmla="*/ 1448 w 2048"/>
                <a:gd name="T59" fmla="*/ 1748 h 2048"/>
                <a:gd name="T60" fmla="*/ 1748 w 2048"/>
                <a:gd name="T61" fmla="*/ 2048 h 2048"/>
                <a:gd name="T62" fmla="*/ 2048 w 2048"/>
                <a:gd name="T63" fmla="*/ 1748 h 2048"/>
                <a:gd name="T64" fmla="*/ 1808 w 2048"/>
                <a:gd name="T65" fmla="*/ 1454 h 2048"/>
                <a:gd name="T66" fmla="*/ 480 w 2048"/>
                <a:gd name="T67" fmla="*/ 1748 h 2048"/>
                <a:gd name="T68" fmla="*/ 300 w 2048"/>
                <a:gd name="T69" fmla="*/ 1928 h 2048"/>
                <a:gd name="T70" fmla="*/ 120 w 2048"/>
                <a:gd name="T71" fmla="*/ 1748 h 2048"/>
                <a:gd name="T72" fmla="*/ 300 w 2048"/>
                <a:gd name="T73" fmla="*/ 1568 h 2048"/>
                <a:gd name="T74" fmla="*/ 480 w 2048"/>
                <a:gd name="T75" fmla="*/ 1748 h 2048"/>
                <a:gd name="T76" fmla="*/ 1204 w 2048"/>
                <a:gd name="T77" fmla="*/ 1748 h 2048"/>
                <a:gd name="T78" fmla="*/ 1024 w 2048"/>
                <a:gd name="T79" fmla="*/ 1928 h 2048"/>
                <a:gd name="T80" fmla="*/ 844 w 2048"/>
                <a:gd name="T81" fmla="*/ 1748 h 2048"/>
                <a:gd name="T82" fmla="*/ 1024 w 2048"/>
                <a:gd name="T83" fmla="*/ 1568 h 2048"/>
                <a:gd name="T84" fmla="*/ 1204 w 2048"/>
                <a:gd name="T85" fmla="*/ 1748 h 2048"/>
                <a:gd name="T86" fmla="*/ 1024 w 2048"/>
                <a:gd name="T87" fmla="*/ 968 h 2048"/>
                <a:gd name="T88" fmla="*/ 604 w 2048"/>
                <a:gd name="T89" fmla="*/ 544 h 2048"/>
                <a:gd name="T90" fmla="*/ 1024 w 2048"/>
                <a:gd name="T91" fmla="*/ 120 h 2048"/>
                <a:gd name="T92" fmla="*/ 1444 w 2048"/>
                <a:gd name="T93" fmla="*/ 544 h 2048"/>
                <a:gd name="T94" fmla="*/ 1024 w 2048"/>
                <a:gd name="T95" fmla="*/ 968 h 2048"/>
                <a:gd name="T96" fmla="*/ 1748 w 2048"/>
                <a:gd name="T97" fmla="*/ 1928 h 2048"/>
                <a:gd name="T98" fmla="*/ 1568 w 2048"/>
                <a:gd name="T99" fmla="*/ 1748 h 2048"/>
                <a:gd name="T100" fmla="*/ 1748 w 2048"/>
                <a:gd name="T101" fmla="*/ 1568 h 2048"/>
                <a:gd name="T102" fmla="*/ 1928 w 2048"/>
                <a:gd name="T103" fmla="*/ 1748 h 2048"/>
                <a:gd name="T104" fmla="*/ 1748 w 2048"/>
                <a:gd name="T105" fmla="*/ 192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8" h="2048">
                  <a:moveTo>
                    <a:pt x="1808" y="1454"/>
                  </a:moveTo>
                  <a:cubicBezTo>
                    <a:pt x="1808" y="1388"/>
                    <a:pt x="1808" y="1388"/>
                    <a:pt x="1808" y="1388"/>
                  </a:cubicBezTo>
                  <a:cubicBezTo>
                    <a:pt x="1808" y="1289"/>
                    <a:pt x="1727" y="1208"/>
                    <a:pt x="1628" y="1208"/>
                  </a:cubicBezTo>
                  <a:cubicBezTo>
                    <a:pt x="1084" y="1208"/>
                    <a:pt x="1084" y="1208"/>
                    <a:pt x="1084" y="1208"/>
                  </a:cubicBezTo>
                  <a:cubicBezTo>
                    <a:pt x="1084" y="1085"/>
                    <a:pt x="1084" y="1085"/>
                    <a:pt x="1084" y="1085"/>
                  </a:cubicBezTo>
                  <a:cubicBezTo>
                    <a:pt x="1354" y="1054"/>
                    <a:pt x="1564" y="824"/>
                    <a:pt x="1564" y="544"/>
                  </a:cubicBezTo>
                  <a:cubicBezTo>
                    <a:pt x="1564" y="244"/>
                    <a:pt x="1322" y="0"/>
                    <a:pt x="1024" y="0"/>
                  </a:cubicBezTo>
                  <a:cubicBezTo>
                    <a:pt x="726" y="0"/>
                    <a:pt x="484" y="244"/>
                    <a:pt x="484" y="544"/>
                  </a:cubicBezTo>
                  <a:cubicBezTo>
                    <a:pt x="484" y="824"/>
                    <a:pt x="694" y="1054"/>
                    <a:pt x="964" y="1085"/>
                  </a:cubicBezTo>
                  <a:cubicBezTo>
                    <a:pt x="964" y="1208"/>
                    <a:pt x="964" y="1208"/>
                    <a:pt x="964" y="1208"/>
                  </a:cubicBezTo>
                  <a:cubicBezTo>
                    <a:pt x="420" y="1208"/>
                    <a:pt x="420" y="1208"/>
                    <a:pt x="420" y="1208"/>
                  </a:cubicBezTo>
                  <a:cubicBezTo>
                    <a:pt x="321" y="1208"/>
                    <a:pt x="240" y="1289"/>
                    <a:pt x="240" y="1388"/>
                  </a:cubicBezTo>
                  <a:cubicBezTo>
                    <a:pt x="240" y="1454"/>
                    <a:pt x="240" y="1454"/>
                    <a:pt x="240" y="1454"/>
                  </a:cubicBezTo>
                  <a:cubicBezTo>
                    <a:pt x="103" y="1482"/>
                    <a:pt x="0" y="1603"/>
                    <a:pt x="0" y="1748"/>
                  </a:cubicBezTo>
                  <a:cubicBezTo>
                    <a:pt x="0" y="1913"/>
                    <a:pt x="135" y="2048"/>
                    <a:pt x="300" y="2048"/>
                  </a:cubicBezTo>
                  <a:cubicBezTo>
                    <a:pt x="465" y="2048"/>
                    <a:pt x="600" y="1913"/>
                    <a:pt x="600" y="1748"/>
                  </a:cubicBezTo>
                  <a:cubicBezTo>
                    <a:pt x="600" y="1603"/>
                    <a:pt x="497" y="1482"/>
                    <a:pt x="360" y="1454"/>
                  </a:cubicBezTo>
                  <a:cubicBezTo>
                    <a:pt x="360" y="1388"/>
                    <a:pt x="360" y="1388"/>
                    <a:pt x="360" y="1388"/>
                  </a:cubicBezTo>
                  <a:cubicBezTo>
                    <a:pt x="360" y="1355"/>
                    <a:pt x="387" y="1328"/>
                    <a:pt x="420" y="1328"/>
                  </a:cubicBezTo>
                  <a:cubicBezTo>
                    <a:pt x="964" y="1328"/>
                    <a:pt x="964" y="1328"/>
                    <a:pt x="964" y="1328"/>
                  </a:cubicBezTo>
                  <a:cubicBezTo>
                    <a:pt x="964" y="1454"/>
                    <a:pt x="964" y="1454"/>
                    <a:pt x="964" y="1454"/>
                  </a:cubicBezTo>
                  <a:cubicBezTo>
                    <a:pt x="827" y="1482"/>
                    <a:pt x="724" y="1603"/>
                    <a:pt x="724" y="1748"/>
                  </a:cubicBezTo>
                  <a:cubicBezTo>
                    <a:pt x="724" y="1913"/>
                    <a:pt x="859" y="2048"/>
                    <a:pt x="1024" y="2048"/>
                  </a:cubicBezTo>
                  <a:cubicBezTo>
                    <a:pt x="1189" y="2048"/>
                    <a:pt x="1324" y="1913"/>
                    <a:pt x="1324" y="1748"/>
                  </a:cubicBezTo>
                  <a:cubicBezTo>
                    <a:pt x="1324" y="1603"/>
                    <a:pt x="1221" y="1482"/>
                    <a:pt x="1084" y="1454"/>
                  </a:cubicBezTo>
                  <a:cubicBezTo>
                    <a:pt x="1084" y="1328"/>
                    <a:pt x="1084" y="1328"/>
                    <a:pt x="1084" y="1328"/>
                  </a:cubicBezTo>
                  <a:cubicBezTo>
                    <a:pt x="1628" y="1328"/>
                    <a:pt x="1628" y="1328"/>
                    <a:pt x="1628" y="1328"/>
                  </a:cubicBezTo>
                  <a:cubicBezTo>
                    <a:pt x="1661" y="1328"/>
                    <a:pt x="1688" y="1355"/>
                    <a:pt x="1688" y="1388"/>
                  </a:cubicBezTo>
                  <a:cubicBezTo>
                    <a:pt x="1688" y="1454"/>
                    <a:pt x="1688" y="1454"/>
                    <a:pt x="1688" y="1454"/>
                  </a:cubicBezTo>
                  <a:cubicBezTo>
                    <a:pt x="1551" y="1482"/>
                    <a:pt x="1448" y="1603"/>
                    <a:pt x="1448" y="1748"/>
                  </a:cubicBezTo>
                  <a:cubicBezTo>
                    <a:pt x="1448" y="1913"/>
                    <a:pt x="1583" y="2048"/>
                    <a:pt x="1748" y="2048"/>
                  </a:cubicBezTo>
                  <a:cubicBezTo>
                    <a:pt x="1913" y="2048"/>
                    <a:pt x="2048" y="1913"/>
                    <a:pt x="2048" y="1748"/>
                  </a:cubicBezTo>
                  <a:cubicBezTo>
                    <a:pt x="2048" y="1603"/>
                    <a:pt x="1945" y="1482"/>
                    <a:pt x="1808" y="1454"/>
                  </a:cubicBezTo>
                  <a:close/>
                  <a:moveTo>
                    <a:pt x="480" y="1748"/>
                  </a:moveTo>
                  <a:cubicBezTo>
                    <a:pt x="480" y="1847"/>
                    <a:pt x="399" y="1928"/>
                    <a:pt x="300" y="1928"/>
                  </a:cubicBezTo>
                  <a:cubicBezTo>
                    <a:pt x="201" y="1928"/>
                    <a:pt x="120" y="1847"/>
                    <a:pt x="120" y="1748"/>
                  </a:cubicBezTo>
                  <a:cubicBezTo>
                    <a:pt x="120" y="1649"/>
                    <a:pt x="201" y="1568"/>
                    <a:pt x="300" y="1568"/>
                  </a:cubicBezTo>
                  <a:cubicBezTo>
                    <a:pt x="399" y="1568"/>
                    <a:pt x="480" y="1649"/>
                    <a:pt x="480" y="1748"/>
                  </a:cubicBezTo>
                  <a:close/>
                  <a:moveTo>
                    <a:pt x="1204" y="1748"/>
                  </a:moveTo>
                  <a:cubicBezTo>
                    <a:pt x="1204" y="1847"/>
                    <a:pt x="1123" y="1928"/>
                    <a:pt x="1024" y="1928"/>
                  </a:cubicBezTo>
                  <a:cubicBezTo>
                    <a:pt x="925" y="1928"/>
                    <a:pt x="844" y="1847"/>
                    <a:pt x="844" y="1748"/>
                  </a:cubicBezTo>
                  <a:cubicBezTo>
                    <a:pt x="844" y="1649"/>
                    <a:pt x="925" y="1568"/>
                    <a:pt x="1024" y="1568"/>
                  </a:cubicBezTo>
                  <a:cubicBezTo>
                    <a:pt x="1123" y="1568"/>
                    <a:pt x="1204" y="1649"/>
                    <a:pt x="1204" y="1748"/>
                  </a:cubicBezTo>
                  <a:close/>
                  <a:moveTo>
                    <a:pt x="1024" y="968"/>
                  </a:moveTo>
                  <a:cubicBezTo>
                    <a:pt x="792" y="968"/>
                    <a:pt x="604" y="778"/>
                    <a:pt x="604" y="544"/>
                  </a:cubicBezTo>
                  <a:cubicBezTo>
                    <a:pt x="604" y="310"/>
                    <a:pt x="792" y="120"/>
                    <a:pt x="1024" y="120"/>
                  </a:cubicBezTo>
                  <a:cubicBezTo>
                    <a:pt x="1256" y="120"/>
                    <a:pt x="1444" y="310"/>
                    <a:pt x="1444" y="544"/>
                  </a:cubicBezTo>
                  <a:cubicBezTo>
                    <a:pt x="1444" y="778"/>
                    <a:pt x="1256" y="968"/>
                    <a:pt x="1024" y="968"/>
                  </a:cubicBezTo>
                  <a:close/>
                  <a:moveTo>
                    <a:pt x="1748" y="1928"/>
                  </a:moveTo>
                  <a:cubicBezTo>
                    <a:pt x="1649" y="1928"/>
                    <a:pt x="1568" y="1847"/>
                    <a:pt x="1568" y="1748"/>
                  </a:cubicBezTo>
                  <a:cubicBezTo>
                    <a:pt x="1568" y="1649"/>
                    <a:pt x="1649" y="1568"/>
                    <a:pt x="1748" y="1568"/>
                  </a:cubicBezTo>
                  <a:cubicBezTo>
                    <a:pt x="1847" y="1568"/>
                    <a:pt x="1928" y="1649"/>
                    <a:pt x="1928" y="1748"/>
                  </a:cubicBezTo>
                  <a:cubicBezTo>
                    <a:pt x="1928" y="1847"/>
                    <a:pt x="1847" y="1928"/>
                    <a:pt x="1748" y="19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76" name="Rectangle 75"/>
          <p:cNvSpPr/>
          <p:nvPr/>
        </p:nvSpPr>
        <p:spPr>
          <a:xfrm>
            <a:off x="7391962" y="2056716"/>
            <a:ext cx="1357596" cy="661084"/>
          </a:xfrm>
          <a:prstGeom prst="rect">
            <a:avLst/>
          </a:prstGeom>
          <a:gradFill flip="none" rotWithShape="1">
            <a:gsLst>
              <a:gs pos="100000">
                <a:srgbClr val="9D4F2F"/>
              </a:gs>
              <a:gs pos="37000">
                <a:srgbClr val="BF917C"/>
              </a:gs>
              <a:gs pos="0">
                <a:srgbClr val="EAE4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3095981" y="3748821"/>
            <a:ext cx="654381" cy="654381"/>
            <a:chOff x="3095981" y="3742471"/>
            <a:chExt cx="654381" cy="654381"/>
          </a:xfrm>
        </p:grpSpPr>
        <p:sp>
          <p:nvSpPr>
            <p:cNvPr id="36" name="Oval 35"/>
            <p:cNvSpPr/>
            <p:nvPr/>
          </p:nvSpPr>
          <p:spPr>
            <a:xfrm>
              <a:off x="3095981" y="3742471"/>
              <a:ext cx="654381" cy="654381"/>
            </a:xfrm>
            <a:prstGeom prst="ellipse">
              <a:avLst/>
            </a:prstGeom>
            <a:solidFill>
              <a:srgbClr val="08504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3297080" y="3927186"/>
              <a:ext cx="287174" cy="284947"/>
              <a:chOff x="4357676" y="2174885"/>
              <a:chExt cx="204787" cy="203201"/>
            </a:xfrm>
            <a:solidFill>
              <a:schemeClr val="bg1"/>
            </a:solidFill>
          </p:grpSpPr>
          <p:sp>
            <p:nvSpPr>
              <p:cNvPr id="38" name="Freeform 10"/>
              <p:cNvSpPr>
                <a:spLocks noEditPoints="1"/>
              </p:cNvSpPr>
              <p:nvPr/>
            </p:nvSpPr>
            <p:spPr bwMode="auto">
              <a:xfrm>
                <a:off x="4381493" y="2200286"/>
                <a:ext cx="73025" cy="82550"/>
              </a:xfrm>
              <a:custGeom>
                <a:avLst/>
                <a:gdLst>
                  <a:gd name="T0" fmla="*/ 540 w 728"/>
                  <a:gd name="T1" fmla="*/ 405 h 840"/>
                  <a:gd name="T2" fmla="*/ 608 w 728"/>
                  <a:gd name="T3" fmla="*/ 240 h 840"/>
                  <a:gd name="T4" fmla="*/ 364 w 728"/>
                  <a:gd name="T5" fmla="*/ 0 h 840"/>
                  <a:gd name="T6" fmla="*/ 120 w 728"/>
                  <a:gd name="T7" fmla="*/ 240 h 840"/>
                  <a:gd name="T8" fmla="*/ 188 w 728"/>
                  <a:gd name="T9" fmla="*/ 405 h 840"/>
                  <a:gd name="T10" fmla="*/ 0 w 728"/>
                  <a:gd name="T11" fmla="*/ 720 h 840"/>
                  <a:gd name="T12" fmla="*/ 0 w 728"/>
                  <a:gd name="T13" fmla="*/ 780 h 840"/>
                  <a:gd name="T14" fmla="*/ 60 w 728"/>
                  <a:gd name="T15" fmla="*/ 840 h 840"/>
                  <a:gd name="T16" fmla="*/ 668 w 728"/>
                  <a:gd name="T17" fmla="*/ 840 h 840"/>
                  <a:gd name="T18" fmla="*/ 728 w 728"/>
                  <a:gd name="T19" fmla="*/ 780 h 840"/>
                  <a:gd name="T20" fmla="*/ 728 w 728"/>
                  <a:gd name="T21" fmla="*/ 720 h 840"/>
                  <a:gd name="T22" fmla="*/ 540 w 728"/>
                  <a:gd name="T23" fmla="*/ 405 h 840"/>
                  <a:gd name="T24" fmla="*/ 364 w 728"/>
                  <a:gd name="T25" fmla="*/ 120 h 840"/>
                  <a:gd name="T26" fmla="*/ 488 w 728"/>
                  <a:gd name="T27" fmla="*/ 240 h 840"/>
                  <a:gd name="T28" fmla="*/ 364 w 728"/>
                  <a:gd name="T29" fmla="*/ 360 h 840"/>
                  <a:gd name="T30" fmla="*/ 240 w 728"/>
                  <a:gd name="T31" fmla="*/ 240 h 840"/>
                  <a:gd name="T32" fmla="*/ 364 w 728"/>
                  <a:gd name="T33" fmla="*/ 120 h 840"/>
                  <a:gd name="T34" fmla="*/ 120 w 728"/>
                  <a:gd name="T35" fmla="*/ 720 h 840"/>
                  <a:gd name="T36" fmla="*/ 364 w 728"/>
                  <a:gd name="T37" fmla="*/ 480 h 840"/>
                  <a:gd name="T38" fmla="*/ 608 w 728"/>
                  <a:gd name="T39" fmla="*/ 720 h 840"/>
                  <a:gd name="T40" fmla="*/ 120 w 728"/>
                  <a:gd name="T41" fmla="*/ 720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8" h="840">
                    <a:moveTo>
                      <a:pt x="540" y="405"/>
                    </a:moveTo>
                    <a:cubicBezTo>
                      <a:pt x="584" y="360"/>
                      <a:pt x="608" y="302"/>
                      <a:pt x="608" y="240"/>
                    </a:cubicBezTo>
                    <a:cubicBezTo>
                      <a:pt x="608" y="107"/>
                      <a:pt x="496" y="0"/>
                      <a:pt x="364" y="0"/>
                    </a:cubicBezTo>
                    <a:cubicBezTo>
                      <a:pt x="232" y="0"/>
                      <a:pt x="120" y="107"/>
                      <a:pt x="120" y="240"/>
                    </a:cubicBezTo>
                    <a:cubicBezTo>
                      <a:pt x="120" y="302"/>
                      <a:pt x="144" y="360"/>
                      <a:pt x="188" y="405"/>
                    </a:cubicBezTo>
                    <a:cubicBezTo>
                      <a:pt x="78" y="466"/>
                      <a:pt x="0" y="583"/>
                      <a:pt x="0" y="720"/>
                    </a:cubicBezTo>
                    <a:cubicBezTo>
                      <a:pt x="0" y="780"/>
                      <a:pt x="0" y="780"/>
                      <a:pt x="0" y="780"/>
                    </a:cubicBezTo>
                    <a:cubicBezTo>
                      <a:pt x="0" y="813"/>
                      <a:pt x="27" y="840"/>
                      <a:pt x="60" y="840"/>
                    </a:cubicBezTo>
                    <a:cubicBezTo>
                      <a:pt x="668" y="840"/>
                      <a:pt x="668" y="840"/>
                      <a:pt x="668" y="840"/>
                    </a:cubicBezTo>
                    <a:cubicBezTo>
                      <a:pt x="701" y="840"/>
                      <a:pt x="728" y="813"/>
                      <a:pt x="728" y="780"/>
                    </a:cubicBezTo>
                    <a:cubicBezTo>
                      <a:pt x="728" y="720"/>
                      <a:pt x="728" y="720"/>
                      <a:pt x="728" y="720"/>
                    </a:cubicBezTo>
                    <a:cubicBezTo>
                      <a:pt x="728" y="585"/>
                      <a:pt x="653" y="467"/>
                      <a:pt x="540" y="405"/>
                    </a:cubicBezTo>
                    <a:close/>
                    <a:moveTo>
                      <a:pt x="364" y="120"/>
                    </a:moveTo>
                    <a:cubicBezTo>
                      <a:pt x="431" y="120"/>
                      <a:pt x="488" y="175"/>
                      <a:pt x="488" y="240"/>
                    </a:cubicBezTo>
                    <a:cubicBezTo>
                      <a:pt x="488" y="305"/>
                      <a:pt x="431" y="360"/>
                      <a:pt x="364" y="360"/>
                    </a:cubicBezTo>
                    <a:cubicBezTo>
                      <a:pt x="297" y="360"/>
                      <a:pt x="240" y="305"/>
                      <a:pt x="240" y="240"/>
                    </a:cubicBezTo>
                    <a:cubicBezTo>
                      <a:pt x="240" y="175"/>
                      <a:pt x="297" y="120"/>
                      <a:pt x="364" y="120"/>
                    </a:cubicBezTo>
                    <a:close/>
                    <a:moveTo>
                      <a:pt x="120" y="720"/>
                    </a:moveTo>
                    <a:cubicBezTo>
                      <a:pt x="120" y="588"/>
                      <a:pt x="230" y="480"/>
                      <a:pt x="364" y="480"/>
                    </a:cubicBezTo>
                    <a:cubicBezTo>
                      <a:pt x="499" y="480"/>
                      <a:pt x="608" y="588"/>
                      <a:pt x="608" y="720"/>
                    </a:cubicBezTo>
                    <a:lnTo>
                      <a:pt x="120" y="7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1"/>
              <p:cNvSpPr>
                <a:spLocks noEditPoints="1"/>
              </p:cNvSpPr>
              <p:nvPr/>
            </p:nvSpPr>
            <p:spPr bwMode="auto">
              <a:xfrm>
                <a:off x="4357676" y="2174885"/>
                <a:ext cx="204787" cy="203201"/>
              </a:xfrm>
              <a:custGeom>
                <a:avLst/>
                <a:gdLst>
                  <a:gd name="T0" fmla="*/ 1995 w 2066"/>
                  <a:gd name="T1" fmla="*/ 687 h 2048"/>
                  <a:gd name="T2" fmla="*/ 1741 w 2066"/>
                  <a:gd name="T3" fmla="*/ 687 h 2048"/>
                  <a:gd name="T4" fmla="*/ 1688 w 2066"/>
                  <a:gd name="T5" fmla="*/ 740 h 2048"/>
                  <a:gd name="T6" fmla="*/ 1688 w 2066"/>
                  <a:gd name="T7" fmla="*/ 428 h 2048"/>
                  <a:gd name="T8" fmla="*/ 1670 w 2066"/>
                  <a:gd name="T9" fmla="*/ 386 h 2048"/>
                  <a:gd name="T10" fmla="*/ 1670 w 2066"/>
                  <a:gd name="T11" fmla="*/ 386 h 2048"/>
                  <a:gd name="T12" fmla="*/ 1311 w 2066"/>
                  <a:gd name="T13" fmla="*/ 18 h 2048"/>
                  <a:gd name="T14" fmla="*/ 1268 w 2066"/>
                  <a:gd name="T15" fmla="*/ 0 h 2048"/>
                  <a:gd name="T16" fmla="*/ 180 w 2066"/>
                  <a:gd name="T17" fmla="*/ 0 h 2048"/>
                  <a:gd name="T18" fmla="*/ 0 w 2066"/>
                  <a:gd name="T19" fmla="*/ 184 h 2048"/>
                  <a:gd name="T20" fmla="*/ 0 w 2066"/>
                  <a:gd name="T21" fmla="*/ 1868 h 2048"/>
                  <a:gd name="T22" fmla="*/ 180 w 2066"/>
                  <a:gd name="T23" fmla="*/ 2048 h 2048"/>
                  <a:gd name="T24" fmla="*/ 1508 w 2066"/>
                  <a:gd name="T25" fmla="*/ 2048 h 2048"/>
                  <a:gd name="T26" fmla="*/ 1688 w 2066"/>
                  <a:gd name="T27" fmla="*/ 1868 h 2048"/>
                  <a:gd name="T28" fmla="*/ 1688 w 2066"/>
                  <a:gd name="T29" fmla="*/ 1249 h 2048"/>
                  <a:gd name="T30" fmla="*/ 1826 w 2066"/>
                  <a:gd name="T31" fmla="*/ 1112 h 2048"/>
                  <a:gd name="T32" fmla="*/ 1995 w 2066"/>
                  <a:gd name="T33" fmla="*/ 942 h 2048"/>
                  <a:gd name="T34" fmla="*/ 1995 w 2066"/>
                  <a:gd name="T35" fmla="*/ 687 h 2048"/>
                  <a:gd name="T36" fmla="*/ 1328 w 2066"/>
                  <a:gd name="T37" fmla="*/ 207 h 2048"/>
                  <a:gd name="T38" fmla="*/ 1485 w 2066"/>
                  <a:gd name="T39" fmla="*/ 368 h 2048"/>
                  <a:gd name="T40" fmla="*/ 1328 w 2066"/>
                  <a:gd name="T41" fmla="*/ 368 h 2048"/>
                  <a:gd name="T42" fmla="*/ 1328 w 2066"/>
                  <a:gd name="T43" fmla="*/ 207 h 2048"/>
                  <a:gd name="T44" fmla="*/ 1568 w 2066"/>
                  <a:gd name="T45" fmla="*/ 1868 h 2048"/>
                  <a:gd name="T46" fmla="*/ 1508 w 2066"/>
                  <a:gd name="T47" fmla="*/ 1928 h 2048"/>
                  <a:gd name="T48" fmla="*/ 180 w 2066"/>
                  <a:gd name="T49" fmla="*/ 1928 h 2048"/>
                  <a:gd name="T50" fmla="*/ 120 w 2066"/>
                  <a:gd name="T51" fmla="*/ 1868 h 2048"/>
                  <a:gd name="T52" fmla="*/ 120 w 2066"/>
                  <a:gd name="T53" fmla="*/ 184 h 2048"/>
                  <a:gd name="T54" fmla="*/ 180 w 2066"/>
                  <a:gd name="T55" fmla="*/ 120 h 2048"/>
                  <a:gd name="T56" fmla="*/ 1208 w 2066"/>
                  <a:gd name="T57" fmla="*/ 120 h 2048"/>
                  <a:gd name="T58" fmla="*/ 1208 w 2066"/>
                  <a:gd name="T59" fmla="*/ 428 h 2048"/>
                  <a:gd name="T60" fmla="*/ 1268 w 2066"/>
                  <a:gd name="T61" fmla="*/ 488 h 2048"/>
                  <a:gd name="T62" fmla="*/ 1568 w 2066"/>
                  <a:gd name="T63" fmla="*/ 488 h 2048"/>
                  <a:gd name="T64" fmla="*/ 1568 w 2066"/>
                  <a:gd name="T65" fmla="*/ 860 h 2048"/>
                  <a:gd name="T66" fmla="*/ 1062 w 2066"/>
                  <a:gd name="T67" fmla="*/ 1366 h 2048"/>
                  <a:gd name="T68" fmla="*/ 1051 w 2066"/>
                  <a:gd name="T69" fmla="*/ 1382 h 2048"/>
                  <a:gd name="T70" fmla="*/ 898 w 2066"/>
                  <a:gd name="T71" fmla="*/ 1688 h 2048"/>
                  <a:gd name="T72" fmla="*/ 664 w 2066"/>
                  <a:gd name="T73" fmla="*/ 1688 h 2048"/>
                  <a:gd name="T74" fmla="*/ 604 w 2066"/>
                  <a:gd name="T75" fmla="*/ 1748 h 2048"/>
                  <a:gd name="T76" fmla="*/ 664 w 2066"/>
                  <a:gd name="T77" fmla="*/ 1808 h 2048"/>
                  <a:gd name="T78" fmla="*/ 908 w 2066"/>
                  <a:gd name="T79" fmla="*/ 1808 h 2048"/>
                  <a:gd name="T80" fmla="*/ 961 w 2066"/>
                  <a:gd name="T81" fmla="*/ 1802 h 2048"/>
                  <a:gd name="T82" fmla="*/ 1301 w 2066"/>
                  <a:gd name="T83" fmla="*/ 1632 h 2048"/>
                  <a:gd name="T84" fmla="*/ 1317 w 2066"/>
                  <a:gd name="T85" fmla="*/ 1621 h 2048"/>
                  <a:gd name="T86" fmla="*/ 1568 w 2066"/>
                  <a:gd name="T87" fmla="*/ 1369 h 2048"/>
                  <a:gd name="T88" fmla="*/ 1568 w 2066"/>
                  <a:gd name="T89" fmla="*/ 1868 h 2048"/>
                  <a:gd name="T90" fmla="*/ 1209 w 2066"/>
                  <a:gd name="T91" fmla="*/ 1544 h 2048"/>
                  <a:gd name="T92" fmla="*/ 1069 w 2066"/>
                  <a:gd name="T93" fmla="*/ 1614 h 2048"/>
                  <a:gd name="T94" fmla="*/ 1139 w 2066"/>
                  <a:gd name="T95" fmla="*/ 1474 h 2048"/>
                  <a:gd name="T96" fmla="*/ 1209 w 2066"/>
                  <a:gd name="T97" fmla="*/ 1544 h 2048"/>
                  <a:gd name="T98" fmla="*/ 1304 w 2066"/>
                  <a:gd name="T99" fmla="*/ 1464 h 2048"/>
                  <a:gd name="T100" fmla="*/ 1219 w 2066"/>
                  <a:gd name="T101" fmla="*/ 1379 h 2048"/>
                  <a:gd name="T102" fmla="*/ 1613 w 2066"/>
                  <a:gd name="T103" fmla="*/ 984 h 2048"/>
                  <a:gd name="T104" fmla="*/ 1698 w 2066"/>
                  <a:gd name="T105" fmla="*/ 1069 h 2048"/>
                  <a:gd name="T106" fmla="*/ 1304 w 2066"/>
                  <a:gd name="T107" fmla="*/ 1464 h 2048"/>
                  <a:gd name="T108" fmla="*/ 1910 w 2066"/>
                  <a:gd name="T109" fmla="*/ 857 h 2048"/>
                  <a:gd name="T110" fmla="*/ 1783 w 2066"/>
                  <a:gd name="T111" fmla="*/ 984 h 2048"/>
                  <a:gd name="T112" fmla="*/ 1698 w 2066"/>
                  <a:gd name="T113" fmla="*/ 899 h 2048"/>
                  <a:gd name="T114" fmla="*/ 1826 w 2066"/>
                  <a:gd name="T115" fmla="*/ 772 h 2048"/>
                  <a:gd name="T116" fmla="*/ 1910 w 2066"/>
                  <a:gd name="T117" fmla="*/ 772 h 2048"/>
                  <a:gd name="T118" fmla="*/ 1910 w 2066"/>
                  <a:gd name="T119" fmla="*/ 857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66" h="2048">
                    <a:moveTo>
                      <a:pt x="1995" y="687"/>
                    </a:moveTo>
                    <a:cubicBezTo>
                      <a:pt x="1925" y="617"/>
                      <a:pt x="1811" y="617"/>
                      <a:pt x="1741" y="687"/>
                    </a:cubicBezTo>
                    <a:cubicBezTo>
                      <a:pt x="1688" y="740"/>
                      <a:pt x="1688" y="740"/>
                      <a:pt x="1688" y="740"/>
                    </a:cubicBezTo>
                    <a:cubicBezTo>
                      <a:pt x="1688" y="428"/>
                      <a:pt x="1688" y="428"/>
                      <a:pt x="1688" y="428"/>
                    </a:cubicBezTo>
                    <a:cubicBezTo>
                      <a:pt x="1688" y="412"/>
                      <a:pt x="1682" y="397"/>
                      <a:pt x="1670" y="386"/>
                    </a:cubicBezTo>
                    <a:cubicBezTo>
                      <a:pt x="1670" y="386"/>
                      <a:pt x="1670" y="386"/>
                      <a:pt x="1670" y="386"/>
                    </a:cubicBezTo>
                    <a:cubicBezTo>
                      <a:pt x="1311" y="18"/>
                      <a:pt x="1311" y="18"/>
                      <a:pt x="1311" y="18"/>
                    </a:cubicBezTo>
                    <a:cubicBezTo>
                      <a:pt x="1299" y="6"/>
                      <a:pt x="1283" y="0"/>
                      <a:pt x="1268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81" y="0"/>
                      <a:pt x="0" y="84"/>
                      <a:pt x="0" y="184"/>
                    </a:cubicBezTo>
                    <a:cubicBezTo>
                      <a:pt x="0" y="1868"/>
                      <a:pt x="0" y="1868"/>
                      <a:pt x="0" y="1868"/>
                    </a:cubicBezTo>
                    <a:cubicBezTo>
                      <a:pt x="0" y="1967"/>
                      <a:pt x="81" y="2048"/>
                      <a:pt x="180" y="2048"/>
                    </a:cubicBezTo>
                    <a:cubicBezTo>
                      <a:pt x="1508" y="2048"/>
                      <a:pt x="1508" y="2048"/>
                      <a:pt x="1508" y="2048"/>
                    </a:cubicBezTo>
                    <a:cubicBezTo>
                      <a:pt x="1607" y="2048"/>
                      <a:pt x="1688" y="1967"/>
                      <a:pt x="1688" y="1868"/>
                    </a:cubicBezTo>
                    <a:cubicBezTo>
                      <a:pt x="1688" y="1249"/>
                      <a:pt x="1688" y="1249"/>
                      <a:pt x="1688" y="1249"/>
                    </a:cubicBezTo>
                    <a:cubicBezTo>
                      <a:pt x="1826" y="1112"/>
                      <a:pt x="1826" y="1112"/>
                      <a:pt x="1826" y="1112"/>
                    </a:cubicBezTo>
                    <a:cubicBezTo>
                      <a:pt x="1995" y="942"/>
                      <a:pt x="1995" y="942"/>
                      <a:pt x="1995" y="942"/>
                    </a:cubicBezTo>
                    <a:cubicBezTo>
                      <a:pt x="2066" y="872"/>
                      <a:pt x="2066" y="758"/>
                      <a:pt x="1995" y="687"/>
                    </a:cubicBezTo>
                    <a:close/>
                    <a:moveTo>
                      <a:pt x="1328" y="207"/>
                    </a:moveTo>
                    <a:cubicBezTo>
                      <a:pt x="1485" y="368"/>
                      <a:pt x="1485" y="368"/>
                      <a:pt x="1485" y="368"/>
                    </a:cubicBezTo>
                    <a:cubicBezTo>
                      <a:pt x="1328" y="368"/>
                      <a:pt x="1328" y="368"/>
                      <a:pt x="1328" y="368"/>
                    </a:cubicBezTo>
                    <a:lnTo>
                      <a:pt x="1328" y="207"/>
                    </a:lnTo>
                    <a:close/>
                    <a:moveTo>
                      <a:pt x="1568" y="1868"/>
                    </a:moveTo>
                    <a:cubicBezTo>
                      <a:pt x="1568" y="1901"/>
                      <a:pt x="1541" y="1928"/>
                      <a:pt x="1508" y="1928"/>
                    </a:cubicBezTo>
                    <a:cubicBezTo>
                      <a:pt x="180" y="1928"/>
                      <a:pt x="180" y="1928"/>
                      <a:pt x="180" y="1928"/>
                    </a:cubicBezTo>
                    <a:cubicBezTo>
                      <a:pt x="147" y="1928"/>
                      <a:pt x="120" y="1901"/>
                      <a:pt x="120" y="1868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0" y="150"/>
                      <a:pt x="148" y="120"/>
                      <a:pt x="180" y="120"/>
                    </a:cubicBezTo>
                    <a:cubicBezTo>
                      <a:pt x="1208" y="120"/>
                      <a:pt x="1208" y="120"/>
                      <a:pt x="1208" y="120"/>
                    </a:cubicBezTo>
                    <a:cubicBezTo>
                      <a:pt x="1208" y="428"/>
                      <a:pt x="1208" y="428"/>
                      <a:pt x="1208" y="428"/>
                    </a:cubicBezTo>
                    <a:cubicBezTo>
                      <a:pt x="1208" y="461"/>
                      <a:pt x="1235" y="488"/>
                      <a:pt x="1268" y="488"/>
                    </a:cubicBezTo>
                    <a:cubicBezTo>
                      <a:pt x="1568" y="488"/>
                      <a:pt x="1568" y="488"/>
                      <a:pt x="1568" y="488"/>
                    </a:cubicBezTo>
                    <a:cubicBezTo>
                      <a:pt x="1568" y="860"/>
                      <a:pt x="1568" y="860"/>
                      <a:pt x="1568" y="860"/>
                    </a:cubicBezTo>
                    <a:cubicBezTo>
                      <a:pt x="1062" y="1366"/>
                      <a:pt x="1062" y="1366"/>
                      <a:pt x="1062" y="1366"/>
                    </a:cubicBezTo>
                    <a:cubicBezTo>
                      <a:pt x="1058" y="1370"/>
                      <a:pt x="1054" y="1376"/>
                      <a:pt x="1051" y="1382"/>
                    </a:cubicBezTo>
                    <a:cubicBezTo>
                      <a:pt x="898" y="1688"/>
                      <a:pt x="898" y="1688"/>
                      <a:pt x="898" y="1688"/>
                    </a:cubicBezTo>
                    <a:cubicBezTo>
                      <a:pt x="664" y="1688"/>
                      <a:pt x="664" y="1688"/>
                      <a:pt x="664" y="1688"/>
                    </a:cubicBezTo>
                    <a:cubicBezTo>
                      <a:pt x="631" y="1688"/>
                      <a:pt x="604" y="1715"/>
                      <a:pt x="604" y="1748"/>
                    </a:cubicBezTo>
                    <a:cubicBezTo>
                      <a:pt x="604" y="1781"/>
                      <a:pt x="631" y="1808"/>
                      <a:pt x="664" y="1808"/>
                    </a:cubicBezTo>
                    <a:cubicBezTo>
                      <a:pt x="908" y="1808"/>
                      <a:pt x="908" y="1808"/>
                      <a:pt x="908" y="1808"/>
                    </a:cubicBezTo>
                    <a:cubicBezTo>
                      <a:pt x="913" y="1808"/>
                      <a:pt x="950" y="1808"/>
                      <a:pt x="961" y="1802"/>
                    </a:cubicBezTo>
                    <a:cubicBezTo>
                      <a:pt x="1301" y="1632"/>
                      <a:pt x="1301" y="1632"/>
                      <a:pt x="1301" y="1632"/>
                    </a:cubicBezTo>
                    <a:cubicBezTo>
                      <a:pt x="1307" y="1629"/>
                      <a:pt x="1312" y="1625"/>
                      <a:pt x="1317" y="1621"/>
                    </a:cubicBezTo>
                    <a:cubicBezTo>
                      <a:pt x="1568" y="1369"/>
                      <a:pt x="1568" y="1369"/>
                      <a:pt x="1568" y="1369"/>
                    </a:cubicBezTo>
                    <a:lnTo>
                      <a:pt x="1568" y="1868"/>
                    </a:lnTo>
                    <a:close/>
                    <a:moveTo>
                      <a:pt x="1209" y="1544"/>
                    </a:moveTo>
                    <a:cubicBezTo>
                      <a:pt x="1069" y="1614"/>
                      <a:pt x="1069" y="1614"/>
                      <a:pt x="1069" y="1614"/>
                    </a:cubicBezTo>
                    <a:cubicBezTo>
                      <a:pt x="1139" y="1474"/>
                      <a:pt x="1139" y="1474"/>
                      <a:pt x="1139" y="1474"/>
                    </a:cubicBezTo>
                    <a:cubicBezTo>
                      <a:pt x="1172" y="1485"/>
                      <a:pt x="1198" y="1511"/>
                      <a:pt x="1209" y="1544"/>
                    </a:cubicBezTo>
                    <a:close/>
                    <a:moveTo>
                      <a:pt x="1304" y="1464"/>
                    </a:moveTo>
                    <a:cubicBezTo>
                      <a:pt x="1283" y="1429"/>
                      <a:pt x="1254" y="1399"/>
                      <a:pt x="1219" y="1379"/>
                    </a:cubicBezTo>
                    <a:cubicBezTo>
                      <a:pt x="1613" y="984"/>
                      <a:pt x="1613" y="984"/>
                      <a:pt x="1613" y="984"/>
                    </a:cubicBezTo>
                    <a:cubicBezTo>
                      <a:pt x="1698" y="1069"/>
                      <a:pt x="1698" y="1069"/>
                      <a:pt x="1698" y="1069"/>
                    </a:cubicBezTo>
                    <a:lnTo>
                      <a:pt x="1304" y="1464"/>
                    </a:lnTo>
                    <a:close/>
                    <a:moveTo>
                      <a:pt x="1910" y="857"/>
                    </a:moveTo>
                    <a:cubicBezTo>
                      <a:pt x="1783" y="984"/>
                      <a:pt x="1783" y="984"/>
                      <a:pt x="1783" y="984"/>
                    </a:cubicBezTo>
                    <a:cubicBezTo>
                      <a:pt x="1698" y="899"/>
                      <a:pt x="1698" y="899"/>
                      <a:pt x="1698" y="899"/>
                    </a:cubicBezTo>
                    <a:cubicBezTo>
                      <a:pt x="1826" y="772"/>
                      <a:pt x="1826" y="772"/>
                      <a:pt x="1826" y="772"/>
                    </a:cubicBezTo>
                    <a:cubicBezTo>
                      <a:pt x="1849" y="749"/>
                      <a:pt x="1887" y="749"/>
                      <a:pt x="1910" y="772"/>
                    </a:cubicBezTo>
                    <a:cubicBezTo>
                      <a:pt x="1934" y="796"/>
                      <a:pt x="1934" y="834"/>
                      <a:pt x="1910" y="8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2"/>
              <p:cNvSpPr>
                <a:spLocks/>
              </p:cNvSpPr>
              <p:nvPr/>
            </p:nvSpPr>
            <p:spPr bwMode="auto">
              <a:xfrm>
                <a:off x="4465625" y="2235214"/>
                <a:ext cx="34925" cy="12700"/>
              </a:xfrm>
              <a:custGeom>
                <a:avLst/>
                <a:gdLst>
                  <a:gd name="T0" fmla="*/ 300 w 360"/>
                  <a:gd name="T1" fmla="*/ 0 h 120"/>
                  <a:gd name="T2" fmla="*/ 60 w 360"/>
                  <a:gd name="T3" fmla="*/ 0 h 120"/>
                  <a:gd name="T4" fmla="*/ 0 w 360"/>
                  <a:gd name="T5" fmla="*/ 60 h 120"/>
                  <a:gd name="T6" fmla="*/ 60 w 360"/>
                  <a:gd name="T7" fmla="*/ 120 h 120"/>
                  <a:gd name="T8" fmla="*/ 300 w 360"/>
                  <a:gd name="T9" fmla="*/ 120 h 120"/>
                  <a:gd name="T10" fmla="*/ 360 w 360"/>
                  <a:gd name="T11" fmla="*/ 60 h 120"/>
                  <a:gd name="T12" fmla="*/ 300 w 360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120">
                    <a:moveTo>
                      <a:pt x="30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300" y="120"/>
                      <a:pt x="300" y="120"/>
                      <a:pt x="300" y="120"/>
                    </a:cubicBezTo>
                    <a:cubicBezTo>
                      <a:pt x="333" y="120"/>
                      <a:pt x="360" y="93"/>
                      <a:pt x="360" y="60"/>
                    </a:cubicBezTo>
                    <a:cubicBezTo>
                      <a:pt x="360" y="27"/>
                      <a:pt x="333" y="0"/>
                      <a:pt x="3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4465635" y="2259032"/>
                <a:ext cx="34925" cy="12700"/>
              </a:xfrm>
              <a:custGeom>
                <a:avLst/>
                <a:gdLst>
                  <a:gd name="T0" fmla="*/ 300 w 360"/>
                  <a:gd name="T1" fmla="*/ 0 h 120"/>
                  <a:gd name="T2" fmla="*/ 60 w 360"/>
                  <a:gd name="T3" fmla="*/ 0 h 120"/>
                  <a:gd name="T4" fmla="*/ 0 w 360"/>
                  <a:gd name="T5" fmla="*/ 60 h 120"/>
                  <a:gd name="T6" fmla="*/ 60 w 360"/>
                  <a:gd name="T7" fmla="*/ 120 h 120"/>
                  <a:gd name="T8" fmla="*/ 300 w 360"/>
                  <a:gd name="T9" fmla="*/ 120 h 120"/>
                  <a:gd name="T10" fmla="*/ 360 w 360"/>
                  <a:gd name="T11" fmla="*/ 60 h 120"/>
                  <a:gd name="T12" fmla="*/ 300 w 360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120">
                    <a:moveTo>
                      <a:pt x="30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300" y="120"/>
                      <a:pt x="300" y="120"/>
                      <a:pt x="300" y="120"/>
                    </a:cubicBezTo>
                    <a:cubicBezTo>
                      <a:pt x="333" y="120"/>
                      <a:pt x="360" y="93"/>
                      <a:pt x="360" y="60"/>
                    </a:cubicBezTo>
                    <a:cubicBezTo>
                      <a:pt x="360" y="27"/>
                      <a:pt x="333" y="0"/>
                      <a:pt x="3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4"/>
              <p:cNvSpPr>
                <a:spLocks/>
              </p:cNvSpPr>
              <p:nvPr/>
            </p:nvSpPr>
            <p:spPr bwMode="auto">
              <a:xfrm>
                <a:off x="4381512" y="2295558"/>
                <a:ext cx="60325" cy="11113"/>
              </a:xfrm>
              <a:custGeom>
                <a:avLst/>
                <a:gdLst>
                  <a:gd name="T0" fmla="*/ 548 w 608"/>
                  <a:gd name="T1" fmla="*/ 0 h 120"/>
                  <a:gd name="T2" fmla="*/ 60 w 608"/>
                  <a:gd name="T3" fmla="*/ 0 h 120"/>
                  <a:gd name="T4" fmla="*/ 0 w 608"/>
                  <a:gd name="T5" fmla="*/ 60 h 120"/>
                  <a:gd name="T6" fmla="*/ 60 w 608"/>
                  <a:gd name="T7" fmla="*/ 120 h 120"/>
                  <a:gd name="T8" fmla="*/ 548 w 608"/>
                  <a:gd name="T9" fmla="*/ 120 h 120"/>
                  <a:gd name="T10" fmla="*/ 608 w 608"/>
                  <a:gd name="T11" fmla="*/ 60 h 120"/>
                  <a:gd name="T12" fmla="*/ 548 w 608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120">
                    <a:moveTo>
                      <a:pt x="548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548" y="120"/>
                      <a:pt x="548" y="120"/>
                      <a:pt x="548" y="120"/>
                    </a:cubicBezTo>
                    <a:cubicBezTo>
                      <a:pt x="581" y="120"/>
                      <a:pt x="608" y="93"/>
                      <a:pt x="608" y="60"/>
                    </a:cubicBezTo>
                    <a:cubicBezTo>
                      <a:pt x="608" y="27"/>
                      <a:pt x="581" y="0"/>
                      <a:pt x="5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5"/>
              <p:cNvSpPr>
                <a:spLocks/>
              </p:cNvSpPr>
              <p:nvPr/>
            </p:nvSpPr>
            <p:spPr bwMode="auto">
              <a:xfrm>
                <a:off x="4381501" y="2319338"/>
                <a:ext cx="60325" cy="11113"/>
              </a:xfrm>
              <a:custGeom>
                <a:avLst/>
                <a:gdLst>
                  <a:gd name="T0" fmla="*/ 548 w 608"/>
                  <a:gd name="T1" fmla="*/ 0 h 120"/>
                  <a:gd name="T2" fmla="*/ 60 w 608"/>
                  <a:gd name="T3" fmla="*/ 0 h 120"/>
                  <a:gd name="T4" fmla="*/ 0 w 608"/>
                  <a:gd name="T5" fmla="*/ 60 h 120"/>
                  <a:gd name="T6" fmla="*/ 60 w 608"/>
                  <a:gd name="T7" fmla="*/ 120 h 120"/>
                  <a:gd name="T8" fmla="*/ 548 w 608"/>
                  <a:gd name="T9" fmla="*/ 120 h 120"/>
                  <a:gd name="T10" fmla="*/ 608 w 608"/>
                  <a:gd name="T11" fmla="*/ 60 h 120"/>
                  <a:gd name="T12" fmla="*/ 548 w 608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120">
                    <a:moveTo>
                      <a:pt x="548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548" y="120"/>
                      <a:pt x="548" y="120"/>
                      <a:pt x="548" y="120"/>
                    </a:cubicBezTo>
                    <a:cubicBezTo>
                      <a:pt x="581" y="120"/>
                      <a:pt x="608" y="93"/>
                      <a:pt x="608" y="60"/>
                    </a:cubicBezTo>
                    <a:cubicBezTo>
                      <a:pt x="608" y="27"/>
                      <a:pt x="581" y="0"/>
                      <a:pt x="5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5" name="Oval 44"/>
          <p:cNvSpPr/>
          <p:nvPr/>
        </p:nvSpPr>
        <p:spPr>
          <a:xfrm rot="2700000">
            <a:off x="8448412" y="2048531"/>
            <a:ext cx="677455" cy="677455"/>
          </a:xfrm>
          <a:prstGeom prst="ellipse">
            <a:avLst/>
          </a:prstGeom>
          <a:solidFill>
            <a:srgbClr val="9D4F2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0748" y="2260868"/>
            <a:ext cx="252785" cy="25278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1" name="Oval 60"/>
          <p:cNvSpPr/>
          <p:nvPr/>
        </p:nvSpPr>
        <p:spPr>
          <a:xfrm>
            <a:off x="5224645" y="2260868"/>
            <a:ext cx="1700870" cy="1700868"/>
          </a:xfrm>
          <a:prstGeom prst="ellipse">
            <a:avLst/>
          </a:prstGeom>
          <a:solidFill>
            <a:srgbClr val="50231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52" name="Freeform 5"/>
          <p:cNvSpPr>
            <a:spLocks noEditPoints="1"/>
          </p:cNvSpPr>
          <p:nvPr/>
        </p:nvSpPr>
        <p:spPr bwMode="auto">
          <a:xfrm>
            <a:off x="5716246" y="2703493"/>
            <a:ext cx="717670" cy="815616"/>
          </a:xfrm>
          <a:custGeom>
            <a:avLst/>
            <a:gdLst>
              <a:gd name="T0" fmla="*/ 1440 w 1800"/>
              <a:gd name="T1" fmla="*/ 544 h 2048"/>
              <a:gd name="T2" fmla="*/ 360 w 1800"/>
              <a:gd name="T3" fmla="*/ 544 h 2048"/>
              <a:gd name="T4" fmla="*/ 0 w 1800"/>
              <a:gd name="T5" fmla="*/ 1868 h 2048"/>
              <a:gd name="T6" fmla="*/ 1620 w 1800"/>
              <a:gd name="T7" fmla="*/ 2048 h 2048"/>
              <a:gd name="T8" fmla="*/ 1176 w 1800"/>
              <a:gd name="T9" fmla="*/ 1011 h 2048"/>
              <a:gd name="T10" fmla="*/ 900 w 1800"/>
              <a:gd name="T11" fmla="*/ 120 h 2048"/>
              <a:gd name="T12" fmla="*/ 900 w 1800"/>
              <a:gd name="T13" fmla="*/ 968 h 2048"/>
              <a:gd name="T14" fmla="*/ 1012 w 1800"/>
              <a:gd name="T15" fmla="*/ 1096 h 2048"/>
              <a:gd name="T16" fmla="*/ 788 w 1800"/>
              <a:gd name="T17" fmla="*/ 1096 h 2048"/>
              <a:gd name="T18" fmla="*/ 1012 w 1800"/>
              <a:gd name="T19" fmla="*/ 1096 h 2048"/>
              <a:gd name="T20" fmla="*/ 180 w 1800"/>
              <a:gd name="T21" fmla="*/ 1928 h 2048"/>
              <a:gd name="T22" fmla="*/ 419 w 1800"/>
              <a:gd name="T23" fmla="*/ 1254 h 2048"/>
              <a:gd name="T24" fmla="*/ 702 w 1800"/>
              <a:gd name="T25" fmla="*/ 1550 h 2048"/>
              <a:gd name="T26" fmla="*/ 778 w 1800"/>
              <a:gd name="T27" fmla="*/ 1637 h 2048"/>
              <a:gd name="T28" fmla="*/ 698 w 1800"/>
              <a:gd name="T29" fmla="*/ 1385 h 2048"/>
              <a:gd name="T30" fmla="*/ 669 w 1800"/>
              <a:gd name="T31" fmla="*/ 1414 h 2048"/>
              <a:gd name="T32" fmla="*/ 645 w 1800"/>
              <a:gd name="T33" fmla="*/ 1131 h 2048"/>
              <a:gd name="T34" fmla="*/ 698 w 1800"/>
              <a:gd name="T35" fmla="*/ 1385 h 2048"/>
              <a:gd name="T36" fmla="*/ 899 w 1800"/>
              <a:gd name="T37" fmla="*/ 1638 h 2048"/>
              <a:gd name="T38" fmla="*/ 901 w 1800"/>
              <a:gd name="T39" fmla="*/ 1638 h 2048"/>
              <a:gd name="T40" fmla="*/ 851 w 1800"/>
              <a:gd name="T41" fmla="*/ 1928 h 2048"/>
              <a:gd name="T42" fmla="*/ 900 w 1800"/>
              <a:gd name="T43" fmla="*/ 1628 h 2048"/>
              <a:gd name="T44" fmla="*/ 813 w 1800"/>
              <a:gd name="T45" fmla="*/ 1440 h 2048"/>
              <a:gd name="T46" fmla="*/ 987 w 1800"/>
              <a:gd name="T47" fmla="*/ 1440 h 2048"/>
              <a:gd name="T48" fmla="*/ 1155 w 1800"/>
              <a:gd name="T49" fmla="*/ 1131 h 2048"/>
              <a:gd name="T50" fmla="*/ 1134 w 1800"/>
              <a:gd name="T51" fmla="*/ 1417 h 2048"/>
              <a:gd name="T52" fmla="*/ 1102 w 1800"/>
              <a:gd name="T53" fmla="*/ 1385 h 2048"/>
              <a:gd name="T54" fmla="*/ 1155 w 1800"/>
              <a:gd name="T55" fmla="*/ 1131 h 2048"/>
              <a:gd name="T56" fmla="*/ 1071 w 1800"/>
              <a:gd name="T57" fmla="*/ 1928 h 2048"/>
              <a:gd name="T58" fmla="*/ 1076 w 1800"/>
              <a:gd name="T59" fmla="*/ 1529 h 2048"/>
              <a:gd name="T60" fmla="*/ 1188 w 1800"/>
              <a:gd name="T61" fmla="*/ 1544 h 2048"/>
              <a:gd name="T62" fmla="*/ 1680 w 1800"/>
              <a:gd name="T63" fmla="*/ 1868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00" h="2048">
                <a:moveTo>
                  <a:pt x="1176" y="1011"/>
                </a:moveTo>
                <a:cubicBezTo>
                  <a:pt x="1334" y="916"/>
                  <a:pt x="1440" y="742"/>
                  <a:pt x="1440" y="544"/>
                </a:cubicBezTo>
                <a:cubicBezTo>
                  <a:pt x="1440" y="244"/>
                  <a:pt x="1198" y="0"/>
                  <a:pt x="900" y="0"/>
                </a:cubicBezTo>
                <a:cubicBezTo>
                  <a:pt x="602" y="0"/>
                  <a:pt x="360" y="244"/>
                  <a:pt x="360" y="544"/>
                </a:cubicBezTo>
                <a:cubicBezTo>
                  <a:pt x="360" y="742"/>
                  <a:pt x="466" y="916"/>
                  <a:pt x="624" y="1011"/>
                </a:cubicBezTo>
                <a:cubicBezTo>
                  <a:pt x="269" y="1125"/>
                  <a:pt x="0" y="1460"/>
                  <a:pt x="0" y="1868"/>
                </a:cubicBezTo>
                <a:cubicBezTo>
                  <a:pt x="0" y="1967"/>
                  <a:pt x="81" y="2048"/>
                  <a:pt x="180" y="2048"/>
                </a:cubicBezTo>
                <a:cubicBezTo>
                  <a:pt x="197" y="2048"/>
                  <a:pt x="1577" y="2048"/>
                  <a:pt x="1620" y="2048"/>
                </a:cubicBezTo>
                <a:cubicBezTo>
                  <a:pt x="1719" y="2048"/>
                  <a:pt x="1800" y="1967"/>
                  <a:pt x="1800" y="1868"/>
                </a:cubicBezTo>
                <a:cubicBezTo>
                  <a:pt x="1800" y="1460"/>
                  <a:pt x="1531" y="1125"/>
                  <a:pt x="1176" y="1011"/>
                </a:cubicBezTo>
                <a:close/>
                <a:moveTo>
                  <a:pt x="480" y="544"/>
                </a:moveTo>
                <a:cubicBezTo>
                  <a:pt x="480" y="310"/>
                  <a:pt x="668" y="120"/>
                  <a:pt x="900" y="120"/>
                </a:cubicBezTo>
                <a:cubicBezTo>
                  <a:pt x="1132" y="120"/>
                  <a:pt x="1320" y="310"/>
                  <a:pt x="1320" y="544"/>
                </a:cubicBezTo>
                <a:cubicBezTo>
                  <a:pt x="1320" y="778"/>
                  <a:pt x="1132" y="968"/>
                  <a:pt x="900" y="968"/>
                </a:cubicBezTo>
                <a:cubicBezTo>
                  <a:pt x="668" y="968"/>
                  <a:pt x="480" y="778"/>
                  <a:pt x="480" y="544"/>
                </a:cubicBezTo>
                <a:close/>
                <a:moveTo>
                  <a:pt x="1012" y="1096"/>
                </a:moveTo>
                <a:cubicBezTo>
                  <a:pt x="900" y="1190"/>
                  <a:pt x="900" y="1190"/>
                  <a:pt x="900" y="1190"/>
                </a:cubicBezTo>
                <a:cubicBezTo>
                  <a:pt x="788" y="1096"/>
                  <a:pt x="788" y="1096"/>
                  <a:pt x="788" y="1096"/>
                </a:cubicBezTo>
                <a:cubicBezTo>
                  <a:pt x="824" y="1091"/>
                  <a:pt x="862" y="1088"/>
                  <a:pt x="900" y="1088"/>
                </a:cubicBezTo>
                <a:cubicBezTo>
                  <a:pt x="938" y="1088"/>
                  <a:pt x="976" y="1091"/>
                  <a:pt x="1012" y="1096"/>
                </a:cubicBezTo>
                <a:close/>
                <a:moveTo>
                  <a:pt x="729" y="1928"/>
                </a:moveTo>
                <a:cubicBezTo>
                  <a:pt x="180" y="1928"/>
                  <a:pt x="180" y="1928"/>
                  <a:pt x="180" y="1928"/>
                </a:cubicBezTo>
                <a:cubicBezTo>
                  <a:pt x="147" y="1928"/>
                  <a:pt x="120" y="1901"/>
                  <a:pt x="120" y="1868"/>
                </a:cubicBezTo>
                <a:cubicBezTo>
                  <a:pt x="120" y="1619"/>
                  <a:pt x="237" y="1397"/>
                  <a:pt x="419" y="1254"/>
                </a:cubicBezTo>
                <a:cubicBezTo>
                  <a:pt x="610" y="1541"/>
                  <a:pt x="610" y="1541"/>
                  <a:pt x="610" y="1541"/>
                </a:cubicBezTo>
                <a:cubicBezTo>
                  <a:pt x="631" y="1573"/>
                  <a:pt x="676" y="1577"/>
                  <a:pt x="702" y="1550"/>
                </a:cubicBezTo>
                <a:cubicBezTo>
                  <a:pt x="724" y="1529"/>
                  <a:pt x="724" y="1529"/>
                  <a:pt x="724" y="1529"/>
                </a:cubicBezTo>
                <a:cubicBezTo>
                  <a:pt x="778" y="1637"/>
                  <a:pt x="778" y="1637"/>
                  <a:pt x="778" y="1637"/>
                </a:cubicBezTo>
                <a:lnTo>
                  <a:pt x="729" y="1928"/>
                </a:lnTo>
                <a:close/>
                <a:moveTo>
                  <a:pt x="698" y="1385"/>
                </a:moveTo>
                <a:cubicBezTo>
                  <a:pt x="698" y="1385"/>
                  <a:pt x="698" y="1385"/>
                  <a:pt x="698" y="1385"/>
                </a:cubicBezTo>
                <a:cubicBezTo>
                  <a:pt x="669" y="1414"/>
                  <a:pt x="669" y="1414"/>
                  <a:pt x="669" y="1414"/>
                </a:cubicBezTo>
                <a:cubicBezTo>
                  <a:pt x="519" y="1188"/>
                  <a:pt x="519" y="1188"/>
                  <a:pt x="519" y="1188"/>
                </a:cubicBezTo>
                <a:cubicBezTo>
                  <a:pt x="559" y="1165"/>
                  <a:pt x="601" y="1146"/>
                  <a:pt x="645" y="1131"/>
                </a:cubicBezTo>
                <a:cubicBezTo>
                  <a:pt x="650" y="1138"/>
                  <a:pt x="640" y="1129"/>
                  <a:pt x="811" y="1272"/>
                </a:cubicBezTo>
                <a:lnTo>
                  <a:pt x="698" y="1385"/>
                </a:lnTo>
                <a:close/>
                <a:moveTo>
                  <a:pt x="851" y="1928"/>
                </a:moveTo>
                <a:cubicBezTo>
                  <a:pt x="899" y="1638"/>
                  <a:pt x="899" y="1638"/>
                  <a:pt x="899" y="1638"/>
                </a:cubicBezTo>
                <a:cubicBezTo>
                  <a:pt x="900" y="1635"/>
                  <a:pt x="900" y="1631"/>
                  <a:pt x="900" y="1628"/>
                </a:cubicBezTo>
                <a:cubicBezTo>
                  <a:pt x="900" y="1631"/>
                  <a:pt x="900" y="1635"/>
                  <a:pt x="901" y="1638"/>
                </a:cubicBezTo>
                <a:cubicBezTo>
                  <a:pt x="949" y="1928"/>
                  <a:pt x="949" y="1928"/>
                  <a:pt x="949" y="1928"/>
                </a:cubicBezTo>
                <a:lnTo>
                  <a:pt x="851" y="1928"/>
                </a:lnTo>
                <a:close/>
                <a:moveTo>
                  <a:pt x="906" y="1601"/>
                </a:moveTo>
                <a:cubicBezTo>
                  <a:pt x="902" y="1610"/>
                  <a:pt x="900" y="1619"/>
                  <a:pt x="900" y="1628"/>
                </a:cubicBezTo>
                <a:cubicBezTo>
                  <a:pt x="900" y="1619"/>
                  <a:pt x="898" y="1610"/>
                  <a:pt x="894" y="1601"/>
                </a:cubicBezTo>
                <a:cubicBezTo>
                  <a:pt x="813" y="1440"/>
                  <a:pt x="813" y="1440"/>
                  <a:pt x="813" y="1440"/>
                </a:cubicBezTo>
                <a:cubicBezTo>
                  <a:pt x="900" y="1353"/>
                  <a:pt x="900" y="1353"/>
                  <a:pt x="900" y="1353"/>
                </a:cubicBezTo>
                <a:cubicBezTo>
                  <a:pt x="987" y="1440"/>
                  <a:pt x="987" y="1440"/>
                  <a:pt x="987" y="1440"/>
                </a:cubicBezTo>
                <a:lnTo>
                  <a:pt x="906" y="1601"/>
                </a:lnTo>
                <a:close/>
                <a:moveTo>
                  <a:pt x="1155" y="1131"/>
                </a:moveTo>
                <a:cubicBezTo>
                  <a:pt x="1205" y="1148"/>
                  <a:pt x="1253" y="1171"/>
                  <a:pt x="1298" y="1197"/>
                </a:cubicBezTo>
                <a:cubicBezTo>
                  <a:pt x="1134" y="1417"/>
                  <a:pt x="1134" y="1417"/>
                  <a:pt x="1134" y="1417"/>
                </a:cubicBezTo>
                <a:cubicBezTo>
                  <a:pt x="1102" y="1385"/>
                  <a:pt x="1102" y="1385"/>
                  <a:pt x="1102" y="1385"/>
                </a:cubicBezTo>
                <a:cubicBezTo>
                  <a:pt x="1102" y="1385"/>
                  <a:pt x="1102" y="1385"/>
                  <a:pt x="1102" y="1385"/>
                </a:cubicBezTo>
                <a:cubicBezTo>
                  <a:pt x="989" y="1272"/>
                  <a:pt x="989" y="1272"/>
                  <a:pt x="989" y="1272"/>
                </a:cubicBezTo>
                <a:cubicBezTo>
                  <a:pt x="1161" y="1128"/>
                  <a:pt x="1150" y="1138"/>
                  <a:pt x="1155" y="1131"/>
                </a:cubicBezTo>
                <a:close/>
                <a:moveTo>
                  <a:pt x="1620" y="1928"/>
                </a:moveTo>
                <a:cubicBezTo>
                  <a:pt x="1071" y="1928"/>
                  <a:pt x="1071" y="1928"/>
                  <a:pt x="1071" y="1928"/>
                </a:cubicBezTo>
                <a:cubicBezTo>
                  <a:pt x="1022" y="1637"/>
                  <a:pt x="1022" y="1637"/>
                  <a:pt x="1022" y="1637"/>
                </a:cubicBezTo>
                <a:cubicBezTo>
                  <a:pt x="1076" y="1529"/>
                  <a:pt x="1076" y="1529"/>
                  <a:pt x="1076" y="1529"/>
                </a:cubicBezTo>
                <a:cubicBezTo>
                  <a:pt x="1098" y="1550"/>
                  <a:pt x="1098" y="1550"/>
                  <a:pt x="1098" y="1550"/>
                </a:cubicBezTo>
                <a:cubicBezTo>
                  <a:pt x="1123" y="1576"/>
                  <a:pt x="1166" y="1573"/>
                  <a:pt x="1188" y="1544"/>
                </a:cubicBezTo>
                <a:cubicBezTo>
                  <a:pt x="1396" y="1267"/>
                  <a:pt x="1396" y="1267"/>
                  <a:pt x="1396" y="1267"/>
                </a:cubicBezTo>
                <a:cubicBezTo>
                  <a:pt x="1569" y="1410"/>
                  <a:pt x="1680" y="1626"/>
                  <a:pt x="1680" y="1868"/>
                </a:cubicBezTo>
                <a:cubicBezTo>
                  <a:pt x="1680" y="1901"/>
                  <a:pt x="1653" y="1928"/>
                  <a:pt x="1620" y="19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9266173" y="2171815"/>
            <a:ext cx="225597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+mj-lt"/>
              </a:rPr>
              <a:t>Lorem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Ipsum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 is simply dummy text of the printing.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9266173" y="3860568"/>
            <a:ext cx="225597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+mj-lt"/>
              </a:rPr>
              <a:t>Lorem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Ipsum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 is simply dummy text of the printing.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67311" y="2171815"/>
            <a:ext cx="225597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dirty="0" err="1">
                <a:solidFill>
                  <a:schemeClr val="bg1"/>
                </a:solidFill>
                <a:latin typeface="+mj-lt"/>
              </a:rPr>
              <a:t>Lorem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Ipsum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 is simply dummy text of the printing.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67311" y="3860568"/>
            <a:ext cx="225597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dirty="0" err="1">
                <a:solidFill>
                  <a:schemeClr val="bg1"/>
                </a:solidFill>
                <a:latin typeface="+mj-lt"/>
              </a:rPr>
              <a:t>Lorem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Ipsum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 is simply dummy text of the printing.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42313" y="306156"/>
            <a:ext cx="379289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b="1" dirty="0">
                <a:solidFill>
                  <a:srgbClr val="502310"/>
                </a:solidFill>
                <a:latin typeface="+mj-lt"/>
              </a:rPr>
              <a:t>TIMELINE ROADMAP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2872" y="6198391"/>
            <a:ext cx="8756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Your logo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1234057" y="6114444"/>
            <a:ext cx="957943" cy="362556"/>
          </a:xfrm>
          <a:prstGeom prst="rect">
            <a:avLst/>
          </a:prstGeom>
          <a:gradFill flip="none" rotWithShape="1">
            <a:gsLst>
              <a:gs pos="0">
                <a:srgbClr val="EAE4DD">
                  <a:alpha val="0"/>
                </a:srgbClr>
              </a:gs>
              <a:gs pos="44000">
                <a:srgbClr val="6FB5A8"/>
              </a:gs>
              <a:gs pos="100000">
                <a:srgbClr val="2F9D8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773715" y="2171815"/>
            <a:ext cx="68127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+mj-lt"/>
              </a:rPr>
              <a:t>15%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830186" y="3860568"/>
            <a:ext cx="68127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b="0" dirty="0"/>
              <a:t>20%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722289" y="3860568"/>
            <a:ext cx="68127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+mj-lt"/>
              </a:rPr>
              <a:t>55%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663017" y="2171815"/>
            <a:ext cx="68127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+mj-lt"/>
              </a:rPr>
              <a:t>10%</a:t>
            </a:r>
          </a:p>
        </p:txBody>
      </p:sp>
    </p:spTree>
    <p:extLst>
      <p:ext uri="{BB962C8B-B14F-4D97-AF65-F5344CB8AC3E}">
        <p14:creationId xmlns:p14="http://schemas.microsoft.com/office/powerpoint/2010/main" val="4078379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Segoe UI Emoj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709</Words>
  <Application>Microsoft Office PowerPoint</Application>
  <PresentationFormat>Widescreen</PresentationFormat>
  <Paragraphs>145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Open Sans</vt:lpstr>
      <vt:lpstr>Open Sans Light</vt:lpstr>
      <vt:lpstr>Segoe UI</vt:lpstr>
      <vt:lpstr>Segoe UI Emoji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stphn</dc:creator>
  <cp:lastModifiedBy>ADMIN</cp:lastModifiedBy>
  <cp:revision>82</cp:revision>
  <dcterms:created xsi:type="dcterms:W3CDTF">2018-03-12T04:29:55Z</dcterms:created>
  <dcterms:modified xsi:type="dcterms:W3CDTF">2018-09-23T14:45:16Z</dcterms:modified>
</cp:coreProperties>
</file>