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59" r:id="rId5"/>
    <p:sldId id="260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63" r:id="rId20"/>
    <p:sldId id="27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93" userDrawn="1">
          <p15:clr>
            <a:srgbClr val="A4A3A4"/>
          </p15:clr>
        </p15:guide>
        <p15:guide id="3" pos="7287" userDrawn="1">
          <p15:clr>
            <a:srgbClr val="A4A3A4"/>
          </p15:clr>
        </p15:guide>
        <p15:guide id="4" orient="horz" pos="799" userDrawn="1">
          <p15:clr>
            <a:srgbClr val="A4A3A4"/>
          </p15:clr>
        </p15:guide>
        <p15:guide id="7" pos="846" userDrawn="1">
          <p15:clr>
            <a:srgbClr val="A4A3A4"/>
          </p15:clr>
        </p15:guide>
        <p15:guide id="9" pos="33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6FDF"/>
    <a:srgbClr val="F763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E3411D-3E5C-4E16-BB2C-AD1A8C72B41F}" v="893" dt="2023-11-10T09:55:50.9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3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2994" y="1290"/>
      </p:cViewPr>
      <p:guideLst>
        <p:guide pos="393"/>
        <p:guide pos="7287"/>
        <p:guide orient="horz" pos="799"/>
        <p:guide pos="846"/>
        <p:guide pos="33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neesh A M" userId="35fbd67b-35b9-4865-bbb3-802e881dc0e2" providerId="ADAL" clId="{A4E3411D-3E5C-4E16-BB2C-AD1A8C72B41F}"/>
    <pc:docChg chg="undo custSel addSld delSld modSld sldOrd modMainMaster">
      <pc:chgData name="Maneesh A M" userId="35fbd67b-35b9-4865-bbb3-802e881dc0e2" providerId="ADAL" clId="{A4E3411D-3E5C-4E16-BB2C-AD1A8C72B41F}" dt="2023-11-10T09:56:56.572" v="9752" actId="207"/>
      <pc:docMkLst>
        <pc:docMk/>
      </pc:docMkLst>
      <pc:sldChg chg="addSp delSp modSp del mod setBg">
        <pc:chgData name="Maneesh A M" userId="35fbd67b-35b9-4865-bbb3-802e881dc0e2" providerId="ADAL" clId="{A4E3411D-3E5C-4E16-BB2C-AD1A8C72B41F}" dt="2023-10-25T07:17:06.975" v="1717" actId="47"/>
        <pc:sldMkLst>
          <pc:docMk/>
          <pc:sldMk cId="779047713" sldId="256"/>
        </pc:sldMkLst>
        <pc:spChg chg="del">
          <ac:chgData name="Maneesh A M" userId="35fbd67b-35b9-4865-bbb3-802e881dc0e2" providerId="ADAL" clId="{A4E3411D-3E5C-4E16-BB2C-AD1A8C72B41F}" dt="2023-10-25T06:04:47.114" v="381" actId="21"/>
          <ac:spMkLst>
            <pc:docMk/>
            <pc:sldMk cId="779047713" sldId="256"/>
            <ac:spMk id="4" creationId="{F157D27A-34DD-FEF9-20DB-5AD22C0BF124}"/>
          </ac:spMkLst>
        </pc:spChg>
        <pc:spChg chg="mod topLvl">
          <ac:chgData name="Maneesh A M" userId="35fbd67b-35b9-4865-bbb3-802e881dc0e2" providerId="ADAL" clId="{A4E3411D-3E5C-4E16-BB2C-AD1A8C72B41F}" dt="2023-10-25T06:55:39.565" v="1096" actId="1037"/>
          <ac:spMkLst>
            <pc:docMk/>
            <pc:sldMk cId="779047713" sldId="256"/>
            <ac:spMk id="8" creationId="{C830BAB9-8D26-A5A4-549F-3666FEAB4CCD}"/>
          </ac:spMkLst>
        </pc:spChg>
        <pc:spChg chg="del mod">
          <ac:chgData name="Maneesh A M" userId="35fbd67b-35b9-4865-bbb3-802e881dc0e2" providerId="ADAL" clId="{A4E3411D-3E5C-4E16-BB2C-AD1A8C72B41F}" dt="2023-10-25T06:04:47.114" v="381" actId="21"/>
          <ac:spMkLst>
            <pc:docMk/>
            <pc:sldMk cId="779047713" sldId="256"/>
            <ac:spMk id="14" creationId="{C841E891-251F-B857-B085-351A99DF6B86}"/>
          </ac:spMkLst>
        </pc:spChg>
        <pc:spChg chg="mod topLvl">
          <ac:chgData name="Maneesh A M" userId="35fbd67b-35b9-4865-bbb3-802e881dc0e2" providerId="ADAL" clId="{A4E3411D-3E5C-4E16-BB2C-AD1A8C72B41F}" dt="2023-10-25T06:55:39.565" v="1096" actId="1037"/>
          <ac:spMkLst>
            <pc:docMk/>
            <pc:sldMk cId="779047713" sldId="256"/>
            <ac:spMk id="16" creationId="{99CE2756-9799-5CA0-9BF4-83D26994FA2E}"/>
          </ac:spMkLst>
        </pc:spChg>
        <pc:spChg chg="mod topLvl">
          <ac:chgData name="Maneesh A M" userId="35fbd67b-35b9-4865-bbb3-802e881dc0e2" providerId="ADAL" clId="{A4E3411D-3E5C-4E16-BB2C-AD1A8C72B41F}" dt="2023-10-25T07:14:19.819" v="1648" actId="692"/>
          <ac:spMkLst>
            <pc:docMk/>
            <pc:sldMk cId="779047713" sldId="256"/>
            <ac:spMk id="25" creationId="{A0D23606-F6EC-7932-6A40-E90DF067B7CF}"/>
          </ac:spMkLst>
        </pc:spChg>
        <pc:spChg chg="add mod topLvl">
          <ac:chgData name="Maneesh A M" userId="35fbd67b-35b9-4865-bbb3-802e881dc0e2" providerId="ADAL" clId="{A4E3411D-3E5C-4E16-BB2C-AD1A8C72B41F}" dt="2023-10-25T06:56:05.559" v="1141" actId="1035"/>
          <ac:spMkLst>
            <pc:docMk/>
            <pc:sldMk cId="779047713" sldId="256"/>
            <ac:spMk id="28" creationId="{F4E0C819-BEC6-9F18-520F-AC815B348ED1}"/>
          </ac:spMkLst>
        </pc:spChg>
        <pc:spChg chg="add del mod">
          <ac:chgData name="Maneesh A M" userId="35fbd67b-35b9-4865-bbb3-802e881dc0e2" providerId="ADAL" clId="{A4E3411D-3E5C-4E16-BB2C-AD1A8C72B41F}" dt="2023-10-25T05:43:02.365" v="4"/>
          <ac:spMkLst>
            <pc:docMk/>
            <pc:sldMk cId="779047713" sldId="256"/>
            <ac:spMk id="29" creationId="{1960DD34-AE96-0767-1373-C83AFF2798DC}"/>
          </ac:spMkLst>
        </pc:spChg>
        <pc:spChg chg="add del mod">
          <ac:chgData name="Maneesh A M" userId="35fbd67b-35b9-4865-bbb3-802e881dc0e2" providerId="ADAL" clId="{A4E3411D-3E5C-4E16-BB2C-AD1A8C72B41F}" dt="2023-10-25T05:52:08.924" v="231" actId="478"/>
          <ac:spMkLst>
            <pc:docMk/>
            <pc:sldMk cId="779047713" sldId="256"/>
            <ac:spMk id="36" creationId="{7EF25602-2BCB-D07E-E85D-1DD2C121125F}"/>
          </ac:spMkLst>
        </pc:spChg>
        <pc:spChg chg="add del mod">
          <ac:chgData name="Maneesh A M" userId="35fbd67b-35b9-4865-bbb3-802e881dc0e2" providerId="ADAL" clId="{A4E3411D-3E5C-4E16-BB2C-AD1A8C72B41F}" dt="2023-10-25T05:52:08.924" v="231" actId="478"/>
          <ac:spMkLst>
            <pc:docMk/>
            <pc:sldMk cId="779047713" sldId="256"/>
            <ac:spMk id="37" creationId="{2377CA3C-03D3-29AA-BEC9-BC14AE5CA85C}"/>
          </ac:spMkLst>
        </pc:spChg>
        <pc:spChg chg="add del mod">
          <ac:chgData name="Maneesh A M" userId="35fbd67b-35b9-4865-bbb3-802e881dc0e2" providerId="ADAL" clId="{A4E3411D-3E5C-4E16-BB2C-AD1A8C72B41F}" dt="2023-10-25T05:52:08.924" v="231" actId="478"/>
          <ac:spMkLst>
            <pc:docMk/>
            <pc:sldMk cId="779047713" sldId="256"/>
            <ac:spMk id="38" creationId="{589D572D-5D0E-59BA-5C33-B32E35496F29}"/>
          </ac:spMkLst>
        </pc:spChg>
        <pc:spChg chg="add mod">
          <ac:chgData name="Maneesh A M" userId="35fbd67b-35b9-4865-bbb3-802e881dc0e2" providerId="ADAL" clId="{A4E3411D-3E5C-4E16-BB2C-AD1A8C72B41F}" dt="2023-10-25T06:10:27.266" v="414" actId="12788"/>
          <ac:spMkLst>
            <pc:docMk/>
            <pc:sldMk cId="779047713" sldId="256"/>
            <ac:spMk id="39" creationId="{F40689A2-32F1-7C48-CFA7-F83AA00E5134}"/>
          </ac:spMkLst>
        </pc:spChg>
        <pc:spChg chg="add mod ord">
          <ac:chgData name="Maneesh A M" userId="35fbd67b-35b9-4865-bbb3-802e881dc0e2" providerId="ADAL" clId="{A4E3411D-3E5C-4E16-BB2C-AD1A8C72B41F}" dt="2023-10-25T06:14:01.881" v="500" actId="1076"/>
          <ac:spMkLst>
            <pc:docMk/>
            <pc:sldMk cId="779047713" sldId="256"/>
            <ac:spMk id="40" creationId="{3A06D416-E4B4-7DCA-8658-32C2E21A39F1}"/>
          </ac:spMkLst>
        </pc:spChg>
        <pc:spChg chg="add del mod ord">
          <ac:chgData name="Maneesh A M" userId="35fbd67b-35b9-4865-bbb3-802e881dc0e2" providerId="ADAL" clId="{A4E3411D-3E5C-4E16-BB2C-AD1A8C72B41F}" dt="2023-10-25T06:09:58.155" v="402" actId="478"/>
          <ac:spMkLst>
            <pc:docMk/>
            <pc:sldMk cId="779047713" sldId="256"/>
            <ac:spMk id="41" creationId="{F82F808A-1414-AB1A-9C9B-E665EA02322A}"/>
          </ac:spMkLst>
        </pc:spChg>
        <pc:spChg chg="add del mod ord">
          <ac:chgData name="Maneesh A M" userId="35fbd67b-35b9-4865-bbb3-802e881dc0e2" providerId="ADAL" clId="{A4E3411D-3E5C-4E16-BB2C-AD1A8C72B41F}" dt="2023-10-25T06:11:12.571" v="415" actId="478"/>
          <ac:spMkLst>
            <pc:docMk/>
            <pc:sldMk cId="779047713" sldId="256"/>
            <ac:spMk id="42" creationId="{BE27B4B4-0769-CD2A-A884-EEE809840641}"/>
          </ac:spMkLst>
        </pc:spChg>
        <pc:spChg chg="add mod ord">
          <ac:chgData name="Maneesh A M" userId="35fbd67b-35b9-4865-bbb3-802e881dc0e2" providerId="ADAL" clId="{A4E3411D-3E5C-4E16-BB2C-AD1A8C72B41F}" dt="2023-10-25T06:13:56.290" v="498" actId="1076"/>
          <ac:spMkLst>
            <pc:docMk/>
            <pc:sldMk cId="779047713" sldId="256"/>
            <ac:spMk id="43" creationId="{16FF3125-181C-6FAF-512B-A7AEFF754CCC}"/>
          </ac:spMkLst>
        </pc:spChg>
        <pc:spChg chg="add mod ord">
          <ac:chgData name="Maneesh A M" userId="35fbd67b-35b9-4865-bbb3-802e881dc0e2" providerId="ADAL" clId="{A4E3411D-3E5C-4E16-BB2C-AD1A8C72B41F}" dt="2023-10-25T07:14:41.176" v="1654" actId="12789"/>
          <ac:spMkLst>
            <pc:docMk/>
            <pc:sldMk cId="779047713" sldId="256"/>
            <ac:spMk id="46" creationId="{DF696727-DED4-602B-17C7-DB96DAA5C780}"/>
          </ac:spMkLst>
        </pc:spChg>
        <pc:grpChg chg="del mod">
          <ac:chgData name="Maneesh A M" userId="35fbd67b-35b9-4865-bbb3-802e881dc0e2" providerId="ADAL" clId="{A4E3411D-3E5C-4E16-BB2C-AD1A8C72B41F}" dt="2023-10-25T06:04:47.114" v="381" actId="21"/>
          <ac:grpSpMkLst>
            <pc:docMk/>
            <pc:sldMk cId="779047713" sldId="256"/>
            <ac:grpSpMk id="26" creationId="{6595F13C-88BD-9B7C-0265-62EACDAD8E38}"/>
          </ac:grpSpMkLst>
        </pc:grpChg>
        <pc:grpChg chg="del mod">
          <ac:chgData name="Maneesh A M" userId="35fbd67b-35b9-4865-bbb3-802e881dc0e2" providerId="ADAL" clId="{A4E3411D-3E5C-4E16-BB2C-AD1A8C72B41F}" dt="2023-10-25T05:46:08.729" v="63" actId="165"/>
          <ac:grpSpMkLst>
            <pc:docMk/>
            <pc:sldMk cId="779047713" sldId="256"/>
            <ac:grpSpMk id="27" creationId="{5D975396-4BA6-847C-DF7E-C412A480F7AB}"/>
          </ac:grpSpMkLst>
        </pc:grpChg>
        <pc:grpChg chg="add del mod">
          <ac:chgData name="Maneesh A M" userId="35fbd67b-35b9-4865-bbb3-802e881dc0e2" providerId="ADAL" clId="{A4E3411D-3E5C-4E16-BB2C-AD1A8C72B41F}" dt="2023-10-25T06:11:33.535" v="421" actId="165"/>
          <ac:grpSpMkLst>
            <pc:docMk/>
            <pc:sldMk cId="779047713" sldId="256"/>
            <ac:grpSpMk id="35" creationId="{91D41FB0-4262-35BB-0B69-8B5BA48FD2DC}"/>
          </ac:grpSpMkLst>
        </pc:grpChg>
        <pc:cxnChg chg="add mod topLvl">
          <ac:chgData name="Maneesh A M" userId="35fbd67b-35b9-4865-bbb3-802e881dc0e2" providerId="ADAL" clId="{A4E3411D-3E5C-4E16-BB2C-AD1A8C72B41F}" dt="2023-10-25T06:56:05.559" v="1141" actId="1035"/>
          <ac:cxnSpMkLst>
            <pc:docMk/>
            <pc:sldMk cId="779047713" sldId="256"/>
            <ac:cxnSpMk id="31" creationId="{F3274421-A6A1-02D7-FAC5-8079D982B909}"/>
          </ac:cxnSpMkLst>
        </pc:cxnChg>
      </pc:sldChg>
      <pc:sldChg chg="modSp add del mod setBg">
        <pc:chgData name="Maneesh A M" userId="35fbd67b-35b9-4865-bbb3-802e881dc0e2" providerId="ADAL" clId="{A4E3411D-3E5C-4E16-BB2C-AD1A8C72B41F}" dt="2023-10-25T05:55:27.004" v="256" actId="47"/>
        <pc:sldMkLst>
          <pc:docMk/>
          <pc:sldMk cId="314192799" sldId="257"/>
        </pc:sldMkLst>
        <pc:spChg chg="mod">
          <ac:chgData name="Maneesh A M" userId="35fbd67b-35b9-4865-bbb3-802e881dc0e2" providerId="ADAL" clId="{A4E3411D-3E5C-4E16-BB2C-AD1A8C72B41F}" dt="2023-10-25T05:54:33.716" v="254" actId="207"/>
          <ac:spMkLst>
            <pc:docMk/>
            <pc:sldMk cId="314192799" sldId="257"/>
            <ac:spMk id="8" creationId="{C830BAB9-8D26-A5A4-549F-3666FEAB4CCD}"/>
          </ac:spMkLst>
        </pc:spChg>
        <pc:spChg chg="mod">
          <ac:chgData name="Maneesh A M" userId="35fbd67b-35b9-4865-bbb3-802e881dc0e2" providerId="ADAL" clId="{A4E3411D-3E5C-4E16-BB2C-AD1A8C72B41F}" dt="2023-10-25T05:54:38.032" v="255" actId="207"/>
          <ac:spMkLst>
            <pc:docMk/>
            <pc:sldMk cId="314192799" sldId="257"/>
            <ac:spMk id="25" creationId="{A0D23606-F6EC-7932-6A40-E90DF067B7CF}"/>
          </ac:spMkLst>
        </pc:spChg>
      </pc:sldChg>
      <pc:sldChg chg="addSp delSp modSp new mod modClrScheme chgLayout">
        <pc:chgData name="Maneesh A M" userId="35fbd67b-35b9-4865-bbb3-802e881dc0e2" providerId="ADAL" clId="{A4E3411D-3E5C-4E16-BB2C-AD1A8C72B41F}" dt="2023-11-09T06:28:05.882" v="9146"/>
        <pc:sldMkLst>
          <pc:docMk/>
          <pc:sldMk cId="4237914126" sldId="257"/>
        </pc:sldMkLst>
        <pc:spChg chg="add del mod topLvl">
          <ac:chgData name="Maneesh A M" userId="35fbd67b-35b9-4865-bbb3-802e881dc0e2" providerId="ADAL" clId="{A4E3411D-3E5C-4E16-BB2C-AD1A8C72B41F}" dt="2023-11-09T06:28:02.718" v="9144"/>
          <ac:spMkLst>
            <pc:docMk/>
            <pc:sldMk cId="4237914126" sldId="257"/>
            <ac:spMk id="2" creationId="{7102BA06-D7AF-F6F8-2393-A8CC8E1374AC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3" creationId="{ABD6B594-0AE0-8C27-43C7-3ACDCF363400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4" creationId="{BED7068D-A588-11AC-F426-C24135AC735D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5" creationId="{8D76EBC7-B9AE-385C-0D7B-4585A46C90B1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6" creationId="{2E6B5B85-36CD-9F21-3905-6DCA1A39F9ED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7" creationId="{4F1AD1C2-F0BB-9EC3-CEDD-461EF96D0E66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8" creationId="{FAFB528E-F188-E663-2D84-812DE5C58E0F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9" creationId="{841CAEC8-B403-3081-A69D-2628C238AD20}"/>
          </ac:spMkLst>
        </pc:spChg>
        <pc:spChg chg="add mod">
          <ac:chgData name="Maneesh A M" userId="35fbd67b-35b9-4865-bbb3-802e881dc0e2" providerId="ADAL" clId="{A4E3411D-3E5C-4E16-BB2C-AD1A8C72B41F}" dt="2023-10-25T12:24:02.184" v="4234" actId="1076"/>
          <ac:spMkLst>
            <pc:docMk/>
            <pc:sldMk cId="4237914126" sldId="257"/>
            <ac:spMk id="10" creationId="{8E6380A5-F396-956C-E5F6-117F8D3D4D1D}"/>
          </ac:spMkLst>
        </pc:spChg>
        <pc:spChg chg="add del mod ord">
          <ac:chgData name="Maneesh A M" userId="35fbd67b-35b9-4865-bbb3-802e881dc0e2" providerId="ADAL" clId="{A4E3411D-3E5C-4E16-BB2C-AD1A8C72B41F}" dt="2023-10-26T14:54:58.189" v="6567" actId="931"/>
          <ac:spMkLst>
            <pc:docMk/>
            <pc:sldMk cId="4237914126" sldId="257"/>
            <ac:spMk id="11" creationId="{0B329E6B-B465-24D2-DEFA-01E781781890}"/>
          </ac:spMkLst>
        </pc:spChg>
        <pc:spChg chg="add del mod ord">
          <ac:chgData name="Maneesh A M" userId="35fbd67b-35b9-4865-bbb3-802e881dc0e2" providerId="ADAL" clId="{A4E3411D-3E5C-4E16-BB2C-AD1A8C72B41F}" dt="2023-11-09T06:26:44.420" v="9086" actId="700"/>
          <ac:spMkLst>
            <pc:docMk/>
            <pc:sldMk cId="4237914126" sldId="257"/>
            <ac:spMk id="11" creationId="{C1C1DFCE-E46F-93E2-7D8D-DC6E8FF22CBA}"/>
          </ac:spMkLst>
        </pc:spChg>
        <pc:spChg chg="add mod ord">
          <ac:chgData name="Maneesh A M" userId="35fbd67b-35b9-4865-bbb3-802e881dc0e2" providerId="ADAL" clId="{A4E3411D-3E5C-4E16-BB2C-AD1A8C72B41F}" dt="2023-11-09T04:48:57.403" v="8170" actId="207"/>
          <ac:spMkLst>
            <pc:docMk/>
            <pc:sldMk cId="4237914126" sldId="257"/>
            <ac:spMk id="12" creationId="{56178521-401D-33CE-884E-D873ABCD010D}"/>
          </ac:spMkLst>
        </pc:spChg>
        <pc:spChg chg="add mod ord">
          <ac:chgData name="Maneesh A M" userId="35fbd67b-35b9-4865-bbb3-802e881dc0e2" providerId="ADAL" clId="{A4E3411D-3E5C-4E16-BB2C-AD1A8C72B41F}" dt="2023-11-09T04:48:54.167" v="8169" actId="207"/>
          <ac:spMkLst>
            <pc:docMk/>
            <pc:sldMk cId="4237914126" sldId="257"/>
            <ac:spMk id="13" creationId="{0A80B502-2BBE-9107-7D7E-AFE32216B20F}"/>
          </ac:spMkLst>
        </pc:spChg>
        <pc:spChg chg="add del mod ord">
          <ac:chgData name="Maneesh A M" userId="35fbd67b-35b9-4865-bbb3-802e881dc0e2" providerId="ADAL" clId="{A4E3411D-3E5C-4E16-BB2C-AD1A8C72B41F}" dt="2023-11-09T06:27:56.217" v="9139" actId="700"/>
          <ac:spMkLst>
            <pc:docMk/>
            <pc:sldMk cId="4237914126" sldId="257"/>
            <ac:spMk id="14" creationId="{9472CDA5-57AC-8D72-EC61-6A15E3794211}"/>
          </ac:spMkLst>
        </pc:spChg>
        <pc:spChg chg="add mod ord">
          <ac:chgData name="Maneesh A M" userId="35fbd67b-35b9-4865-bbb3-802e881dc0e2" providerId="ADAL" clId="{A4E3411D-3E5C-4E16-BB2C-AD1A8C72B41F}" dt="2023-11-09T06:28:05.882" v="9146"/>
          <ac:spMkLst>
            <pc:docMk/>
            <pc:sldMk cId="4237914126" sldId="257"/>
            <ac:spMk id="17" creationId="{F2CED254-6454-7991-0104-A6D629AE388C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18" creationId="{60C832BC-167D-D384-E5DB-A51943D91DE2}"/>
          </ac:spMkLst>
        </pc:spChg>
        <pc:spChg chg="add del">
          <ac:chgData name="Maneesh A M" userId="35fbd67b-35b9-4865-bbb3-802e881dc0e2" providerId="ADAL" clId="{A4E3411D-3E5C-4E16-BB2C-AD1A8C72B41F}" dt="2023-10-30T07:09:13.022" v="6934" actId="21"/>
          <ac:spMkLst>
            <pc:docMk/>
            <pc:sldMk cId="4237914126" sldId="257"/>
            <ac:spMk id="20" creationId="{87EBE582-4849-651B-C62C-D293EC7254BD}"/>
          </ac:spMkLst>
        </pc:spChg>
        <pc:spChg chg="add del mod">
          <ac:chgData name="Maneesh A M" userId="35fbd67b-35b9-4865-bbb3-802e881dc0e2" providerId="ADAL" clId="{A4E3411D-3E5C-4E16-BB2C-AD1A8C72B41F}" dt="2023-10-30T07:10:12.308" v="7033" actId="21"/>
          <ac:spMkLst>
            <pc:docMk/>
            <pc:sldMk cId="4237914126" sldId="257"/>
            <ac:spMk id="21" creationId="{DE93C5E7-AA94-08F3-7804-437B4AD18009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30" creationId="{54DAF33A-66CE-1809-AA98-0E98444B82F7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31" creationId="{71081D97-6FB3-EE8D-F96E-F29A13A01F35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32" creationId="{E34CCA4B-6EE5-ED37-AA23-C33E2193872B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33" creationId="{ED45F341-46CD-5E30-0118-4F902074E40B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36" creationId="{2E52A68C-5F87-7DFE-AE6D-B8DF7CFCA4FA}"/>
          </ac:spMkLst>
        </pc:spChg>
        <pc:spChg chg="add mod topLvl">
          <ac:chgData name="Maneesh A M" userId="35fbd67b-35b9-4865-bbb3-802e881dc0e2" providerId="ADAL" clId="{A4E3411D-3E5C-4E16-BB2C-AD1A8C72B41F}" dt="2023-11-09T06:02:59.885" v="8391" actId="165"/>
          <ac:spMkLst>
            <pc:docMk/>
            <pc:sldMk cId="4237914126" sldId="257"/>
            <ac:spMk id="37" creationId="{F2D623AF-900C-7A1E-5FB6-0BA4286C7DB1}"/>
          </ac:spMkLst>
        </pc:spChg>
        <pc:spChg chg="add mod ord">
          <ac:chgData name="Maneesh A M" userId="35fbd67b-35b9-4865-bbb3-802e881dc0e2" providerId="ADAL" clId="{A4E3411D-3E5C-4E16-BB2C-AD1A8C72B41F}" dt="2023-11-09T04:48:59.900" v="8171" actId="207"/>
          <ac:spMkLst>
            <pc:docMk/>
            <pc:sldMk cId="4237914126" sldId="257"/>
            <ac:spMk id="64" creationId="{73E883E7-E74E-227D-D383-135A466071D9}"/>
          </ac:spMkLst>
        </pc:spChg>
        <pc:spChg chg="add del mod">
          <ac:chgData name="Maneesh A M" userId="35fbd67b-35b9-4865-bbb3-802e881dc0e2" providerId="ADAL" clId="{A4E3411D-3E5C-4E16-BB2C-AD1A8C72B41F}" dt="2023-10-25T12:24:15.405" v="4243" actId="21"/>
          <ac:spMkLst>
            <pc:docMk/>
            <pc:sldMk cId="4237914126" sldId="257"/>
            <ac:spMk id="65" creationId="{7CBACBDD-9FAF-A1BA-A1CD-6A3CBEC2DE5C}"/>
          </ac:spMkLst>
        </pc:spChg>
        <pc:grpChg chg="add del mod">
          <ac:chgData name="Maneesh A M" userId="35fbd67b-35b9-4865-bbb3-802e881dc0e2" providerId="ADAL" clId="{A4E3411D-3E5C-4E16-BB2C-AD1A8C72B41F}" dt="2023-10-25T06:20:03.346" v="703" actId="165"/>
          <ac:grpSpMkLst>
            <pc:docMk/>
            <pc:sldMk cId="4237914126" sldId="257"/>
            <ac:grpSpMk id="11" creationId="{EC51BDEE-CB92-15B5-C6FF-C0463187BBB0}"/>
          </ac:grpSpMkLst>
        </pc:grpChg>
        <pc:grpChg chg="add del mod">
          <ac:chgData name="Maneesh A M" userId="35fbd67b-35b9-4865-bbb3-802e881dc0e2" providerId="ADAL" clId="{A4E3411D-3E5C-4E16-BB2C-AD1A8C72B41F}" dt="2023-10-25T06:21:22.521" v="727" actId="165"/>
          <ac:grpSpMkLst>
            <pc:docMk/>
            <pc:sldMk cId="4237914126" sldId="257"/>
            <ac:grpSpMk id="14" creationId="{4E1EF56C-84BB-1793-E0AA-F934ED91BC50}"/>
          </ac:grpSpMkLst>
        </pc:grpChg>
        <pc:grpChg chg="add mod">
          <ac:chgData name="Maneesh A M" userId="35fbd67b-35b9-4865-bbb3-802e881dc0e2" providerId="ADAL" clId="{A4E3411D-3E5C-4E16-BB2C-AD1A8C72B41F}" dt="2023-10-30T07:10:38.048" v="7041" actId="164"/>
          <ac:grpSpMkLst>
            <pc:docMk/>
            <pc:sldMk cId="4237914126" sldId="257"/>
            <ac:grpSpMk id="23" creationId="{4F516156-6D79-1B14-51C4-A11189C6E3FC}"/>
          </ac:grpSpMkLst>
        </pc:grpChg>
        <pc:grpChg chg="add del mod">
          <ac:chgData name="Maneesh A M" userId="35fbd67b-35b9-4865-bbb3-802e881dc0e2" providerId="ADAL" clId="{A4E3411D-3E5C-4E16-BB2C-AD1A8C72B41F}" dt="2023-11-09T06:02:59.885" v="8391" actId="165"/>
          <ac:grpSpMkLst>
            <pc:docMk/>
            <pc:sldMk cId="4237914126" sldId="257"/>
            <ac:grpSpMk id="25" creationId="{571068E8-B959-D612-F1C5-FC675C24BFB9}"/>
          </ac:grpSpMkLst>
        </pc:grpChg>
        <pc:grpChg chg="add del mod">
          <ac:chgData name="Maneesh A M" userId="35fbd67b-35b9-4865-bbb3-802e881dc0e2" providerId="ADAL" clId="{A4E3411D-3E5C-4E16-BB2C-AD1A8C72B41F}" dt="2023-10-30T06:56:05.311" v="6786" actId="165"/>
          <ac:grpSpMkLst>
            <pc:docMk/>
            <pc:sldMk cId="4237914126" sldId="257"/>
            <ac:grpSpMk id="63" creationId="{3C1B45DB-91BA-3088-8826-4369D67C0B32}"/>
          </ac:grpSpMkLst>
        </pc:grpChg>
        <pc:picChg chg="add mod ord modCrop">
          <ac:chgData name="Maneesh A M" userId="35fbd67b-35b9-4865-bbb3-802e881dc0e2" providerId="ADAL" clId="{A4E3411D-3E5C-4E16-BB2C-AD1A8C72B41F}" dt="2023-11-09T06:28:04.416" v="9145" actId="700"/>
          <ac:picMkLst>
            <pc:docMk/>
            <pc:sldMk cId="4237914126" sldId="257"/>
            <ac:picMk id="15" creationId="{6D9A89AD-EFE5-0347-E576-2B4C736FCFE8}"/>
          </ac:picMkLst>
        </pc:picChg>
        <pc:cxnChg chg="add mod topLvl">
          <ac:chgData name="Maneesh A M" userId="35fbd67b-35b9-4865-bbb3-802e881dc0e2" providerId="ADAL" clId="{A4E3411D-3E5C-4E16-BB2C-AD1A8C72B41F}" dt="2023-11-09T06:02:59.885" v="8391" actId="165"/>
          <ac:cxnSpMkLst>
            <pc:docMk/>
            <pc:sldMk cId="4237914126" sldId="257"/>
            <ac:cxnSpMk id="16" creationId="{920AD6D4-A896-75B7-3AE2-7638E5DCF78E}"/>
          </ac:cxnSpMkLst>
        </pc:cxnChg>
        <pc:cxnChg chg="add mod topLvl">
          <ac:chgData name="Maneesh A M" userId="35fbd67b-35b9-4865-bbb3-802e881dc0e2" providerId="ADAL" clId="{A4E3411D-3E5C-4E16-BB2C-AD1A8C72B41F}" dt="2023-11-09T06:02:59.885" v="8391" actId="165"/>
          <ac:cxnSpMkLst>
            <pc:docMk/>
            <pc:sldMk cId="4237914126" sldId="257"/>
            <ac:cxnSpMk id="19" creationId="{4FBA9163-0C47-FF04-0A45-E19FB38B859E}"/>
          </ac:cxnSpMkLst>
        </pc:cxnChg>
        <pc:cxnChg chg="add mod topLvl">
          <ac:chgData name="Maneesh A M" userId="35fbd67b-35b9-4865-bbb3-802e881dc0e2" providerId="ADAL" clId="{A4E3411D-3E5C-4E16-BB2C-AD1A8C72B41F}" dt="2023-11-09T06:02:59.885" v="8391" actId="165"/>
          <ac:cxnSpMkLst>
            <pc:docMk/>
            <pc:sldMk cId="4237914126" sldId="257"/>
            <ac:cxnSpMk id="22" creationId="{1069066B-909D-2299-716C-E47111C1999F}"/>
          </ac:cxnSpMkLst>
        </pc:cxnChg>
        <pc:cxnChg chg="add mod topLvl">
          <ac:chgData name="Maneesh A M" userId="35fbd67b-35b9-4865-bbb3-802e881dc0e2" providerId="ADAL" clId="{A4E3411D-3E5C-4E16-BB2C-AD1A8C72B41F}" dt="2023-11-09T06:02:59.885" v="8391" actId="165"/>
          <ac:cxnSpMkLst>
            <pc:docMk/>
            <pc:sldMk cId="4237914126" sldId="257"/>
            <ac:cxnSpMk id="24" creationId="{C1540056-6804-D3ED-1249-33080E303E1E}"/>
          </ac:cxnSpMkLst>
        </pc:cxnChg>
        <pc:cxnChg chg="add mod topLvl">
          <ac:chgData name="Maneesh A M" userId="35fbd67b-35b9-4865-bbb3-802e881dc0e2" providerId="ADAL" clId="{A4E3411D-3E5C-4E16-BB2C-AD1A8C72B41F}" dt="2023-11-09T06:02:59.885" v="8391" actId="165"/>
          <ac:cxnSpMkLst>
            <pc:docMk/>
            <pc:sldMk cId="4237914126" sldId="257"/>
            <ac:cxnSpMk id="26" creationId="{EAC94C2A-BD74-8624-EFCD-F1911EF152E2}"/>
          </ac:cxnSpMkLst>
        </pc:cxnChg>
        <pc:cxnChg chg="add mod topLvl">
          <ac:chgData name="Maneesh A M" userId="35fbd67b-35b9-4865-bbb3-802e881dc0e2" providerId="ADAL" clId="{A4E3411D-3E5C-4E16-BB2C-AD1A8C72B41F}" dt="2023-11-09T06:02:59.885" v="8391" actId="165"/>
          <ac:cxnSpMkLst>
            <pc:docMk/>
            <pc:sldMk cId="4237914126" sldId="257"/>
            <ac:cxnSpMk id="28" creationId="{A7D52D79-B8EF-1556-FEAB-BE4802C2145E}"/>
          </ac:cxnSpMkLst>
        </pc:cxnChg>
        <pc:cxnChg chg="add mod topLvl">
          <ac:chgData name="Maneesh A M" userId="35fbd67b-35b9-4865-bbb3-802e881dc0e2" providerId="ADAL" clId="{A4E3411D-3E5C-4E16-BB2C-AD1A8C72B41F}" dt="2023-11-09T06:02:59.885" v="8391" actId="165"/>
          <ac:cxnSpMkLst>
            <pc:docMk/>
            <pc:sldMk cId="4237914126" sldId="257"/>
            <ac:cxnSpMk id="34" creationId="{ADCC5639-F44E-F2C6-01FB-98B3D6429F46}"/>
          </ac:cxnSpMkLst>
        </pc:cxnChg>
      </pc:sldChg>
      <pc:sldChg chg="addSp delSp modSp new mod modClrScheme chgLayout">
        <pc:chgData name="Maneesh A M" userId="35fbd67b-35b9-4865-bbb3-802e881dc0e2" providerId="ADAL" clId="{A4E3411D-3E5C-4E16-BB2C-AD1A8C72B41F}" dt="2023-11-10T08:50:25.179" v="9619" actId="18131"/>
        <pc:sldMkLst>
          <pc:docMk/>
          <pc:sldMk cId="4240692751" sldId="258"/>
        </pc:sldMkLst>
        <pc:spChg chg="add mod">
          <ac:chgData name="Maneesh A M" userId="35fbd67b-35b9-4865-bbb3-802e881dc0e2" providerId="ADAL" clId="{A4E3411D-3E5C-4E16-BB2C-AD1A8C72B41F}" dt="2023-10-25T06:49:41.834" v="872" actId="14100"/>
          <ac:spMkLst>
            <pc:docMk/>
            <pc:sldMk cId="4240692751" sldId="258"/>
            <ac:spMk id="2" creationId="{84870914-D139-B5DF-4B8E-1C86120B6C24}"/>
          </ac:spMkLst>
        </pc:spChg>
        <pc:spChg chg="add del mod">
          <ac:chgData name="Maneesh A M" userId="35fbd67b-35b9-4865-bbb3-802e881dc0e2" providerId="ADAL" clId="{A4E3411D-3E5C-4E16-BB2C-AD1A8C72B41F}" dt="2023-11-09T06:28:44.351" v="9167"/>
          <ac:spMkLst>
            <pc:docMk/>
            <pc:sldMk cId="4240692751" sldId="258"/>
            <ac:spMk id="3" creationId="{119F8FBE-AA35-A3A3-CA3B-4FA4D02AD7C6}"/>
          </ac:spMkLst>
        </pc:spChg>
        <pc:spChg chg="add mod ord">
          <ac:chgData name="Maneesh A M" userId="35fbd67b-35b9-4865-bbb3-802e881dc0e2" providerId="ADAL" clId="{A4E3411D-3E5C-4E16-BB2C-AD1A8C72B41F}" dt="2023-11-10T08:41:43.335" v="9618"/>
          <ac:spMkLst>
            <pc:docMk/>
            <pc:sldMk cId="4240692751" sldId="258"/>
            <ac:spMk id="3" creationId="{6E6D3778-FA86-57B4-508F-283B99517582}"/>
          </ac:spMkLst>
        </pc:spChg>
        <pc:spChg chg="add mod">
          <ac:chgData name="Maneesh A M" userId="35fbd67b-35b9-4865-bbb3-802e881dc0e2" providerId="ADAL" clId="{A4E3411D-3E5C-4E16-BB2C-AD1A8C72B41F}" dt="2023-11-09T05:12:35.686" v="8312" actId="2711"/>
          <ac:spMkLst>
            <pc:docMk/>
            <pc:sldMk cId="4240692751" sldId="258"/>
            <ac:spMk id="4" creationId="{47481A80-3FE8-2878-2148-65617736FB81}"/>
          </ac:spMkLst>
        </pc:spChg>
        <pc:spChg chg="add mod">
          <ac:chgData name="Maneesh A M" userId="35fbd67b-35b9-4865-bbb3-802e881dc0e2" providerId="ADAL" clId="{A4E3411D-3E5C-4E16-BB2C-AD1A8C72B41F}" dt="2023-11-10T08:41:38.672" v="9616" actId="21"/>
          <ac:spMkLst>
            <pc:docMk/>
            <pc:sldMk cId="4240692751" sldId="258"/>
            <ac:spMk id="5" creationId="{D8A1B94C-45AF-53B9-F3A4-2EABB14B1974}"/>
          </ac:spMkLst>
        </pc:spChg>
        <pc:spChg chg="add del mod ord">
          <ac:chgData name="Maneesh A M" userId="35fbd67b-35b9-4865-bbb3-802e881dc0e2" providerId="ADAL" clId="{A4E3411D-3E5C-4E16-BB2C-AD1A8C72B41F}" dt="2023-10-26T14:55:54.668" v="6576" actId="931"/>
          <ac:spMkLst>
            <pc:docMk/>
            <pc:sldMk cId="4240692751" sldId="258"/>
            <ac:spMk id="7" creationId="{3C75CD6C-5156-790A-9270-F00300EA3CEB}"/>
          </ac:spMkLst>
        </pc:spChg>
        <pc:spChg chg="add del mod ord">
          <ac:chgData name="Maneesh A M" userId="35fbd67b-35b9-4865-bbb3-802e881dc0e2" providerId="ADAL" clId="{A4E3411D-3E5C-4E16-BB2C-AD1A8C72B41F}" dt="2023-11-09T06:28:20.448" v="9151" actId="700"/>
          <ac:spMkLst>
            <pc:docMk/>
            <pc:sldMk cId="4240692751" sldId="258"/>
            <ac:spMk id="7" creationId="{78180A3C-E124-D786-5147-92129898170D}"/>
          </ac:spMkLst>
        </pc:spChg>
        <pc:spChg chg="add del mod">
          <ac:chgData name="Maneesh A M" userId="35fbd67b-35b9-4865-bbb3-802e881dc0e2" providerId="ADAL" clId="{A4E3411D-3E5C-4E16-BB2C-AD1A8C72B41F}" dt="2023-10-30T06:39:22.265" v="6746" actId="931"/>
          <ac:spMkLst>
            <pc:docMk/>
            <pc:sldMk cId="4240692751" sldId="258"/>
            <ac:spMk id="8" creationId="{6225126A-B129-3DF4-8279-43D0B5A26306}"/>
          </ac:spMkLst>
        </pc:spChg>
        <pc:spChg chg="add mod ord">
          <ac:chgData name="Maneesh A M" userId="35fbd67b-35b9-4865-bbb3-802e881dc0e2" providerId="ADAL" clId="{A4E3411D-3E5C-4E16-BB2C-AD1A8C72B41F}" dt="2023-11-10T08:41:41.168" v="9617" actId="700"/>
          <ac:spMkLst>
            <pc:docMk/>
            <pc:sldMk cId="4240692751" sldId="258"/>
            <ac:spMk id="8" creationId="{9701EA7B-F3A0-B754-E86E-00737A7A9701}"/>
          </ac:spMkLst>
        </pc:spChg>
        <pc:spChg chg="add mod ord">
          <ac:chgData name="Maneesh A M" userId="35fbd67b-35b9-4865-bbb3-802e881dc0e2" providerId="ADAL" clId="{A4E3411D-3E5C-4E16-BB2C-AD1A8C72B41F}" dt="2023-11-09T04:49:34.110" v="8173" actId="207"/>
          <ac:spMkLst>
            <pc:docMk/>
            <pc:sldMk cId="4240692751" sldId="258"/>
            <ac:spMk id="9" creationId="{713ABF6A-9A2D-9929-DE8E-71B08E656D19}"/>
          </ac:spMkLst>
        </pc:spChg>
        <pc:spChg chg="add mod ord">
          <ac:chgData name="Maneesh A M" userId="35fbd67b-35b9-4865-bbb3-802e881dc0e2" providerId="ADAL" clId="{A4E3411D-3E5C-4E16-BB2C-AD1A8C72B41F}" dt="2023-11-09T04:49:28.864" v="8172" actId="207"/>
          <ac:spMkLst>
            <pc:docMk/>
            <pc:sldMk cId="4240692751" sldId="258"/>
            <ac:spMk id="10" creationId="{DC2D463F-4B7D-BC66-B469-CDB4E22C5C2C}"/>
          </ac:spMkLst>
        </pc:spChg>
        <pc:spChg chg="add mod ord">
          <ac:chgData name="Maneesh A M" userId="35fbd67b-35b9-4865-bbb3-802e881dc0e2" providerId="ADAL" clId="{A4E3411D-3E5C-4E16-BB2C-AD1A8C72B41F}" dt="2023-11-09T04:49:36.827" v="8174" actId="207"/>
          <ac:spMkLst>
            <pc:docMk/>
            <pc:sldMk cId="4240692751" sldId="258"/>
            <ac:spMk id="11" creationId="{AA513406-FF42-C1A1-D233-F6B270782426}"/>
          </ac:spMkLst>
        </pc:spChg>
        <pc:spChg chg="add del mod">
          <ac:chgData name="Maneesh A M" userId="35fbd67b-35b9-4865-bbb3-802e881dc0e2" providerId="ADAL" clId="{A4E3411D-3E5C-4E16-BB2C-AD1A8C72B41F}" dt="2023-10-25T12:26:39.396" v="4324" actId="21"/>
          <ac:spMkLst>
            <pc:docMk/>
            <pc:sldMk cId="4240692751" sldId="258"/>
            <ac:spMk id="12" creationId="{4901802D-4FB1-477F-B2E8-DB8FC26D33BD}"/>
          </ac:spMkLst>
        </pc:spChg>
        <pc:spChg chg="add del mod">
          <ac:chgData name="Maneesh A M" userId="35fbd67b-35b9-4865-bbb3-802e881dc0e2" providerId="ADAL" clId="{A4E3411D-3E5C-4E16-BB2C-AD1A8C72B41F}" dt="2023-10-30T07:09:37.592" v="6949" actId="21"/>
          <ac:spMkLst>
            <pc:docMk/>
            <pc:sldMk cId="4240692751" sldId="258"/>
            <ac:spMk id="15" creationId="{57349E19-94A8-C370-3D68-FA1AD8601E5C}"/>
          </ac:spMkLst>
        </pc:spChg>
        <pc:spChg chg="add del mod">
          <ac:chgData name="Maneesh A M" userId="35fbd67b-35b9-4865-bbb3-802e881dc0e2" providerId="ADAL" clId="{A4E3411D-3E5C-4E16-BB2C-AD1A8C72B41F}" dt="2023-10-30T07:10:36.635" v="7039"/>
          <ac:spMkLst>
            <pc:docMk/>
            <pc:sldMk cId="4240692751" sldId="258"/>
            <ac:spMk id="16" creationId="{E2C382FD-24AF-F8F8-C61E-E832B21B0180}"/>
          </ac:spMkLst>
        </pc:spChg>
        <pc:spChg chg="add del mod">
          <ac:chgData name="Maneesh A M" userId="35fbd67b-35b9-4865-bbb3-802e881dc0e2" providerId="ADAL" clId="{A4E3411D-3E5C-4E16-BB2C-AD1A8C72B41F}" dt="2023-10-30T07:10:48.447" v="7044" actId="6264"/>
          <ac:spMkLst>
            <pc:docMk/>
            <pc:sldMk cId="4240692751" sldId="258"/>
            <ac:spMk id="17" creationId="{9DDF64E9-5044-2444-3B00-33C46F4553D5}"/>
          </ac:spMkLst>
        </pc:spChg>
        <pc:spChg chg="add del mod">
          <ac:chgData name="Maneesh A M" userId="35fbd67b-35b9-4865-bbb3-802e881dc0e2" providerId="ADAL" clId="{A4E3411D-3E5C-4E16-BB2C-AD1A8C72B41F}" dt="2023-10-30T07:11:18.373" v="7081" actId="21"/>
          <ac:spMkLst>
            <pc:docMk/>
            <pc:sldMk cId="4240692751" sldId="258"/>
            <ac:spMk id="18" creationId="{F964B5AA-5F47-4AAA-9C4B-67C587FC97FE}"/>
          </ac:spMkLst>
        </pc:spChg>
        <pc:grpChg chg="add mod">
          <ac:chgData name="Maneesh A M" userId="35fbd67b-35b9-4865-bbb3-802e881dc0e2" providerId="ADAL" clId="{A4E3411D-3E5C-4E16-BB2C-AD1A8C72B41F}" dt="2023-10-30T07:11:17.084" v="7080" actId="1035"/>
          <ac:grpSpMkLst>
            <pc:docMk/>
            <pc:sldMk cId="4240692751" sldId="258"/>
            <ac:grpSpMk id="19" creationId="{CA704135-71BE-C33F-2941-4B5BDC0B5A74}"/>
          </ac:grpSpMkLst>
        </pc:grpChg>
        <pc:picChg chg="add del mod modCrop">
          <ac:chgData name="Maneesh A M" userId="35fbd67b-35b9-4865-bbb3-802e881dc0e2" providerId="ADAL" clId="{A4E3411D-3E5C-4E16-BB2C-AD1A8C72B41F}" dt="2023-10-30T06:39:17.885" v="6745" actId="478"/>
          <ac:picMkLst>
            <pc:docMk/>
            <pc:sldMk cId="4240692751" sldId="258"/>
            <ac:picMk id="12" creationId="{2A9D933E-2DDC-9885-E72E-0356E2B7D539}"/>
          </ac:picMkLst>
        </pc:picChg>
        <pc:picChg chg="add mod ord modCrop">
          <ac:chgData name="Maneesh A M" userId="35fbd67b-35b9-4865-bbb3-802e881dc0e2" providerId="ADAL" clId="{A4E3411D-3E5C-4E16-BB2C-AD1A8C72B41F}" dt="2023-11-10T08:50:25.179" v="9619" actId="18131"/>
          <ac:picMkLst>
            <pc:docMk/>
            <pc:sldMk cId="4240692751" sldId="258"/>
            <ac:picMk id="14" creationId="{290FC651-22E9-851F-BDB0-08CD8D113660}"/>
          </ac:picMkLst>
        </pc:picChg>
        <pc:cxnChg chg="add mod">
          <ac:chgData name="Maneesh A M" userId="35fbd67b-35b9-4865-bbb3-802e881dc0e2" providerId="ADAL" clId="{A4E3411D-3E5C-4E16-BB2C-AD1A8C72B41F}" dt="2023-10-30T07:11:12.814" v="7055" actId="164"/>
          <ac:cxnSpMkLst>
            <pc:docMk/>
            <pc:sldMk cId="4240692751" sldId="258"/>
            <ac:cxnSpMk id="6" creationId="{74CA47AA-543B-17E3-A456-2820DAF444F1}"/>
          </ac:cxnSpMkLst>
        </pc:cxnChg>
      </pc:sldChg>
      <pc:sldChg chg="addSp delSp modSp new mod modClrScheme chgLayout">
        <pc:chgData name="Maneesh A M" userId="35fbd67b-35b9-4865-bbb3-802e881dc0e2" providerId="ADAL" clId="{A4E3411D-3E5C-4E16-BB2C-AD1A8C72B41F}" dt="2023-11-10T09:56:13.234" v="9744" actId="207"/>
        <pc:sldMkLst>
          <pc:docMk/>
          <pc:sldMk cId="313373156" sldId="259"/>
        </pc:sldMkLst>
        <pc:spChg chg="add del mod">
          <ac:chgData name="Maneesh A M" userId="35fbd67b-35b9-4865-bbb3-802e881dc0e2" providerId="ADAL" clId="{A4E3411D-3E5C-4E16-BB2C-AD1A8C72B41F}" dt="2023-11-10T09:56:09.496" v="9743" actId="6264"/>
          <ac:spMkLst>
            <pc:docMk/>
            <pc:sldMk cId="313373156" sldId="259"/>
            <ac:spMk id="2" creationId="{BCDC9EE4-E350-7634-7C43-E24BDC085857}"/>
          </ac:spMkLst>
        </pc:spChg>
        <pc:spChg chg="add del mod">
          <ac:chgData name="Maneesh A M" userId="35fbd67b-35b9-4865-bbb3-802e881dc0e2" providerId="ADAL" clId="{A4E3411D-3E5C-4E16-BB2C-AD1A8C72B41F}" dt="2023-11-09T06:29:14.249" v="9174"/>
          <ac:spMkLst>
            <pc:docMk/>
            <pc:sldMk cId="313373156" sldId="259"/>
            <ac:spMk id="2" creationId="{DFCD4110-17CF-9243-1D26-E46C65DBA786}"/>
          </ac:spMkLst>
        </pc:spChg>
        <pc:spChg chg="add del mod">
          <ac:chgData name="Maneesh A M" userId="35fbd67b-35b9-4865-bbb3-802e881dc0e2" providerId="ADAL" clId="{A4E3411D-3E5C-4E16-BB2C-AD1A8C72B41F}" dt="2023-11-10T08:53:12.329" v="9621" actId="6264"/>
          <ac:spMkLst>
            <pc:docMk/>
            <pc:sldMk cId="313373156" sldId="259"/>
            <ac:spMk id="2" creationId="{E55A6D00-7F7B-5AEC-1497-1DAEB093D30F}"/>
          </ac:spMkLst>
        </pc:spChg>
        <pc:spChg chg="add mod">
          <ac:chgData name="Maneesh A M" userId="35fbd67b-35b9-4865-bbb3-802e881dc0e2" providerId="ADAL" clId="{A4E3411D-3E5C-4E16-BB2C-AD1A8C72B41F}" dt="2023-11-09T05:13:41.646" v="8314" actId="2711"/>
          <ac:spMkLst>
            <pc:docMk/>
            <pc:sldMk cId="313373156" sldId="259"/>
            <ac:spMk id="3" creationId="{91D21A33-3BC0-D763-F952-664804CA2676}"/>
          </ac:spMkLst>
        </pc:spChg>
        <pc:spChg chg="add del mod">
          <ac:chgData name="Maneesh A M" userId="35fbd67b-35b9-4865-bbb3-802e881dc0e2" providerId="ADAL" clId="{A4E3411D-3E5C-4E16-BB2C-AD1A8C72B41F}" dt="2023-10-30T07:12:14.668" v="7117" actId="21"/>
          <ac:spMkLst>
            <pc:docMk/>
            <pc:sldMk cId="313373156" sldId="259"/>
            <ac:spMk id="4" creationId="{C443348D-C57F-DB18-6877-5160AE137FBE}"/>
          </ac:spMkLst>
        </pc:spChg>
        <pc:spChg chg="add del mod">
          <ac:chgData name="Maneesh A M" userId="35fbd67b-35b9-4865-bbb3-802e881dc0e2" providerId="ADAL" clId="{A4E3411D-3E5C-4E16-BB2C-AD1A8C72B41F}" dt="2023-10-25T06:59:35.354" v="1216"/>
          <ac:spMkLst>
            <pc:docMk/>
            <pc:sldMk cId="313373156" sldId="259"/>
            <ac:spMk id="7" creationId="{78FF6D44-C29A-E33A-82D0-21C4DE92D219}"/>
          </ac:spMkLst>
        </pc:spChg>
        <pc:spChg chg="add mod ord">
          <ac:chgData name="Maneesh A M" userId="35fbd67b-35b9-4865-bbb3-802e881dc0e2" providerId="ADAL" clId="{A4E3411D-3E5C-4E16-BB2C-AD1A8C72B41F}" dt="2023-11-10T09:56:13.234" v="9744" actId="207"/>
          <ac:spMkLst>
            <pc:docMk/>
            <pc:sldMk cId="313373156" sldId="259"/>
            <ac:spMk id="7" creationId="{DD21C5C3-DF6A-4A22-E36B-87C9874428A0}"/>
          </ac:spMkLst>
        </pc:spChg>
        <pc:spChg chg="add mod ord">
          <ac:chgData name="Maneesh A M" userId="35fbd67b-35b9-4865-bbb3-802e881dc0e2" providerId="ADAL" clId="{A4E3411D-3E5C-4E16-BB2C-AD1A8C72B41F}" dt="2023-11-10T09:56:09.496" v="9743" actId="6264"/>
          <ac:spMkLst>
            <pc:docMk/>
            <pc:sldMk cId="313373156" sldId="259"/>
            <ac:spMk id="8" creationId="{4B204C31-C962-D54D-8ACD-0456AD81E97D}"/>
          </ac:spMkLst>
        </pc:spChg>
        <pc:spChg chg="add mod topLvl">
          <ac:chgData name="Maneesh A M" userId="35fbd67b-35b9-4865-bbb3-802e881dc0e2" providerId="ADAL" clId="{A4E3411D-3E5C-4E16-BB2C-AD1A8C72B41F}" dt="2023-11-09T05:13:41.646" v="8314" actId="2711"/>
          <ac:spMkLst>
            <pc:docMk/>
            <pc:sldMk cId="313373156" sldId="259"/>
            <ac:spMk id="9" creationId="{2A68813E-EA2F-B595-3C12-86242D520FD3}"/>
          </ac:spMkLst>
        </pc:spChg>
        <pc:spChg chg="add del mod">
          <ac:chgData name="Maneesh A M" userId="35fbd67b-35b9-4865-bbb3-802e881dc0e2" providerId="ADAL" clId="{A4E3411D-3E5C-4E16-BB2C-AD1A8C72B41F}" dt="2023-11-10T09:56:09.496" v="9743" actId="6264"/>
          <ac:spMkLst>
            <pc:docMk/>
            <pc:sldMk cId="313373156" sldId="259"/>
            <ac:spMk id="11" creationId="{07547037-D6B5-3D7A-C92E-3FBAB97606C6}"/>
          </ac:spMkLst>
        </pc:spChg>
        <pc:spChg chg="add mod">
          <ac:chgData name="Maneesh A M" userId="35fbd67b-35b9-4865-bbb3-802e881dc0e2" providerId="ADAL" clId="{A4E3411D-3E5C-4E16-BB2C-AD1A8C72B41F}" dt="2023-11-10T08:53:08.073" v="9620" actId="21"/>
          <ac:spMkLst>
            <pc:docMk/>
            <pc:sldMk cId="313373156" sldId="259"/>
            <ac:spMk id="13" creationId="{6BECD322-372A-2012-6767-8AF9DAAB46C6}"/>
          </ac:spMkLst>
        </pc:spChg>
        <pc:spChg chg="add mod">
          <ac:chgData name="Maneesh A M" userId="35fbd67b-35b9-4865-bbb3-802e881dc0e2" providerId="ADAL" clId="{A4E3411D-3E5C-4E16-BB2C-AD1A8C72B41F}" dt="2023-11-09T05:13:41.646" v="8314" actId="2711"/>
          <ac:spMkLst>
            <pc:docMk/>
            <pc:sldMk cId="313373156" sldId="259"/>
            <ac:spMk id="16" creationId="{674C2032-6596-E967-F30D-75BA558632AF}"/>
          </ac:spMkLst>
        </pc:spChg>
        <pc:spChg chg="add mod">
          <ac:chgData name="Maneesh A M" userId="35fbd67b-35b9-4865-bbb3-802e881dc0e2" providerId="ADAL" clId="{A4E3411D-3E5C-4E16-BB2C-AD1A8C72B41F}" dt="2023-11-09T06:56:12.574" v="9333" actId="207"/>
          <ac:spMkLst>
            <pc:docMk/>
            <pc:sldMk cId="313373156" sldId="259"/>
            <ac:spMk id="17" creationId="{0CEAA900-ACAC-0191-56F2-298CAACC1371}"/>
          </ac:spMkLst>
        </pc:spChg>
        <pc:spChg chg="add mod">
          <ac:chgData name="Maneesh A M" userId="35fbd67b-35b9-4865-bbb3-802e881dc0e2" providerId="ADAL" clId="{A4E3411D-3E5C-4E16-BB2C-AD1A8C72B41F}" dt="2023-11-09T05:13:41.646" v="8314" actId="2711"/>
          <ac:spMkLst>
            <pc:docMk/>
            <pc:sldMk cId="313373156" sldId="259"/>
            <ac:spMk id="18" creationId="{476E1D36-3750-E0E9-9CAA-A2BB19092EB4}"/>
          </ac:spMkLst>
        </pc:spChg>
        <pc:spChg chg="add mod">
          <ac:chgData name="Maneesh A M" userId="35fbd67b-35b9-4865-bbb3-802e881dc0e2" providerId="ADAL" clId="{A4E3411D-3E5C-4E16-BB2C-AD1A8C72B41F}" dt="2023-11-09T05:13:41.646" v="8314" actId="2711"/>
          <ac:spMkLst>
            <pc:docMk/>
            <pc:sldMk cId="313373156" sldId="259"/>
            <ac:spMk id="19" creationId="{908D4E32-F727-F81D-18CC-B321F556E3D0}"/>
          </ac:spMkLst>
        </pc:spChg>
        <pc:spChg chg="add mod">
          <ac:chgData name="Maneesh A M" userId="35fbd67b-35b9-4865-bbb3-802e881dc0e2" providerId="ADAL" clId="{A4E3411D-3E5C-4E16-BB2C-AD1A8C72B41F}" dt="2023-11-09T05:13:41.646" v="8314" actId="2711"/>
          <ac:spMkLst>
            <pc:docMk/>
            <pc:sldMk cId="313373156" sldId="259"/>
            <ac:spMk id="21" creationId="{23DA7878-3398-0DCF-1E0D-9A7D3B4CD5B3}"/>
          </ac:spMkLst>
        </pc:spChg>
        <pc:spChg chg="add mod ord">
          <ac:chgData name="Maneesh A M" userId="35fbd67b-35b9-4865-bbb3-802e881dc0e2" providerId="ADAL" clId="{A4E3411D-3E5C-4E16-BB2C-AD1A8C72B41F}" dt="2023-11-09T04:50:08.950" v="8179" actId="207"/>
          <ac:spMkLst>
            <pc:docMk/>
            <pc:sldMk cId="313373156" sldId="259"/>
            <ac:spMk id="22" creationId="{28DD5B4C-5CBA-40E5-50A3-F966F6039FCE}"/>
          </ac:spMkLst>
        </pc:spChg>
        <pc:grpChg chg="add mod">
          <ac:chgData name="Maneesh A M" userId="35fbd67b-35b9-4865-bbb3-802e881dc0e2" providerId="ADAL" clId="{A4E3411D-3E5C-4E16-BB2C-AD1A8C72B41F}" dt="2023-10-30T08:55:33.848" v="8078" actId="164"/>
          <ac:grpSpMkLst>
            <pc:docMk/>
            <pc:sldMk cId="313373156" sldId="259"/>
            <ac:grpSpMk id="4" creationId="{D7F095B2-BD47-8410-B916-FD47E702E850}"/>
          </ac:grpSpMkLst>
        </pc:grpChg>
        <pc:grpChg chg="add mod">
          <ac:chgData name="Maneesh A M" userId="35fbd67b-35b9-4865-bbb3-802e881dc0e2" providerId="ADAL" clId="{A4E3411D-3E5C-4E16-BB2C-AD1A8C72B41F}" dt="2023-10-30T07:12:32.840" v="7152" actId="1035"/>
          <ac:grpSpMkLst>
            <pc:docMk/>
            <pc:sldMk cId="313373156" sldId="259"/>
            <ac:grpSpMk id="5" creationId="{88406CE8-4427-AD9F-8E56-D61887D412AE}"/>
          </ac:grpSpMkLst>
        </pc:grpChg>
        <pc:grpChg chg="add del mod">
          <ac:chgData name="Maneesh A M" userId="35fbd67b-35b9-4865-bbb3-802e881dc0e2" providerId="ADAL" clId="{A4E3411D-3E5C-4E16-BB2C-AD1A8C72B41F}" dt="2023-10-25T07:00:55.221" v="1245" actId="165"/>
          <ac:grpSpMkLst>
            <pc:docMk/>
            <pc:sldMk cId="313373156" sldId="259"/>
            <ac:grpSpMk id="11" creationId="{93F4629C-FABF-B0FD-436F-E8879C15CE0F}"/>
          </ac:grpSpMkLst>
        </pc:grpChg>
        <pc:grpChg chg="add mod topLvl">
          <ac:chgData name="Maneesh A M" userId="35fbd67b-35b9-4865-bbb3-802e881dc0e2" providerId="ADAL" clId="{A4E3411D-3E5C-4E16-BB2C-AD1A8C72B41F}" dt="2023-10-30T08:55:33.848" v="8078" actId="164"/>
          <ac:grpSpMkLst>
            <pc:docMk/>
            <pc:sldMk cId="313373156" sldId="259"/>
            <ac:grpSpMk id="14" creationId="{892976A3-800A-660C-6DC4-F903BD12A1AD}"/>
          </ac:grpSpMkLst>
        </pc:grpChg>
        <pc:grpChg chg="add del mod">
          <ac:chgData name="Maneesh A M" userId="35fbd67b-35b9-4865-bbb3-802e881dc0e2" providerId="ADAL" clId="{A4E3411D-3E5C-4E16-BB2C-AD1A8C72B41F}" dt="2023-10-30T08:55:31.335" v="8073" actId="165"/>
          <ac:grpSpMkLst>
            <pc:docMk/>
            <pc:sldMk cId="313373156" sldId="259"/>
            <ac:grpSpMk id="15" creationId="{D88E610F-C107-4EFF-688F-7E4D8059ED1C}"/>
          </ac:grpSpMkLst>
        </pc:grpChg>
        <pc:grpChg chg="add mod">
          <ac:chgData name="Maneesh A M" userId="35fbd67b-35b9-4865-bbb3-802e881dc0e2" providerId="ADAL" clId="{A4E3411D-3E5C-4E16-BB2C-AD1A8C72B41F}" dt="2023-10-30T07:12:28.441" v="7132" actId="164"/>
          <ac:grpSpMkLst>
            <pc:docMk/>
            <pc:sldMk cId="313373156" sldId="259"/>
            <ac:grpSpMk id="20" creationId="{BB69733B-5F1B-CB8F-DBFA-85BB743118D6}"/>
          </ac:grpSpMkLst>
        </pc:grpChg>
        <pc:graphicFrameChg chg="add mod">
          <ac:chgData name="Maneesh A M" userId="35fbd67b-35b9-4865-bbb3-802e881dc0e2" providerId="ADAL" clId="{A4E3411D-3E5C-4E16-BB2C-AD1A8C72B41F}" dt="2023-11-09T04:50:19.233" v="8183" actId="2085"/>
          <ac:graphicFrameMkLst>
            <pc:docMk/>
            <pc:sldMk cId="313373156" sldId="259"/>
            <ac:graphicFrameMk id="6" creationId="{5AB0ED26-5889-01FE-0868-6570712003EC}"/>
          </ac:graphicFrameMkLst>
        </pc:graphicFrameChg>
        <pc:cxnChg chg="add del mod">
          <ac:chgData name="Maneesh A M" userId="35fbd67b-35b9-4865-bbb3-802e881dc0e2" providerId="ADAL" clId="{A4E3411D-3E5C-4E16-BB2C-AD1A8C72B41F}" dt="2023-10-25T06:59:35.354" v="1216"/>
          <ac:cxnSpMkLst>
            <pc:docMk/>
            <pc:sldMk cId="313373156" sldId="259"/>
            <ac:cxnSpMk id="8" creationId="{1343AB8C-DE3A-41F5-2AFF-9463CC0C4537}"/>
          </ac:cxnSpMkLst>
        </pc:cxnChg>
        <pc:cxnChg chg="add mod topLvl">
          <ac:chgData name="Maneesh A M" userId="35fbd67b-35b9-4865-bbb3-802e881dc0e2" providerId="ADAL" clId="{A4E3411D-3E5C-4E16-BB2C-AD1A8C72B41F}" dt="2023-11-09T04:50:00.597" v="8177" actId="692"/>
          <ac:cxnSpMkLst>
            <pc:docMk/>
            <pc:sldMk cId="313373156" sldId="259"/>
            <ac:cxnSpMk id="10" creationId="{60BAFDF2-140F-24F2-7900-38BABCDA0A52}"/>
          </ac:cxnSpMkLst>
        </pc:cxnChg>
      </pc:sldChg>
      <pc:sldChg chg="addSp delSp modSp new mod modClrScheme chgLayout">
        <pc:chgData name="Maneesh A M" userId="35fbd67b-35b9-4865-bbb3-802e881dc0e2" providerId="ADAL" clId="{A4E3411D-3E5C-4E16-BB2C-AD1A8C72B41F}" dt="2023-11-09T06:34:51.670" v="9329" actId="18131"/>
        <pc:sldMkLst>
          <pc:docMk/>
          <pc:sldMk cId="386931501" sldId="260"/>
        </pc:sldMkLst>
        <pc:spChg chg="add del mod topLvl">
          <ac:chgData name="Maneesh A M" userId="35fbd67b-35b9-4865-bbb3-802e881dc0e2" providerId="ADAL" clId="{A4E3411D-3E5C-4E16-BB2C-AD1A8C72B41F}" dt="2023-11-09T06:29:52.768" v="9186"/>
          <ac:spMkLst>
            <pc:docMk/>
            <pc:sldMk cId="386931501" sldId="260"/>
            <ac:spMk id="2" creationId="{CC5E7DFA-8642-468E-673A-36CE466EB8CE}"/>
          </ac:spMkLst>
        </pc:spChg>
        <pc:spChg chg="add mod topLvl">
          <ac:chgData name="Maneesh A M" userId="35fbd67b-35b9-4865-bbb3-802e881dc0e2" providerId="ADAL" clId="{A4E3411D-3E5C-4E16-BB2C-AD1A8C72B41F}" dt="2023-10-26T14:56:32.847" v="6582" actId="165"/>
          <ac:spMkLst>
            <pc:docMk/>
            <pc:sldMk cId="386931501" sldId="260"/>
            <ac:spMk id="3" creationId="{6EC004E9-F9E8-81CA-B79E-333523175B68}"/>
          </ac:spMkLst>
        </pc:spChg>
        <pc:spChg chg="add mod topLvl">
          <ac:chgData name="Maneesh A M" userId="35fbd67b-35b9-4865-bbb3-802e881dc0e2" providerId="ADAL" clId="{A4E3411D-3E5C-4E16-BB2C-AD1A8C72B41F}" dt="2023-10-26T14:56:32.847" v="6582" actId="165"/>
          <ac:spMkLst>
            <pc:docMk/>
            <pc:sldMk cId="386931501" sldId="260"/>
            <ac:spMk id="4" creationId="{091AC374-AADE-5AF8-CA8E-5AFFBA736CDB}"/>
          </ac:spMkLst>
        </pc:spChg>
        <pc:spChg chg="add mod topLvl">
          <ac:chgData name="Maneesh A M" userId="35fbd67b-35b9-4865-bbb3-802e881dc0e2" providerId="ADAL" clId="{A4E3411D-3E5C-4E16-BB2C-AD1A8C72B41F}" dt="2023-11-09T06:03:37.140" v="8395" actId="165"/>
          <ac:spMkLst>
            <pc:docMk/>
            <pc:sldMk cId="386931501" sldId="260"/>
            <ac:spMk id="5" creationId="{B0024BB6-00F9-9BDA-F96C-1669E5C3C2C7}"/>
          </ac:spMkLst>
        </pc:spChg>
        <pc:spChg chg="add mod ord topLvl">
          <ac:chgData name="Maneesh A M" userId="35fbd67b-35b9-4865-bbb3-802e881dc0e2" providerId="ADAL" clId="{A4E3411D-3E5C-4E16-BB2C-AD1A8C72B41F}" dt="2023-11-09T04:50:52.313" v="8184" actId="207"/>
          <ac:spMkLst>
            <pc:docMk/>
            <pc:sldMk cId="386931501" sldId="260"/>
            <ac:spMk id="6" creationId="{18678B24-EEC4-127B-E1C7-9A3DF4B46BBB}"/>
          </ac:spMkLst>
        </pc:spChg>
        <pc:spChg chg="add mod ord topLvl">
          <ac:chgData name="Maneesh A M" userId="35fbd67b-35b9-4865-bbb3-802e881dc0e2" providerId="ADAL" clId="{A4E3411D-3E5C-4E16-BB2C-AD1A8C72B41F}" dt="2023-11-09T04:50:55.085" v="8185" actId="207"/>
          <ac:spMkLst>
            <pc:docMk/>
            <pc:sldMk cId="386931501" sldId="260"/>
            <ac:spMk id="7" creationId="{EF5526C0-0629-75E8-C9D1-EFE1AF16FE8C}"/>
          </ac:spMkLst>
        </pc:spChg>
        <pc:spChg chg="add mod topLvl">
          <ac:chgData name="Maneesh A M" userId="35fbd67b-35b9-4865-bbb3-802e881dc0e2" providerId="ADAL" clId="{A4E3411D-3E5C-4E16-BB2C-AD1A8C72B41F}" dt="2023-11-09T06:03:37.140" v="8395" actId="165"/>
          <ac:spMkLst>
            <pc:docMk/>
            <pc:sldMk cId="386931501" sldId="260"/>
            <ac:spMk id="8" creationId="{9970D59B-8B47-01B2-881F-68D88C6BCB50}"/>
          </ac:spMkLst>
        </pc:spChg>
        <pc:spChg chg="add mod topLvl">
          <ac:chgData name="Maneesh A M" userId="35fbd67b-35b9-4865-bbb3-802e881dc0e2" providerId="ADAL" clId="{A4E3411D-3E5C-4E16-BB2C-AD1A8C72B41F}" dt="2023-11-09T06:03:37.140" v="8395" actId="165"/>
          <ac:spMkLst>
            <pc:docMk/>
            <pc:sldMk cId="386931501" sldId="260"/>
            <ac:spMk id="9" creationId="{84CA3470-E235-14C3-A3BA-DAE78EF1D415}"/>
          </ac:spMkLst>
        </pc:spChg>
        <pc:spChg chg="add mod topLvl">
          <ac:chgData name="Maneesh A M" userId="35fbd67b-35b9-4865-bbb3-802e881dc0e2" providerId="ADAL" clId="{A4E3411D-3E5C-4E16-BB2C-AD1A8C72B41F}" dt="2023-11-09T06:03:37.140" v="8395" actId="165"/>
          <ac:spMkLst>
            <pc:docMk/>
            <pc:sldMk cId="386931501" sldId="260"/>
            <ac:spMk id="10" creationId="{57839C93-E958-B416-F7BD-E1A2DCC6CB79}"/>
          </ac:spMkLst>
        </pc:spChg>
        <pc:spChg chg="add mod topLvl">
          <ac:chgData name="Maneesh A M" userId="35fbd67b-35b9-4865-bbb3-802e881dc0e2" providerId="ADAL" clId="{A4E3411D-3E5C-4E16-BB2C-AD1A8C72B41F}" dt="2023-11-09T06:03:37.140" v="8395" actId="165"/>
          <ac:spMkLst>
            <pc:docMk/>
            <pc:sldMk cId="386931501" sldId="260"/>
            <ac:spMk id="11" creationId="{4156A14E-3979-1F3E-8253-0BCAFCB8246F}"/>
          </ac:spMkLst>
        </pc:spChg>
        <pc:spChg chg="add del mod topLvl">
          <ac:chgData name="Maneesh A M" userId="35fbd67b-35b9-4865-bbb3-802e881dc0e2" providerId="ADAL" clId="{A4E3411D-3E5C-4E16-BB2C-AD1A8C72B41F}" dt="2023-11-09T06:29:52.768" v="9188"/>
          <ac:spMkLst>
            <pc:docMk/>
            <pc:sldMk cId="386931501" sldId="260"/>
            <ac:spMk id="12" creationId="{BB4E8CD1-29C5-8A7D-45B2-5B35974C0D92}"/>
          </ac:spMkLst>
        </pc:spChg>
        <pc:spChg chg="add mod ord">
          <ac:chgData name="Maneesh A M" userId="35fbd67b-35b9-4865-bbb3-802e881dc0e2" providerId="ADAL" clId="{A4E3411D-3E5C-4E16-BB2C-AD1A8C72B41F}" dt="2023-11-09T06:29:47.216" v="9182"/>
          <ac:spMkLst>
            <pc:docMk/>
            <pc:sldMk cId="386931501" sldId="260"/>
            <ac:spMk id="13" creationId="{59FA7093-6465-D786-0FAE-21EEACEEC5DD}"/>
          </ac:spMkLst>
        </pc:spChg>
        <pc:spChg chg="add del mod">
          <ac:chgData name="Maneesh A M" userId="35fbd67b-35b9-4865-bbb3-802e881dc0e2" providerId="ADAL" clId="{A4E3411D-3E5C-4E16-BB2C-AD1A8C72B41F}" dt="2023-10-30T07:13:35.122" v="7198" actId="21"/>
          <ac:spMkLst>
            <pc:docMk/>
            <pc:sldMk cId="386931501" sldId="260"/>
            <ac:spMk id="13" creationId="{CBCD06D2-6C96-8911-929C-636B673FF018}"/>
          </ac:spMkLst>
        </pc:spChg>
        <pc:spChg chg="add del mod">
          <ac:chgData name="Maneesh A M" userId="35fbd67b-35b9-4865-bbb3-802e881dc0e2" providerId="ADAL" clId="{A4E3411D-3E5C-4E16-BB2C-AD1A8C72B41F}" dt="2023-10-25T12:16:13.407" v="4160" actId="478"/>
          <ac:spMkLst>
            <pc:docMk/>
            <pc:sldMk cId="386931501" sldId="260"/>
            <ac:spMk id="15" creationId="{6F238293-CC0C-F430-C3FA-AC10E8B7483B}"/>
          </ac:spMkLst>
        </pc:spChg>
        <pc:spChg chg="add mod ord">
          <ac:chgData name="Maneesh A M" userId="35fbd67b-35b9-4865-bbb3-802e881dc0e2" providerId="ADAL" clId="{A4E3411D-3E5C-4E16-BB2C-AD1A8C72B41F}" dt="2023-11-09T06:29:50.681" v="9184"/>
          <ac:spMkLst>
            <pc:docMk/>
            <pc:sldMk cId="386931501" sldId="260"/>
            <ac:spMk id="15" creationId="{B7813D1D-BB4F-2409-9638-153737B8FD85}"/>
          </ac:spMkLst>
        </pc:spChg>
        <pc:spChg chg="add del mod ord">
          <ac:chgData name="Maneesh A M" userId="35fbd67b-35b9-4865-bbb3-802e881dc0e2" providerId="ADAL" clId="{A4E3411D-3E5C-4E16-BB2C-AD1A8C72B41F}" dt="2023-10-26T14:57:11.912" v="6589" actId="931"/>
          <ac:spMkLst>
            <pc:docMk/>
            <pc:sldMk cId="386931501" sldId="260"/>
            <ac:spMk id="15" creationId="{D6EE99D1-F69A-D7F6-27AE-69BED039F365}"/>
          </ac:spMkLst>
        </pc:spChg>
        <pc:spChg chg="add mod ord">
          <ac:chgData name="Maneesh A M" userId="35fbd67b-35b9-4865-bbb3-802e881dc0e2" providerId="ADAL" clId="{A4E3411D-3E5C-4E16-BB2C-AD1A8C72B41F}" dt="2023-11-09T04:51:34.008" v="8193" actId="207"/>
          <ac:spMkLst>
            <pc:docMk/>
            <pc:sldMk cId="386931501" sldId="260"/>
            <ac:spMk id="16" creationId="{6EF0190B-2F4A-60CB-07E0-FD77C3967B19}"/>
          </ac:spMkLst>
        </pc:spChg>
        <pc:spChg chg="add del mod">
          <ac:chgData name="Maneesh A M" userId="35fbd67b-35b9-4865-bbb3-802e881dc0e2" providerId="ADAL" clId="{A4E3411D-3E5C-4E16-BB2C-AD1A8C72B41F}" dt="2023-10-25T12:28:02.476" v="4393" actId="21"/>
          <ac:spMkLst>
            <pc:docMk/>
            <pc:sldMk cId="386931501" sldId="260"/>
            <ac:spMk id="17" creationId="{946C8116-58A1-6092-FB8B-2E5040FE7DAD}"/>
          </ac:spMkLst>
        </pc:spChg>
        <pc:spChg chg="add del mod ord">
          <ac:chgData name="Maneesh A M" userId="35fbd67b-35b9-4865-bbb3-802e881dc0e2" providerId="ADAL" clId="{A4E3411D-3E5C-4E16-BB2C-AD1A8C72B41F}" dt="2023-10-26T14:57:24.628" v="6593" actId="931"/>
          <ac:spMkLst>
            <pc:docMk/>
            <pc:sldMk cId="386931501" sldId="260"/>
            <ac:spMk id="17" creationId="{D2167402-9DE3-93A0-B9E8-EA1CBAFD84E2}"/>
          </ac:spMkLst>
        </pc:spChg>
        <pc:spChg chg="add del mod">
          <ac:chgData name="Maneesh A M" userId="35fbd67b-35b9-4865-bbb3-802e881dc0e2" providerId="ADAL" clId="{A4E3411D-3E5C-4E16-BB2C-AD1A8C72B41F}" dt="2023-10-26T14:57:46.993" v="6599" actId="931"/>
          <ac:spMkLst>
            <pc:docMk/>
            <pc:sldMk cId="386931501" sldId="260"/>
            <ac:spMk id="23" creationId="{9BBEDAF7-8811-780B-FFEC-650CA44F660E}"/>
          </ac:spMkLst>
        </pc:spChg>
        <pc:grpChg chg="add del mod">
          <ac:chgData name="Maneesh A M" userId="35fbd67b-35b9-4865-bbb3-802e881dc0e2" providerId="ADAL" clId="{A4E3411D-3E5C-4E16-BB2C-AD1A8C72B41F}" dt="2023-10-26T14:56:32.847" v="6582" actId="165"/>
          <ac:grpSpMkLst>
            <pc:docMk/>
            <pc:sldMk cId="386931501" sldId="260"/>
            <ac:grpSpMk id="13" creationId="{5235AE65-16A2-17EF-A938-5D39E3881270}"/>
          </ac:grpSpMkLst>
        </pc:grpChg>
        <pc:grpChg chg="add del mod">
          <ac:chgData name="Maneesh A M" userId="35fbd67b-35b9-4865-bbb3-802e881dc0e2" providerId="ADAL" clId="{A4E3411D-3E5C-4E16-BB2C-AD1A8C72B41F}" dt="2023-11-09T06:03:37.140" v="8395" actId="165"/>
          <ac:grpSpMkLst>
            <pc:docMk/>
            <pc:sldMk cId="386931501" sldId="260"/>
            <ac:grpSpMk id="14" creationId="{CA3289A1-82D2-DB84-0568-4D3EBCD07EAE}"/>
          </ac:grpSpMkLst>
        </pc:grpChg>
        <pc:picChg chg="add mod ord modCrop">
          <ac:chgData name="Maneesh A M" userId="35fbd67b-35b9-4865-bbb3-802e881dc0e2" providerId="ADAL" clId="{A4E3411D-3E5C-4E16-BB2C-AD1A8C72B41F}" dt="2023-11-09T06:34:51.670" v="9329" actId="18131"/>
          <ac:picMkLst>
            <pc:docMk/>
            <pc:sldMk cId="386931501" sldId="260"/>
            <ac:picMk id="19" creationId="{5B78AB8F-701F-B570-36B6-FF2FAE951FFA}"/>
          </ac:picMkLst>
        </pc:picChg>
        <pc:picChg chg="add del mod">
          <ac:chgData name="Maneesh A M" userId="35fbd67b-35b9-4865-bbb3-802e881dc0e2" providerId="ADAL" clId="{A4E3411D-3E5C-4E16-BB2C-AD1A8C72B41F}" dt="2023-10-26T14:57:40.495" v="6598" actId="478"/>
          <ac:picMkLst>
            <pc:docMk/>
            <pc:sldMk cId="386931501" sldId="260"/>
            <ac:picMk id="21" creationId="{3205B8E5-2B8C-3B97-DEDA-CB03E9775A96}"/>
          </ac:picMkLst>
        </pc:picChg>
        <pc:picChg chg="add mod ord">
          <ac:chgData name="Maneesh A M" userId="35fbd67b-35b9-4865-bbb3-802e881dc0e2" providerId="ADAL" clId="{A4E3411D-3E5C-4E16-BB2C-AD1A8C72B41F}" dt="2023-11-09T06:29:43.633" v="9180" actId="700"/>
          <ac:picMkLst>
            <pc:docMk/>
            <pc:sldMk cId="386931501" sldId="260"/>
            <ac:picMk id="25" creationId="{BD20D170-110C-43B8-C8D3-A1B3A7808388}"/>
          </ac:picMkLst>
        </pc:picChg>
      </pc:sldChg>
      <pc:sldChg chg="addSp delSp modSp add mod setBg chgLayout">
        <pc:chgData name="Maneesh A M" userId="35fbd67b-35b9-4865-bbb3-802e881dc0e2" providerId="ADAL" clId="{A4E3411D-3E5C-4E16-BB2C-AD1A8C72B41F}" dt="2023-11-10T09:55:59.275" v="9741" actId="6264"/>
        <pc:sldMkLst>
          <pc:docMk/>
          <pc:sldMk cId="436146771" sldId="261"/>
        </pc:sldMkLst>
        <pc:spChg chg="add mod ord">
          <ac:chgData name="Maneesh A M" userId="35fbd67b-35b9-4865-bbb3-802e881dc0e2" providerId="ADAL" clId="{A4E3411D-3E5C-4E16-BB2C-AD1A8C72B41F}" dt="2023-11-10T09:55:59.275" v="9741" actId="6264"/>
          <ac:spMkLst>
            <pc:docMk/>
            <pc:sldMk cId="436146771" sldId="261"/>
            <ac:spMk id="2" creationId="{C0FF3C6B-94D5-99A4-11B9-DA19099E2B0D}"/>
          </ac:spMkLst>
        </pc:spChg>
        <pc:spChg chg="add del mod">
          <ac:chgData name="Maneesh A M" userId="35fbd67b-35b9-4865-bbb3-802e881dc0e2" providerId="ADAL" clId="{A4E3411D-3E5C-4E16-BB2C-AD1A8C72B41F}" dt="2023-10-25T09:06:46.635" v="2329" actId="21"/>
          <ac:spMkLst>
            <pc:docMk/>
            <pc:sldMk cId="436146771" sldId="261"/>
            <ac:spMk id="3" creationId="{0BCB3A20-2101-2EED-399B-48581195AF69}"/>
          </ac:spMkLst>
        </pc:spChg>
        <pc:spChg chg="add del mod">
          <ac:chgData name="Maneesh A M" userId="35fbd67b-35b9-4865-bbb3-802e881dc0e2" providerId="ADAL" clId="{A4E3411D-3E5C-4E16-BB2C-AD1A8C72B41F}" dt="2023-11-10T09:53:20.646" v="9666" actId="6264"/>
          <ac:spMkLst>
            <pc:docMk/>
            <pc:sldMk cId="436146771" sldId="261"/>
            <ac:spMk id="3" creationId="{0C7F7239-C446-6195-AB0E-5B930F5F49FB}"/>
          </ac:spMkLst>
        </pc:spChg>
        <pc:spChg chg="add del mod">
          <ac:chgData name="Maneesh A M" userId="35fbd67b-35b9-4865-bbb3-802e881dc0e2" providerId="ADAL" clId="{A4E3411D-3E5C-4E16-BB2C-AD1A8C72B41F}" dt="2023-10-26T12:20:36.509" v="5395" actId="478"/>
          <ac:spMkLst>
            <pc:docMk/>
            <pc:sldMk cId="436146771" sldId="261"/>
            <ac:spMk id="3" creationId="{233F7DB6-2FC5-52BF-9D19-3423253AA909}"/>
          </ac:spMkLst>
        </pc:spChg>
        <pc:spChg chg="add mod ord">
          <ac:chgData name="Maneesh A M" userId="35fbd67b-35b9-4865-bbb3-802e881dc0e2" providerId="ADAL" clId="{A4E3411D-3E5C-4E16-BB2C-AD1A8C72B41F}" dt="2023-11-09T04:56:04.586" v="8228" actId="1076"/>
          <ac:spMkLst>
            <pc:docMk/>
            <pc:sldMk cId="436146771" sldId="261"/>
            <ac:spMk id="4" creationId="{2B2A78C7-B939-7CF5-8650-0596E3FBEC87}"/>
          </ac:spMkLst>
        </pc:spChg>
        <pc:spChg chg="add del mod ord">
          <ac:chgData name="Maneesh A M" userId="35fbd67b-35b9-4865-bbb3-802e881dc0e2" providerId="ADAL" clId="{A4E3411D-3E5C-4E16-BB2C-AD1A8C72B41F}" dt="2023-10-26T14:53:43.066" v="6555" actId="700"/>
          <ac:spMkLst>
            <pc:docMk/>
            <pc:sldMk cId="436146771" sldId="261"/>
            <ac:spMk id="5" creationId="{4FF5A741-CDFB-A0E1-C07C-5B78A964F74C}"/>
          </ac:spMkLst>
        </pc:spChg>
        <pc:spChg chg="add mod ord">
          <ac:chgData name="Maneesh A M" userId="35fbd67b-35b9-4865-bbb3-802e881dc0e2" providerId="ADAL" clId="{A4E3411D-3E5C-4E16-BB2C-AD1A8C72B41F}" dt="2023-11-10T09:55:59.275" v="9741" actId="6264"/>
          <ac:spMkLst>
            <pc:docMk/>
            <pc:sldMk cId="436146771" sldId="261"/>
            <ac:spMk id="5" creationId="{88FE0853-4B9C-D33C-A9D0-43810E6E32DB}"/>
          </ac:spMkLst>
        </pc:spChg>
        <pc:spChg chg="add del mod">
          <ac:chgData name="Maneesh A M" userId="35fbd67b-35b9-4865-bbb3-802e881dc0e2" providerId="ADAL" clId="{A4E3411D-3E5C-4E16-BB2C-AD1A8C72B41F}" dt="2023-10-25T12:25:38.853" v="4275" actId="21"/>
          <ac:spMkLst>
            <pc:docMk/>
            <pc:sldMk cId="436146771" sldId="261"/>
            <ac:spMk id="5" creationId="{A3A3C6FC-F9E5-F939-37A7-A4FEE48FF01D}"/>
          </ac:spMkLst>
        </pc:spChg>
        <pc:spChg chg="add del mod">
          <ac:chgData name="Maneesh A M" userId="35fbd67b-35b9-4865-bbb3-802e881dc0e2" providerId="ADAL" clId="{A4E3411D-3E5C-4E16-BB2C-AD1A8C72B41F}" dt="2023-10-30T06:38:16.592" v="6684" actId="931"/>
          <ac:spMkLst>
            <pc:docMk/>
            <pc:sldMk cId="436146771" sldId="261"/>
            <ac:spMk id="5" creationId="{CBA4B4D8-93B7-3C49-862E-BBC76C3D6B4B}"/>
          </ac:spMkLst>
        </pc:spChg>
        <pc:spChg chg="add del mod ord">
          <ac:chgData name="Maneesh A M" userId="35fbd67b-35b9-4865-bbb3-802e881dc0e2" providerId="ADAL" clId="{A4E3411D-3E5C-4E16-BB2C-AD1A8C72B41F}" dt="2023-10-26T14:53:50.493" v="6556" actId="931"/>
          <ac:spMkLst>
            <pc:docMk/>
            <pc:sldMk cId="436146771" sldId="261"/>
            <ac:spMk id="6" creationId="{737D1F02-F13E-13D5-8981-7B08FDFEEC24}"/>
          </ac:spMkLst>
        </pc:spChg>
        <pc:spChg chg="add del mod">
          <ac:chgData name="Maneesh A M" userId="35fbd67b-35b9-4865-bbb3-802e881dc0e2" providerId="ADAL" clId="{A4E3411D-3E5C-4E16-BB2C-AD1A8C72B41F}" dt="2023-11-10T09:53:20.646" v="9666" actId="6264"/>
          <ac:spMkLst>
            <pc:docMk/>
            <pc:sldMk cId="436146771" sldId="261"/>
            <ac:spMk id="6" creationId="{F1121CAA-DE15-FD09-3686-86E1AB1AD3B4}"/>
          </ac:spMkLst>
        </pc:spChg>
        <pc:spChg chg="add del mod">
          <ac:chgData name="Maneesh A M" userId="35fbd67b-35b9-4865-bbb3-802e881dc0e2" providerId="ADAL" clId="{A4E3411D-3E5C-4E16-BB2C-AD1A8C72B41F}" dt="2023-11-10T09:53:20.646" v="9666" actId="6264"/>
          <ac:spMkLst>
            <pc:docMk/>
            <pc:sldMk cId="436146771" sldId="261"/>
            <ac:spMk id="7" creationId="{2D26B5F9-F929-8EFF-B742-D9CEBD7D6593}"/>
          </ac:spMkLst>
        </pc:spChg>
        <pc:spChg chg="add del mod">
          <ac:chgData name="Maneesh A M" userId="35fbd67b-35b9-4865-bbb3-802e881dc0e2" providerId="ADAL" clId="{A4E3411D-3E5C-4E16-BB2C-AD1A8C72B41F}" dt="2023-11-10T09:55:59.275" v="9741" actId="6264"/>
          <ac:spMkLst>
            <pc:docMk/>
            <pc:sldMk cId="436146771" sldId="261"/>
            <ac:spMk id="8" creationId="{456D3D11-45A2-6FBC-9117-0A3CAE779421}"/>
          </ac:spMkLst>
        </pc:spChg>
        <pc:spChg chg="del mod topLvl">
          <ac:chgData name="Maneesh A M" userId="35fbd67b-35b9-4865-bbb3-802e881dc0e2" providerId="ADAL" clId="{A4E3411D-3E5C-4E16-BB2C-AD1A8C72B41F}" dt="2023-11-09T06:25:47.270" v="9055" actId="478"/>
          <ac:spMkLst>
            <pc:docMk/>
            <pc:sldMk cId="436146771" sldId="261"/>
            <ac:spMk id="8" creationId="{C830BAB9-8D26-A5A4-549F-3666FEAB4CCD}"/>
          </ac:spMkLst>
        </pc:spChg>
        <pc:spChg chg="add del mod">
          <ac:chgData name="Maneesh A M" userId="35fbd67b-35b9-4865-bbb3-802e881dc0e2" providerId="ADAL" clId="{A4E3411D-3E5C-4E16-BB2C-AD1A8C72B41F}" dt="2023-11-10T09:55:59.275" v="9741" actId="6264"/>
          <ac:spMkLst>
            <pc:docMk/>
            <pc:sldMk cId="436146771" sldId="261"/>
            <ac:spMk id="9" creationId="{65E6F30B-E7DF-7148-1F3F-63DAA2550CDD}"/>
          </ac:spMkLst>
        </pc:spChg>
        <pc:spChg chg="add del mod">
          <ac:chgData name="Maneesh A M" userId="35fbd67b-35b9-4865-bbb3-802e881dc0e2" providerId="ADAL" clId="{A4E3411D-3E5C-4E16-BB2C-AD1A8C72B41F}" dt="2023-11-10T09:55:59.275" v="9741" actId="6264"/>
          <ac:spMkLst>
            <pc:docMk/>
            <pc:sldMk cId="436146771" sldId="261"/>
            <ac:spMk id="10" creationId="{560A9D8C-6CC1-865A-B23E-116BF3493A8F}"/>
          </ac:spMkLst>
        </pc:spChg>
        <pc:spChg chg="add del mod">
          <ac:chgData name="Maneesh A M" userId="35fbd67b-35b9-4865-bbb3-802e881dc0e2" providerId="ADAL" clId="{A4E3411D-3E5C-4E16-BB2C-AD1A8C72B41F}" dt="2023-10-30T06:41:17.241" v="6772" actId="931"/>
          <ac:spMkLst>
            <pc:docMk/>
            <pc:sldMk cId="436146771" sldId="261"/>
            <ac:spMk id="10" creationId="{E9EF492D-DB41-D22A-8D3F-A479257FE556}"/>
          </ac:spMkLst>
        </pc:spChg>
        <pc:spChg chg="add del mod">
          <ac:chgData name="Maneesh A M" userId="35fbd67b-35b9-4865-bbb3-802e881dc0e2" providerId="ADAL" clId="{A4E3411D-3E5C-4E16-BB2C-AD1A8C72B41F}" dt="2023-10-26T14:54:15.692" v="6560" actId="931"/>
          <ac:spMkLst>
            <pc:docMk/>
            <pc:sldMk cId="436146771" sldId="261"/>
            <ac:spMk id="11" creationId="{C8919A11-96CF-BB76-2038-4D3C06AA28B8}"/>
          </ac:spMkLst>
        </pc:spChg>
        <pc:spChg chg="del mod topLvl">
          <ac:chgData name="Maneesh A M" userId="35fbd67b-35b9-4865-bbb3-802e881dc0e2" providerId="ADAL" clId="{A4E3411D-3E5C-4E16-BB2C-AD1A8C72B41F}" dt="2023-11-09T06:25:47.270" v="9057"/>
          <ac:spMkLst>
            <pc:docMk/>
            <pc:sldMk cId="436146771" sldId="261"/>
            <ac:spMk id="16" creationId="{99CE2756-9799-5CA0-9BF4-83D26994FA2E}"/>
          </ac:spMkLst>
        </pc:spChg>
        <pc:spChg chg="mod topLvl">
          <ac:chgData name="Maneesh A M" userId="35fbd67b-35b9-4865-bbb3-802e881dc0e2" providerId="ADAL" clId="{A4E3411D-3E5C-4E16-BB2C-AD1A8C72B41F}" dt="2023-11-09T06:02:42.092" v="8388" actId="165"/>
          <ac:spMkLst>
            <pc:docMk/>
            <pc:sldMk cId="436146771" sldId="261"/>
            <ac:spMk id="25" creationId="{A0D23606-F6EC-7932-6A40-E90DF067B7CF}"/>
          </ac:spMkLst>
        </pc:spChg>
        <pc:spChg chg="mod topLvl">
          <ac:chgData name="Maneesh A M" userId="35fbd67b-35b9-4865-bbb3-802e881dc0e2" providerId="ADAL" clId="{A4E3411D-3E5C-4E16-BB2C-AD1A8C72B41F}" dt="2023-11-09T05:10:38.998" v="8306" actId="2711"/>
          <ac:spMkLst>
            <pc:docMk/>
            <pc:sldMk cId="436146771" sldId="261"/>
            <ac:spMk id="28" creationId="{F4E0C819-BEC6-9F18-520F-AC815B348ED1}"/>
          </ac:spMkLst>
        </pc:spChg>
        <pc:spChg chg="mod">
          <ac:chgData name="Maneesh A M" userId="35fbd67b-35b9-4865-bbb3-802e881dc0e2" providerId="ADAL" clId="{A4E3411D-3E5C-4E16-BB2C-AD1A8C72B41F}" dt="2023-10-25T07:38:51.921" v="1929" actId="12789"/>
          <ac:spMkLst>
            <pc:docMk/>
            <pc:sldMk cId="436146771" sldId="261"/>
            <ac:spMk id="39" creationId="{F40689A2-32F1-7C48-CFA7-F83AA00E5134}"/>
          </ac:spMkLst>
        </pc:spChg>
        <pc:spChg chg="mod">
          <ac:chgData name="Maneesh A M" userId="35fbd67b-35b9-4865-bbb3-802e881dc0e2" providerId="ADAL" clId="{A4E3411D-3E5C-4E16-BB2C-AD1A8C72B41F}" dt="2023-11-09T04:37:31.118" v="8117" actId="207"/>
          <ac:spMkLst>
            <pc:docMk/>
            <pc:sldMk cId="436146771" sldId="261"/>
            <ac:spMk id="40" creationId="{3A06D416-E4B4-7DCA-8658-32C2E21A39F1}"/>
          </ac:spMkLst>
        </pc:spChg>
        <pc:spChg chg="mod">
          <ac:chgData name="Maneesh A M" userId="35fbd67b-35b9-4865-bbb3-802e881dc0e2" providerId="ADAL" clId="{A4E3411D-3E5C-4E16-BB2C-AD1A8C72B41F}" dt="2023-11-09T04:37:27.784" v="8116" actId="207"/>
          <ac:spMkLst>
            <pc:docMk/>
            <pc:sldMk cId="436146771" sldId="261"/>
            <ac:spMk id="43" creationId="{16FF3125-181C-6FAF-512B-A7AEFF754CCC}"/>
          </ac:spMkLst>
        </pc:spChg>
        <pc:spChg chg="del">
          <ac:chgData name="Maneesh A M" userId="35fbd67b-35b9-4865-bbb3-802e881dc0e2" providerId="ADAL" clId="{A4E3411D-3E5C-4E16-BB2C-AD1A8C72B41F}" dt="2023-10-25T07:14:58.755" v="1656" actId="478"/>
          <ac:spMkLst>
            <pc:docMk/>
            <pc:sldMk cId="436146771" sldId="261"/>
            <ac:spMk id="46" creationId="{DF696727-DED4-602B-17C7-DB96DAA5C780}"/>
          </ac:spMkLst>
        </pc:spChg>
        <pc:grpChg chg="add del mod">
          <ac:chgData name="Maneesh A M" userId="35fbd67b-35b9-4865-bbb3-802e881dc0e2" providerId="ADAL" clId="{A4E3411D-3E5C-4E16-BB2C-AD1A8C72B41F}" dt="2023-10-30T09:02:20.430" v="8104" actId="165"/>
          <ac:grpSpMkLst>
            <pc:docMk/>
            <pc:sldMk cId="436146771" sldId="261"/>
            <ac:grpSpMk id="2" creationId="{9D0B0CB0-BEE5-B62E-D0D9-6E72AEBE1F36}"/>
          </ac:grpSpMkLst>
        </pc:grpChg>
        <pc:grpChg chg="add del mod">
          <ac:chgData name="Maneesh A M" userId="35fbd67b-35b9-4865-bbb3-802e881dc0e2" providerId="ADAL" clId="{A4E3411D-3E5C-4E16-BB2C-AD1A8C72B41F}" dt="2023-11-09T06:02:42.092" v="8388" actId="165"/>
          <ac:grpSpMkLst>
            <pc:docMk/>
            <pc:sldMk cId="436146771" sldId="261"/>
            <ac:grpSpMk id="3" creationId="{A21749AE-FCE9-528C-ED39-21FB2AD78FBD}"/>
          </ac:grpSpMkLst>
        </pc:grpChg>
        <pc:picChg chg="add del mod">
          <ac:chgData name="Maneesh A M" userId="35fbd67b-35b9-4865-bbb3-802e881dc0e2" providerId="ADAL" clId="{A4E3411D-3E5C-4E16-BB2C-AD1A8C72B41F}" dt="2023-10-30T06:41:13.490" v="6771" actId="478"/>
          <ac:picMkLst>
            <pc:docMk/>
            <pc:sldMk cId="436146771" sldId="261"/>
            <ac:picMk id="7" creationId="{3B29BAD4-6435-C91B-AD98-F0F57A1FECD4}"/>
          </ac:picMkLst>
        </pc:picChg>
        <pc:picChg chg="add del mod">
          <ac:chgData name="Maneesh A M" userId="35fbd67b-35b9-4865-bbb3-802e881dc0e2" providerId="ADAL" clId="{A4E3411D-3E5C-4E16-BB2C-AD1A8C72B41F}" dt="2023-10-26T14:54:12.739" v="6559" actId="478"/>
          <ac:picMkLst>
            <pc:docMk/>
            <pc:sldMk cId="436146771" sldId="261"/>
            <ac:picMk id="9" creationId="{C06B476D-4297-158D-363B-AA01EBAFF053}"/>
          </ac:picMkLst>
        </pc:picChg>
        <pc:picChg chg="add mod ord">
          <ac:chgData name="Maneesh A M" userId="35fbd67b-35b9-4865-bbb3-802e881dc0e2" providerId="ADAL" clId="{A4E3411D-3E5C-4E16-BB2C-AD1A8C72B41F}" dt="2023-11-10T09:55:59.275" v="9741" actId="6264"/>
          <ac:picMkLst>
            <pc:docMk/>
            <pc:sldMk cId="436146771" sldId="261"/>
            <ac:picMk id="12" creationId="{B9BD80A3-516D-BE2E-FB36-4F3A997DD584}"/>
          </ac:picMkLst>
        </pc:picChg>
        <pc:picChg chg="add del mod">
          <ac:chgData name="Maneesh A M" userId="35fbd67b-35b9-4865-bbb3-802e881dc0e2" providerId="ADAL" clId="{A4E3411D-3E5C-4E16-BB2C-AD1A8C72B41F}" dt="2023-10-30T06:37:52.690" v="6683" actId="478"/>
          <ac:picMkLst>
            <pc:docMk/>
            <pc:sldMk cId="436146771" sldId="261"/>
            <ac:picMk id="13" creationId="{AF158712-C7AA-9DE2-E50D-276464CF41CE}"/>
          </ac:picMkLst>
        </pc:picChg>
        <pc:cxnChg chg="mod topLvl">
          <ac:chgData name="Maneesh A M" userId="35fbd67b-35b9-4865-bbb3-802e881dc0e2" providerId="ADAL" clId="{A4E3411D-3E5C-4E16-BB2C-AD1A8C72B41F}" dt="2023-11-09T04:37:36.311" v="8118" actId="692"/>
          <ac:cxnSpMkLst>
            <pc:docMk/>
            <pc:sldMk cId="436146771" sldId="261"/>
            <ac:cxnSpMk id="31" creationId="{F3274421-A6A1-02D7-FAC5-8079D982B909}"/>
          </ac:cxnSpMkLst>
        </pc:cxnChg>
      </pc:sldChg>
      <pc:sldChg chg="addSp delSp modSp new mod modClrScheme chgLayout">
        <pc:chgData name="Maneesh A M" userId="35fbd67b-35b9-4865-bbb3-802e881dc0e2" providerId="ADAL" clId="{A4E3411D-3E5C-4E16-BB2C-AD1A8C72B41F}" dt="2023-11-09T06:30:23.267" v="9206"/>
        <pc:sldMkLst>
          <pc:docMk/>
          <pc:sldMk cId="2907524917" sldId="262"/>
        </pc:sldMkLst>
        <pc:spChg chg="add del mod">
          <ac:chgData name="Maneesh A M" userId="35fbd67b-35b9-4865-bbb3-802e881dc0e2" providerId="ADAL" clId="{A4E3411D-3E5C-4E16-BB2C-AD1A8C72B41F}" dt="2023-11-09T06:30:23.267" v="9200"/>
          <ac:spMkLst>
            <pc:docMk/>
            <pc:sldMk cId="2907524917" sldId="262"/>
            <ac:spMk id="2" creationId="{B8966EC4-3DA0-2DF6-BACF-C078D73E109B}"/>
          </ac:spMkLst>
        </pc:spChg>
        <pc:spChg chg="add mod">
          <ac:chgData name="Maneesh A M" userId="35fbd67b-35b9-4865-bbb3-802e881dc0e2" providerId="ADAL" clId="{A4E3411D-3E5C-4E16-BB2C-AD1A8C72B41F}" dt="2023-10-30T08:57:28.370" v="8100"/>
          <ac:spMkLst>
            <pc:docMk/>
            <pc:sldMk cId="2907524917" sldId="262"/>
            <ac:spMk id="3" creationId="{5DC76475-BE72-204D-2E55-1D763A10E3CD}"/>
          </ac:spMkLst>
        </pc:spChg>
        <pc:spChg chg="add del mod">
          <ac:chgData name="Maneesh A M" userId="35fbd67b-35b9-4865-bbb3-802e881dc0e2" providerId="ADAL" clId="{A4E3411D-3E5C-4E16-BB2C-AD1A8C72B41F}" dt="2023-10-30T07:14:15.845" v="7256" actId="21"/>
          <ac:spMkLst>
            <pc:docMk/>
            <pc:sldMk cId="2907524917" sldId="262"/>
            <ac:spMk id="3" creationId="{9376804B-F3CE-7431-AB19-F948A7786DBC}"/>
          </ac:spMkLst>
        </pc:spChg>
        <pc:spChg chg="add mod ord">
          <ac:chgData name="Maneesh A M" userId="35fbd67b-35b9-4865-bbb3-802e881dc0e2" providerId="ADAL" clId="{A4E3411D-3E5C-4E16-BB2C-AD1A8C72B41F}" dt="2023-11-09T06:30:09.833" v="9192"/>
          <ac:spMkLst>
            <pc:docMk/>
            <pc:sldMk cId="2907524917" sldId="262"/>
            <ac:spMk id="3" creationId="{F3171B37-9C31-974D-5BF7-0332D93907A6}"/>
          </ac:spMkLst>
        </pc:spChg>
        <pc:spChg chg="mod topLvl">
          <ac:chgData name="Maneesh A M" userId="35fbd67b-35b9-4865-bbb3-802e881dc0e2" providerId="ADAL" clId="{A4E3411D-3E5C-4E16-BB2C-AD1A8C72B41F}" dt="2023-11-09T06:03:52.999" v="8398" actId="165"/>
          <ac:spMkLst>
            <pc:docMk/>
            <pc:sldMk cId="2907524917" sldId="262"/>
            <ac:spMk id="6" creationId="{8E1A1A6D-454B-FA53-D9C7-2BAFB45EC8F4}"/>
          </ac:spMkLst>
        </pc:spChg>
        <pc:spChg chg="del mod topLvl">
          <ac:chgData name="Maneesh A M" userId="35fbd67b-35b9-4865-bbb3-802e881dc0e2" providerId="ADAL" clId="{A4E3411D-3E5C-4E16-BB2C-AD1A8C72B41F}" dt="2023-11-09T06:30:23.267" v="9202"/>
          <ac:spMkLst>
            <pc:docMk/>
            <pc:sldMk cId="2907524917" sldId="262"/>
            <ac:spMk id="7" creationId="{56730513-A28A-2A85-5DC7-C15B673BBEB3}"/>
          </ac:spMkLst>
        </pc:spChg>
        <pc:spChg chg="add mod">
          <ac:chgData name="Maneesh A M" userId="35fbd67b-35b9-4865-bbb3-802e881dc0e2" providerId="ADAL" clId="{A4E3411D-3E5C-4E16-BB2C-AD1A8C72B41F}" dt="2023-10-25T09:40:03.410" v="2987" actId="12789"/>
          <ac:spMkLst>
            <pc:docMk/>
            <pc:sldMk cId="2907524917" sldId="262"/>
            <ac:spMk id="8" creationId="{41527EF5-D7BA-0E27-E5B8-A35246EAC2D6}"/>
          </ac:spMkLst>
        </pc:spChg>
        <pc:spChg chg="add mod">
          <ac:chgData name="Maneesh A M" userId="35fbd67b-35b9-4865-bbb3-802e881dc0e2" providerId="ADAL" clId="{A4E3411D-3E5C-4E16-BB2C-AD1A8C72B41F}" dt="2023-10-25T09:40:12.987" v="2992" actId="12789"/>
          <ac:spMkLst>
            <pc:docMk/>
            <pc:sldMk cId="2907524917" sldId="262"/>
            <ac:spMk id="9" creationId="{6B32F106-B2C7-A234-2EA3-EB12F0FB93D8}"/>
          </ac:spMkLst>
        </pc:spChg>
        <pc:spChg chg="add del mod">
          <ac:chgData name="Maneesh A M" userId="35fbd67b-35b9-4865-bbb3-802e881dc0e2" providerId="ADAL" clId="{A4E3411D-3E5C-4E16-BB2C-AD1A8C72B41F}" dt="2023-11-09T06:30:23.267" v="9204"/>
          <ac:spMkLst>
            <pc:docMk/>
            <pc:sldMk cId="2907524917" sldId="262"/>
            <ac:spMk id="10" creationId="{3C9E9363-0271-BB03-DDE5-B74C2BFA62C2}"/>
          </ac:spMkLst>
        </pc:spChg>
        <pc:spChg chg="add del mod">
          <ac:chgData name="Maneesh A M" userId="35fbd67b-35b9-4865-bbb3-802e881dc0e2" providerId="ADAL" clId="{A4E3411D-3E5C-4E16-BB2C-AD1A8C72B41F}" dt="2023-11-09T06:30:23.267" v="9206"/>
          <ac:spMkLst>
            <pc:docMk/>
            <pc:sldMk cId="2907524917" sldId="262"/>
            <ac:spMk id="11" creationId="{9FB1C364-EDC0-37A0-8D4F-33BF6F7FDBC4}"/>
          </ac:spMkLst>
        </pc:spChg>
        <pc:spChg chg="add mod">
          <ac:chgData name="Maneesh A M" userId="35fbd67b-35b9-4865-bbb3-802e881dc0e2" providerId="ADAL" clId="{A4E3411D-3E5C-4E16-BB2C-AD1A8C72B41F}" dt="2023-11-09T05:42:27.351" v="8319" actId="2711"/>
          <ac:spMkLst>
            <pc:docMk/>
            <pc:sldMk cId="2907524917" sldId="262"/>
            <ac:spMk id="12" creationId="{38DB6037-31BD-5098-257C-2360ECF5AFBA}"/>
          </ac:spMkLst>
        </pc:spChg>
        <pc:spChg chg="add mod">
          <ac:chgData name="Maneesh A M" userId="35fbd67b-35b9-4865-bbb3-802e881dc0e2" providerId="ADAL" clId="{A4E3411D-3E5C-4E16-BB2C-AD1A8C72B41F}" dt="2023-11-09T05:42:27.351" v="8319" actId="2711"/>
          <ac:spMkLst>
            <pc:docMk/>
            <pc:sldMk cId="2907524917" sldId="262"/>
            <ac:spMk id="13" creationId="{8606E251-E4FE-FDB5-3FCD-7BFD137BBEF2}"/>
          </ac:spMkLst>
        </pc:spChg>
        <pc:spChg chg="add mod">
          <ac:chgData name="Maneesh A M" userId="35fbd67b-35b9-4865-bbb3-802e881dc0e2" providerId="ADAL" clId="{A4E3411D-3E5C-4E16-BB2C-AD1A8C72B41F}" dt="2023-11-09T05:42:27.351" v="8319" actId="2711"/>
          <ac:spMkLst>
            <pc:docMk/>
            <pc:sldMk cId="2907524917" sldId="262"/>
            <ac:spMk id="14" creationId="{1C49199D-C190-21D7-DFAA-3A1B26D8B52A}"/>
          </ac:spMkLst>
        </pc:spChg>
        <pc:spChg chg="add mod">
          <ac:chgData name="Maneesh A M" userId="35fbd67b-35b9-4865-bbb3-802e881dc0e2" providerId="ADAL" clId="{A4E3411D-3E5C-4E16-BB2C-AD1A8C72B41F}" dt="2023-10-25T07:23:18.426" v="1875" actId="571"/>
          <ac:spMkLst>
            <pc:docMk/>
            <pc:sldMk cId="2907524917" sldId="262"/>
            <ac:spMk id="15" creationId="{3551FA54-436F-8B83-99DD-DBE71FAF51C5}"/>
          </ac:spMkLst>
        </pc:spChg>
        <pc:spChg chg="add mod">
          <ac:chgData name="Maneesh A M" userId="35fbd67b-35b9-4865-bbb3-802e881dc0e2" providerId="ADAL" clId="{A4E3411D-3E5C-4E16-BB2C-AD1A8C72B41F}" dt="2023-10-30T08:57:28.370" v="8100"/>
          <ac:spMkLst>
            <pc:docMk/>
            <pc:sldMk cId="2907524917" sldId="262"/>
            <ac:spMk id="15" creationId="{42E340DA-4B53-44EA-17ED-796A03F114C7}"/>
          </ac:spMkLst>
        </pc:spChg>
        <pc:spChg chg="add mod ord">
          <ac:chgData name="Maneesh A M" userId="35fbd67b-35b9-4865-bbb3-802e881dc0e2" providerId="ADAL" clId="{A4E3411D-3E5C-4E16-BB2C-AD1A8C72B41F}" dt="2023-11-09T06:30:14.317" v="9194"/>
          <ac:spMkLst>
            <pc:docMk/>
            <pc:sldMk cId="2907524917" sldId="262"/>
            <ac:spMk id="15" creationId="{9D7565D1-618B-6D2E-AE98-31EB433E566C}"/>
          </ac:spMkLst>
        </pc:spChg>
        <pc:spChg chg="add mod">
          <ac:chgData name="Maneesh A M" userId="35fbd67b-35b9-4865-bbb3-802e881dc0e2" providerId="ADAL" clId="{A4E3411D-3E5C-4E16-BB2C-AD1A8C72B41F}" dt="2023-10-25T07:23:18.426" v="1875" actId="571"/>
          <ac:spMkLst>
            <pc:docMk/>
            <pc:sldMk cId="2907524917" sldId="262"/>
            <ac:spMk id="16" creationId="{3CA41449-6D65-8304-FB69-D03D92B239EF}"/>
          </ac:spMkLst>
        </pc:spChg>
        <pc:spChg chg="add mod ord">
          <ac:chgData name="Maneesh A M" userId="35fbd67b-35b9-4865-bbb3-802e881dc0e2" providerId="ADAL" clId="{A4E3411D-3E5C-4E16-BB2C-AD1A8C72B41F}" dt="2023-11-09T06:30:18.500" v="9196"/>
          <ac:spMkLst>
            <pc:docMk/>
            <pc:sldMk cId="2907524917" sldId="262"/>
            <ac:spMk id="16" creationId="{F9096C74-C5A0-B8AF-A478-3844274DAF26}"/>
          </ac:spMkLst>
        </pc:spChg>
        <pc:spChg chg="add mod">
          <ac:chgData name="Maneesh A M" userId="35fbd67b-35b9-4865-bbb3-802e881dc0e2" providerId="ADAL" clId="{A4E3411D-3E5C-4E16-BB2C-AD1A8C72B41F}" dt="2023-10-25T07:23:18.426" v="1875" actId="571"/>
          <ac:spMkLst>
            <pc:docMk/>
            <pc:sldMk cId="2907524917" sldId="262"/>
            <ac:spMk id="17" creationId="{D7E396FB-094B-FC5E-EFB1-48CD23A51585}"/>
          </ac:spMkLst>
        </pc:spChg>
        <pc:spChg chg="add mod">
          <ac:chgData name="Maneesh A M" userId="35fbd67b-35b9-4865-bbb3-802e881dc0e2" providerId="ADAL" clId="{A4E3411D-3E5C-4E16-BB2C-AD1A8C72B41F}" dt="2023-11-09T05:42:27.351" v="8319" actId="2711"/>
          <ac:spMkLst>
            <pc:docMk/>
            <pc:sldMk cId="2907524917" sldId="262"/>
            <ac:spMk id="18" creationId="{482FF55F-D511-3382-2431-E685FAB3A30F}"/>
          </ac:spMkLst>
        </pc:spChg>
        <pc:spChg chg="add mod">
          <ac:chgData name="Maneesh A M" userId="35fbd67b-35b9-4865-bbb3-802e881dc0e2" providerId="ADAL" clId="{A4E3411D-3E5C-4E16-BB2C-AD1A8C72B41F}" dt="2023-11-09T05:42:27.351" v="8319" actId="2711"/>
          <ac:spMkLst>
            <pc:docMk/>
            <pc:sldMk cId="2907524917" sldId="262"/>
            <ac:spMk id="19" creationId="{47781349-8F7D-DC64-A666-16D7BDDE6ABC}"/>
          </ac:spMkLst>
        </pc:spChg>
        <pc:spChg chg="add mod">
          <ac:chgData name="Maneesh A M" userId="35fbd67b-35b9-4865-bbb3-802e881dc0e2" providerId="ADAL" clId="{A4E3411D-3E5C-4E16-BB2C-AD1A8C72B41F}" dt="2023-11-09T05:42:27.351" v="8319" actId="2711"/>
          <ac:spMkLst>
            <pc:docMk/>
            <pc:sldMk cId="2907524917" sldId="262"/>
            <ac:spMk id="20" creationId="{215A9419-3CEA-DD7F-E930-549443F06D5E}"/>
          </ac:spMkLst>
        </pc:spChg>
        <pc:spChg chg="add mod ord">
          <ac:chgData name="Maneesh A M" userId="35fbd67b-35b9-4865-bbb3-802e881dc0e2" providerId="ADAL" clId="{A4E3411D-3E5C-4E16-BB2C-AD1A8C72B41F}" dt="2023-11-09T06:30:22.150" v="9198"/>
          <ac:spMkLst>
            <pc:docMk/>
            <pc:sldMk cId="2907524917" sldId="262"/>
            <ac:spMk id="21" creationId="{59C41914-6324-729A-ECBA-649C0AC1CE4F}"/>
          </ac:spMkLst>
        </pc:spChg>
        <pc:spChg chg="add mod">
          <ac:chgData name="Maneesh A M" userId="35fbd67b-35b9-4865-bbb3-802e881dc0e2" providerId="ADAL" clId="{A4E3411D-3E5C-4E16-BB2C-AD1A8C72B41F}" dt="2023-11-09T05:42:27.351" v="8319" actId="2711"/>
          <ac:spMkLst>
            <pc:docMk/>
            <pc:sldMk cId="2907524917" sldId="262"/>
            <ac:spMk id="25" creationId="{B28E1CC5-D7F6-C5D3-5A81-DB1B48F30CFA}"/>
          </ac:spMkLst>
        </pc:spChg>
        <pc:spChg chg="add mod">
          <ac:chgData name="Maneesh A M" userId="35fbd67b-35b9-4865-bbb3-802e881dc0e2" providerId="ADAL" clId="{A4E3411D-3E5C-4E16-BB2C-AD1A8C72B41F}" dt="2023-11-09T05:42:27.351" v="8319" actId="2711"/>
          <ac:spMkLst>
            <pc:docMk/>
            <pc:sldMk cId="2907524917" sldId="262"/>
            <ac:spMk id="26" creationId="{E2CC4540-0F14-F9C3-6200-B801B624F56B}"/>
          </ac:spMkLst>
        </pc:spChg>
        <pc:spChg chg="add mod ord">
          <ac:chgData name="Maneesh A M" userId="35fbd67b-35b9-4865-bbb3-802e881dc0e2" providerId="ADAL" clId="{A4E3411D-3E5C-4E16-BB2C-AD1A8C72B41F}" dt="2023-11-09T04:52:01.482" v="8195" actId="207"/>
          <ac:spMkLst>
            <pc:docMk/>
            <pc:sldMk cId="2907524917" sldId="262"/>
            <ac:spMk id="29" creationId="{EFC3F04A-CFAA-7E9B-266A-4ABE2D862CA7}"/>
          </ac:spMkLst>
        </pc:spChg>
        <pc:grpChg chg="add del mod">
          <ac:chgData name="Maneesh A M" userId="35fbd67b-35b9-4865-bbb3-802e881dc0e2" providerId="ADAL" clId="{A4E3411D-3E5C-4E16-BB2C-AD1A8C72B41F}" dt="2023-10-25T07:24:31.051" v="1904" actId="165"/>
          <ac:grpSpMkLst>
            <pc:docMk/>
            <pc:sldMk cId="2907524917" sldId="262"/>
            <ac:grpSpMk id="3" creationId="{D4994B2F-B760-5891-04BB-607414601B7C}"/>
          </ac:grpSpMkLst>
        </pc:grpChg>
        <pc:grpChg chg="del mod topLvl">
          <ac:chgData name="Maneesh A M" userId="35fbd67b-35b9-4865-bbb3-802e881dc0e2" providerId="ADAL" clId="{A4E3411D-3E5C-4E16-BB2C-AD1A8C72B41F}" dt="2023-11-09T06:03:52.999" v="8398" actId="165"/>
          <ac:grpSpMkLst>
            <pc:docMk/>
            <pc:sldMk cId="2907524917" sldId="262"/>
            <ac:grpSpMk id="5" creationId="{F9CEBF34-7F46-8143-7811-749FF5B6E7F4}"/>
          </ac:grpSpMkLst>
        </pc:grpChg>
        <pc:grpChg chg="add del mod">
          <ac:chgData name="Maneesh A M" userId="35fbd67b-35b9-4865-bbb3-802e881dc0e2" providerId="ADAL" clId="{A4E3411D-3E5C-4E16-BB2C-AD1A8C72B41F}" dt="2023-11-09T06:03:50.141" v="8397" actId="165"/>
          <ac:grpSpMkLst>
            <pc:docMk/>
            <pc:sldMk cId="2907524917" sldId="262"/>
            <ac:grpSpMk id="17" creationId="{03AAAF4F-6019-4797-FA70-BEDA7771DCE5}"/>
          </ac:grpSpMkLst>
        </pc:grpChg>
        <pc:grpChg chg="add del mod">
          <ac:chgData name="Maneesh A M" userId="35fbd67b-35b9-4865-bbb3-802e881dc0e2" providerId="ADAL" clId="{A4E3411D-3E5C-4E16-BB2C-AD1A8C72B41F}" dt="2023-10-25T08:49:40.611" v="1935" actId="165"/>
          <ac:grpSpMkLst>
            <pc:docMk/>
            <pc:sldMk cId="2907524917" sldId="262"/>
            <ac:grpSpMk id="22" creationId="{CC0FEF1B-A677-3202-9505-13536E899107}"/>
          </ac:grpSpMkLst>
        </pc:grpChg>
        <pc:grpChg chg="add mod">
          <ac:chgData name="Maneesh A M" userId="35fbd67b-35b9-4865-bbb3-802e881dc0e2" providerId="ADAL" clId="{A4E3411D-3E5C-4E16-BB2C-AD1A8C72B41F}" dt="2023-10-25T09:40:03.410" v="2987" actId="12789"/>
          <ac:grpSpMkLst>
            <pc:docMk/>
            <pc:sldMk cId="2907524917" sldId="262"/>
            <ac:grpSpMk id="27" creationId="{D27FA5A7-D091-736B-B819-E6CCE188011B}"/>
          </ac:grpSpMkLst>
        </pc:grpChg>
        <pc:grpChg chg="add mod">
          <ac:chgData name="Maneesh A M" userId="35fbd67b-35b9-4865-bbb3-802e881dc0e2" providerId="ADAL" clId="{A4E3411D-3E5C-4E16-BB2C-AD1A8C72B41F}" dt="2023-10-25T09:40:12.987" v="2992" actId="12789"/>
          <ac:grpSpMkLst>
            <pc:docMk/>
            <pc:sldMk cId="2907524917" sldId="262"/>
            <ac:grpSpMk id="28" creationId="{F6352E41-F40E-0AF5-3454-ADDA5D6953B2}"/>
          </ac:grpSpMkLst>
        </pc:grpChg>
        <pc:cxnChg chg="mod topLvl">
          <ac:chgData name="Maneesh A M" userId="35fbd67b-35b9-4865-bbb3-802e881dc0e2" providerId="ADAL" clId="{A4E3411D-3E5C-4E16-BB2C-AD1A8C72B41F}" dt="2023-11-09T06:03:50.141" v="8397" actId="165"/>
          <ac:cxnSpMkLst>
            <pc:docMk/>
            <pc:sldMk cId="2907524917" sldId="262"/>
            <ac:cxnSpMk id="4" creationId="{900C69CF-6AD9-7FF7-F7DB-A6E7E524CE72}"/>
          </ac:cxnSpMkLst>
        </pc:cxnChg>
      </pc:sldChg>
      <pc:sldChg chg="addSp delSp modSp add mod ord modClrScheme chgLayout">
        <pc:chgData name="Maneesh A M" userId="35fbd67b-35b9-4865-bbb3-802e881dc0e2" providerId="ADAL" clId="{A4E3411D-3E5C-4E16-BB2C-AD1A8C72B41F}" dt="2023-11-10T09:56:56.572" v="9752" actId="207"/>
        <pc:sldMkLst>
          <pc:docMk/>
          <pc:sldMk cId="2127039347" sldId="263"/>
        </pc:sldMkLst>
        <pc:spChg chg="add mod">
          <ac:chgData name="Maneesh A M" userId="35fbd67b-35b9-4865-bbb3-802e881dc0e2" providerId="ADAL" clId="{A4E3411D-3E5C-4E16-BB2C-AD1A8C72B41F}" dt="2023-11-09T05:55:09.920" v="8345" actId="2711"/>
          <ac:spMkLst>
            <pc:docMk/>
            <pc:sldMk cId="2127039347" sldId="263"/>
            <ac:spMk id="2" creationId="{D714958B-2FE1-2F07-5B71-801E9F248F27}"/>
          </ac:spMkLst>
        </pc:spChg>
        <pc:spChg chg="add mod ord">
          <ac:chgData name="Maneesh A M" userId="35fbd67b-35b9-4865-bbb3-802e881dc0e2" providerId="ADAL" clId="{A4E3411D-3E5C-4E16-BB2C-AD1A8C72B41F}" dt="2023-11-09T05:02:42.398" v="8281" actId="207"/>
          <ac:spMkLst>
            <pc:docMk/>
            <pc:sldMk cId="2127039347" sldId="263"/>
            <ac:spMk id="4" creationId="{87E65756-835F-E349-651E-787234233F69}"/>
          </ac:spMkLst>
        </pc:spChg>
        <pc:spChg chg="add mod">
          <ac:chgData name="Maneesh A M" userId="35fbd67b-35b9-4865-bbb3-802e881dc0e2" providerId="ADAL" clId="{A4E3411D-3E5C-4E16-BB2C-AD1A8C72B41F}" dt="2023-11-09T05:02:21.644" v="8277" actId="207"/>
          <ac:spMkLst>
            <pc:docMk/>
            <pc:sldMk cId="2127039347" sldId="263"/>
            <ac:spMk id="5" creationId="{886E18BB-F9AD-367F-4F9B-44568667882A}"/>
          </ac:spMkLst>
        </pc:spChg>
        <pc:spChg chg="add mod">
          <ac:chgData name="Maneesh A M" userId="35fbd67b-35b9-4865-bbb3-802e881dc0e2" providerId="ADAL" clId="{A4E3411D-3E5C-4E16-BB2C-AD1A8C72B41F}" dt="2023-11-09T05:02:24.722" v="8278" actId="207"/>
          <ac:spMkLst>
            <pc:docMk/>
            <pc:sldMk cId="2127039347" sldId="263"/>
            <ac:spMk id="6" creationId="{4C8E6402-9A13-66CB-4575-5F6CC21CAB9F}"/>
          </ac:spMkLst>
        </pc:spChg>
        <pc:spChg chg="add mod">
          <ac:chgData name="Maneesh A M" userId="35fbd67b-35b9-4865-bbb3-802e881dc0e2" providerId="ADAL" clId="{A4E3411D-3E5C-4E16-BB2C-AD1A8C72B41F}" dt="2023-10-25T12:29:44.450" v="4464"/>
          <ac:spMkLst>
            <pc:docMk/>
            <pc:sldMk cId="2127039347" sldId="263"/>
            <ac:spMk id="7" creationId="{40B6BF4C-3AD8-B15E-5FFF-ACE01CD3AB7D}"/>
          </ac:spMkLst>
        </pc:spChg>
        <pc:spChg chg="del mod">
          <ac:chgData name="Maneesh A M" userId="35fbd67b-35b9-4865-bbb3-802e881dc0e2" providerId="ADAL" clId="{A4E3411D-3E5C-4E16-BB2C-AD1A8C72B41F}" dt="2023-11-09T06:33:36.415" v="9283"/>
          <ac:spMkLst>
            <pc:docMk/>
            <pc:sldMk cId="2127039347" sldId="263"/>
            <ac:spMk id="8" creationId="{C830BAB9-8D26-A5A4-549F-3666FEAB4CCD}"/>
          </ac:spMkLst>
        </pc:spChg>
        <pc:spChg chg="add mod ord">
          <ac:chgData name="Maneesh A M" userId="35fbd67b-35b9-4865-bbb3-802e881dc0e2" providerId="ADAL" clId="{A4E3411D-3E5C-4E16-BB2C-AD1A8C72B41F}" dt="2023-11-10T09:56:56.572" v="9752" actId="207"/>
          <ac:spMkLst>
            <pc:docMk/>
            <pc:sldMk cId="2127039347" sldId="263"/>
            <ac:spMk id="9" creationId="{17E8DB52-B837-3528-948D-BBE00589785D}"/>
          </ac:spMkLst>
        </pc:spChg>
        <pc:spChg chg="add del mod">
          <ac:chgData name="Maneesh A M" userId="35fbd67b-35b9-4865-bbb3-802e881dc0e2" providerId="ADAL" clId="{A4E3411D-3E5C-4E16-BB2C-AD1A8C72B41F}" dt="2023-10-25T12:32:23.615" v="4484" actId="478"/>
          <ac:spMkLst>
            <pc:docMk/>
            <pc:sldMk cId="2127039347" sldId="263"/>
            <ac:spMk id="9" creationId="{3A6C45E9-910B-47F9-BD5D-1D32BCD11F60}"/>
          </ac:spMkLst>
        </pc:spChg>
        <pc:spChg chg="add del mod ord">
          <ac:chgData name="Maneesh A M" userId="35fbd67b-35b9-4865-bbb3-802e881dc0e2" providerId="ADAL" clId="{A4E3411D-3E5C-4E16-BB2C-AD1A8C72B41F}" dt="2023-10-26T15:00:23.929" v="6619" actId="931"/>
          <ac:spMkLst>
            <pc:docMk/>
            <pc:sldMk cId="2127039347" sldId="263"/>
            <ac:spMk id="9" creationId="{583A433C-5C42-2D7B-AA8B-955D397CD4AD}"/>
          </ac:spMkLst>
        </pc:spChg>
        <pc:spChg chg="add mod ord">
          <ac:chgData name="Maneesh A M" userId="35fbd67b-35b9-4865-bbb3-802e881dc0e2" providerId="ADAL" clId="{A4E3411D-3E5C-4E16-BB2C-AD1A8C72B41F}" dt="2023-11-09T06:34:26.046" v="9327" actId="700"/>
          <ac:spMkLst>
            <pc:docMk/>
            <pc:sldMk cId="2127039347" sldId="263"/>
            <ac:spMk id="10" creationId="{8848B0A7-E329-3EB5-CB37-5382F87ACDB8}"/>
          </ac:spMkLst>
        </pc:spChg>
        <pc:spChg chg="add del mod">
          <ac:chgData name="Maneesh A M" userId="35fbd67b-35b9-4865-bbb3-802e881dc0e2" providerId="ADAL" clId="{A4E3411D-3E5C-4E16-BB2C-AD1A8C72B41F}" dt="2023-10-30T06:40:55.968" v="6769" actId="931"/>
          <ac:spMkLst>
            <pc:docMk/>
            <pc:sldMk cId="2127039347" sldId="263"/>
            <ac:spMk id="10" creationId="{F6BEEF18-B0D2-27C7-AC0E-416D8BC82CB2}"/>
          </ac:spMkLst>
        </pc:spChg>
        <pc:spChg chg="add del mod">
          <ac:chgData name="Maneesh A M" userId="35fbd67b-35b9-4865-bbb3-802e881dc0e2" providerId="ADAL" clId="{A4E3411D-3E5C-4E16-BB2C-AD1A8C72B41F}" dt="2023-11-09T06:33:49.179" v="9301" actId="6264"/>
          <ac:spMkLst>
            <pc:docMk/>
            <pc:sldMk cId="2127039347" sldId="263"/>
            <ac:spMk id="11" creationId="{A6B26FC0-9092-72EA-6C23-23F75A54AF0D}"/>
          </ac:spMkLst>
        </pc:spChg>
        <pc:spChg chg="add del mod">
          <ac:chgData name="Maneesh A M" userId="35fbd67b-35b9-4865-bbb3-802e881dc0e2" providerId="ADAL" clId="{A4E3411D-3E5C-4E16-BB2C-AD1A8C72B41F}" dt="2023-11-09T06:33:49.179" v="9301" actId="6264"/>
          <ac:spMkLst>
            <pc:docMk/>
            <pc:sldMk cId="2127039347" sldId="263"/>
            <ac:spMk id="12" creationId="{64B33087-99C8-2460-1F05-7BF9E28EADE1}"/>
          </ac:spMkLst>
        </pc:spChg>
        <pc:spChg chg="add del mod">
          <ac:chgData name="Maneesh A M" userId="35fbd67b-35b9-4865-bbb3-802e881dc0e2" providerId="ADAL" clId="{A4E3411D-3E5C-4E16-BB2C-AD1A8C72B41F}" dt="2023-11-09T06:33:49.179" v="9301" actId="6264"/>
          <ac:spMkLst>
            <pc:docMk/>
            <pc:sldMk cId="2127039347" sldId="263"/>
            <ac:spMk id="14" creationId="{99D02E91-5C14-8545-F776-4FE92550C038}"/>
          </ac:spMkLst>
        </pc:spChg>
        <pc:spChg chg="del mod">
          <ac:chgData name="Maneesh A M" userId="35fbd67b-35b9-4865-bbb3-802e881dc0e2" providerId="ADAL" clId="{A4E3411D-3E5C-4E16-BB2C-AD1A8C72B41F}" dt="2023-11-09T06:33:36.415" v="9285"/>
          <ac:spMkLst>
            <pc:docMk/>
            <pc:sldMk cId="2127039347" sldId="263"/>
            <ac:spMk id="16" creationId="{99CE2756-9799-5CA0-9BF4-83D26994FA2E}"/>
          </ac:spMkLst>
        </pc:spChg>
        <pc:spChg chg="mod">
          <ac:chgData name="Maneesh A M" userId="35fbd67b-35b9-4865-bbb3-802e881dc0e2" providerId="ADAL" clId="{A4E3411D-3E5C-4E16-BB2C-AD1A8C72B41F}" dt="2023-11-09T06:34:01.297" v="9310" actId="1036"/>
          <ac:spMkLst>
            <pc:docMk/>
            <pc:sldMk cId="2127039347" sldId="263"/>
            <ac:spMk id="25" creationId="{A0D23606-F6EC-7932-6A40-E90DF067B7CF}"/>
          </ac:spMkLst>
        </pc:spChg>
        <pc:spChg chg="mod">
          <ac:chgData name="Maneesh A M" userId="35fbd67b-35b9-4865-bbb3-802e881dc0e2" providerId="ADAL" clId="{A4E3411D-3E5C-4E16-BB2C-AD1A8C72B41F}" dt="2023-11-09T05:55:09.920" v="8345" actId="2711"/>
          <ac:spMkLst>
            <pc:docMk/>
            <pc:sldMk cId="2127039347" sldId="263"/>
            <ac:spMk id="28" creationId="{F4E0C819-BEC6-9F18-520F-AC815B348ED1}"/>
          </ac:spMkLst>
        </pc:spChg>
        <pc:spChg chg="del">
          <ac:chgData name="Maneesh A M" userId="35fbd67b-35b9-4865-bbb3-802e881dc0e2" providerId="ADAL" clId="{A4E3411D-3E5C-4E16-BB2C-AD1A8C72B41F}" dt="2023-10-25T12:29:43.932" v="4463" actId="478"/>
          <ac:spMkLst>
            <pc:docMk/>
            <pc:sldMk cId="2127039347" sldId="263"/>
            <ac:spMk id="39" creationId="{F40689A2-32F1-7C48-CFA7-F83AA00E5134}"/>
          </ac:spMkLst>
        </pc:spChg>
        <pc:spChg chg="del">
          <ac:chgData name="Maneesh A M" userId="35fbd67b-35b9-4865-bbb3-802e881dc0e2" providerId="ADAL" clId="{A4E3411D-3E5C-4E16-BB2C-AD1A8C72B41F}" dt="2023-10-25T12:29:35.941" v="4462" actId="478"/>
          <ac:spMkLst>
            <pc:docMk/>
            <pc:sldMk cId="2127039347" sldId="263"/>
            <ac:spMk id="40" creationId="{3A06D416-E4B4-7DCA-8658-32C2E21A39F1}"/>
          </ac:spMkLst>
        </pc:spChg>
        <pc:spChg chg="del">
          <ac:chgData name="Maneesh A M" userId="35fbd67b-35b9-4865-bbb3-802e881dc0e2" providerId="ADAL" clId="{A4E3411D-3E5C-4E16-BB2C-AD1A8C72B41F}" dt="2023-10-25T12:29:35.941" v="4462" actId="478"/>
          <ac:spMkLst>
            <pc:docMk/>
            <pc:sldMk cId="2127039347" sldId="263"/>
            <ac:spMk id="43" creationId="{16FF3125-181C-6FAF-512B-A7AEFF754CCC}"/>
          </ac:spMkLst>
        </pc:spChg>
        <pc:picChg chg="add del mod">
          <ac:chgData name="Maneesh A M" userId="35fbd67b-35b9-4865-bbb3-802e881dc0e2" providerId="ADAL" clId="{A4E3411D-3E5C-4E16-BB2C-AD1A8C72B41F}" dt="2023-10-30T06:40:47.742" v="6768" actId="478"/>
          <ac:picMkLst>
            <pc:docMk/>
            <pc:sldMk cId="2127039347" sldId="263"/>
            <ac:picMk id="11" creationId="{8619E1DA-CF62-EB89-CFCE-EBC573C31563}"/>
          </ac:picMkLst>
        </pc:picChg>
        <pc:picChg chg="add mod ord">
          <ac:chgData name="Maneesh A M" userId="35fbd67b-35b9-4865-bbb3-802e881dc0e2" providerId="ADAL" clId="{A4E3411D-3E5C-4E16-BB2C-AD1A8C72B41F}" dt="2023-11-09T06:34:26.046" v="9327" actId="700"/>
          <ac:picMkLst>
            <pc:docMk/>
            <pc:sldMk cId="2127039347" sldId="263"/>
            <ac:picMk id="13" creationId="{66E13ECA-1346-21D9-25BF-347F284077DD}"/>
          </ac:picMkLst>
        </pc:picChg>
        <pc:cxnChg chg="add mod">
          <ac:chgData name="Maneesh A M" userId="35fbd67b-35b9-4865-bbb3-802e881dc0e2" providerId="ADAL" clId="{A4E3411D-3E5C-4E16-BB2C-AD1A8C72B41F}" dt="2023-11-09T05:02:27.685" v="8279" actId="692"/>
          <ac:cxnSpMkLst>
            <pc:docMk/>
            <pc:sldMk cId="2127039347" sldId="263"/>
            <ac:cxnSpMk id="3" creationId="{B69F0A84-818B-0570-8FCA-44E23BE6C855}"/>
          </ac:cxnSpMkLst>
        </pc:cxnChg>
        <pc:cxnChg chg="mod">
          <ac:chgData name="Maneesh A M" userId="35fbd67b-35b9-4865-bbb3-802e881dc0e2" providerId="ADAL" clId="{A4E3411D-3E5C-4E16-BB2C-AD1A8C72B41F}" dt="2023-11-09T05:02:31.018" v="8280" actId="692"/>
          <ac:cxnSpMkLst>
            <pc:docMk/>
            <pc:sldMk cId="2127039347" sldId="263"/>
            <ac:cxnSpMk id="31" creationId="{F3274421-A6A1-02D7-FAC5-8079D982B909}"/>
          </ac:cxnSpMkLst>
        </pc:cxnChg>
      </pc:sldChg>
      <pc:sldChg chg="addSp delSp modSp new mod modClrScheme chgLayout">
        <pc:chgData name="Maneesh A M" userId="35fbd67b-35b9-4865-bbb3-802e881dc0e2" providerId="ADAL" clId="{A4E3411D-3E5C-4E16-BB2C-AD1A8C72B41F}" dt="2023-11-10T09:56:19.278" v="9745" actId="207"/>
        <pc:sldMkLst>
          <pc:docMk/>
          <pc:sldMk cId="1949744735" sldId="264"/>
        </pc:sldMkLst>
        <pc:spChg chg="add del mod">
          <ac:chgData name="Maneesh A M" userId="35fbd67b-35b9-4865-bbb3-802e881dc0e2" providerId="ADAL" clId="{A4E3411D-3E5C-4E16-BB2C-AD1A8C72B41F}" dt="2023-11-09T06:30:40.381" v="9209"/>
          <ac:spMkLst>
            <pc:docMk/>
            <pc:sldMk cId="1949744735" sldId="264"/>
            <ac:spMk id="2" creationId="{36DDE970-0815-9065-EE01-34E04DD93DE0}"/>
          </ac:spMkLst>
        </pc:spChg>
        <pc:spChg chg="add mod">
          <ac:chgData name="Maneesh A M" userId="35fbd67b-35b9-4865-bbb3-802e881dc0e2" providerId="ADAL" clId="{A4E3411D-3E5C-4E16-BB2C-AD1A8C72B41F}" dt="2023-11-09T05:43:00.692" v="8321" actId="2711"/>
          <ac:spMkLst>
            <pc:docMk/>
            <pc:sldMk cId="1949744735" sldId="264"/>
            <ac:spMk id="3" creationId="{A922B34C-F73F-9DCD-60AC-AEB609F050DE}"/>
          </ac:spMkLst>
        </pc:spChg>
        <pc:spChg chg="add mod ord">
          <ac:chgData name="Maneesh A M" userId="35fbd67b-35b9-4865-bbb3-802e881dc0e2" providerId="ADAL" clId="{A4E3411D-3E5C-4E16-BB2C-AD1A8C72B41F}" dt="2023-11-10T09:56:19.278" v="9745" actId="207"/>
          <ac:spMkLst>
            <pc:docMk/>
            <pc:sldMk cId="1949744735" sldId="264"/>
            <ac:spMk id="4" creationId="{5CC47D4F-834F-9BF8-F19D-58763365340E}"/>
          </ac:spMkLst>
        </pc:spChg>
        <pc:spChg chg="add del mod">
          <ac:chgData name="Maneesh A M" userId="35fbd67b-35b9-4865-bbb3-802e881dc0e2" providerId="ADAL" clId="{A4E3411D-3E5C-4E16-BB2C-AD1A8C72B41F}" dt="2023-10-30T07:14:49.032" v="7328" actId="21"/>
          <ac:spMkLst>
            <pc:docMk/>
            <pc:sldMk cId="1949744735" sldId="264"/>
            <ac:spMk id="4" creationId="{78F14233-2587-3C68-59FF-4F940FF24A3E}"/>
          </ac:spMkLst>
        </pc:spChg>
        <pc:spChg chg="add del mod topLvl">
          <ac:chgData name="Maneesh A M" userId="35fbd67b-35b9-4865-bbb3-802e881dc0e2" providerId="ADAL" clId="{A4E3411D-3E5C-4E16-BB2C-AD1A8C72B41F}" dt="2023-10-25T08:54:50.973" v="2052"/>
          <ac:spMkLst>
            <pc:docMk/>
            <pc:sldMk cId="1949744735" sldId="264"/>
            <ac:spMk id="4" creationId="{87FF5A25-7C38-C387-6EBB-A595D7E0EFDA}"/>
          </ac:spMkLst>
        </pc:spChg>
        <pc:spChg chg="add del mod">
          <ac:chgData name="Maneesh A M" userId="35fbd67b-35b9-4865-bbb3-802e881dc0e2" providerId="ADAL" clId="{A4E3411D-3E5C-4E16-BB2C-AD1A8C72B41F}" dt="2023-11-10T08:53:45.081" v="9624" actId="6264"/>
          <ac:spMkLst>
            <pc:docMk/>
            <pc:sldMk cId="1949744735" sldId="264"/>
            <ac:spMk id="5" creationId="{4C7044A8-7425-09FF-8831-03FA9BBC4EE3}"/>
          </ac:spMkLst>
        </pc:spChg>
        <pc:spChg chg="add del mod topLvl">
          <ac:chgData name="Maneesh A M" userId="35fbd67b-35b9-4865-bbb3-802e881dc0e2" providerId="ADAL" clId="{A4E3411D-3E5C-4E16-BB2C-AD1A8C72B41F}" dt="2023-10-25T08:54:50.973" v="2052"/>
          <ac:spMkLst>
            <pc:docMk/>
            <pc:sldMk cId="1949744735" sldId="264"/>
            <ac:spMk id="5" creationId="{CEAAB5A1-7C77-77E2-F855-D778EC46C06D}"/>
          </ac:spMkLst>
        </pc:spChg>
        <pc:spChg chg="add mod ord">
          <ac:chgData name="Maneesh A M" userId="35fbd67b-35b9-4865-bbb3-802e881dc0e2" providerId="ADAL" clId="{A4E3411D-3E5C-4E16-BB2C-AD1A8C72B41F}" dt="2023-11-10T08:53:49.307" v="9626"/>
          <ac:spMkLst>
            <pc:docMk/>
            <pc:sldMk cId="1949744735" sldId="264"/>
            <ac:spMk id="6" creationId="{160A6DF0-178F-2AA1-8E0F-9C841AB95B30}"/>
          </ac:spMkLst>
        </pc:spChg>
        <pc:spChg chg="add del mod topLvl">
          <ac:chgData name="Maneesh A M" userId="35fbd67b-35b9-4865-bbb3-802e881dc0e2" providerId="ADAL" clId="{A4E3411D-3E5C-4E16-BB2C-AD1A8C72B41F}" dt="2023-10-25T08:54:50.973" v="2052"/>
          <ac:spMkLst>
            <pc:docMk/>
            <pc:sldMk cId="1949744735" sldId="264"/>
            <ac:spMk id="6" creationId="{86708BCF-3ED8-9BC1-2B24-E9F8F6470F0C}"/>
          </ac:spMkLst>
        </pc:spChg>
        <pc:spChg chg="add mod ord">
          <ac:chgData name="Maneesh A M" userId="35fbd67b-35b9-4865-bbb3-802e881dc0e2" providerId="ADAL" clId="{A4E3411D-3E5C-4E16-BB2C-AD1A8C72B41F}" dt="2023-11-10T08:53:52.586" v="9628"/>
          <ac:spMkLst>
            <pc:docMk/>
            <pc:sldMk cId="1949744735" sldId="264"/>
            <ac:spMk id="7" creationId="{164CEFFD-604E-D981-809C-581D0A79725C}"/>
          </ac:spMkLst>
        </pc:spChg>
        <pc:spChg chg="add mod ord">
          <ac:chgData name="Maneesh A M" userId="35fbd67b-35b9-4865-bbb3-802e881dc0e2" providerId="ADAL" clId="{A4E3411D-3E5C-4E16-BB2C-AD1A8C72B41F}" dt="2023-11-10T08:53:56.480" v="9630"/>
          <ac:spMkLst>
            <pc:docMk/>
            <pc:sldMk cId="1949744735" sldId="264"/>
            <ac:spMk id="8" creationId="{F9EACFC3-7B94-8D99-D665-0F6357593F92}"/>
          </ac:spMkLst>
        </pc:spChg>
        <pc:spChg chg="mod">
          <ac:chgData name="Maneesh A M" userId="35fbd67b-35b9-4865-bbb3-802e881dc0e2" providerId="ADAL" clId="{A4E3411D-3E5C-4E16-BB2C-AD1A8C72B41F}" dt="2023-10-25T08:54:21.595" v="2049" actId="571"/>
          <ac:spMkLst>
            <pc:docMk/>
            <pc:sldMk cId="1949744735" sldId="264"/>
            <ac:spMk id="10" creationId="{5A4329D5-CE9F-5893-1754-45A5D1955E76}"/>
          </ac:spMkLst>
        </pc:spChg>
        <pc:spChg chg="mod">
          <ac:chgData name="Maneesh A M" userId="35fbd67b-35b9-4865-bbb3-802e881dc0e2" providerId="ADAL" clId="{A4E3411D-3E5C-4E16-BB2C-AD1A8C72B41F}" dt="2023-10-25T08:54:21.595" v="2049" actId="571"/>
          <ac:spMkLst>
            <pc:docMk/>
            <pc:sldMk cId="1949744735" sldId="264"/>
            <ac:spMk id="11" creationId="{CAB87540-35AE-4743-DF2C-BF5F8381590C}"/>
          </ac:spMkLst>
        </pc:spChg>
        <pc:spChg chg="mod">
          <ac:chgData name="Maneesh A M" userId="35fbd67b-35b9-4865-bbb3-802e881dc0e2" providerId="ADAL" clId="{A4E3411D-3E5C-4E16-BB2C-AD1A8C72B41F}" dt="2023-10-25T08:54:21.595" v="2049" actId="571"/>
          <ac:spMkLst>
            <pc:docMk/>
            <pc:sldMk cId="1949744735" sldId="264"/>
            <ac:spMk id="12" creationId="{F6F45162-D547-70B7-6C3A-B3F3114BA5CE}"/>
          </ac:spMkLst>
        </pc:spChg>
        <pc:spChg chg="mod">
          <ac:chgData name="Maneesh A M" userId="35fbd67b-35b9-4865-bbb3-802e881dc0e2" providerId="ADAL" clId="{A4E3411D-3E5C-4E16-BB2C-AD1A8C72B41F}" dt="2023-11-09T04:53:22.327" v="8201" actId="207"/>
          <ac:spMkLst>
            <pc:docMk/>
            <pc:sldMk cId="1949744735" sldId="264"/>
            <ac:spMk id="13" creationId="{7C73A5EE-E2A6-66D6-422D-772F0997926F}"/>
          </ac:spMkLst>
        </pc:spChg>
        <pc:spChg chg="del mod">
          <ac:chgData name="Maneesh A M" userId="35fbd67b-35b9-4865-bbb3-802e881dc0e2" providerId="ADAL" clId="{A4E3411D-3E5C-4E16-BB2C-AD1A8C72B41F}" dt="2023-10-25T08:54:54.035" v="2053" actId="478"/>
          <ac:spMkLst>
            <pc:docMk/>
            <pc:sldMk cId="1949744735" sldId="264"/>
            <ac:spMk id="14" creationId="{42B6CA88-C5CC-A896-EB03-56991FF27F8F}"/>
          </ac:spMkLst>
        </pc:spChg>
        <pc:spChg chg="add mod ord">
          <ac:chgData name="Maneesh A M" userId="35fbd67b-35b9-4865-bbb3-802e881dc0e2" providerId="ADAL" clId="{A4E3411D-3E5C-4E16-BB2C-AD1A8C72B41F}" dt="2023-11-10T08:54:00.576" v="9632"/>
          <ac:spMkLst>
            <pc:docMk/>
            <pc:sldMk cId="1949744735" sldId="264"/>
            <ac:spMk id="14" creationId="{E1E655F3-7580-02DF-62BF-38FEE711828B}"/>
          </ac:spMkLst>
        </pc:spChg>
        <pc:spChg chg="del mod">
          <ac:chgData name="Maneesh A M" userId="35fbd67b-35b9-4865-bbb3-802e881dc0e2" providerId="ADAL" clId="{A4E3411D-3E5C-4E16-BB2C-AD1A8C72B41F}" dt="2023-10-25T08:54:55.070" v="2054" actId="478"/>
          <ac:spMkLst>
            <pc:docMk/>
            <pc:sldMk cId="1949744735" sldId="264"/>
            <ac:spMk id="15" creationId="{FE56DF18-4EF6-9E78-A6D7-B3B12B44CD4C}"/>
          </ac:spMkLst>
        </pc:spChg>
        <pc:spChg chg="del mod">
          <ac:chgData name="Maneesh A M" userId="35fbd67b-35b9-4865-bbb3-802e881dc0e2" providerId="ADAL" clId="{A4E3411D-3E5C-4E16-BB2C-AD1A8C72B41F}" dt="2023-10-25T08:54:56.672" v="2055" actId="478"/>
          <ac:spMkLst>
            <pc:docMk/>
            <pc:sldMk cId="1949744735" sldId="264"/>
            <ac:spMk id="16" creationId="{8FEDB841-32B9-AAA3-20C1-6919C0A67150}"/>
          </ac:spMkLst>
        </pc:spChg>
        <pc:spChg chg="mod">
          <ac:chgData name="Maneesh A M" userId="35fbd67b-35b9-4865-bbb3-802e881dc0e2" providerId="ADAL" clId="{A4E3411D-3E5C-4E16-BB2C-AD1A8C72B41F}" dt="2023-10-25T09:10:06.099" v="2428" actId="207"/>
          <ac:spMkLst>
            <pc:docMk/>
            <pc:sldMk cId="1949744735" sldId="264"/>
            <ac:spMk id="17" creationId="{461C2976-7896-E29E-9502-EE5E660B6771}"/>
          </ac:spMkLst>
        </pc:spChg>
        <pc:spChg chg="mod">
          <ac:chgData name="Maneesh A M" userId="35fbd67b-35b9-4865-bbb3-802e881dc0e2" providerId="ADAL" clId="{A4E3411D-3E5C-4E16-BB2C-AD1A8C72B41F}" dt="2023-11-09T04:53:24.792" v="8202" actId="207"/>
          <ac:spMkLst>
            <pc:docMk/>
            <pc:sldMk cId="1949744735" sldId="264"/>
            <ac:spMk id="18" creationId="{8EBBDD1E-1D46-6B36-9A88-0801DC1C529F}"/>
          </ac:spMkLst>
        </pc:spChg>
        <pc:spChg chg="mod">
          <ac:chgData name="Maneesh A M" userId="35fbd67b-35b9-4865-bbb3-802e881dc0e2" providerId="ADAL" clId="{A4E3411D-3E5C-4E16-BB2C-AD1A8C72B41F}" dt="2023-10-25T09:09:55.476" v="2407" actId="207"/>
          <ac:spMkLst>
            <pc:docMk/>
            <pc:sldMk cId="1949744735" sldId="264"/>
            <ac:spMk id="19" creationId="{646D390B-659E-D8E9-A955-BDFC165301BC}"/>
          </ac:spMkLst>
        </pc:spChg>
        <pc:spChg chg="add mod">
          <ac:chgData name="Maneesh A M" userId="35fbd67b-35b9-4865-bbb3-802e881dc0e2" providerId="ADAL" clId="{A4E3411D-3E5C-4E16-BB2C-AD1A8C72B41F}" dt="2023-11-10T08:53:47.580" v="9625" actId="21"/>
          <ac:spMkLst>
            <pc:docMk/>
            <pc:sldMk cId="1949744735" sldId="264"/>
            <ac:spMk id="20" creationId="{20A2B9E6-FCFF-2FBE-939E-77435FEB2DD7}"/>
          </ac:spMkLst>
        </pc:spChg>
        <pc:spChg chg="add del mod">
          <ac:chgData name="Maneesh A M" userId="35fbd67b-35b9-4865-bbb3-802e881dc0e2" providerId="ADAL" clId="{A4E3411D-3E5C-4E16-BB2C-AD1A8C72B41F}" dt="2023-10-25T08:58:24.516" v="2173" actId="478"/>
          <ac:spMkLst>
            <pc:docMk/>
            <pc:sldMk cId="1949744735" sldId="264"/>
            <ac:spMk id="21" creationId="{B672B99F-864B-C0F1-D637-8893A97603B0}"/>
          </ac:spMkLst>
        </pc:spChg>
        <pc:spChg chg="add del mod">
          <ac:chgData name="Maneesh A M" userId="35fbd67b-35b9-4865-bbb3-802e881dc0e2" providerId="ADAL" clId="{A4E3411D-3E5C-4E16-BB2C-AD1A8C72B41F}" dt="2023-10-25T08:58:23.307" v="2172" actId="478"/>
          <ac:spMkLst>
            <pc:docMk/>
            <pc:sldMk cId="1949744735" sldId="264"/>
            <ac:spMk id="22" creationId="{9460343D-6231-F0BD-1DC8-21CEFF06DF8E}"/>
          </ac:spMkLst>
        </pc:spChg>
        <pc:spChg chg="add mod">
          <ac:chgData name="Maneesh A M" userId="35fbd67b-35b9-4865-bbb3-802e881dc0e2" providerId="ADAL" clId="{A4E3411D-3E5C-4E16-BB2C-AD1A8C72B41F}" dt="2023-10-25T08:58:20.953" v="2171" actId="571"/>
          <ac:spMkLst>
            <pc:docMk/>
            <pc:sldMk cId="1949744735" sldId="264"/>
            <ac:spMk id="23" creationId="{FD7C0866-C1AE-6BA2-2DFB-2DC97B608F64}"/>
          </ac:spMkLst>
        </pc:spChg>
        <pc:spChg chg="add mod">
          <ac:chgData name="Maneesh A M" userId="35fbd67b-35b9-4865-bbb3-802e881dc0e2" providerId="ADAL" clId="{A4E3411D-3E5C-4E16-BB2C-AD1A8C72B41F}" dt="2023-11-09T05:43:00.692" v="8321" actId="2711"/>
          <ac:spMkLst>
            <pc:docMk/>
            <pc:sldMk cId="1949744735" sldId="264"/>
            <ac:spMk id="24" creationId="{74A8F518-CB75-FD39-7624-9FB8763EDE2C}"/>
          </ac:spMkLst>
        </pc:spChg>
        <pc:spChg chg="add mod">
          <ac:chgData name="Maneesh A M" userId="35fbd67b-35b9-4865-bbb3-802e881dc0e2" providerId="ADAL" clId="{A4E3411D-3E5C-4E16-BB2C-AD1A8C72B41F}" dt="2023-10-25T08:58:46.552" v="2182" actId="571"/>
          <ac:spMkLst>
            <pc:docMk/>
            <pc:sldMk cId="1949744735" sldId="264"/>
            <ac:spMk id="25" creationId="{395F4FEB-DA35-9521-54B7-E12C4F6CF66B}"/>
          </ac:spMkLst>
        </pc:spChg>
        <pc:spChg chg="add mod">
          <ac:chgData name="Maneesh A M" userId="35fbd67b-35b9-4865-bbb3-802e881dc0e2" providerId="ADAL" clId="{A4E3411D-3E5C-4E16-BB2C-AD1A8C72B41F}" dt="2023-10-25T08:58:46.552" v="2182" actId="571"/>
          <ac:spMkLst>
            <pc:docMk/>
            <pc:sldMk cId="1949744735" sldId="264"/>
            <ac:spMk id="26" creationId="{2F6803FE-C392-6219-6DD7-3BC9D73C685C}"/>
          </ac:spMkLst>
        </pc:spChg>
        <pc:spChg chg="add mod">
          <ac:chgData name="Maneesh A M" userId="35fbd67b-35b9-4865-bbb3-802e881dc0e2" providerId="ADAL" clId="{A4E3411D-3E5C-4E16-BB2C-AD1A8C72B41F}" dt="2023-11-10T08:53:50.996" v="9627" actId="21"/>
          <ac:spMkLst>
            <pc:docMk/>
            <pc:sldMk cId="1949744735" sldId="264"/>
            <ac:spMk id="27" creationId="{2E384BF1-95FC-306A-12EB-BFC85C979F47}"/>
          </ac:spMkLst>
        </pc:spChg>
        <pc:spChg chg="add mod">
          <ac:chgData name="Maneesh A M" userId="35fbd67b-35b9-4865-bbb3-802e881dc0e2" providerId="ADAL" clId="{A4E3411D-3E5C-4E16-BB2C-AD1A8C72B41F}" dt="2023-11-09T05:43:00.692" v="8321" actId="2711"/>
          <ac:spMkLst>
            <pc:docMk/>
            <pc:sldMk cId="1949744735" sldId="264"/>
            <ac:spMk id="28" creationId="{E80B49BA-E7F0-1365-436B-9893314A4A21}"/>
          </ac:spMkLst>
        </pc:spChg>
        <pc:spChg chg="add mod">
          <ac:chgData name="Maneesh A M" userId="35fbd67b-35b9-4865-bbb3-802e881dc0e2" providerId="ADAL" clId="{A4E3411D-3E5C-4E16-BB2C-AD1A8C72B41F}" dt="2023-11-10T08:53:54.922" v="9629" actId="21"/>
          <ac:spMkLst>
            <pc:docMk/>
            <pc:sldMk cId="1949744735" sldId="264"/>
            <ac:spMk id="29" creationId="{F6951C94-3BF4-6AA4-B4F5-671F6ABFF818}"/>
          </ac:spMkLst>
        </pc:spChg>
        <pc:spChg chg="add mod">
          <ac:chgData name="Maneesh A M" userId="35fbd67b-35b9-4865-bbb3-802e881dc0e2" providerId="ADAL" clId="{A4E3411D-3E5C-4E16-BB2C-AD1A8C72B41F}" dt="2023-11-09T05:43:00.692" v="8321" actId="2711"/>
          <ac:spMkLst>
            <pc:docMk/>
            <pc:sldMk cId="1949744735" sldId="264"/>
            <ac:spMk id="30" creationId="{5DA893E2-714E-5EB9-AC4B-F565E538C661}"/>
          </ac:spMkLst>
        </pc:spChg>
        <pc:spChg chg="add mod">
          <ac:chgData name="Maneesh A M" userId="35fbd67b-35b9-4865-bbb3-802e881dc0e2" providerId="ADAL" clId="{A4E3411D-3E5C-4E16-BB2C-AD1A8C72B41F}" dt="2023-11-10T08:53:58.502" v="9631" actId="21"/>
          <ac:spMkLst>
            <pc:docMk/>
            <pc:sldMk cId="1949744735" sldId="264"/>
            <ac:spMk id="31" creationId="{4260468F-FD3B-6612-F1AC-98550EDACF10}"/>
          </ac:spMkLst>
        </pc:spChg>
        <pc:spChg chg="add mod">
          <ac:chgData name="Maneesh A M" userId="35fbd67b-35b9-4865-bbb3-802e881dc0e2" providerId="ADAL" clId="{A4E3411D-3E5C-4E16-BB2C-AD1A8C72B41F}" dt="2023-11-09T05:43:00.692" v="8321" actId="2711"/>
          <ac:spMkLst>
            <pc:docMk/>
            <pc:sldMk cId="1949744735" sldId="264"/>
            <ac:spMk id="32" creationId="{267F1AE2-8A64-7BD5-20ED-1514A6A25672}"/>
          </ac:spMkLst>
        </pc:spChg>
        <pc:spChg chg="add mod">
          <ac:chgData name="Maneesh A M" userId="35fbd67b-35b9-4865-bbb3-802e881dc0e2" providerId="ADAL" clId="{A4E3411D-3E5C-4E16-BB2C-AD1A8C72B41F}" dt="2023-10-25T09:01:44.481" v="2253" actId="571"/>
          <ac:spMkLst>
            <pc:docMk/>
            <pc:sldMk cId="1949744735" sldId="264"/>
            <ac:spMk id="37" creationId="{A58BDE57-FEE5-EC06-893F-4BA890F06B9C}"/>
          </ac:spMkLst>
        </pc:spChg>
        <pc:spChg chg="add mod">
          <ac:chgData name="Maneesh A M" userId="35fbd67b-35b9-4865-bbb3-802e881dc0e2" providerId="ADAL" clId="{A4E3411D-3E5C-4E16-BB2C-AD1A8C72B41F}" dt="2023-10-25T09:08:02.534" v="2349" actId="1076"/>
          <ac:spMkLst>
            <pc:docMk/>
            <pc:sldMk cId="1949744735" sldId="264"/>
            <ac:spMk id="38" creationId="{BB63D7CA-1111-8808-728F-E7FE2B076820}"/>
          </ac:spMkLst>
        </pc:spChg>
        <pc:spChg chg="add mod">
          <ac:chgData name="Maneesh A M" userId="35fbd67b-35b9-4865-bbb3-802e881dc0e2" providerId="ADAL" clId="{A4E3411D-3E5C-4E16-BB2C-AD1A8C72B41F}" dt="2023-10-25T09:08:02.534" v="2349" actId="1076"/>
          <ac:spMkLst>
            <pc:docMk/>
            <pc:sldMk cId="1949744735" sldId="264"/>
            <ac:spMk id="39" creationId="{4D4158B8-0966-CEB1-A9DF-58398EA026F8}"/>
          </ac:spMkLst>
        </pc:spChg>
        <pc:spChg chg="add mod">
          <ac:chgData name="Maneesh A M" userId="35fbd67b-35b9-4865-bbb3-802e881dc0e2" providerId="ADAL" clId="{A4E3411D-3E5C-4E16-BB2C-AD1A8C72B41F}" dt="2023-11-09T04:53:07.069" v="8199" actId="207"/>
          <ac:spMkLst>
            <pc:docMk/>
            <pc:sldMk cId="1949744735" sldId="264"/>
            <ac:spMk id="46" creationId="{07DDCAA8-80E8-722A-997B-D0C67BADC20B}"/>
          </ac:spMkLst>
        </pc:spChg>
        <pc:spChg chg="add mod">
          <ac:chgData name="Maneesh A M" userId="35fbd67b-35b9-4865-bbb3-802e881dc0e2" providerId="ADAL" clId="{A4E3411D-3E5C-4E16-BB2C-AD1A8C72B41F}" dt="2023-11-09T04:53:10.570" v="8200" actId="207"/>
          <ac:spMkLst>
            <pc:docMk/>
            <pc:sldMk cId="1949744735" sldId="264"/>
            <ac:spMk id="47" creationId="{F62988BD-657F-EE5E-6628-D1635B75983F}"/>
          </ac:spMkLst>
        </pc:spChg>
        <pc:spChg chg="add mod">
          <ac:chgData name="Maneesh A M" userId="35fbd67b-35b9-4865-bbb3-802e881dc0e2" providerId="ADAL" clId="{A4E3411D-3E5C-4E16-BB2C-AD1A8C72B41F}" dt="2023-10-25T09:14:05.860" v="2505" actId="164"/>
          <ac:spMkLst>
            <pc:docMk/>
            <pc:sldMk cId="1949744735" sldId="264"/>
            <ac:spMk id="48" creationId="{CE21A0C1-E2D8-3A49-50D9-E6A1EC66D954}"/>
          </ac:spMkLst>
        </pc:spChg>
        <pc:spChg chg="add mod">
          <ac:chgData name="Maneesh A M" userId="35fbd67b-35b9-4865-bbb3-802e881dc0e2" providerId="ADAL" clId="{A4E3411D-3E5C-4E16-BB2C-AD1A8C72B41F}" dt="2023-10-25T09:14:33.868" v="2525" actId="164"/>
          <ac:spMkLst>
            <pc:docMk/>
            <pc:sldMk cId="1949744735" sldId="264"/>
            <ac:spMk id="49" creationId="{45A3D96F-178B-75AA-1912-1B5A4DCD4331}"/>
          </ac:spMkLst>
        </pc:spChg>
        <pc:spChg chg="add mod">
          <ac:chgData name="Maneesh A M" userId="35fbd67b-35b9-4865-bbb3-802e881dc0e2" providerId="ADAL" clId="{A4E3411D-3E5C-4E16-BB2C-AD1A8C72B41F}" dt="2023-10-25T09:15:19.545" v="2538" actId="164"/>
          <ac:spMkLst>
            <pc:docMk/>
            <pc:sldMk cId="1949744735" sldId="264"/>
            <ac:spMk id="51" creationId="{CAF7A059-6CD1-91B1-E2AA-407BE2589A87}"/>
          </ac:spMkLst>
        </pc:spChg>
        <pc:spChg chg="add mod">
          <ac:chgData name="Maneesh A M" userId="35fbd67b-35b9-4865-bbb3-802e881dc0e2" providerId="ADAL" clId="{A4E3411D-3E5C-4E16-BB2C-AD1A8C72B41F}" dt="2023-10-25T09:15:47.987" v="2556" actId="164"/>
          <ac:spMkLst>
            <pc:docMk/>
            <pc:sldMk cId="1949744735" sldId="264"/>
            <ac:spMk id="54" creationId="{6566C5A2-2E27-E390-2D7E-37FE26766FA3}"/>
          </ac:spMkLst>
        </pc:spChg>
        <pc:spChg chg="add mod">
          <ac:chgData name="Maneesh A M" userId="35fbd67b-35b9-4865-bbb3-802e881dc0e2" providerId="ADAL" clId="{A4E3411D-3E5C-4E16-BB2C-AD1A8C72B41F}" dt="2023-11-09T05:43:09.059" v="8322" actId="2711"/>
          <ac:spMkLst>
            <pc:docMk/>
            <pc:sldMk cId="1949744735" sldId="264"/>
            <ac:spMk id="56" creationId="{9FCC2E56-69F0-2C67-345C-FE92D87E7450}"/>
          </ac:spMkLst>
        </pc:spChg>
        <pc:spChg chg="add mod">
          <ac:chgData name="Maneesh A M" userId="35fbd67b-35b9-4865-bbb3-802e881dc0e2" providerId="ADAL" clId="{A4E3411D-3E5C-4E16-BB2C-AD1A8C72B41F}" dt="2023-11-10T06:58:03.690" v="9348" actId="1035"/>
          <ac:spMkLst>
            <pc:docMk/>
            <pc:sldMk cId="1949744735" sldId="264"/>
            <ac:spMk id="57" creationId="{CC2EC1E7-C6C7-12A7-1B53-9C9F10C45DC5}"/>
          </ac:spMkLst>
        </pc:spChg>
        <pc:spChg chg="add mod">
          <ac:chgData name="Maneesh A M" userId="35fbd67b-35b9-4865-bbb3-802e881dc0e2" providerId="ADAL" clId="{A4E3411D-3E5C-4E16-BB2C-AD1A8C72B41F}" dt="2023-11-09T05:43:09.059" v="8322" actId="2711"/>
          <ac:spMkLst>
            <pc:docMk/>
            <pc:sldMk cId="1949744735" sldId="264"/>
            <ac:spMk id="58" creationId="{1F1ECBFC-4E8E-2BDF-67EA-7CE691C07255}"/>
          </ac:spMkLst>
        </pc:spChg>
        <pc:spChg chg="add mod ord">
          <ac:chgData name="Maneesh A M" userId="35fbd67b-35b9-4865-bbb3-802e881dc0e2" providerId="ADAL" clId="{A4E3411D-3E5C-4E16-BB2C-AD1A8C72B41F}" dt="2023-11-09T04:52:38.041" v="8197" actId="207"/>
          <ac:spMkLst>
            <pc:docMk/>
            <pc:sldMk cId="1949744735" sldId="264"/>
            <ac:spMk id="59" creationId="{3D425D3B-38B8-C4A8-42C3-64700A6CF2C3}"/>
          </ac:spMkLst>
        </pc:spChg>
        <pc:grpChg chg="add mod">
          <ac:chgData name="Maneesh A M" userId="35fbd67b-35b9-4865-bbb3-802e881dc0e2" providerId="ADAL" clId="{A4E3411D-3E5C-4E16-BB2C-AD1A8C72B41F}" dt="2023-11-10T07:04:46.399" v="9351" actId="164"/>
          <ac:grpSpMkLst>
            <pc:docMk/>
            <pc:sldMk cId="1949744735" sldId="264"/>
            <ac:grpSpMk id="2" creationId="{468BDE61-9894-E97C-ECD4-8C2AE6482DF8}"/>
          </ac:grpSpMkLst>
        </pc:grpChg>
        <pc:grpChg chg="add del mod">
          <ac:chgData name="Maneesh A M" userId="35fbd67b-35b9-4865-bbb3-802e881dc0e2" providerId="ADAL" clId="{A4E3411D-3E5C-4E16-BB2C-AD1A8C72B41F}" dt="2023-10-25T08:53:34.571" v="2037" actId="165"/>
          <ac:grpSpMkLst>
            <pc:docMk/>
            <pc:sldMk cId="1949744735" sldId="264"/>
            <ac:grpSpMk id="7" creationId="{98C1A9CD-14C2-8D52-5811-3C0EA1F882A2}"/>
          </ac:grpSpMkLst>
        </pc:grpChg>
        <pc:grpChg chg="add del mod">
          <ac:chgData name="Maneesh A M" userId="35fbd67b-35b9-4865-bbb3-802e881dc0e2" providerId="ADAL" clId="{A4E3411D-3E5C-4E16-BB2C-AD1A8C72B41F}" dt="2023-10-25T08:54:23.871" v="2050" actId="165"/>
          <ac:grpSpMkLst>
            <pc:docMk/>
            <pc:sldMk cId="1949744735" sldId="264"/>
            <ac:grpSpMk id="8" creationId="{0A95A4AA-91D8-3C80-2259-CDF7CFD79CAF}"/>
          </ac:grpSpMkLst>
        </pc:grpChg>
        <pc:grpChg chg="add mod">
          <ac:chgData name="Maneesh A M" userId="35fbd67b-35b9-4865-bbb3-802e881dc0e2" providerId="ADAL" clId="{A4E3411D-3E5C-4E16-BB2C-AD1A8C72B41F}" dt="2023-10-25T09:20:31.035" v="2714" actId="12788"/>
          <ac:grpSpMkLst>
            <pc:docMk/>
            <pc:sldMk cId="1949744735" sldId="264"/>
            <ac:grpSpMk id="9" creationId="{75FE59F8-EC57-574A-919C-EE44653862D4}"/>
          </ac:grpSpMkLst>
        </pc:grpChg>
        <pc:grpChg chg="add mod">
          <ac:chgData name="Maneesh A M" userId="35fbd67b-35b9-4865-bbb3-802e881dc0e2" providerId="ADAL" clId="{A4E3411D-3E5C-4E16-BB2C-AD1A8C72B41F}" dt="2023-11-10T07:04:46.399" v="9351" actId="164"/>
          <ac:grpSpMkLst>
            <pc:docMk/>
            <pc:sldMk cId="1949744735" sldId="264"/>
            <ac:grpSpMk id="33" creationId="{F6BFB1F8-5AC9-CC1F-8971-2ABEB70FB66D}"/>
          </ac:grpSpMkLst>
        </pc:grpChg>
        <pc:grpChg chg="add mod">
          <ac:chgData name="Maneesh A M" userId="35fbd67b-35b9-4865-bbb3-802e881dc0e2" providerId="ADAL" clId="{A4E3411D-3E5C-4E16-BB2C-AD1A8C72B41F}" dt="2023-11-10T07:04:46.399" v="9351" actId="164"/>
          <ac:grpSpMkLst>
            <pc:docMk/>
            <pc:sldMk cId="1949744735" sldId="264"/>
            <ac:grpSpMk id="34" creationId="{9D2023D5-E69E-4DF2-CF14-FC679A7CA23D}"/>
          </ac:grpSpMkLst>
        </pc:grpChg>
        <pc:grpChg chg="add mod">
          <ac:chgData name="Maneesh A M" userId="35fbd67b-35b9-4865-bbb3-802e881dc0e2" providerId="ADAL" clId="{A4E3411D-3E5C-4E16-BB2C-AD1A8C72B41F}" dt="2023-11-10T07:04:46.399" v="9351" actId="164"/>
          <ac:grpSpMkLst>
            <pc:docMk/>
            <pc:sldMk cId="1949744735" sldId="264"/>
            <ac:grpSpMk id="35" creationId="{47BD4648-3871-92B2-764B-42E6B28A1FB7}"/>
          </ac:grpSpMkLst>
        </pc:grpChg>
        <pc:grpChg chg="add mod">
          <ac:chgData name="Maneesh A M" userId="35fbd67b-35b9-4865-bbb3-802e881dc0e2" providerId="ADAL" clId="{A4E3411D-3E5C-4E16-BB2C-AD1A8C72B41F}" dt="2023-11-10T07:04:46.399" v="9351" actId="164"/>
          <ac:grpSpMkLst>
            <pc:docMk/>
            <pc:sldMk cId="1949744735" sldId="264"/>
            <ac:grpSpMk id="36" creationId="{CE7EAF91-117C-038B-4BCE-8FC72C03BDDA}"/>
          </ac:grpSpMkLst>
        </pc:grpChg>
        <pc:grpChg chg="add mod">
          <ac:chgData name="Maneesh A M" userId="35fbd67b-35b9-4865-bbb3-802e881dc0e2" providerId="ADAL" clId="{A4E3411D-3E5C-4E16-BB2C-AD1A8C72B41F}" dt="2023-10-25T09:16:26.600" v="2558" actId="1038"/>
          <ac:grpSpMkLst>
            <pc:docMk/>
            <pc:sldMk cId="1949744735" sldId="264"/>
            <ac:grpSpMk id="50" creationId="{0EEEB567-F756-1231-44FB-4454F58A442E}"/>
          </ac:grpSpMkLst>
        </pc:grpChg>
        <pc:grpChg chg="add mod">
          <ac:chgData name="Maneesh A M" userId="35fbd67b-35b9-4865-bbb3-802e881dc0e2" providerId="ADAL" clId="{A4E3411D-3E5C-4E16-BB2C-AD1A8C72B41F}" dt="2023-10-25T09:16:26.600" v="2558" actId="1038"/>
          <ac:grpSpMkLst>
            <pc:docMk/>
            <pc:sldMk cId="1949744735" sldId="264"/>
            <ac:grpSpMk id="52" creationId="{CFE931AA-9E06-C149-F228-77AB6DCFE5B1}"/>
          </ac:grpSpMkLst>
        </pc:grpChg>
        <pc:grpChg chg="add mod">
          <ac:chgData name="Maneesh A M" userId="35fbd67b-35b9-4865-bbb3-802e881dc0e2" providerId="ADAL" clId="{A4E3411D-3E5C-4E16-BB2C-AD1A8C72B41F}" dt="2023-10-25T09:16:26.600" v="2558" actId="1038"/>
          <ac:grpSpMkLst>
            <pc:docMk/>
            <pc:sldMk cId="1949744735" sldId="264"/>
            <ac:grpSpMk id="53" creationId="{04DF957C-B74A-9DD9-B74A-31A7F0E712EC}"/>
          </ac:grpSpMkLst>
        </pc:grpChg>
        <pc:grpChg chg="add mod">
          <ac:chgData name="Maneesh A M" userId="35fbd67b-35b9-4865-bbb3-802e881dc0e2" providerId="ADAL" clId="{A4E3411D-3E5C-4E16-BB2C-AD1A8C72B41F}" dt="2023-10-25T09:16:26.600" v="2558" actId="1038"/>
          <ac:grpSpMkLst>
            <pc:docMk/>
            <pc:sldMk cId="1949744735" sldId="264"/>
            <ac:grpSpMk id="55" creationId="{B486047C-628F-16F0-6FD9-81173C6C463E}"/>
          </ac:grpSpMkLst>
        </pc:grpChg>
        <pc:picChg chg="add mod">
          <ac:chgData name="Maneesh A M" userId="35fbd67b-35b9-4865-bbb3-802e881dc0e2" providerId="ADAL" clId="{A4E3411D-3E5C-4E16-BB2C-AD1A8C72B41F}" dt="2023-10-25T09:08:02.534" v="2349" actId="1076"/>
          <ac:picMkLst>
            <pc:docMk/>
            <pc:sldMk cId="1949744735" sldId="264"/>
            <ac:picMk id="41" creationId="{D36B85DF-E4A9-E042-8BA1-FFEF23D18ED3}"/>
          </ac:picMkLst>
        </pc:picChg>
        <pc:picChg chg="add mod">
          <ac:chgData name="Maneesh A M" userId="35fbd67b-35b9-4865-bbb3-802e881dc0e2" providerId="ADAL" clId="{A4E3411D-3E5C-4E16-BB2C-AD1A8C72B41F}" dt="2023-10-25T09:08:02.534" v="2349" actId="1076"/>
          <ac:picMkLst>
            <pc:docMk/>
            <pc:sldMk cId="1949744735" sldId="264"/>
            <ac:picMk id="43" creationId="{25BAD523-972E-EAF1-7695-DBDA8A3A438B}"/>
          </ac:picMkLst>
        </pc:picChg>
        <pc:picChg chg="add mod">
          <ac:chgData name="Maneesh A M" userId="35fbd67b-35b9-4865-bbb3-802e881dc0e2" providerId="ADAL" clId="{A4E3411D-3E5C-4E16-BB2C-AD1A8C72B41F}" dt="2023-11-09T04:52:45.139" v="8198" actId="207"/>
          <ac:picMkLst>
            <pc:docMk/>
            <pc:sldMk cId="1949744735" sldId="264"/>
            <ac:picMk id="44" creationId="{0662E68A-0C6A-9E4C-BA9E-150863940065}"/>
          </ac:picMkLst>
        </pc:picChg>
        <pc:picChg chg="add mod">
          <ac:chgData name="Maneesh A M" userId="35fbd67b-35b9-4865-bbb3-802e881dc0e2" providerId="ADAL" clId="{A4E3411D-3E5C-4E16-BB2C-AD1A8C72B41F}" dt="2023-10-25T09:14:33.868" v="2525" actId="164"/>
          <ac:picMkLst>
            <pc:docMk/>
            <pc:sldMk cId="1949744735" sldId="264"/>
            <ac:picMk id="45" creationId="{0E2C6FAA-F14E-2100-AE0E-ED918EC47BCF}"/>
          </ac:picMkLst>
        </pc:picChg>
      </pc:sldChg>
      <pc:sldChg chg="addSp delSp modSp new mod modClrScheme chgLayout">
        <pc:chgData name="Maneesh A M" userId="35fbd67b-35b9-4865-bbb3-802e881dc0e2" providerId="ADAL" clId="{A4E3411D-3E5C-4E16-BB2C-AD1A8C72B41F}" dt="2023-11-10T09:56:22.386" v="9746" actId="207"/>
        <pc:sldMkLst>
          <pc:docMk/>
          <pc:sldMk cId="2538710576" sldId="265"/>
        </pc:sldMkLst>
        <pc:spChg chg="add del mod">
          <ac:chgData name="Maneesh A M" userId="35fbd67b-35b9-4865-bbb3-802e881dc0e2" providerId="ADAL" clId="{A4E3411D-3E5C-4E16-BB2C-AD1A8C72B41F}" dt="2023-11-10T08:54:10.781" v="9634" actId="6264"/>
          <ac:spMkLst>
            <pc:docMk/>
            <pc:sldMk cId="2538710576" sldId="265"/>
            <ac:spMk id="2" creationId="{410F9DAF-9290-EDC2-4E43-08C86C8FB8E2}"/>
          </ac:spMkLst>
        </pc:spChg>
        <pc:spChg chg="add del mod">
          <ac:chgData name="Maneesh A M" userId="35fbd67b-35b9-4865-bbb3-802e881dc0e2" providerId="ADAL" clId="{A4E3411D-3E5C-4E16-BB2C-AD1A8C72B41F}" dt="2023-11-09T06:30:50.751" v="9214"/>
          <ac:spMkLst>
            <pc:docMk/>
            <pc:sldMk cId="2538710576" sldId="265"/>
            <ac:spMk id="2" creationId="{F12FBC5A-2EC4-CCA6-9EFB-BA1FBFD6E779}"/>
          </ac:spMkLst>
        </pc:spChg>
        <pc:spChg chg="add mod">
          <ac:chgData name="Maneesh A M" userId="35fbd67b-35b9-4865-bbb3-802e881dc0e2" providerId="ADAL" clId="{A4E3411D-3E5C-4E16-BB2C-AD1A8C72B41F}" dt="2023-11-09T05:43:21.886" v="8323" actId="2711"/>
          <ac:spMkLst>
            <pc:docMk/>
            <pc:sldMk cId="2538710576" sldId="265"/>
            <ac:spMk id="3" creationId="{F78F075C-5A81-2862-9A59-F908654EA1CA}"/>
          </ac:spMkLst>
        </pc:spChg>
        <pc:spChg chg="add mod">
          <ac:chgData name="Maneesh A M" userId="35fbd67b-35b9-4865-bbb3-802e881dc0e2" providerId="ADAL" clId="{A4E3411D-3E5C-4E16-BB2C-AD1A8C72B41F}" dt="2023-10-25T09:26:15.750" v="2812" actId="12788"/>
          <ac:spMkLst>
            <pc:docMk/>
            <pc:sldMk cId="2538710576" sldId="265"/>
            <ac:spMk id="4" creationId="{101DF499-9E7E-A9D8-C08E-22D11F976378}"/>
          </ac:spMkLst>
        </pc:spChg>
        <pc:spChg chg="add del mod">
          <ac:chgData name="Maneesh A M" userId="35fbd67b-35b9-4865-bbb3-802e881dc0e2" providerId="ADAL" clId="{A4E3411D-3E5C-4E16-BB2C-AD1A8C72B41F}" dt="2023-10-25T09:23:40.616" v="2750" actId="478"/>
          <ac:spMkLst>
            <pc:docMk/>
            <pc:sldMk cId="2538710576" sldId="265"/>
            <ac:spMk id="5" creationId="{0DE519EB-4FDC-8A91-BDB1-9E76706279B5}"/>
          </ac:spMkLst>
        </pc:spChg>
        <pc:spChg chg="add del mod ord">
          <ac:chgData name="Maneesh A M" userId="35fbd67b-35b9-4865-bbb3-802e881dc0e2" providerId="ADAL" clId="{A4E3411D-3E5C-4E16-BB2C-AD1A8C72B41F}" dt="2023-10-26T15:03:04.918" v="6640" actId="931"/>
          <ac:spMkLst>
            <pc:docMk/>
            <pc:sldMk cId="2538710576" sldId="265"/>
            <ac:spMk id="5" creationId="{7D283B05-3AA4-0331-D62D-40B5A54A0AB1}"/>
          </ac:spMkLst>
        </pc:spChg>
        <pc:spChg chg="add mod ord">
          <ac:chgData name="Maneesh A M" userId="35fbd67b-35b9-4865-bbb3-802e881dc0e2" providerId="ADAL" clId="{A4E3411D-3E5C-4E16-BB2C-AD1A8C72B41F}" dt="2023-11-10T09:56:22.386" v="9746" actId="207"/>
          <ac:spMkLst>
            <pc:docMk/>
            <pc:sldMk cId="2538710576" sldId="265"/>
            <ac:spMk id="5" creationId="{AA9F76D8-EC48-4486-0D2C-9F19D0808BFA}"/>
          </ac:spMkLst>
        </pc:spChg>
        <pc:spChg chg="add del mod">
          <ac:chgData name="Maneesh A M" userId="35fbd67b-35b9-4865-bbb3-802e881dc0e2" providerId="ADAL" clId="{A4E3411D-3E5C-4E16-BB2C-AD1A8C72B41F}" dt="2023-10-30T07:15:21.664" v="7392" actId="21"/>
          <ac:spMkLst>
            <pc:docMk/>
            <pc:sldMk cId="2538710576" sldId="265"/>
            <ac:spMk id="5" creationId="{D25E60CC-C6C2-62FF-A9E2-105F978DFD87}"/>
          </ac:spMkLst>
        </pc:spChg>
        <pc:spChg chg="add mod">
          <ac:chgData name="Maneesh A M" userId="35fbd67b-35b9-4865-bbb3-802e881dc0e2" providerId="ADAL" clId="{A4E3411D-3E5C-4E16-BB2C-AD1A8C72B41F}" dt="2023-10-25T09:26:17.414" v="2813" actId="12788"/>
          <ac:spMkLst>
            <pc:docMk/>
            <pc:sldMk cId="2538710576" sldId="265"/>
            <ac:spMk id="6" creationId="{9EBEB117-DAAD-44BB-1760-77F1C640B680}"/>
          </ac:spMkLst>
        </pc:spChg>
        <pc:spChg chg="add mod">
          <ac:chgData name="Maneesh A M" userId="35fbd67b-35b9-4865-bbb3-802e881dc0e2" providerId="ADAL" clId="{A4E3411D-3E5C-4E16-BB2C-AD1A8C72B41F}" dt="2023-11-09T05:43:21.886" v="8323" actId="2711"/>
          <ac:spMkLst>
            <pc:docMk/>
            <pc:sldMk cId="2538710576" sldId="265"/>
            <ac:spMk id="7" creationId="{ABC4C104-FDD1-8A94-5216-CB0E445CC441}"/>
          </ac:spMkLst>
        </pc:spChg>
        <pc:spChg chg="add del mod">
          <ac:chgData name="Maneesh A M" userId="35fbd67b-35b9-4865-bbb3-802e881dc0e2" providerId="ADAL" clId="{A4E3411D-3E5C-4E16-BB2C-AD1A8C72B41F}" dt="2023-10-25T09:25:24.335" v="2789" actId="478"/>
          <ac:spMkLst>
            <pc:docMk/>
            <pc:sldMk cId="2538710576" sldId="265"/>
            <ac:spMk id="8" creationId="{460BF05F-BF79-9383-C357-1A8B6EFCDAB7}"/>
          </ac:spMkLst>
        </pc:spChg>
        <pc:spChg chg="add del mod">
          <ac:chgData name="Maneesh A M" userId="35fbd67b-35b9-4865-bbb3-802e881dc0e2" providerId="ADAL" clId="{A4E3411D-3E5C-4E16-BB2C-AD1A8C72B41F}" dt="2023-11-10T08:54:10.781" v="9634" actId="6264"/>
          <ac:spMkLst>
            <pc:docMk/>
            <pc:sldMk cId="2538710576" sldId="265"/>
            <ac:spMk id="8" creationId="{A5DEA1DE-8D40-A3D2-4162-3E0FFF5085C7}"/>
          </ac:spMkLst>
        </pc:spChg>
        <pc:spChg chg="add del mod ord">
          <ac:chgData name="Maneesh A M" userId="35fbd67b-35b9-4865-bbb3-802e881dc0e2" providerId="ADAL" clId="{A4E3411D-3E5C-4E16-BB2C-AD1A8C72B41F}" dt="2023-10-26T15:03:09.030" v="6641" actId="931"/>
          <ac:spMkLst>
            <pc:docMk/>
            <pc:sldMk cId="2538710576" sldId="265"/>
            <ac:spMk id="8" creationId="{C6F0C07F-2DFB-CE87-739D-B79CDA4B1C9A}"/>
          </ac:spMkLst>
        </pc:spChg>
        <pc:spChg chg="add del mod">
          <ac:chgData name="Maneesh A M" userId="35fbd67b-35b9-4865-bbb3-802e881dc0e2" providerId="ADAL" clId="{A4E3411D-3E5C-4E16-BB2C-AD1A8C72B41F}" dt="2023-11-10T08:54:10.781" v="9634" actId="6264"/>
          <ac:spMkLst>
            <pc:docMk/>
            <pc:sldMk cId="2538710576" sldId="265"/>
            <ac:spMk id="9" creationId="{0F3A8863-8713-55DD-AC3A-5396D792AD24}"/>
          </ac:spMkLst>
        </pc:spChg>
        <pc:spChg chg="add del mod">
          <ac:chgData name="Maneesh A M" userId="35fbd67b-35b9-4865-bbb3-802e881dc0e2" providerId="ADAL" clId="{A4E3411D-3E5C-4E16-BB2C-AD1A8C72B41F}" dt="2023-10-25T09:25:24.335" v="2789" actId="478"/>
          <ac:spMkLst>
            <pc:docMk/>
            <pc:sldMk cId="2538710576" sldId="265"/>
            <ac:spMk id="9" creationId="{771F3502-F101-52E8-F756-2B13DCF0C80A}"/>
          </ac:spMkLst>
        </pc:spChg>
        <pc:spChg chg="add del mod">
          <ac:chgData name="Maneesh A M" userId="35fbd67b-35b9-4865-bbb3-802e881dc0e2" providerId="ADAL" clId="{A4E3411D-3E5C-4E16-BB2C-AD1A8C72B41F}" dt="2023-10-25T09:25:50.478" v="2803" actId="478"/>
          <ac:spMkLst>
            <pc:docMk/>
            <pc:sldMk cId="2538710576" sldId="265"/>
            <ac:spMk id="10" creationId="{336442E0-B9A5-ECE3-7BB8-7A15ABC2EA77}"/>
          </ac:spMkLst>
        </pc:spChg>
        <pc:spChg chg="add del mod">
          <ac:chgData name="Maneesh A M" userId="35fbd67b-35b9-4865-bbb3-802e881dc0e2" providerId="ADAL" clId="{A4E3411D-3E5C-4E16-BB2C-AD1A8C72B41F}" dt="2023-10-25T09:25:50.478" v="2803" actId="478"/>
          <ac:spMkLst>
            <pc:docMk/>
            <pc:sldMk cId="2538710576" sldId="265"/>
            <ac:spMk id="11" creationId="{94492BF8-D8F5-A0E4-1E2B-278752852788}"/>
          </ac:spMkLst>
        </pc:spChg>
        <pc:spChg chg="add mod ord">
          <ac:chgData name="Maneesh A M" userId="35fbd67b-35b9-4865-bbb3-802e881dc0e2" providerId="ADAL" clId="{A4E3411D-3E5C-4E16-BB2C-AD1A8C72B41F}" dt="2023-11-10T08:54:12.980" v="9635"/>
          <ac:spMkLst>
            <pc:docMk/>
            <pc:sldMk cId="2538710576" sldId="265"/>
            <ac:spMk id="11" creationId="{F4897CFB-72D2-B342-A814-C5BCB841EEE7}"/>
          </ac:spMkLst>
        </pc:spChg>
        <pc:spChg chg="add del mod">
          <ac:chgData name="Maneesh A M" userId="35fbd67b-35b9-4865-bbb3-802e881dc0e2" providerId="ADAL" clId="{A4E3411D-3E5C-4E16-BB2C-AD1A8C72B41F}" dt="2023-10-25T09:25:50.478" v="2803" actId="478"/>
          <ac:spMkLst>
            <pc:docMk/>
            <pc:sldMk cId="2538710576" sldId="265"/>
            <ac:spMk id="12" creationId="{B3F581A5-F553-FFF3-2451-BF30D7C6430C}"/>
          </ac:spMkLst>
        </pc:spChg>
        <pc:spChg chg="mod">
          <ac:chgData name="Maneesh A M" userId="35fbd67b-35b9-4865-bbb3-802e881dc0e2" providerId="ADAL" clId="{A4E3411D-3E5C-4E16-BB2C-AD1A8C72B41F}" dt="2023-11-09T05:43:21.886" v="8323" actId="2711"/>
          <ac:spMkLst>
            <pc:docMk/>
            <pc:sldMk cId="2538710576" sldId="265"/>
            <ac:spMk id="16" creationId="{1976FA2B-479F-7184-6088-F307BBBAEF4A}"/>
          </ac:spMkLst>
        </pc:spChg>
        <pc:spChg chg="mod">
          <ac:chgData name="Maneesh A M" userId="35fbd67b-35b9-4865-bbb3-802e881dc0e2" providerId="ADAL" clId="{A4E3411D-3E5C-4E16-BB2C-AD1A8C72B41F}" dt="2023-11-10T08:54:07.610" v="9633" actId="21"/>
          <ac:spMkLst>
            <pc:docMk/>
            <pc:sldMk cId="2538710576" sldId="265"/>
            <ac:spMk id="17" creationId="{160CA866-F1ED-6F1A-ECEC-60E834840DBE}"/>
          </ac:spMkLst>
        </pc:spChg>
        <pc:spChg chg="add mod topLvl">
          <ac:chgData name="Maneesh A M" userId="35fbd67b-35b9-4865-bbb3-802e881dc0e2" providerId="ADAL" clId="{A4E3411D-3E5C-4E16-BB2C-AD1A8C72B41F}" dt="2023-10-25T09:35:38.968" v="2840" actId="12789"/>
          <ac:spMkLst>
            <pc:docMk/>
            <pc:sldMk cId="2538710576" sldId="265"/>
            <ac:spMk id="18" creationId="{1CFA99A3-F8CA-2A1A-AB28-543FDB620CE1}"/>
          </ac:spMkLst>
        </pc:spChg>
        <pc:spChg chg="add mod">
          <ac:chgData name="Maneesh A M" userId="35fbd67b-35b9-4865-bbb3-802e881dc0e2" providerId="ADAL" clId="{A4E3411D-3E5C-4E16-BB2C-AD1A8C72B41F}" dt="2023-11-09T05:43:21.886" v="8323" actId="2711"/>
          <ac:spMkLst>
            <pc:docMk/>
            <pc:sldMk cId="2538710576" sldId="265"/>
            <ac:spMk id="19" creationId="{A30EDCA0-5A3A-0F92-DC3C-748AEF818906}"/>
          </ac:spMkLst>
        </pc:spChg>
        <pc:spChg chg="add del mod">
          <ac:chgData name="Maneesh A M" userId="35fbd67b-35b9-4865-bbb3-802e881dc0e2" providerId="ADAL" clId="{A4E3411D-3E5C-4E16-BB2C-AD1A8C72B41F}" dt="2023-10-25T09:35:27.178" v="2836" actId="478"/>
          <ac:spMkLst>
            <pc:docMk/>
            <pc:sldMk cId="2538710576" sldId="265"/>
            <ac:spMk id="20" creationId="{5F1A9352-EFCB-E203-90FD-5B5B22693DEE}"/>
          </ac:spMkLst>
        </pc:spChg>
        <pc:spChg chg="add mod topLvl">
          <ac:chgData name="Maneesh A M" userId="35fbd67b-35b9-4865-bbb3-802e881dc0e2" providerId="ADAL" clId="{A4E3411D-3E5C-4E16-BB2C-AD1A8C72B41F}" dt="2023-10-25T09:35:42.454" v="2842" actId="12788"/>
          <ac:spMkLst>
            <pc:docMk/>
            <pc:sldMk cId="2538710576" sldId="265"/>
            <ac:spMk id="22" creationId="{889620EA-488F-7BA7-8703-012E031B3184}"/>
          </ac:spMkLst>
        </pc:spChg>
        <pc:spChg chg="mod">
          <ac:chgData name="Maneesh A M" userId="35fbd67b-35b9-4865-bbb3-802e881dc0e2" providerId="ADAL" clId="{A4E3411D-3E5C-4E16-BB2C-AD1A8C72B41F}" dt="2023-11-09T05:43:21.886" v="8323" actId="2711"/>
          <ac:spMkLst>
            <pc:docMk/>
            <pc:sldMk cId="2538710576" sldId="265"/>
            <ac:spMk id="24" creationId="{85C3646E-E2A3-65D0-A7D5-8BC50D1DF02D}"/>
          </ac:spMkLst>
        </pc:spChg>
        <pc:spChg chg="mod">
          <ac:chgData name="Maneesh A M" userId="35fbd67b-35b9-4865-bbb3-802e881dc0e2" providerId="ADAL" clId="{A4E3411D-3E5C-4E16-BB2C-AD1A8C72B41F}" dt="2023-11-09T05:43:21.886" v="8323" actId="2711"/>
          <ac:spMkLst>
            <pc:docMk/>
            <pc:sldMk cId="2538710576" sldId="265"/>
            <ac:spMk id="25" creationId="{ADB9D1DF-F307-D058-CF0A-2E08CABD193F}"/>
          </ac:spMkLst>
        </pc:spChg>
        <pc:spChg chg="del mod">
          <ac:chgData name="Maneesh A M" userId="35fbd67b-35b9-4865-bbb3-802e881dc0e2" providerId="ADAL" clId="{A4E3411D-3E5C-4E16-BB2C-AD1A8C72B41F}" dt="2023-10-25T09:35:29.360" v="2837" actId="478"/>
          <ac:spMkLst>
            <pc:docMk/>
            <pc:sldMk cId="2538710576" sldId="265"/>
            <ac:spMk id="26" creationId="{F6A131ED-96F3-7ED1-53C2-BA6D223B4821}"/>
          </ac:spMkLst>
        </pc:spChg>
        <pc:spChg chg="add del mod">
          <ac:chgData name="Maneesh A M" userId="35fbd67b-35b9-4865-bbb3-802e881dc0e2" providerId="ADAL" clId="{A4E3411D-3E5C-4E16-BB2C-AD1A8C72B41F}" dt="2023-10-25T09:26:50.997" v="2828" actId="478"/>
          <ac:spMkLst>
            <pc:docMk/>
            <pc:sldMk cId="2538710576" sldId="265"/>
            <ac:spMk id="29" creationId="{78C46027-300F-0E65-907F-D1CCAC668316}"/>
          </ac:spMkLst>
        </pc:spChg>
        <pc:spChg chg="add mod ord">
          <ac:chgData name="Maneesh A M" userId="35fbd67b-35b9-4865-bbb3-802e881dc0e2" providerId="ADAL" clId="{A4E3411D-3E5C-4E16-BB2C-AD1A8C72B41F}" dt="2023-11-09T04:57:26.610" v="8231" actId="207"/>
          <ac:spMkLst>
            <pc:docMk/>
            <pc:sldMk cId="2538710576" sldId="265"/>
            <ac:spMk id="30" creationId="{E06AE8C9-CFBF-3EC6-2159-CF0351E2CE4D}"/>
          </ac:spMkLst>
        </pc:spChg>
        <pc:spChg chg="add mod ord">
          <ac:chgData name="Maneesh A M" userId="35fbd67b-35b9-4865-bbb3-802e881dc0e2" providerId="ADAL" clId="{A4E3411D-3E5C-4E16-BB2C-AD1A8C72B41F}" dt="2023-11-09T04:57:29.326" v="8232" actId="207"/>
          <ac:spMkLst>
            <pc:docMk/>
            <pc:sldMk cId="2538710576" sldId="265"/>
            <ac:spMk id="31" creationId="{FF19BED6-8359-6A6C-3D39-40B4F06BEA8D}"/>
          </ac:spMkLst>
        </pc:spChg>
        <pc:spChg chg="add mod ord">
          <ac:chgData name="Maneesh A M" userId="35fbd67b-35b9-4865-bbb3-802e881dc0e2" providerId="ADAL" clId="{A4E3411D-3E5C-4E16-BB2C-AD1A8C72B41F}" dt="2023-11-09T04:57:33.393" v="8233" actId="207"/>
          <ac:spMkLst>
            <pc:docMk/>
            <pc:sldMk cId="2538710576" sldId="265"/>
            <ac:spMk id="32" creationId="{0C1F51D7-AF63-B3F0-F194-7F8A3140870A}"/>
          </ac:spMkLst>
        </pc:spChg>
        <pc:spChg chg="add del mod">
          <ac:chgData name="Maneesh A M" userId="35fbd67b-35b9-4865-bbb3-802e881dc0e2" providerId="ADAL" clId="{A4E3411D-3E5C-4E16-BB2C-AD1A8C72B41F}" dt="2023-10-25T12:16:55.061" v="4172"/>
          <ac:spMkLst>
            <pc:docMk/>
            <pc:sldMk cId="2538710576" sldId="265"/>
            <ac:spMk id="33" creationId="{1A8155C7-900B-8F66-210A-5CE3301FD38E}"/>
          </ac:spMkLst>
        </pc:spChg>
        <pc:spChg chg="add del mod">
          <ac:chgData name="Maneesh A M" userId="35fbd67b-35b9-4865-bbb3-802e881dc0e2" providerId="ADAL" clId="{A4E3411D-3E5C-4E16-BB2C-AD1A8C72B41F}" dt="2023-10-25T12:29:25.845" v="4461" actId="21"/>
          <ac:spMkLst>
            <pc:docMk/>
            <pc:sldMk cId="2538710576" sldId="265"/>
            <ac:spMk id="34" creationId="{1B5016E4-A775-5E6D-5A96-378FE5BEF622}"/>
          </ac:spMkLst>
        </pc:spChg>
        <pc:grpChg chg="add mod">
          <ac:chgData name="Maneesh A M" userId="35fbd67b-35b9-4865-bbb3-802e881dc0e2" providerId="ADAL" clId="{A4E3411D-3E5C-4E16-BB2C-AD1A8C72B41F}" dt="2023-10-25T09:40:34.610" v="3007" actId="1036"/>
          <ac:grpSpMkLst>
            <pc:docMk/>
            <pc:sldMk cId="2538710576" sldId="265"/>
            <ac:grpSpMk id="13" creationId="{C617923B-A95A-DCBF-F9E5-2214EE5CCA85}"/>
          </ac:grpSpMkLst>
        </pc:grpChg>
        <pc:grpChg chg="mod">
          <ac:chgData name="Maneesh A M" userId="35fbd67b-35b9-4865-bbb3-802e881dc0e2" providerId="ADAL" clId="{A4E3411D-3E5C-4E16-BB2C-AD1A8C72B41F}" dt="2023-10-25T09:24:45.899" v="2769"/>
          <ac:grpSpMkLst>
            <pc:docMk/>
            <pc:sldMk cId="2538710576" sldId="265"/>
            <ac:grpSpMk id="15" creationId="{4D68A336-2479-C0DE-8E58-802AE1059009}"/>
          </ac:grpSpMkLst>
        </pc:grpChg>
        <pc:grpChg chg="add mod topLvl">
          <ac:chgData name="Maneesh A M" userId="35fbd67b-35b9-4865-bbb3-802e881dc0e2" providerId="ADAL" clId="{A4E3411D-3E5C-4E16-BB2C-AD1A8C72B41F}" dt="2023-10-25T09:35:38.968" v="2840" actId="12789"/>
          <ac:grpSpMkLst>
            <pc:docMk/>
            <pc:sldMk cId="2538710576" sldId="265"/>
            <ac:grpSpMk id="21" creationId="{6207BCD8-FC27-73B5-AC35-4BA78CCFAF61}"/>
          </ac:grpSpMkLst>
        </pc:grpChg>
        <pc:grpChg chg="add mod topLvl">
          <ac:chgData name="Maneesh A M" userId="35fbd67b-35b9-4865-bbb3-802e881dc0e2" providerId="ADAL" clId="{A4E3411D-3E5C-4E16-BB2C-AD1A8C72B41F}" dt="2023-10-25T09:35:42.454" v="2842" actId="12788"/>
          <ac:grpSpMkLst>
            <pc:docMk/>
            <pc:sldMk cId="2538710576" sldId="265"/>
            <ac:grpSpMk id="23" creationId="{FE199AD4-DCF0-D22C-8FD5-634ED97C6DBB}"/>
          </ac:grpSpMkLst>
        </pc:grpChg>
        <pc:grpChg chg="add del mod">
          <ac:chgData name="Maneesh A M" userId="35fbd67b-35b9-4865-bbb3-802e881dc0e2" providerId="ADAL" clId="{A4E3411D-3E5C-4E16-BB2C-AD1A8C72B41F}" dt="2023-10-25T09:35:20.459" v="2834" actId="165"/>
          <ac:grpSpMkLst>
            <pc:docMk/>
            <pc:sldMk cId="2538710576" sldId="265"/>
            <ac:grpSpMk id="27" creationId="{B2A796C0-0308-B8E6-6862-4928FA0EFB4A}"/>
          </ac:grpSpMkLst>
        </pc:grpChg>
        <pc:grpChg chg="add del mod">
          <ac:chgData name="Maneesh A M" userId="35fbd67b-35b9-4865-bbb3-802e881dc0e2" providerId="ADAL" clId="{A4E3411D-3E5C-4E16-BB2C-AD1A8C72B41F}" dt="2023-10-25T09:35:21.934" v="2835" actId="165"/>
          <ac:grpSpMkLst>
            <pc:docMk/>
            <pc:sldMk cId="2538710576" sldId="265"/>
            <ac:grpSpMk id="28" creationId="{9EEC6FFC-D9C1-6334-B6AF-E1545C86E08C}"/>
          </ac:grpSpMkLst>
        </pc:grpChg>
        <pc:picChg chg="add mod ord">
          <ac:chgData name="Maneesh A M" userId="35fbd67b-35b9-4865-bbb3-802e881dc0e2" providerId="ADAL" clId="{A4E3411D-3E5C-4E16-BB2C-AD1A8C72B41F}" dt="2023-11-10T08:54:10.781" v="9634" actId="6264"/>
          <ac:picMkLst>
            <pc:docMk/>
            <pc:sldMk cId="2538710576" sldId="265"/>
            <ac:picMk id="10" creationId="{3EEBBC0B-8E4E-702B-B00B-313E57043B20}"/>
          </ac:picMkLst>
        </pc:picChg>
        <pc:picChg chg="add mod ord">
          <ac:chgData name="Maneesh A M" userId="35fbd67b-35b9-4865-bbb3-802e881dc0e2" providerId="ADAL" clId="{A4E3411D-3E5C-4E16-BB2C-AD1A8C72B41F}" dt="2023-11-10T08:54:10.781" v="9634" actId="6264"/>
          <ac:picMkLst>
            <pc:docMk/>
            <pc:sldMk cId="2538710576" sldId="265"/>
            <ac:picMk id="12" creationId="{36E5678B-1477-7C69-D5C5-D73E96C8DA63}"/>
          </ac:picMkLst>
        </pc:picChg>
        <pc:cxnChg chg="mod">
          <ac:chgData name="Maneesh A M" userId="35fbd67b-35b9-4865-bbb3-802e881dc0e2" providerId="ADAL" clId="{A4E3411D-3E5C-4E16-BB2C-AD1A8C72B41F}" dt="2023-11-09T04:57:22.872" v="8230" actId="692"/>
          <ac:cxnSpMkLst>
            <pc:docMk/>
            <pc:sldMk cId="2538710576" sldId="265"/>
            <ac:cxnSpMk id="14" creationId="{FEA14213-FDBD-B21B-319E-9FB0B6081B88}"/>
          </ac:cxnSpMkLst>
        </pc:cxnChg>
      </pc:sldChg>
      <pc:sldChg chg="addSp delSp modSp new mod modClrScheme chgLayout">
        <pc:chgData name="Maneesh A M" userId="35fbd67b-35b9-4865-bbb3-802e881dc0e2" providerId="ADAL" clId="{A4E3411D-3E5C-4E16-BB2C-AD1A8C72B41F}" dt="2023-11-09T06:31:03.914" v="9222"/>
        <pc:sldMkLst>
          <pc:docMk/>
          <pc:sldMk cId="4153906814" sldId="266"/>
        </pc:sldMkLst>
        <pc:spChg chg="add del mod">
          <ac:chgData name="Maneesh A M" userId="35fbd67b-35b9-4865-bbb3-802e881dc0e2" providerId="ADAL" clId="{A4E3411D-3E5C-4E16-BB2C-AD1A8C72B41F}" dt="2023-11-09T06:30:58.966" v="9220"/>
          <ac:spMkLst>
            <pc:docMk/>
            <pc:sldMk cId="4153906814" sldId="266"/>
            <ac:spMk id="2" creationId="{C101B54F-9128-F60F-A047-A6A6B8F9033C}"/>
          </ac:spMkLst>
        </pc:spChg>
        <pc:spChg chg="add del mod">
          <ac:chgData name="Maneesh A M" userId="35fbd67b-35b9-4865-bbb3-802e881dc0e2" providerId="ADAL" clId="{A4E3411D-3E5C-4E16-BB2C-AD1A8C72B41F}" dt="2023-10-25T11:13:52.929" v="3125" actId="478"/>
          <ac:spMkLst>
            <pc:docMk/>
            <pc:sldMk cId="4153906814" sldId="266"/>
            <ac:spMk id="3" creationId="{988BE7BA-5BDA-1E5E-09BA-B3BE69AEDC0B}"/>
          </ac:spMkLst>
        </pc:spChg>
        <pc:spChg chg="add mod">
          <ac:chgData name="Maneesh A M" userId="35fbd67b-35b9-4865-bbb3-802e881dc0e2" providerId="ADAL" clId="{A4E3411D-3E5C-4E16-BB2C-AD1A8C72B41F}" dt="2023-11-09T04:58:10.195" v="8237" actId="207"/>
          <ac:spMkLst>
            <pc:docMk/>
            <pc:sldMk cId="4153906814" sldId="266"/>
            <ac:spMk id="3" creationId="{E1E6AEA2-52FD-7262-6C68-8215940BBE77}"/>
          </ac:spMkLst>
        </pc:spChg>
        <pc:spChg chg="add 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4" creationId="{10C90AD5-DD41-0A7B-FF93-52A959C64DD0}"/>
          </ac:spMkLst>
        </pc:spChg>
        <pc:spChg chg="add 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5" creationId="{26F40D7A-9861-C7E5-E764-8E6526F44EBA}"/>
          </ac:spMkLst>
        </pc:spChg>
        <pc:spChg chg="add mod">
          <ac:chgData name="Maneesh A M" userId="35fbd67b-35b9-4865-bbb3-802e881dc0e2" providerId="ADAL" clId="{A4E3411D-3E5C-4E16-BB2C-AD1A8C72B41F}" dt="2023-11-09T04:58:10.195" v="8237" actId="207"/>
          <ac:spMkLst>
            <pc:docMk/>
            <pc:sldMk cId="4153906814" sldId="266"/>
            <ac:spMk id="6" creationId="{679CEDCE-845D-19A5-2501-36B6C1A8B4DF}"/>
          </ac:spMkLst>
        </pc:spChg>
        <pc:spChg chg="add mod topLvl">
          <ac:chgData name="Maneesh A M" userId="35fbd67b-35b9-4865-bbb3-802e881dc0e2" providerId="ADAL" clId="{A4E3411D-3E5C-4E16-BB2C-AD1A8C72B41F}" dt="2023-10-25T11:19:10.255" v="3173" actId="165"/>
          <ac:spMkLst>
            <pc:docMk/>
            <pc:sldMk cId="4153906814" sldId="266"/>
            <ac:spMk id="7" creationId="{0979660A-CB9F-B94E-55C1-3092AC5A0F91}"/>
          </ac:spMkLst>
        </pc:spChg>
        <pc:spChg chg="add 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8" creationId="{60E95530-833D-0153-590D-DFCF449B7535}"/>
          </ac:spMkLst>
        </pc:spChg>
        <pc:spChg chg="add mod">
          <ac:chgData name="Maneesh A M" userId="35fbd67b-35b9-4865-bbb3-802e881dc0e2" providerId="ADAL" clId="{A4E3411D-3E5C-4E16-BB2C-AD1A8C72B41F}" dt="2023-10-25T11:11:23.737" v="3087" actId="164"/>
          <ac:spMkLst>
            <pc:docMk/>
            <pc:sldMk cId="4153906814" sldId="266"/>
            <ac:spMk id="9" creationId="{63A23542-5E9B-39E1-653C-B08ECF6EE89F}"/>
          </ac:spMkLst>
        </pc:spChg>
        <pc:spChg chg="add mod">
          <ac:chgData name="Maneesh A M" userId="35fbd67b-35b9-4865-bbb3-802e881dc0e2" providerId="ADAL" clId="{A4E3411D-3E5C-4E16-BB2C-AD1A8C72B41F}" dt="2023-11-09T04:58:10.195" v="8237" actId="207"/>
          <ac:spMkLst>
            <pc:docMk/>
            <pc:sldMk cId="4153906814" sldId="266"/>
            <ac:spMk id="9" creationId="{6F129EBC-7CDF-4500-D03E-4D2220AB4D9F}"/>
          </ac:spMkLst>
        </pc:spChg>
        <pc:spChg chg="add mod">
          <ac:chgData name="Maneesh A M" userId="35fbd67b-35b9-4865-bbb3-802e881dc0e2" providerId="ADAL" clId="{A4E3411D-3E5C-4E16-BB2C-AD1A8C72B41F}" dt="2023-10-25T11:11:23.737" v="3087" actId="164"/>
          <ac:spMkLst>
            <pc:docMk/>
            <pc:sldMk cId="4153906814" sldId="266"/>
            <ac:spMk id="10" creationId="{6FC630D5-A6CB-BFD9-BF3C-CE71705A8687}"/>
          </ac:spMkLst>
        </pc:spChg>
        <pc:spChg chg="add mod">
          <ac:chgData name="Maneesh A M" userId="35fbd67b-35b9-4865-bbb3-802e881dc0e2" providerId="ADAL" clId="{A4E3411D-3E5C-4E16-BB2C-AD1A8C72B41F}" dt="2023-11-09T04:58:10.195" v="8237" actId="207"/>
          <ac:spMkLst>
            <pc:docMk/>
            <pc:sldMk cId="4153906814" sldId="266"/>
            <ac:spMk id="10" creationId="{754D7A34-5189-5343-809F-0D881A4DCA96}"/>
          </ac:spMkLst>
        </pc:spChg>
        <pc:spChg chg="add mod">
          <ac:chgData name="Maneesh A M" userId="35fbd67b-35b9-4865-bbb3-802e881dc0e2" providerId="ADAL" clId="{A4E3411D-3E5C-4E16-BB2C-AD1A8C72B41F}" dt="2023-10-30T07:02:49.615" v="6810" actId="164"/>
          <ac:spMkLst>
            <pc:docMk/>
            <pc:sldMk cId="4153906814" sldId="266"/>
            <ac:spMk id="11" creationId="{211C5062-5A17-3535-15F2-1BDA14AE5F4C}"/>
          </ac:spMkLst>
        </pc:spChg>
        <pc:spChg chg="add mod">
          <ac:chgData name="Maneesh A M" userId="35fbd67b-35b9-4865-bbb3-802e881dc0e2" providerId="ADAL" clId="{A4E3411D-3E5C-4E16-BB2C-AD1A8C72B41F}" dt="2023-10-25T11:11:23.737" v="3087" actId="164"/>
          <ac:spMkLst>
            <pc:docMk/>
            <pc:sldMk cId="4153906814" sldId="266"/>
            <ac:spMk id="11" creationId="{3C939D0F-7B51-A1B1-1A50-EC9EBD2461DC}"/>
          </ac:spMkLst>
        </pc:spChg>
        <pc:spChg chg="add mod">
          <ac:chgData name="Maneesh A M" userId="35fbd67b-35b9-4865-bbb3-802e881dc0e2" providerId="ADAL" clId="{A4E3411D-3E5C-4E16-BB2C-AD1A8C72B41F}" dt="2023-10-25T11:11:23.737" v="3087" actId="164"/>
          <ac:spMkLst>
            <pc:docMk/>
            <pc:sldMk cId="4153906814" sldId="266"/>
            <ac:spMk id="12" creationId="{4BC34BD8-394A-A362-61E3-91ED984F9ED7}"/>
          </ac:spMkLst>
        </pc:spChg>
        <pc:spChg chg="add mod topLvl">
          <ac:chgData name="Maneesh A M" userId="35fbd67b-35b9-4865-bbb3-802e881dc0e2" providerId="ADAL" clId="{A4E3411D-3E5C-4E16-BB2C-AD1A8C72B41F}" dt="2023-10-30T07:03:21.509" v="6818" actId="165"/>
          <ac:spMkLst>
            <pc:docMk/>
            <pc:sldMk cId="4153906814" sldId="266"/>
            <ac:spMk id="12" creationId="{6441134A-1BAC-EB89-88EB-C1F5F8FD102E}"/>
          </ac:spMkLst>
        </pc:spChg>
        <pc:spChg chg="add mod topLvl">
          <ac:chgData name="Maneesh A M" userId="35fbd67b-35b9-4865-bbb3-802e881dc0e2" providerId="ADAL" clId="{A4E3411D-3E5C-4E16-BB2C-AD1A8C72B41F}" dt="2023-10-30T07:03:21.509" v="6818" actId="165"/>
          <ac:spMkLst>
            <pc:docMk/>
            <pc:sldMk cId="4153906814" sldId="266"/>
            <ac:spMk id="13" creationId="{93BB4FF6-3796-8FEB-089F-DD959E49E8FF}"/>
          </ac:spMkLst>
        </pc:spChg>
        <pc:spChg chg="add mod topLvl">
          <ac:chgData name="Maneesh A M" userId="35fbd67b-35b9-4865-bbb3-802e881dc0e2" providerId="ADAL" clId="{A4E3411D-3E5C-4E16-BB2C-AD1A8C72B41F}" dt="2023-10-30T07:03:30.803" v="6820" actId="207"/>
          <ac:spMkLst>
            <pc:docMk/>
            <pc:sldMk cId="4153906814" sldId="266"/>
            <ac:spMk id="14" creationId="{019C76B9-D929-D06B-FF13-290CDD68C345}"/>
          </ac:spMkLst>
        </pc:spChg>
        <pc:spChg chg="add del mod">
          <ac:chgData name="Maneesh A M" userId="35fbd67b-35b9-4865-bbb3-802e881dc0e2" providerId="ADAL" clId="{A4E3411D-3E5C-4E16-BB2C-AD1A8C72B41F}" dt="2023-10-25T11:12:37.438" v="3104" actId="478"/>
          <ac:spMkLst>
            <pc:docMk/>
            <pc:sldMk cId="4153906814" sldId="266"/>
            <ac:spMk id="14" creationId="{BECB07F3-5AF5-48E3-BFBC-0A1CD90E8D3C}"/>
          </ac:spMkLst>
        </pc:spChg>
        <pc:spChg chg="add mod topLvl">
          <ac:chgData name="Maneesh A M" userId="35fbd67b-35b9-4865-bbb3-802e881dc0e2" providerId="ADAL" clId="{A4E3411D-3E5C-4E16-BB2C-AD1A8C72B41F}" dt="2023-10-30T07:03:30.803" v="6820" actId="207"/>
          <ac:spMkLst>
            <pc:docMk/>
            <pc:sldMk cId="4153906814" sldId="266"/>
            <ac:spMk id="15" creationId="{8144FC65-3FB7-D914-EEEE-4CE28BA7185D}"/>
          </ac:spMkLst>
        </pc:spChg>
        <pc:spChg chg="add mod topLvl">
          <ac:chgData name="Maneesh A M" userId="35fbd67b-35b9-4865-bbb3-802e881dc0e2" providerId="ADAL" clId="{A4E3411D-3E5C-4E16-BB2C-AD1A8C72B41F}" dt="2023-10-30T07:03:30.803" v="6820" actId="207"/>
          <ac:spMkLst>
            <pc:docMk/>
            <pc:sldMk cId="4153906814" sldId="266"/>
            <ac:spMk id="16" creationId="{5363A1CD-8417-E6AC-4E97-17928F28C87E}"/>
          </ac:spMkLst>
        </pc:spChg>
        <pc:spChg chg="add mod">
          <ac:chgData name="Maneesh A M" userId="35fbd67b-35b9-4865-bbb3-802e881dc0e2" providerId="ADAL" clId="{A4E3411D-3E5C-4E16-BB2C-AD1A8C72B41F}" dt="2023-10-30T07:03:09.530" v="6813" actId="164"/>
          <ac:spMkLst>
            <pc:docMk/>
            <pc:sldMk cId="4153906814" sldId="266"/>
            <ac:spMk id="17" creationId="{45416D16-998E-9449-47BE-D6E1BC5287BF}"/>
          </ac:spMkLst>
        </pc:spChg>
        <pc:spChg chg="add del mod">
          <ac:chgData name="Maneesh A M" userId="35fbd67b-35b9-4865-bbb3-802e881dc0e2" providerId="ADAL" clId="{A4E3411D-3E5C-4E16-BB2C-AD1A8C72B41F}" dt="2023-10-25T11:13:51.556" v="3124" actId="478"/>
          <ac:spMkLst>
            <pc:docMk/>
            <pc:sldMk cId="4153906814" sldId="266"/>
            <ac:spMk id="17" creationId="{FDB5C409-FB8F-A76C-CA2B-0AFD54EDC233}"/>
          </ac:spMkLst>
        </pc:spChg>
        <pc:spChg chg="add del mod">
          <ac:chgData name="Maneesh A M" userId="35fbd67b-35b9-4865-bbb3-802e881dc0e2" providerId="ADAL" clId="{A4E3411D-3E5C-4E16-BB2C-AD1A8C72B41F}" dt="2023-10-25T11:13:51.556" v="3124" actId="478"/>
          <ac:spMkLst>
            <pc:docMk/>
            <pc:sldMk cId="4153906814" sldId="266"/>
            <ac:spMk id="18" creationId="{A5090546-81DC-3A17-7D59-34892AFCC5DA}"/>
          </ac:spMkLst>
        </pc:spChg>
        <pc:spChg chg="add mod">
          <ac:chgData name="Maneesh A M" userId="35fbd67b-35b9-4865-bbb3-802e881dc0e2" providerId="ADAL" clId="{A4E3411D-3E5C-4E16-BB2C-AD1A8C72B41F}" dt="2023-10-30T07:03:09.530" v="6813" actId="164"/>
          <ac:spMkLst>
            <pc:docMk/>
            <pc:sldMk cId="4153906814" sldId="266"/>
            <ac:spMk id="18" creationId="{C22AF3E1-185B-93F9-29A1-C2D28AEEBB2D}"/>
          </ac:spMkLst>
        </pc:spChg>
        <pc:spChg chg="add mod">
          <ac:chgData name="Maneesh A M" userId="35fbd67b-35b9-4865-bbb3-802e881dc0e2" providerId="ADAL" clId="{A4E3411D-3E5C-4E16-BB2C-AD1A8C72B41F}" dt="2023-10-30T07:03:09.530" v="6813" actId="164"/>
          <ac:spMkLst>
            <pc:docMk/>
            <pc:sldMk cId="4153906814" sldId="266"/>
            <ac:spMk id="19" creationId="{01693561-6E0E-DBAA-D8A7-28DC10DFB2B3}"/>
          </ac:spMkLst>
        </pc:spChg>
        <pc:spChg chg="add del mod">
          <ac:chgData name="Maneesh A M" userId="35fbd67b-35b9-4865-bbb3-802e881dc0e2" providerId="ADAL" clId="{A4E3411D-3E5C-4E16-BB2C-AD1A8C72B41F}" dt="2023-10-25T11:13:51.556" v="3124" actId="478"/>
          <ac:spMkLst>
            <pc:docMk/>
            <pc:sldMk cId="4153906814" sldId="266"/>
            <ac:spMk id="19" creationId="{0DA77F7A-1D0C-8618-D698-6790EDBD57EE}"/>
          </ac:spMkLst>
        </pc:spChg>
        <pc:spChg chg="add mod">
          <ac:chgData name="Maneesh A M" userId="35fbd67b-35b9-4865-bbb3-802e881dc0e2" providerId="ADAL" clId="{A4E3411D-3E5C-4E16-BB2C-AD1A8C72B41F}" dt="2023-10-30T07:03:09.530" v="6813" actId="164"/>
          <ac:spMkLst>
            <pc:docMk/>
            <pc:sldMk cId="4153906814" sldId="266"/>
            <ac:spMk id="20" creationId="{195684B6-7CC8-2D1A-69BD-1C8752A33D98}"/>
          </ac:spMkLst>
        </pc:spChg>
        <pc:spChg chg="add del mod">
          <ac:chgData name="Maneesh A M" userId="35fbd67b-35b9-4865-bbb3-802e881dc0e2" providerId="ADAL" clId="{A4E3411D-3E5C-4E16-BB2C-AD1A8C72B41F}" dt="2023-10-25T11:13:51.556" v="3124" actId="478"/>
          <ac:spMkLst>
            <pc:docMk/>
            <pc:sldMk cId="4153906814" sldId="266"/>
            <ac:spMk id="20" creationId="{74AE298C-12F6-E51B-2ACB-A125402C6751}"/>
          </ac:spMkLst>
        </pc:spChg>
        <pc:spChg chg="add mod">
          <ac:chgData name="Maneesh A M" userId="35fbd67b-35b9-4865-bbb3-802e881dc0e2" providerId="ADAL" clId="{A4E3411D-3E5C-4E16-BB2C-AD1A8C72B41F}" dt="2023-10-30T07:03:09.530" v="6813" actId="164"/>
          <ac:spMkLst>
            <pc:docMk/>
            <pc:sldMk cId="4153906814" sldId="266"/>
            <ac:spMk id="21" creationId="{5D63AE3E-2880-8264-AA0C-AF19F6C5F635}"/>
          </ac:spMkLst>
        </pc:spChg>
        <pc:spChg chg="add mod">
          <ac:chgData name="Maneesh A M" userId="35fbd67b-35b9-4865-bbb3-802e881dc0e2" providerId="ADAL" clId="{A4E3411D-3E5C-4E16-BB2C-AD1A8C72B41F}" dt="2023-10-25T11:13:59.046" v="3128" actId="571"/>
          <ac:spMkLst>
            <pc:docMk/>
            <pc:sldMk cId="4153906814" sldId="266"/>
            <ac:spMk id="21" creationId="{6A2AEFB3-231E-2679-B8CD-AADBC29C3620}"/>
          </ac:spMkLst>
        </pc:spChg>
        <pc:spChg chg="add mod">
          <ac:chgData name="Maneesh A M" userId="35fbd67b-35b9-4865-bbb3-802e881dc0e2" providerId="ADAL" clId="{A4E3411D-3E5C-4E16-BB2C-AD1A8C72B41F}" dt="2023-10-30T07:02:56.470" v="6811" actId="164"/>
          <ac:spMkLst>
            <pc:docMk/>
            <pc:sldMk cId="4153906814" sldId="266"/>
            <ac:spMk id="22" creationId="{49E867B2-9227-C5A5-228D-DE0C607B0BAE}"/>
          </ac:spMkLst>
        </pc:spChg>
        <pc:spChg chg="add mod">
          <ac:chgData name="Maneesh A M" userId="35fbd67b-35b9-4865-bbb3-802e881dc0e2" providerId="ADAL" clId="{A4E3411D-3E5C-4E16-BB2C-AD1A8C72B41F}" dt="2023-10-25T11:13:59.046" v="3128" actId="571"/>
          <ac:spMkLst>
            <pc:docMk/>
            <pc:sldMk cId="4153906814" sldId="266"/>
            <ac:spMk id="22" creationId="{53C2D0C7-B10F-FD64-A06B-EDD25269D922}"/>
          </ac:spMkLst>
        </pc:spChg>
        <pc:spChg chg="add mod">
          <ac:chgData name="Maneesh A M" userId="35fbd67b-35b9-4865-bbb3-802e881dc0e2" providerId="ADAL" clId="{A4E3411D-3E5C-4E16-BB2C-AD1A8C72B41F}" dt="2023-10-25T11:13:59.046" v="3128" actId="571"/>
          <ac:spMkLst>
            <pc:docMk/>
            <pc:sldMk cId="4153906814" sldId="266"/>
            <ac:spMk id="23" creationId="{2F7765F6-C8C0-60A8-E191-F2CE7A3DC6F1}"/>
          </ac:spMkLst>
        </pc:spChg>
        <pc:spChg chg="add mod">
          <ac:chgData name="Maneesh A M" userId="35fbd67b-35b9-4865-bbb3-802e881dc0e2" providerId="ADAL" clId="{A4E3411D-3E5C-4E16-BB2C-AD1A8C72B41F}" dt="2023-10-30T07:02:56.470" v="6811" actId="164"/>
          <ac:spMkLst>
            <pc:docMk/>
            <pc:sldMk cId="4153906814" sldId="266"/>
            <ac:spMk id="23" creationId="{722C4F99-08B1-A69D-63A6-C55531D9FAAB}"/>
          </ac:spMkLst>
        </pc:spChg>
        <pc:spChg chg="add mod">
          <ac:chgData name="Maneesh A M" userId="35fbd67b-35b9-4865-bbb3-802e881dc0e2" providerId="ADAL" clId="{A4E3411D-3E5C-4E16-BB2C-AD1A8C72B41F}" dt="2023-10-30T07:02:56.470" v="6811" actId="164"/>
          <ac:spMkLst>
            <pc:docMk/>
            <pc:sldMk cId="4153906814" sldId="266"/>
            <ac:spMk id="24" creationId="{A5BD529A-9207-FD89-1530-FC96E7C32175}"/>
          </ac:spMkLst>
        </pc:spChg>
        <pc:spChg chg="add mod">
          <ac:chgData name="Maneesh A M" userId="35fbd67b-35b9-4865-bbb3-802e881dc0e2" providerId="ADAL" clId="{A4E3411D-3E5C-4E16-BB2C-AD1A8C72B41F}" dt="2023-10-25T11:13:59.046" v="3128" actId="571"/>
          <ac:spMkLst>
            <pc:docMk/>
            <pc:sldMk cId="4153906814" sldId="266"/>
            <ac:spMk id="24" creationId="{FFAE1722-D460-948E-8D32-E1C041198A6C}"/>
          </ac:spMkLst>
        </pc:spChg>
        <pc:spChg chg="add mod">
          <ac:chgData name="Maneesh A M" userId="35fbd67b-35b9-4865-bbb3-802e881dc0e2" providerId="ADAL" clId="{A4E3411D-3E5C-4E16-BB2C-AD1A8C72B41F}" dt="2023-10-25T11:14:22.886" v="3135" actId="571"/>
          <ac:spMkLst>
            <pc:docMk/>
            <pc:sldMk cId="4153906814" sldId="266"/>
            <ac:spMk id="25" creationId="{1D7154B9-8249-BF9B-C265-C4F247329004}"/>
          </ac:spMkLst>
        </pc:spChg>
        <pc:spChg chg="add mod">
          <ac:chgData name="Maneesh A M" userId="35fbd67b-35b9-4865-bbb3-802e881dc0e2" providerId="ADAL" clId="{A4E3411D-3E5C-4E16-BB2C-AD1A8C72B41F}" dt="2023-10-30T07:02:56.470" v="6811" actId="164"/>
          <ac:spMkLst>
            <pc:docMk/>
            <pc:sldMk cId="4153906814" sldId="266"/>
            <ac:spMk id="25" creationId="{8AFCF93A-143D-6EE8-05EA-FB54B0C3A533}"/>
          </ac:spMkLst>
        </pc:spChg>
        <pc:spChg chg="add mod">
          <ac:chgData name="Maneesh A M" userId="35fbd67b-35b9-4865-bbb3-802e881dc0e2" providerId="ADAL" clId="{A4E3411D-3E5C-4E16-BB2C-AD1A8C72B41F}" dt="2023-10-30T07:02:56.470" v="6811" actId="164"/>
          <ac:spMkLst>
            <pc:docMk/>
            <pc:sldMk cId="4153906814" sldId="266"/>
            <ac:spMk id="26" creationId="{8236B747-CAD2-6D7F-9359-4D22027FC9FA}"/>
          </ac:spMkLst>
        </pc:spChg>
        <pc:spChg chg="add mod">
          <ac:chgData name="Maneesh A M" userId="35fbd67b-35b9-4865-bbb3-802e881dc0e2" providerId="ADAL" clId="{A4E3411D-3E5C-4E16-BB2C-AD1A8C72B41F}" dt="2023-10-25T11:14:22.886" v="3135" actId="571"/>
          <ac:spMkLst>
            <pc:docMk/>
            <pc:sldMk cId="4153906814" sldId="266"/>
            <ac:spMk id="26" creationId="{A825BFBA-86BB-F727-94E0-444435CA2969}"/>
          </ac:spMkLst>
        </pc:spChg>
        <pc:spChg chg="add mod">
          <ac:chgData name="Maneesh A M" userId="35fbd67b-35b9-4865-bbb3-802e881dc0e2" providerId="ADAL" clId="{A4E3411D-3E5C-4E16-BB2C-AD1A8C72B41F}" dt="2023-10-25T11:14:22.886" v="3135" actId="571"/>
          <ac:spMkLst>
            <pc:docMk/>
            <pc:sldMk cId="4153906814" sldId="266"/>
            <ac:spMk id="27" creationId="{2652EB88-F59E-1E96-8922-33DB5AB0837D}"/>
          </ac:spMkLst>
        </pc:spChg>
        <pc:spChg chg="add mod ord">
          <ac:chgData name="Maneesh A M" userId="35fbd67b-35b9-4865-bbb3-802e881dc0e2" providerId="ADAL" clId="{A4E3411D-3E5C-4E16-BB2C-AD1A8C72B41F}" dt="2023-11-09T06:31:03.914" v="9222"/>
          <ac:spMkLst>
            <pc:docMk/>
            <pc:sldMk cId="4153906814" sldId="266"/>
            <ac:spMk id="27" creationId="{601E4A23-7AF0-D2E2-E38C-2C673C0BAF1B}"/>
          </ac:spMkLst>
        </pc:spChg>
        <pc:spChg chg="add del mod ord">
          <ac:chgData name="Maneesh A M" userId="35fbd67b-35b9-4865-bbb3-802e881dc0e2" providerId="ADAL" clId="{A4E3411D-3E5C-4E16-BB2C-AD1A8C72B41F}" dt="2023-10-26T15:05:47.684" v="6664" actId="931"/>
          <ac:spMkLst>
            <pc:docMk/>
            <pc:sldMk cId="4153906814" sldId="266"/>
            <ac:spMk id="27" creationId="{F64C04C2-6979-4649-6C03-B78EBA0F729A}"/>
          </ac:spMkLst>
        </pc:spChg>
        <pc:spChg chg="add del mod ord">
          <ac:chgData name="Maneesh A M" userId="35fbd67b-35b9-4865-bbb3-802e881dc0e2" providerId="ADAL" clId="{A4E3411D-3E5C-4E16-BB2C-AD1A8C72B41F}" dt="2023-10-26T15:05:56.819" v="6667" actId="931"/>
          <ac:spMkLst>
            <pc:docMk/>
            <pc:sldMk cId="4153906814" sldId="266"/>
            <ac:spMk id="28" creationId="{3C6F0128-47A1-A8BD-6DAC-AE510289091B}"/>
          </ac:spMkLst>
        </pc:spChg>
        <pc:spChg chg="add mod">
          <ac:chgData name="Maneesh A M" userId="35fbd67b-35b9-4865-bbb3-802e881dc0e2" providerId="ADAL" clId="{A4E3411D-3E5C-4E16-BB2C-AD1A8C72B41F}" dt="2023-10-25T11:14:22.886" v="3135" actId="571"/>
          <ac:spMkLst>
            <pc:docMk/>
            <pc:sldMk cId="4153906814" sldId="266"/>
            <ac:spMk id="28" creationId="{68475842-D489-C846-0A0F-DDD492C54285}"/>
          </ac:spMkLst>
        </pc:spChg>
        <pc:spChg chg="add del mod">
          <ac:chgData name="Maneesh A M" userId="35fbd67b-35b9-4865-bbb3-802e881dc0e2" providerId="ADAL" clId="{A4E3411D-3E5C-4E16-BB2C-AD1A8C72B41F}" dt="2023-10-30T06:59:28.415" v="6789" actId="931"/>
          <ac:spMkLst>
            <pc:docMk/>
            <pc:sldMk cId="4153906814" sldId="266"/>
            <ac:spMk id="28" creationId="{C4A15289-A970-8B17-701C-D5CD46517E1A}"/>
          </ac:spMkLst>
        </pc:spChg>
        <pc:spChg chg="add mod">
          <ac:chgData name="Maneesh A M" userId="35fbd67b-35b9-4865-bbb3-802e881dc0e2" providerId="ADAL" clId="{A4E3411D-3E5C-4E16-BB2C-AD1A8C72B41F}" dt="2023-10-25T11:14:22.306" v="3134" actId="571"/>
          <ac:spMkLst>
            <pc:docMk/>
            <pc:sldMk cId="4153906814" sldId="266"/>
            <ac:spMk id="29" creationId="{50D36C3D-0B74-3A13-9E14-6002B3C45C4C}"/>
          </ac:spMkLst>
        </pc:spChg>
        <pc:spChg chg="add del mod ord">
          <ac:chgData name="Maneesh A M" userId="35fbd67b-35b9-4865-bbb3-802e881dc0e2" providerId="ADAL" clId="{A4E3411D-3E5C-4E16-BB2C-AD1A8C72B41F}" dt="2023-10-26T15:05:50.777" v="6665" actId="931"/>
          <ac:spMkLst>
            <pc:docMk/>
            <pc:sldMk cId="4153906814" sldId="266"/>
            <ac:spMk id="29" creationId="{FB55BBE9-1EC8-4416-8E7F-CD7BDF3278E6}"/>
          </ac:spMkLst>
        </pc:spChg>
        <pc:spChg chg="add mod">
          <ac:chgData name="Maneesh A M" userId="35fbd67b-35b9-4865-bbb3-802e881dc0e2" providerId="ADAL" clId="{A4E3411D-3E5C-4E16-BB2C-AD1A8C72B41F}" dt="2023-10-25T11:14:22.306" v="3134" actId="571"/>
          <ac:spMkLst>
            <pc:docMk/>
            <pc:sldMk cId="4153906814" sldId="266"/>
            <ac:spMk id="30" creationId="{4FC57FE6-8237-B489-A4B0-83DCCD7A2BF9}"/>
          </ac:spMkLst>
        </pc:spChg>
        <pc:spChg chg="add del mod ord">
          <ac:chgData name="Maneesh A M" userId="35fbd67b-35b9-4865-bbb3-802e881dc0e2" providerId="ADAL" clId="{A4E3411D-3E5C-4E16-BB2C-AD1A8C72B41F}" dt="2023-10-26T15:05:53.319" v="6666" actId="931"/>
          <ac:spMkLst>
            <pc:docMk/>
            <pc:sldMk cId="4153906814" sldId="266"/>
            <ac:spMk id="30" creationId="{E380D254-973E-A526-A1F9-A7C18B39749B}"/>
          </ac:spMkLst>
        </pc:spChg>
        <pc:spChg chg="add mod">
          <ac:chgData name="Maneesh A M" userId="35fbd67b-35b9-4865-bbb3-802e881dc0e2" providerId="ADAL" clId="{A4E3411D-3E5C-4E16-BB2C-AD1A8C72B41F}" dt="2023-10-25T11:14:22.306" v="3134" actId="571"/>
          <ac:spMkLst>
            <pc:docMk/>
            <pc:sldMk cId="4153906814" sldId="266"/>
            <ac:spMk id="31" creationId="{38627DE3-2E9B-C652-2886-51E79537BF3E}"/>
          </ac:spMkLst>
        </pc:spChg>
        <pc:spChg chg="add mod">
          <ac:chgData name="Maneesh A M" userId="35fbd67b-35b9-4865-bbb3-802e881dc0e2" providerId="ADAL" clId="{A4E3411D-3E5C-4E16-BB2C-AD1A8C72B41F}" dt="2023-10-25T11:14:22.306" v="3134" actId="571"/>
          <ac:spMkLst>
            <pc:docMk/>
            <pc:sldMk cId="4153906814" sldId="266"/>
            <ac:spMk id="32" creationId="{76BB13C7-AAC6-178B-1FDA-96786747EEDE}"/>
          </ac:spMkLst>
        </pc:spChg>
        <pc:spChg chg="add mod">
          <ac:chgData name="Maneesh A M" userId="35fbd67b-35b9-4865-bbb3-802e881dc0e2" providerId="ADAL" clId="{A4E3411D-3E5C-4E16-BB2C-AD1A8C72B41F}" dt="2023-10-25T11:14:21.946" v="3133" actId="571"/>
          <ac:spMkLst>
            <pc:docMk/>
            <pc:sldMk cId="4153906814" sldId="266"/>
            <ac:spMk id="33" creationId="{66C7299C-190E-209C-5116-C4A28BC720A5}"/>
          </ac:spMkLst>
        </pc:spChg>
        <pc:spChg chg="add del mod">
          <ac:chgData name="Maneesh A M" userId="35fbd67b-35b9-4865-bbb3-802e881dc0e2" providerId="ADAL" clId="{A4E3411D-3E5C-4E16-BB2C-AD1A8C72B41F}" dt="2023-10-30T07:00:08.850" v="6793" actId="931"/>
          <ac:spMkLst>
            <pc:docMk/>
            <pc:sldMk cId="4153906814" sldId="266"/>
            <ac:spMk id="33" creationId="{992B2E98-D5B3-A06E-C21D-E2FC8DC18569}"/>
          </ac:spMkLst>
        </pc:spChg>
        <pc:spChg chg="add mod">
          <ac:chgData name="Maneesh A M" userId="35fbd67b-35b9-4865-bbb3-802e881dc0e2" providerId="ADAL" clId="{A4E3411D-3E5C-4E16-BB2C-AD1A8C72B41F}" dt="2023-10-25T11:14:21.946" v="3133" actId="571"/>
          <ac:spMkLst>
            <pc:docMk/>
            <pc:sldMk cId="4153906814" sldId="266"/>
            <ac:spMk id="34" creationId="{F87815CE-F776-E8A8-AE27-70F980B8F0AE}"/>
          </ac:spMkLst>
        </pc:spChg>
        <pc:spChg chg="add mod">
          <ac:chgData name="Maneesh A M" userId="35fbd67b-35b9-4865-bbb3-802e881dc0e2" providerId="ADAL" clId="{A4E3411D-3E5C-4E16-BB2C-AD1A8C72B41F}" dt="2023-10-25T11:14:21.946" v="3133" actId="571"/>
          <ac:spMkLst>
            <pc:docMk/>
            <pc:sldMk cId="4153906814" sldId="266"/>
            <ac:spMk id="35" creationId="{4148FAA3-45DB-69D5-8308-C8DD37B41B28}"/>
          </ac:spMkLst>
        </pc:spChg>
        <pc:spChg chg="add mod">
          <ac:chgData name="Maneesh A M" userId="35fbd67b-35b9-4865-bbb3-802e881dc0e2" providerId="ADAL" clId="{A4E3411D-3E5C-4E16-BB2C-AD1A8C72B41F}" dt="2023-10-25T11:14:21.946" v="3133" actId="571"/>
          <ac:spMkLst>
            <pc:docMk/>
            <pc:sldMk cId="4153906814" sldId="266"/>
            <ac:spMk id="36" creationId="{1803ED23-7A04-8C12-70CF-06587FD11FA3}"/>
          </ac:spMkLst>
        </pc:spChg>
        <pc:spChg chg="add mod">
          <ac:chgData name="Maneesh A M" userId="35fbd67b-35b9-4865-bbb3-802e881dc0e2" providerId="ADAL" clId="{A4E3411D-3E5C-4E16-BB2C-AD1A8C72B41F}" dt="2023-10-25T11:15:38.018" v="3153" actId="12789"/>
          <ac:spMkLst>
            <pc:docMk/>
            <pc:sldMk cId="4153906814" sldId="266"/>
            <ac:spMk id="38" creationId="{11C83DBD-AB74-2268-718A-D34D02270431}"/>
          </ac:spMkLst>
        </pc:spChg>
        <pc:spChg chg="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40" creationId="{43583684-E750-8F60-9E44-B8438AFDE184}"/>
          </ac:spMkLst>
        </pc:spChg>
        <pc:spChg chg="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41" creationId="{F665145A-85AE-1869-EA5B-F8B3A596CEA4}"/>
          </ac:spMkLst>
        </pc:spChg>
        <pc:spChg chg="mod topLvl">
          <ac:chgData name="Maneesh A M" userId="35fbd67b-35b9-4865-bbb3-802e881dc0e2" providerId="ADAL" clId="{A4E3411D-3E5C-4E16-BB2C-AD1A8C72B41F}" dt="2023-10-25T11:19:10.255" v="3173" actId="165"/>
          <ac:spMkLst>
            <pc:docMk/>
            <pc:sldMk cId="4153906814" sldId="266"/>
            <ac:spMk id="42" creationId="{2369FA76-1268-E895-7B77-21872A23ADD5}"/>
          </ac:spMkLst>
        </pc:spChg>
        <pc:spChg chg="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43" creationId="{03449361-6619-FFE9-1A38-ED20E7398144}"/>
          </ac:spMkLst>
        </pc:spChg>
        <pc:spChg chg="add mod">
          <ac:chgData name="Maneesh A M" userId="35fbd67b-35b9-4865-bbb3-802e881dc0e2" providerId="ADAL" clId="{A4E3411D-3E5C-4E16-BB2C-AD1A8C72B41F}" dt="2023-10-25T11:15:38.018" v="3153" actId="12789"/>
          <ac:spMkLst>
            <pc:docMk/>
            <pc:sldMk cId="4153906814" sldId="266"/>
            <ac:spMk id="44" creationId="{52A6B90E-7332-CA09-7DBF-AF41118B7878}"/>
          </ac:spMkLst>
        </pc:spChg>
        <pc:spChg chg="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46" creationId="{210E82B1-C0CC-773E-A767-C8BA41E0AC59}"/>
          </ac:spMkLst>
        </pc:spChg>
        <pc:spChg chg="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47" creationId="{9010DE55-86FE-0210-D158-1A8A4AF244A0}"/>
          </ac:spMkLst>
        </pc:spChg>
        <pc:spChg chg="mod topLvl">
          <ac:chgData name="Maneesh A M" userId="35fbd67b-35b9-4865-bbb3-802e881dc0e2" providerId="ADAL" clId="{A4E3411D-3E5C-4E16-BB2C-AD1A8C72B41F}" dt="2023-10-25T11:19:10.255" v="3173" actId="165"/>
          <ac:spMkLst>
            <pc:docMk/>
            <pc:sldMk cId="4153906814" sldId="266"/>
            <ac:spMk id="48" creationId="{784FE746-4391-573D-1AC1-ABED158F6B7A}"/>
          </ac:spMkLst>
        </pc:spChg>
        <pc:spChg chg="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49" creationId="{19A7D2E0-6640-646B-F6B9-AB14C136DB13}"/>
          </ac:spMkLst>
        </pc:spChg>
        <pc:spChg chg="add mod">
          <ac:chgData name="Maneesh A M" userId="35fbd67b-35b9-4865-bbb3-802e881dc0e2" providerId="ADAL" clId="{A4E3411D-3E5C-4E16-BB2C-AD1A8C72B41F}" dt="2023-10-25T11:15:42.186" v="3154" actId="12789"/>
          <ac:spMkLst>
            <pc:docMk/>
            <pc:sldMk cId="4153906814" sldId="266"/>
            <ac:spMk id="50" creationId="{7776CF73-26A4-313E-23C0-D63F534967C9}"/>
          </ac:spMkLst>
        </pc:spChg>
        <pc:spChg chg="add del mod">
          <ac:chgData name="Maneesh A M" userId="35fbd67b-35b9-4865-bbb3-802e881dc0e2" providerId="ADAL" clId="{A4E3411D-3E5C-4E16-BB2C-AD1A8C72B41F}" dt="2023-10-30T07:00:14.453" v="6795" actId="931"/>
          <ac:spMkLst>
            <pc:docMk/>
            <pc:sldMk cId="4153906814" sldId="266"/>
            <ac:spMk id="51" creationId="{F9EC9A73-2F9B-36BD-706A-84C62B57FD54}"/>
          </ac:spMkLst>
        </pc:spChg>
        <pc:spChg chg="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52" creationId="{A2353280-75F3-148B-E468-0798BA1FB6A0}"/>
          </ac:spMkLst>
        </pc:spChg>
        <pc:spChg chg="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53" creationId="{4489D80C-4A9D-2E53-8648-D8B1BA515F04}"/>
          </ac:spMkLst>
        </pc:spChg>
        <pc:spChg chg="mod topLvl">
          <ac:chgData name="Maneesh A M" userId="35fbd67b-35b9-4865-bbb3-802e881dc0e2" providerId="ADAL" clId="{A4E3411D-3E5C-4E16-BB2C-AD1A8C72B41F}" dt="2023-10-25T11:19:10.255" v="3173" actId="165"/>
          <ac:spMkLst>
            <pc:docMk/>
            <pc:sldMk cId="4153906814" sldId="266"/>
            <ac:spMk id="54" creationId="{AC87ABDC-5354-DECF-F755-E682EEA1900F}"/>
          </ac:spMkLst>
        </pc:spChg>
        <pc:spChg chg="mod topLvl">
          <ac:chgData name="Maneesh A M" userId="35fbd67b-35b9-4865-bbb3-802e881dc0e2" providerId="ADAL" clId="{A4E3411D-3E5C-4E16-BB2C-AD1A8C72B41F}" dt="2023-11-09T05:43:57.863" v="8326" actId="2711"/>
          <ac:spMkLst>
            <pc:docMk/>
            <pc:sldMk cId="4153906814" sldId="266"/>
            <ac:spMk id="55" creationId="{7D10B94A-EF0B-5EC0-84C2-34F0AACEA9E1}"/>
          </ac:spMkLst>
        </pc:spChg>
        <pc:spChg chg="add mod">
          <ac:chgData name="Maneesh A M" userId="35fbd67b-35b9-4865-bbb3-802e881dc0e2" providerId="ADAL" clId="{A4E3411D-3E5C-4E16-BB2C-AD1A8C72B41F}" dt="2023-10-25T11:15:42.186" v="3154" actId="12789"/>
          <ac:spMkLst>
            <pc:docMk/>
            <pc:sldMk cId="4153906814" sldId="266"/>
            <ac:spMk id="56" creationId="{10217BCF-F947-4DF3-E660-24DE5E09E6D4}"/>
          </ac:spMkLst>
        </pc:spChg>
        <pc:spChg chg="add mod ord">
          <ac:chgData name="Maneesh A M" userId="35fbd67b-35b9-4865-bbb3-802e881dc0e2" providerId="ADAL" clId="{A4E3411D-3E5C-4E16-BB2C-AD1A8C72B41F}" dt="2023-11-09T04:58:14.982" v="8238" actId="207"/>
          <ac:spMkLst>
            <pc:docMk/>
            <pc:sldMk cId="4153906814" sldId="266"/>
            <ac:spMk id="57" creationId="{6DA060D7-DF82-0DC8-0C24-7FF5674D90D7}"/>
          </ac:spMkLst>
        </pc:spChg>
        <pc:spChg chg="add del mod">
          <ac:chgData name="Maneesh A M" userId="35fbd67b-35b9-4865-bbb3-802e881dc0e2" providerId="ADAL" clId="{A4E3411D-3E5C-4E16-BB2C-AD1A8C72B41F}" dt="2023-10-30T07:00:27.198" v="6797" actId="931"/>
          <ac:spMkLst>
            <pc:docMk/>
            <pc:sldMk cId="4153906814" sldId="266"/>
            <ac:spMk id="61" creationId="{32B456D7-CAF1-F90C-C523-19FB799E94D6}"/>
          </ac:spMkLst>
        </pc:spChg>
        <pc:spChg chg="add del mod">
          <ac:chgData name="Maneesh A M" userId="35fbd67b-35b9-4865-bbb3-802e881dc0e2" providerId="ADAL" clId="{A4E3411D-3E5C-4E16-BB2C-AD1A8C72B41F}" dt="2023-10-30T07:00:32.534" v="6799" actId="931"/>
          <ac:spMkLst>
            <pc:docMk/>
            <pc:sldMk cId="4153906814" sldId="266"/>
            <ac:spMk id="65" creationId="{64D34984-64CD-273C-4538-36CBA39BAC9E}"/>
          </ac:spMkLst>
        </pc:spChg>
        <pc:spChg chg="add del mod">
          <ac:chgData name="Maneesh A M" userId="35fbd67b-35b9-4865-bbb3-802e881dc0e2" providerId="ADAL" clId="{A4E3411D-3E5C-4E16-BB2C-AD1A8C72B41F}" dt="2023-10-30T07:01:57.784" v="6801" actId="931"/>
          <ac:spMkLst>
            <pc:docMk/>
            <pc:sldMk cId="4153906814" sldId="266"/>
            <ac:spMk id="69" creationId="{81AAC460-B1A8-A93F-0A69-3D49DE5D369A}"/>
          </ac:spMkLst>
        </pc:spChg>
        <pc:spChg chg="add del mod">
          <ac:chgData name="Maneesh A M" userId="35fbd67b-35b9-4865-bbb3-802e881dc0e2" providerId="ADAL" clId="{A4E3411D-3E5C-4E16-BB2C-AD1A8C72B41F}" dt="2023-10-30T07:02:02.385" v="6803" actId="931"/>
          <ac:spMkLst>
            <pc:docMk/>
            <pc:sldMk cId="4153906814" sldId="266"/>
            <ac:spMk id="73" creationId="{84CA32D3-B525-5405-8815-AFD07B04CCB4}"/>
          </ac:spMkLst>
        </pc:spChg>
        <pc:spChg chg="add del mod">
          <ac:chgData name="Maneesh A M" userId="35fbd67b-35b9-4865-bbb3-802e881dc0e2" providerId="ADAL" clId="{A4E3411D-3E5C-4E16-BB2C-AD1A8C72B41F}" dt="2023-10-30T07:02:07.909" v="6805" actId="931"/>
          <ac:spMkLst>
            <pc:docMk/>
            <pc:sldMk cId="4153906814" sldId="266"/>
            <ac:spMk id="77" creationId="{88F1C2EE-5B25-E052-E5FA-73260E58E797}"/>
          </ac:spMkLst>
        </pc:spChg>
        <pc:spChg chg="add del mod">
          <ac:chgData name="Maneesh A M" userId="35fbd67b-35b9-4865-bbb3-802e881dc0e2" providerId="ADAL" clId="{A4E3411D-3E5C-4E16-BB2C-AD1A8C72B41F}" dt="2023-10-30T07:02:14.739" v="6807" actId="931"/>
          <ac:spMkLst>
            <pc:docMk/>
            <pc:sldMk cId="4153906814" sldId="266"/>
            <ac:spMk id="81" creationId="{FC508A87-2E5C-9723-6143-E2114F33FB60}"/>
          </ac:spMkLst>
        </pc:spChg>
        <pc:spChg chg="add del mod">
          <ac:chgData name="Maneesh A M" userId="35fbd67b-35b9-4865-bbb3-802e881dc0e2" providerId="ADAL" clId="{A4E3411D-3E5C-4E16-BB2C-AD1A8C72B41F}" dt="2023-10-30T07:15:45.118" v="7434" actId="21"/>
          <ac:spMkLst>
            <pc:docMk/>
            <pc:sldMk cId="4153906814" sldId="266"/>
            <ac:spMk id="88" creationId="{0DB9A92D-C7F7-3AC1-73A6-83081DC910F5}"/>
          </ac:spMkLst>
        </pc:spChg>
        <pc:grpChg chg="add del mod">
          <ac:chgData name="Maneesh A M" userId="35fbd67b-35b9-4865-bbb3-802e881dc0e2" providerId="ADAL" clId="{A4E3411D-3E5C-4E16-BB2C-AD1A8C72B41F}" dt="2023-10-25T11:05:00.807" v="3030" actId="165"/>
          <ac:grpSpMkLst>
            <pc:docMk/>
            <pc:sldMk cId="4153906814" sldId="266"/>
            <ac:grpSpMk id="6" creationId="{E20F61F2-30CA-4C8C-23B2-122D1AF1E2DF}"/>
          </ac:grpSpMkLst>
        </pc:grpChg>
        <pc:grpChg chg="add del mod">
          <ac:chgData name="Maneesh A M" userId="35fbd67b-35b9-4865-bbb3-802e881dc0e2" providerId="ADAL" clId="{A4E3411D-3E5C-4E16-BB2C-AD1A8C72B41F}" dt="2023-10-25T11:12:41.338" v="3106" actId="165"/>
          <ac:grpSpMkLst>
            <pc:docMk/>
            <pc:sldMk cId="4153906814" sldId="266"/>
            <ac:grpSpMk id="13" creationId="{14852D0D-57EC-4652-BB7B-B2B3FE4E3D3C}"/>
          </ac:grpSpMkLst>
        </pc:grpChg>
        <pc:grpChg chg="add mod">
          <ac:chgData name="Maneesh A M" userId="35fbd67b-35b9-4865-bbb3-802e881dc0e2" providerId="ADAL" clId="{A4E3411D-3E5C-4E16-BB2C-AD1A8C72B41F}" dt="2023-10-25T11:11:19.746" v="3086" actId="164"/>
          <ac:grpSpMkLst>
            <pc:docMk/>
            <pc:sldMk cId="4153906814" sldId="266"/>
            <ac:grpSpMk id="15" creationId="{04799A60-E66B-14AE-8547-1B567994BAA4}"/>
          </ac:grpSpMkLst>
        </pc:grpChg>
        <pc:grpChg chg="add del mod">
          <ac:chgData name="Maneesh A M" userId="35fbd67b-35b9-4865-bbb3-802e881dc0e2" providerId="ADAL" clId="{A4E3411D-3E5C-4E16-BB2C-AD1A8C72B41F}" dt="2023-10-25T11:12:37.438" v="3104" actId="478"/>
          <ac:grpSpMkLst>
            <pc:docMk/>
            <pc:sldMk cId="4153906814" sldId="266"/>
            <ac:grpSpMk id="16" creationId="{C650BB7A-E517-7875-6235-1900FF03697B}"/>
          </ac:grpSpMkLst>
        </pc:grpChg>
        <pc:grpChg chg="add del mod">
          <ac:chgData name="Maneesh A M" userId="35fbd67b-35b9-4865-bbb3-802e881dc0e2" providerId="ADAL" clId="{A4E3411D-3E5C-4E16-BB2C-AD1A8C72B41F}" dt="2023-10-25T11:19:10.255" v="3173" actId="165"/>
          <ac:grpSpMkLst>
            <pc:docMk/>
            <pc:sldMk cId="4153906814" sldId="266"/>
            <ac:grpSpMk id="37" creationId="{3138B780-A66E-3161-8DF1-F531A473CA9A}"/>
          </ac:grpSpMkLst>
        </pc:grpChg>
        <pc:grpChg chg="add del mod">
          <ac:chgData name="Maneesh A M" userId="35fbd67b-35b9-4865-bbb3-802e881dc0e2" providerId="ADAL" clId="{A4E3411D-3E5C-4E16-BB2C-AD1A8C72B41F}" dt="2023-10-25T11:19:10.255" v="3173" actId="165"/>
          <ac:grpSpMkLst>
            <pc:docMk/>
            <pc:sldMk cId="4153906814" sldId="266"/>
            <ac:grpSpMk id="39" creationId="{F19E6F4D-CE41-2963-DBB4-51FEA008613B}"/>
          </ac:grpSpMkLst>
        </pc:grpChg>
        <pc:grpChg chg="add del mod">
          <ac:chgData name="Maneesh A M" userId="35fbd67b-35b9-4865-bbb3-802e881dc0e2" providerId="ADAL" clId="{A4E3411D-3E5C-4E16-BB2C-AD1A8C72B41F}" dt="2023-10-25T11:19:10.255" v="3173" actId="165"/>
          <ac:grpSpMkLst>
            <pc:docMk/>
            <pc:sldMk cId="4153906814" sldId="266"/>
            <ac:grpSpMk id="45" creationId="{7955FD76-A9FA-BF22-64A5-AD91A95796CB}"/>
          </ac:grpSpMkLst>
        </pc:grpChg>
        <pc:grpChg chg="add del mod">
          <ac:chgData name="Maneesh A M" userId="35fbd67b-35b9-4865-bbb3-802e881dc0e2" providerId="ADAL" clId="{A4E3411D-3E5C-4E16-BB2C-AD1A8C72B41F}" dt="2023-10-25T11:19:10.255" v="3173" actId="165"/>
          <ac:grpSpMkLst>
            <pc:docMk/>
            <pc:sldMk cId="4153906814" sldId="266"/>
            <ac:grpSpMk id="51" creationId="{466C3654-CCED-BD7F-3A12-7006501D1335}"/>
          </ac:grpSpMkLst>
        </pc:grpChg>
        <pc:grpChg chg="add mod">
          <ac:chgData name="Maneesh A M" userId="35fbd67b-35b9-4865-bbb3-802e881dc0e2" providerId="ADAL" clId="{A4E3411D-3E5C-4E16-BB2C-AD1A8C72B41F}" dt="2023-10-30T07:03:00.755" v="6812" actId="12789"/>
          <ac:grpSpMkLst>
            <pc:docMk/>
            <pc:sldMk cId="4153906814" sldId="266"/>
            <ac:grpSpMk id="84" creationId="{46B3076E-F0E9-3AF2-914F-20FE1282C111}"/>
          </ac:grpSpMkLst>
        </pc:grpChg>
        <pc:grpChg chg="add mod">
          <ac:chgData name="Maneesh A M" userId="35fbd67b-35b9-4865-bbb3-802e881dc0e2" providerId="ADAL" clId="{A4E3411D-3E5C-4E16-BB2C-AD1A8C72B41F}" dt="2023-10-30T07:03:00.755" v="6812" actId="12789"/>
          <ac:grpSpMkLst>
            <pc:docMk/>
            <pc:sldMk cId="4153906814" sldId="266"/>
            <ac:grpSpMk id="85" creationId="{825CF078-2DE1-E23F-5442-019B529D4C24}"/>
          </ac:grpSpMkLst>
        </pc:grpChg>
        <pc:grpChg chg="add mod">
          <ac:chgData name="Maneesh A M" userId="35fbd67b-35b9-4865-bbb3-802e881dc0e2" providerId="ADAL" clId="{A4E3411D-3E5C-4E16-BB2C-AD1A8C72B41F}" dt="2023-10-30T07:03:18.918" v="6817" actId="12789"/>
          <ac:grpSpMkLst>
            <pc:docMk/>
            <pc:sldMk cId="4153906814" sldId="266"/>
            <ac:grpSpMk id="86" creationId="{707A42D7-7FEF-4E76-672F-2CD7D3FBC622}"/>
          </ac:grpSpMkLst>
        </pc:grpChg>
        <pc:grpChg chg="add del mod">
          <ac:chgData name="Maneesh A M" userId="35fbd67b-35b9-4865-bbb3-802e881dc0e2" providerId="ADAL" clId="{A4E3411D-3E5C-4E16-BB2C-AD1A8C72B41F}" dt="2023-10-30T07:03:21.509" v="6818" actId="165"/>
          <ac:grpSpMkLst>
            <pc:docMk/>
            <pc:sldMk cId="4153906814" sldId="266"/>
            <ac:grpSpMk id="87" creationId="{90B8C8A2-D371-A21D-1C46-BC27D4C46D4A}"/>
          </ac:grpSpMkLst>
        </pc:grpChg>
        <pc:picChg chg="add del mod modCrop">
          <ac:chgData name="Maneesh A M" userId="35fbd67b-35b9-4865-bbb3-802e881dc0e2" providerId="ADAL" clId="{A4E3411D-3E5C-4E16-BB2C-AD1A8C72B41F}" dt="2023-10-30T06:59:43.305" v="6792" actId="478"/>
          <ac:picMkLst>
            <pc:docMk/>
            <pc:sldMk cId="4153906814" sldId="266"/>
            <ac:picMk id="30" creationId="{32C736BB-7504-B32C-3C4A-F11648D9AE7A}"/>
          </ac:picMkLst>
        </pc:picChg>
        <pc:picChg chg="add del mod modCrop">
          <ac:chgData name="Maneesh A M" userId="35fbd67b-35b9-4865-bbb3-802e881dc0e2" providerId="ADAL" clId="{A4E3411D-3E5C-4E16-BB2C-AD1A8C72B41F}" dt="2023-10-30T06:57:49.381" v="6788" actId="478"/>
          <ac:picMkLst>
            <pc:docMk/>
            <pc:sldMk cId="4153906814" sldId="266"/>
            <ac:picMk id="32" creationId="{E24049DF-DBC1-BA44-2E9A-41543BC660AB}"/>
          </ac:picMkLst>
        </pc:picChg>
        <pc:picChg chg="add del mod">
          <ac:chgData name="Maneesh A M" userId="35fbd67b-35b9-4865-bbb3-802e881dc0e2" providerId="ADAL" clId="{A4E3411D-3E5C-4E16-BB2C-AD1A8C72B41F}" dt="2023-10-30T07:00:11.675" v="6794" actId="478"/>
          <ac:picMkLst>
            <pc:docMk/>
            <pc:sldMk cId="4153906814" sldId="266"/>
            <ac:picMk id="34" creationId="{424BA92F-1E0B-747E-7442-43006A09CE7B}"/>
          </ac:picMkLst>
        </pc:picChg>
        <pc:picChg chg="add del mod">
          <ac:chgData name="Maneesh A M" userId="35fbd67b-35b9-4865-bbb3-802e881dc0e2" providerId="ADAL" clId="{A4E3411D-3E5C-4E16-BB2C-AD1A8C72B41F}" dt="2023-10-30T07:00:24.445" v="6796" actId="478"/>
          <ac:picMkLst>
            <pc:docMk/>
            <pc:sldMk cId="4153906814" sldId="266"/>
            <ac:picMk id="36" creationId="{0E4F09A3-24BB-3FB4-D06E-3DC2597242D9}"/>
          </ac:picMkLst>
        </pc:picChg>
        <pc:picChg chg="add del mod">
          <ac:chgData name="Maneesh A M" userId="35fbd67b-35b9-4865-bbb3-802e881dc0e2" providerId="ADAL" clId="{A4E3411D-3E5C-4E16-BB2C-AD1A8C72B41F}" dt="2023-10-30T07:01:52.980" v="6800" actId="478"/>
          <ac:picMkLst>
            <pc:docMk/>
            <pc:sldMk cId="4153906814" sldId="266"/>
            <ac:picMk id="37" creationId="{C9BA8058-97F3-9E5C-FFCF-CFCC525A65CE}"/>
          </ac:picMkLst>
        </pc:picChg>
        <pc:picChg chg="add del mod">
          <ac:chgData name="Maneesh A M" userId="35fbd67b-35b9-4865-bbb3-802e881dc0e2" providerId="ADAL" clId="{A4E3411D-3E5C-4E16-BB2C-AD1A8C72B41F}" dt="2023-10-30T07:00:28.456" v="6798" actId="478"/>
          <ac:picMkLst>
            <pc:docMk/>
            <pc:sldMk cId="4153906814" sldId="266"/>
            <ac:picMk id="39" creationId="{837DA6D0-ACED-3618-F615-20B7E8E679E6}"/>
          </ac:picMkLst>
        </pc:picChg>
        <pc:picChg chg="add del mod">
          <ac:chgData name="Maneesh A M" userId="35fbd67b-35b9-4865-bbb3-802e881dc0e2" providerId="ADAL" clId="{A4E3411D-3E5C-4E16-BB2C-AD1A8C72B41F}" dt="2023-10-30T07:01:59.465" v="6802" actId="478"/>
          <ac:picMkLst>
            <pc:docMk/>
            <pc:sldMk cId="4153906814" sldId="266"/>
            <ac:picMk id="59" creationId="{735AB0F0-89AA-4AA5-544E-6EB12E772FC8}"/>
          </ac:picMkLst>
        </pc:picChg>
        <pc:picChg chg="add del mod">
          <ac:chgData name="Maneesh A M" userId="35fbd67b-35b9-4865-bbb3-802e881dc0e2" providerId="ADAL" clId="{A4E3411D-3E5C-4E16-BB2C-AD1A8C72B41F}" dt="2023-10-30T07:02:05.681" v="6804" actId="478"/>
          <ac:picMkLst>
            <pc:docMk/>
            <pc:sldMk cId="4153906814" sldId="266"/>
            <ac:picMk id="63" creationId="{4B5D94C4-853D-B6DB-1293-2D0F220595F0}"/>
          </ac:picMkLst>
        </pc:picChg>
        <pc:picChg chg="add del mod">
          <ac:chgData name="Maneesh A M" userId="35fbd67b-35b9-4865-bbb3-802e881dc0e2" providerId="ADAL" clId="{A4E3411D-3E5C-4E16-BB2C-AD1A8C72B41F}" dt="2023-10-30T07:02:09.322" v="6806" actId="478"/>
          <ac:picMkLst>
            <pc:docMk/>
            <pc:sldMk cId="4153906814" sldId="266"/>
            <ac:picMk id="67" creationId="{D2356215-9BF3-242A-609D-73E30BB92E4B}"/>
          </ac:picMkLst>
        </pc:picChg>
        <pc:picChg chg="add mod ord">
          <ac:chgData name="Maneesh A M" userId="35fbd67b-35b9-4865-bbb3-802e881dc0e2" providerId="ADAL" clId="{A4E3411D-3E5C-4E16-BB2C-AD1A8C72B41F}" dt="2023-11-09T06:31:02.298" v="9221" actId="700"/>
          <ac:picMkLst>
            <pc:docMk/>
            <pc:sldMk cId="4153906814" sldId="266"/>
            <ac:picMk id="71" creationId="{8D02A59A-5DBA-F147-A928-E4A6EEE0FA4D}"/>
          </ac:picMkLst>
        </pc:picChg>
        <pc:picChg chg="add mod ord">
          <ac:chgData name="Maneesh A M" userId="35fbd67b-35b9-4865-bbb3-802e881dc0e2" providerId="ADAL" clId="{A4E3411D-3E5C-4E16-BB2C-AD1A8C72B41F}" dt="2023-11-09T06:31:02.298" v="9221" actId="700"/>
          <ac:picMkLst>
            <pc:docMk/>
            <pc:sldMk cId="4153906814" sldId="266"/>
            <ac:picMk id="75" creationId="{B73A0B76-BCAF-5472-CB7C-C42A7FD0E229}"/>
          </ac:picMkLst>
        </pc:picChg>
        <pc:picChg chg="add mod ord">
          <ac:chgData name="Maneesh A M" userId="35fbd67b-35b9-4865-bbb3-802e881dc0e2" providerId="ADAL" clId="{A4E3411D-3E5C-4E16-BB2C-AD1A8C72B41F}" dt="2023-11-09T06:31:02.298" v="9221" actId="700"/>
          <ac:picMkLst>
            <pc:docMk/>
            <pc:sldMk cId="4153906814" sldId="266"/>
            <ac:picMk id="79" creationId="{0CEAD97E-AF40-57D5-28F4-CA30873A5C34}"/>
          </ac:picMkLst>
        </pc:picChg>
        <pc:picChg chg="add mod ord">
          <ac:chgData name="Maneesh A M" userId="35fbd67b-35b9-4865-bbb3-802e881dc0e2" providerId="ADAL" clId="{A4E3411D-3E5C-4E16-BB2C-AD1A8C72B41F}" dt="2023-11-09T06:31:02.298" v="9221" actId="700"/>
          <ac:picMkLst>
            <pc:docMk/>
            <pc:sldMk cId="4153906814" sldId="266"/>
            <ac:picMk id="83" creationId="{CDAF8B7C-0B7F-3E30-6ED2-8E5F98ACFA67}"/>
          </ac:picMkLst>
        </pc:picChg>
      </pc:sldChg>
      <pc:sldChg chg="addSp delSp modSp new mod modClrScheme chgLayout">
        <pc:chgData name="Maneesh A M" userId="35fbd67b-35b9-4865-bbb3-802e881dc0e2" providerId="ADAL" clId="{A4E3411D-3E5C-4E16-BB2C-AD1A8C72B41F}" dt="2023-11-10T06:03:25.834" v="9336" actId="313"/>
        <pc:sldMkLst>
          <pc:docMk/>
          <pc:sldMk cId="4145609709" sldId="267"/>
        </pc:sldMkLst>
        <pc:spChg chg="add del mod">
          <ac:chgData name="Maneesh A M" userId="35fbd67b-35b9-4865-bbb3-802e881dc0e2" providerId="ADAL" clId="{A4E3411D-3E5C-4E16-BB2C-AD1A8C72B41F}" dt="2023-11-09T06:31:07.999" v="9225"/>
          <ac:spMkLst>
            <pc:docMk/>
            <pc:sldMk cId="4145609709" sldId="267"/>
            <ac:spMk id="2" creationId="{4E92AA79-3FE4-35B9-82F9-2E7F445664D1}"/>
          </ac:spMkLst>
        </pc:spChg>
        <pc:spChg chg="add mod">
          <ac:chgData name="Maneesh A M" userId="35fbd67b-35b9-4865-bbb3-802e881dc0e2" providerId="ADAL" clId="{A4E3411D-3E5C-4E16-BB2C-AD1A8C72B41F}" dt="2023-10-30T06:51:21.628" v="6781" actId="165"/>
          <ac:spMkLst>
            <pc:docMk/>
            <pc:sldMk cId="4145609709" sldId="267"/>
            <ac:spMk id="3" creationId="{1503B54F-144D-AE0F-A022-795523EDD87A}"/>
          </ac:spMkLst>
        </pc:spChg>
        <pc:spChg chg="add mod ord">
          <ac:chgData name="Maneesh A M" userId="35fbd67b-35b9-4865-bbb3-802e881dc0e2" providerId="ADAL" clId="{A4E3411D-3E5C-4E16-BB2C-AD1A8C72B41F}" dt="2023-10-30T06:51:21.628" v="6781" actId="165"/>
          <ac:spMkLst>
            <pc:docMk/>
            <pc:sldMk cId="4145609709" sldId="267"/>
            <ac:spMk id="4" creationId="{A5AEBC4F-C348-3760-C050-C47E56DE5841}"/>
          </ac:spMkLst>
        </pc:spChg>
        <pc:spChg chg="add mod">
          <ac:chgData name="Maneesh A M" userId="35fbd67b-35b9-4865-bbb3-802e881dc0e2" providerId="ADAL" clId="{A4E3411D-3E5C-4E16-BB2C-AD1A8C72B41F}" dt="2023-10-30T06:51:21.628" v="6781" actId="165"/>
          <ac:spMkLst>
            <pc:docMk/>
            <pc:sldMk cId="4145609709" sldId="267"/>
            <ac:spMk id="5" creationId="{5D97397E-4962-AF95-04B9-140B2D862B44}"/>
          </ac:spMkLst>
        </pc:spChg>
        <pc:spChg chg="add mod">
          <ac:chgData name="Maneesh A M" userId="35fbd67b-35b9-4865-bbb3-802e881dc0e2" providerId="ADAL" clId="{A4E3411D-3E5C-4E16-BB2C-AD1A8C72B41F}" dt="2023-10-30T06:51:21.628" v="6781" actId="165"/>
          <ac:spMkLst>
            <pc:docMk/>
            <pc:sldMk cId="4145609709" sldId="267"/>
            <ac:spMk id="6" creationId="{EC96D8DC-DF30-7F71-516B-4900CFD88925}"/>
          </ac:spMkLst>
        </pc:spChg>
        <pc:spChg chg="add mod">
          <ac:chgData name="Maneesh A M" userId="35fbd67b-35b9-4865-bbb3-802e881dc0e2" providerId="ADAL" clId="{A4E3411D-3E5C-4E16-BB2C-AD1A8C72B41F}" dt="2023-10-30T06:51:21.628" v="6781" actId="165"/>
          <ac:spMkLst>
            <pc:docMk/>
            <pc:sldMk cId="4145609709" sldId="267"/>
            <ac:spMk id="7" creationId="{827C9877-8859-0CA7-822A-0BE652D0B5A8}"/>
          </ac:spMkLst>
        </pc:spChg>
        <pc:spChg chg="add mod topLvl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9" creationId="{CFCBBD2A-BD3E-7A39-83E1-A1B064018B22}"/>
          </ac:spMkLst>
        </pc:spChg>
        <pc:spChg chg="add mod topLvl">
          <ac:chgData name="Maneesh A M" userId="35fbd67b-35b9-4865-bbb3-802e881dc0e2" providerId="ADAL" clId="{A4E3411D-3E5C-4E16-BB2C-AD1A8C72B41F}" dt="2023-11-10T06:03:25.834" v="9336" actId="313"/>
          <ac:spMkLst>
            <pc:docMk/>
            <pc:sldMk cId="4145609709" sldId="267"/>
            <ac:spMk id="10" creationId="{47AF923F-1639-F857-01B6-2C6E408CD4C0}"/>
          </ac:spMkLst>
        </pc:spChg>
        <pc:spChg chg="add mod topLvl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11" creationId="{1F587D0B-1853-3D0E-8BF0-BBEAAFDE26BE}"/>
          </ac:spMkLst>
        </pc:spChg>
        <pc:spChg chg="add mod topLvl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12" creationId="{741053CC-161F-3C7F-5F14-DF52A093CA0F}"/>
          </ac:spMkLst>
        </pc:spChg>
        <pc:spChg chg="add mod topLvl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13" creationId="{B86182C0-E742-5B72-C889-14EAD7F7447A}"/>
          </ac:spMkLst>
        </pc:spChg>
        <pc:spChg chg="add mod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14" creationId="{43E8BB5A-D89E-82E9-4D3B-8F6B87EB2612}"/>
          </ac:spMkLst>
        </pc:spChg>
        <pc:spChg chg="add mod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15" creationId="{A6B2D5D7-89E1-0F99-19CC-4751D82DDE71}"/>
          </ac:spMkLst>
        </pc:spChg>
        <pc:spChg chg="add mod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18" creationId="{444CE914-5D5E-A58B-88D9-B517B75D62F8}"/>
          </ac:spMkLst>
        </pc:spChg>
        <pc:spChg chg="add mod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21" creationId="{2CAAD78B-33D0-B398-233C-37C79FEEDB75}"/>
          </ac:spMkLst>
        </pc:spChg>
        <pc:spChg chg="add mod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23" creationId="{EF1A62A9-AD03-9873-FE0D-6F98B8D507CC}"/>
          </ac:spMkLst>
        </pc:spChg>
        <pc:spChg chg="add mod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24" creationId="{2A301A48-C73E-8879-3348-78B4B4D77D08}"/>
          </ac:spMkLst>
        </pc:spChg>
        <pc:spChg chg="add mod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25" creationId="{9E6CE107-F0F0-375B-9DDB-4A86B87B386F}"/>
          </ac:spMkLst>
        </pc:spChg>
        <pc:spChg chg="add mod ord">
          <ac:chgData name="Maneesh A M" userId="35fbd67b-35b9-4865-bbb3-802e881dc0e2" providerId="ADAL" clId="{A4E3411D-3E5C-4E16-BB2C-AD1A8C72B41F}" dt="2023-11-09T06:31:11.214" v="9227"/>
          <ac:spMkLst>
            <pc:docMk/>
            <pc:sldMk cId="4145609709" sldId="267"/>
            <ac:spMk id="27" creationId="{3B482C4F-B0DA-9B14-08FD-51C668CDD92E}"/>
          </ac:spMkLst>
        </pc:spChg>
        <pc:spChg chg="add del mod">
          <ac:chgData name="Maneesh A M" userId="35fbd67b-35b9-4865-bbb3-802e881dc0e2" providerId="ADAL" clId="{A4E3411D-3E5C-4E16-BB2C-AD1A8C72B41F}" dt="2023-10-30T08:51:44.195" v="7941" actId="21"/>
          <ac:spMkLst>
            <pc:docMk/>
            <pc:sldMk cId="4145609709" sldId="267"/>
            <ac:spMk id="27" creationId="{CC790F04-64AF-958A-BFC1-8AF0E34492E1}"/>
          </ac:spMkLst>
        </pc:spChg>
        <pc:spChg chg="add mod">
          <ac:chgData name="Maneesh A M" userId="35fbd67b-35b9-4865-bbb3-802e881dc0e2" providerId="ADAL" clId="{A4E3411D-3E5C-4E16-BB2C-AD1A8C72B41F}" dt="2023-10-30T08:51:43.018" v="7940"/>
          <ac:spMkLst>
            <pc:docMk/>
            <pc:sldMk cId="4145609709" sldId="267"/>
            <ac:spMk id="28" creationId="{BCB1571B-7A37-7743-D970-67419F4BAAF1}"/>
          </ac:spMkLst>
        </pc:spChg>
        <pc:spChg chg="add mod topLvl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31" creationId="{2D905506-1B79-268C-396A-A4C91F92E2BC}"/>
          </ac:spMkLst>
        </pc:spChg>
        <pc:spChg chg="add mod topLvl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32" creationId="{35A3B16E-81F6-4746-7981-1192A162505B}"/>
          </ac:spMkLst>
        </pc:spChg>
        <pc:spChg chg="add del mod">
          <ac:chgData name="Maneesh A M" userId="35fbd67b-35b9-4865-bbb3-802e881dc0e2" providerId="ADAL" clId="{A4E3411D-3E5C-4E16-BB2C-AD1A8C72B41F}" dt="2023-10-25T11:53:07.701" v="3803" actId="478"/>
          <ac:spMkLst>
            <pc:docMk/>
            <pc:sldMk cId="4145609709" sldId="267"/>
            <ac:spMk id="34" creationId="{65D0C5D5-BEED-CD63-8BB2-9F346C6F49B3}"/>
          </ac:spMkLst>
        </pc:spChg>
        <pc:spChg chg="add mod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35" creationId="{2BACF05C-9742-E1AA-23F0-6DED6C7EAA2F}"/>
          </ac:spMkLst>
        </pc:spChg>
        <pc:spChg chg="add mod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37" creationId="{6F84D84F-6CB0-0FC3-E019-CFF92EC6C6E1}"/>
          </ac:spMkLst>
        </pc:spChg>
        <pc:spChg chg="add mod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38" creationId="{104D0DED-444B-B486-2411-61FAB1C39C78}"/>
          </ac:spMkLst>
        </pc:spChg>
        <pc:spChg chg="add mod">
          <ac:chgData name="Maneesh A M" userId="35fbd67b-35b9-4865-bbb3-802e881dc0e2" providerId="ADAL" clId="{A4E3411D-3E5C-4E16-BB2C-AD1A8C72B41F}" dt="2023-11-09T05:44:34.521" v="8328" actId="2711"/>
          <ac:spMkLst>
            <pc:docMk/>
            <pc:sldMk cId="4145609709" sldId="267"/>
            <ac:spMk id="39" creationId="{76551F94-660E-BD64-921E-A7641589179E}"/>
          </ac:spMkLst>
        </pc:spChg>
        <pc:spChg chg="add mod ord">
          <ac:chgData name="Maneesh A M" userId="35fbd67b-35b9-4865-bbb3-802e881dc0e2" providerId="ADAL" clId="{A4E3411D-3E5C-4E16-BB2C-AD1A8C72B41F}" dt="2023-11-09T04:58:49.997" v="8243" actId="207"/>
          <ac:spMkLst>
            <pc:docMk/>
            <pc:sldMk cId="4145609709" sldId="267"/>
            <ac:spMk id="48" creationId="{C7EABA59-A95F-6799-143F-B50C0E535595}"/>
          </ac:spMkLst>
        </pc:spChg>
        <pc:grpChg chg="add mod topLvl">
          <ac:chgData name="Maneesh A M" userId="35fbd67b-35b9-4865-bbb3-802e881dc0e2" providerId="ADAL" clId="{A4E3411D-3E5C-4E16-BB2C-AD1A8C72B41F}" dt="2023-10-30T08:51:59.095" v="7944" actId="164"/>
          <ac:grpSpMkLst>
            <pc:docMk/>
            <pc:sldMk cId="4145609709" sldId="267"/>
            <ac:grpSpMk id="8" creationId="{4494DFBC-2597-48D4-3328-F5C9DB2C46AC}"/>
          </ac:grpSpMkLst>
        </pc:grpChg>
        <pc:grpChg chg="add mod">
          <ac:chgData name="Maneesh A M" userId="35fbd67b-35b9-4865-bbb3-802e881dc0e2" providerId="ADAL" clId="{A4E3411D-3E5C-4E16-BB2C-AD1A8C72B41F}" dt="2023-10-30T08:51:59.095" v="7944" actId="164"/>
          <ac:grpSpMkLst>
            <pc:docMk/>
            <pc:sldMk cId="4145609709" sldId="267"/>
            <ac:grpSpMk id="17" creationId="{09A82E0C-0402-2CBB-DFB5-4547780DE3CD}"/>
          </ac:grpSpMkLst>
        </pc:grpChg>
        <pc:grpChg chg="add mod">
          <ac:chgData name="Maneesh A M" userId="35fbd67b-35b9-4865-bbb3-802e881dc0e2" providerId="ADAL" clId="{A4E3411D-3E5C-4E16-BB2C-AD1A8C72B41F}" dt="2023-10-30T08:51:59.095" v="7944" actId="164"/>
          <ac:grpSpMkLst>
            <pc:docMk/>
            <pc:sldMk cId="4145609709" sldId="267"/>
            <ac:grpSpMk id="19" creationId="{3C4DA0EB-8962-84FD-C317-99041A26C501}"/>
          </ac:grpSpMkLst>
        </pc:grpChg>
        <pc:grpChg chg="add mod">
          <ac:chgData name="Maneesh A M" userId="35fbd67b-35b9-4865-bbb3-802e881dc0e2" providerId="ADAL" clId="{A4E3411D-3E5C-4E16-BB2C-AD1A8C72B41F}" dt="2023-10-30T08:51:59.095" v="7944" actId="164"/>
          <ac:grpSpMkLst>
            <pc:docMk/>
            <pc:sldMk cId="4145609709" sldId="267"/>
            <ac:grpSpMk id="20" creationId="{24B71C02-39E8-ADE1-9A1B-3DEB5FD91992}"/>
          </ac:grpSpMkLst>
        </pc:grpChg>
        <pc:grpChg chg="add mod">
          <ac:chgData name="Maneesh A M" userId="35fbd67b-35b9-4865-bbb3-802e881dc0e2" providerId="ADAL" clId="{A4E3411D-3E5C-4E16-BB2C-AD1A8C72B41F}" dt="2023-10-30T08:51:59.095" v="7944" actId="164"/>
          <ac:grpSpMkLst>
            <pc:docMk/>
            <pc:sldMk cId="4145609709" sldId="267"/>
            <ac:grpSpMk id="26" creationId="{5F5D1062-1B5D-706A-FCD6-F718B489FB81}"/>
          </ac:grpSpMkLst>
        </pc:grpChg>
        <pc:grpChg chg="add mod">
          <ac:chgData name="Maneesh A M" userId="35fbd67b-35b9-4865-bbb3-802e881dc0e2" providerId="ADAL" clId="{A4E3411D-3E5C-4E16-BB2C-AD1A8C72B41F}" dt="2023-10-30T08:52:01.482" v="7948" actId="12788"/>
          <ac:grpSpMkLst>
            <pc:docMk/>
            <pc:sldMk cId="4145609709" sldId="267"/>
            <ac:grpSpMk id="29" creationId="{14CFAC70-EDB9-321F-4698-C3C2D2CF2F7D}"/>
          </ac:grpSpMkLst>
        </pc:grpChg>
        <pc:grpChg chg="add del mod topLvl">
          <ac:chgData name="Maneesh A M" userId="35fbd67b-35b9-4865-bbb3-802e881dc0e2" providerId="ADAL" clId="{A4E3411D-3E5C-4E16-BB2C-AD1A8C72B41F}" dt="2023-10-30T06:51:39.153" v="6782" actId="165"/>
          <ac:grpSpMkLst>
            <pc:docMk/>
            <pc:sldMk cId="4145609709" sldId="267"/>
            <ac:grpSpMk id="42" creationId="{4D51AA07-B347-9360-11DB-6E7D422898AD}"/>
          </ac:grpSpMkLst>
        </pc:grpChg>
        <pc:grpChg chg="add mod topLvl">
          <ac:chgData name="Maneesh A M" userId="35fbd67b-35b9-4865-bbb3-802e881dc0e2" providerId="ADAL" clId="{A4E3411D-3E5C-4E16-BB2C-AD1A8C72B41F}" dt="2023-10-30T08:50:30.913" v="7913" actId="164"/>
          <ac:grpSpMkLst>
            <pc:docMk/>
            <pc:sldMk cId="4145609709" sldId="267"/>
            <ac:grpSpMk id="43" creationId="{D3859AF4-E1A4-CFD0-035D-58E4849DA4B3}"/>
          </ac:grpSpMkLst>
        </pc:grpChg>
        <pc:grpChg chg="add mod topLvl">
          <ac:chgData name="Maneesh A M" userId="35fbd67b-35b9-4865-bbb3-802e881dc0e2" providerId="ADAL" clId="{A4E3411D-3E5C-4E16-BB2C-AD1A8C72B41F}" dt="2023-10-30T08:50:47.951" v="7917" actId="164"/>
          <ac:grpSpMkLst>
            <pc:docMk/>
            <pc:sldMk cId="4145609709" sldId="267"/>
            <ac:grpSpMk id="44" creationId="{25DFF872-1B98-F10F-6178-E691209832ED}"/>
          </ac:grpSpMkLst>
        </pc:grpChg>
        <pc:grpChg chg="add mod topLvl">
          <ac:chgData name="Maneesh A M" userId="35fbd67b-35b9-4865-bbb3-802e881dc0e2" providerId="ADAL" clId="{A4E3411D-3E5C-4E16-BB2C-AD1A8C72B41F}" dt="2023-10-30T08:50:45.595" v="7916" actId="164"/>
          <ac:grpSpMkLst>
            <pc:docMk/>
            <pc:sldMk cId="4145609709" sldId="267"/>
            <ac:grpSpMk id="45" creationId="{F9BA696F-0155-3818-C17E-7C618A03F033}"/>
          </ac:grpSpMkLst>
        </pc:grpChg>
        <pc:grpChg chg="add del mod">
          <ac:chgData name="Maneesh A M" userId="35fbd67b-35b9-4865-bbb3-802e881dc0e2" providerId="ADAL" clId="{A4E3411D-3E5C-4E16-BB2C-AD1A8C72B41F}" dt="2023-10-30T06:51:21.628" v="6781" actId="165"/>
          <ac:grpSpMkLst>
            <pc:docMk/>
            <pc:sldMk cId="4145609709" sldId="267"/>
            <ac:grpSpMk id="47" creationId="{4DA38DB5-F3F8-965A-3810-37C0537B1695}"/>
          </ac:grpSpMkLst>
        </pc:grpChg>
        <pc:cxnChg chg="add mod topLvl">
          <ac:chgData name="Maneesh A M" userId="35fbd67b-35b9-4865-bbb3-802e881dc0e2" providerId="ADAL" clId="{A4E3411D-3E5C-4E16-BB2C-AD1A8C72B41F}" dt="2023-11-09T04:58:45.994" v="8242" actId="692"/>
          <ac:cxnSpMkLst>
            <pc:docMk/>
            <pc:sldMk cId="4145609709" sldId="267"/>
            <ac:cxnSpMk id="16" creationId="{6D64167A-8662-6CE7-4C71-DE5775F9800A}"/>
          </ac:cxnSpMkLst>
        </pc:cxnChg>
        <pc:cxnChg chg="add mod topLvl">
          <ac:chgData name="Maneesh A M" userId="35fbd67b-35b9-4865-bbb3-802e881dc0e2" providerId="ADAL" clId="{A4E3411D-3E5C-4E16-BB2C-AD1A8C72B41F}" dt="2023-11-09T04:58:45.994" v="8242" actId="692"/>
          <ac:cxnSpMkLst>
            <pc:docMk/>
            <pc:sldMk cId="4145609709" sldId="267"/>
            <ac:cxnSpMk id="22" creationId="{4C69758F-5D32-D971-DD1C-79E337215825}"/>
          </ac:cxnSpMkLst>
        </pc:cxnChg>
        <pc:cxnChg chg="add mod topLvl">
          <ac:chgData name="Maneesh A M" userId="35fbd67b-35b9-4865-bbb3-802e881dc0e2" providerId="ADAL" clId="{A4E3411D-3E5C-4E16-BB2C-AD1A8C72B41F}" dt="2023-11-09T04:58:45.994" v="8242" actId="692"/>
          <ac:cxnSpMkLst>
            <pc:docMk/>
            <pc:sldMk cId="4145609709" sldId="267"/>
            <ac:cxnSpMk id="33" creationId="{5D184F0C-333F-D5FA-5ABE-FA1CE26E2A6C}"/>
          </ac:cxnSpMkLst>
        </pc:cxnChg>
        <pc:cxnChg chg="add mod topLvl">
          <ac:chgData name="Maneesh A M" userId="35fbd67b-35b9-4865-bbb3-802e881dc0e2" providerId="ADAL" clId="{A4E3411D-3E5C-4E16-BB2C-AD1A8C72B41F}" dt="2023-11-09T04:58:45.994" v="8242" actId="692"/>
          <ac:cxnSpMkLst>
            <pc:docMk/>
            <pc:sldMk cId="4145609709" sldId="267"/>
            <ac:cxnSpMk id="36" creationId="{BF2FBC1B-4271-1FA7-E500-9F2990593249}"/>
          </ac:cxnSpMkLst>
        </pc:cxnChg>
      </pc:sldChg>
      <pc:sldChg chg="new del">
        <pc:chgData name="Maneesh A M" userId="35fbd67b-35b9-4865-bbb3-802e881dc0e2" providerId="ADAL" clId="{A4E3411D-3E5C-4E16-BB2C-AD1A8C72B41F}" dt="2023-10-25T12:39:49.063" v="4535" actId="680"/>
        <pc:sldMkLst>
          <pc:docMk/>
          <pc:sldMk cId="483952587" sldId="268"/>
        </pc:sldMkLst>
      </pc:sldChg>
      <pc:sldChg chg="addSp delSp modSp new add del mod modClrScheme chgLayout">
        <pc:chgData name="Maneesh A M" userId="35fbd67b-35b9-4865-bbb3-802e881dc0e2" providerId="ADAL" clId="{A4E3411D-3E5C-4E16-BB2C-AD1A8C72B41F}" dt="2023-11-09T06:31:18.701" v="9232"/>
        <pc:sldMkLst>
          <pc:docMk/>
          <pc:sldMk cId="1741260637" sldId="268"/>
        </pc:sldMkLst>
        <pc:spChg chg="add del mod">
          <ac:chgData name="Maneesh A M" userId="35fbd67b-35b9-4865-bbb3-802e881dc0e2" providerId="ADAL" clId="{A4E3411D-3E5C-4E16-BB2C-AD1A8C72B41F}" dt="2023-11-09T06:31:15.398" v="9230"/>
          <ac:spMkLst>
            <pc:docMk/>
            <pc:sldMk cId="1741260637" sldId="268"/>
            <ac:spMk id="2" creationId="{1F008F4E-6E76-C8AB-8136-EEFD3CA16BD3}"/>
          </ac:spMkLst>
        </pc:spChg>
        <pc:spChg chg="add mod ord">
          <ac:chgData name="Maneesh A M" userId="35fbd67b-35b9-4865-bbb3-802e881dc0e2" providerId="ADAL" clId="{A4E3411D-3E5C-4E16-BB2C-AD1A8C72B41F}" dt="2023-11-09T04:59:14.780" v="8247" actId="207"/>
          <ac:spMkLst>
            <pc:docMk/>
            <pc:sldMk cId="1741260637" sldId="268"/>
            <ac:spMk id="3" creationId="{B98D9E67-EDF4-DD21-42AA-D3C845122BBE}"/>
          </ac:spMkLst>
        </pc:spChg>
        <pc:spChg chg="add mod">
          <ac:chgData name="Maneesh A M" userId="35fbd67b-35b9-4865-bbb3-802e881dc0e2" providerId="ADAL" clId="{A4E3411D-3E5C-4E16-BB2C-AD1A8C72B41F}" dt="2023-10-25T13:17:52.261" v="4827" actId="14100"/>
          <ac:spMkLst>
            <pc:docMk/>
            <pc:sldMk cId="1741260637" sldId="268"/>
            <ac:spMk id="4" creationId="{8E9C0799-3C38-401A-BF91-EABA1851A49B}"/>
          </ac:spMkLst>
        </pc:spChg>
        <pc:spChg chg="add mod">
          <ac:chgData name="Maneesh A M" userId="35fbd67b-35b9-4865-bbb3-802e881dc0e2" providerId="ADAL" clId="{A4E3411D-3E5C-4E16-BB2C-AD1A8C72B41F}" dt="2023-10-25T13:20:45.322" v="4844" actId="14100"/>
          <ac:spMkLst>
            <pc:docMk/>
            <pc:sldMk cId="1741260637" sldId="268"/>
            <ac:spMk id="5" creationId="{D38334FF-1907-CB0E-0EBF-4216B15EFC6F}"/>
          </ac:spMkLst>
        </pc:spChg>
        <pc:spChg chg="add del mod ord">
          <ac:chgData name="Maneesh A M" userId="35fbd67b-35b9-4865-bbb3-802e881dc0e2" providerId="ADAL" clId="{A4E3411D-3E5C-4E16-BB2C-AD1A8C72B41F}" dt="2023-11-09T06:04:54.567" v="8406" actId="6264"/>
          <ac:spMkLst>
            <pc:docMk/>
            <pc:sldMk cId="1741260637" sldId="268"/>
            <ac:spMk id="6" creationId="{3E4EDA4F-3B32-EA19-C163-E7E42A539C93}"/>
          </ac:spMkLst>
        </pc:spChg>
        <pc:spChg chg="add del mod">
          <ac:chgData name="Maneesh A M" userId="35fbd67b-35b9-4865-bbb3-802e881dc0e2" providerId="ADAL" clId="{A4E3411D-3E5C-4E16-BB2C-AD1A8C72B41F}" dt="2023-10-30T07:17:13" v="7524" actId="21"/>
          <ac:spMkLst>
            <pc:docMk/>
            <pc:sldMk cId="1741260637" sldId="268"/>
            <ac:spMk id="6" creationId="{45446DB9-CE06-4B36-7045-CEFB33FACFE6}"/>
          </ac:spMkLst>
        </pc:spChg>
        <pc:spChg chg="add mod">
          <ac:chgData name="Maneesh A M" userId="35fbd67b-35b9-4865-bbb3-802e881dc0e2" providerId="ADAL" clId="{A4E3411D-3E5C-4E16-BB2C-AD1A8C72B41F}" dt="2023-10-25T12:44:52.008" v="4571" actId="571"/>
          <ac:spMkLst>
            <pc:docMk/>
            <pc:sldMk cId="1741260637" sldId="268"/>
            <ac:spMk id="6" creationId="{E55E0FD3-7EAD-F9D1-454A-95FFF1A69FD7}"/>
          </ac:spMkLst>
        </pc:spChg>
        <pc:spChg chg="add del mod ord">
          <ac:chgData name="Maneesh A M" userId="35fbd67b-35b9-4865-bbb3-802e881dc0e2" providerId="ADAL" clId="{A4E3411D-3E5C-4E16-BB2C-AD1A8C72B41F}" dt="2023-11-09T06:04:54.567" v="8406" actId="6264"/>
          <ac:spMkLst>
            <pc:docMk/>
            <pc:sldMk cId="1741260637" sldId="268"/>
            <ac:spMk id="7" creationId="{5F3A76C5-CD3B-1E8C-929A-B62EB6DC9009}"/>
          </ac:spMkLst>
        </pc:spChg>
        <pc:spChg chg="add mod">
          <ac:chgData name="Maneesh A M" userId="35fbd67b-35b9-4865-bbb3-802e881dc0e2" providerId="ADAL" clId="{A4E3411D-3E5C-4E16-BB2C-AD1A8C72B41F}" dt="2023-10-25T12:44:52.008" v="4571" actId="571"/>
          <ac:spMkLst>
            <pc:docMk/>
            <pc:sldMk cId="1741260637" sldId="268"/>
            <ac:spMk id="7" creationId="{A2B4CB3A-6083-9A69-D605-4B48EA4656AB}"/>
          </ac:spMkLst>
        </pc:spChg>
        <pc:spChg chg="add del mod">
          <ac:chgData name="Maneesh A M" userId="35fbd67b-35b9-4865-bbb3-802e881dc0e2" providerId="ADAL" clId="{A4E3411D-3E5C-4E16-BB2C-AD1A8C72B41F}" dt="2023-10-30T07:25:00.717" v="7901" actId="21"/>
          <ac:spMkLst>
            <pc:docMk/>
            <pc:sldMk cId="1741260637" sldId="268"/>
            <ac:spMk id="7" creationId="{C20AEEAF-3ADC-1464-B7E2-7B10AE16B281}"/>
          </ac:spMkLst>
        </pc:spChg>
        <pc:spChg chg="add mod">
          <ac:chgData name="Maneesh A M" userId="35fbd67b-35b9-4865-bbb3-802e881dc0e2" providerId="ADAL" clId="{A4E3411D-3E5C-4E16-BB2C-AD1A8C72B41F}" dt="2023-10-25T13:18:13.834" v="4832" actId="14100"/>
          <ac:spMkLst>
            <pc:docMk/>
            <pc:sldMk cId="1741260637" sldId="268"/>
            <ac:spMk id="8" creationId="{0D058E3D-2581-02F2-62EB-4088F487C87F}"/>
          </ac:spMkLst>
        </pc:spChg>
        <pc:spChg chg="add mod">
          <ac:chgData name="Maneesh A M" userId="35fbd67b-35b9-4865-bbb3-802e881dc0e2" providerId="ADAL" clId="{A4E3411D-3E5C-4E16-BB2C-AD1A8C72B41F}" dt="2023-10-25T13:20:12.091" v="4836" actId="14100"/>
          <ac:spMkLst>
            <pc:docMk/>
            <pc:sldMk cId="1741260637" sldId="268"/>
            <ac:spMk id="9" creationId="{E1921D9F-5DB1-1B1C-714B-2D7ED36A0C13}"/>
          </ac:spMkLst>
        </pc:spChg>
        <pc:spChg chg="add del mod">
          <ac:chgData name="Maneesh A M" userId="35fbd67b-35b9-4865-bbb3-802e881dc0e2" providerId="ADAL" clId="{A4E3411D-3E5C-4E16-BB2C-AD1A8C72B41F}" dt="2023-10-25T12:47:25.481" v="4603" actId="478"/>
          <ac:spMkLst>
            <pc:docMk/>
            <pc:sldMk cId="1741260637" sldId="268"/>
            <ac:spMk id="10" creationId="{52AFC976-4411-675C-AF9F-B58481C7332D}"/>
          </ac:spMkLst>
        </pc:spChg>
        <pc:spChg chg="add mod ord">
          <ac:chgData name="Maneesh A M" userId="35fbd67b-35b9-4865-bbb3-802e881dc0e2" providerId="ADAL" clId="{A4E3411D-3E5C-4E16-BB2C-AD1A8C72B41F}" dt="2023-11-09T06:31:18.701" v="9232"/>
          <ac:spMkLst>
            <pc:docMk/>
            <pc:sldMk cId="1741260637" sldId="268"/>
            <ac:spMk id="10" creationId="{8D33F8EF-195C-8E75-0ADD-DD1DCA3DB453}"/>
          </ac:spMkLst>
        </pc:spChg>
        <pc:spChg chg="add mod">
          <ac:chgData name="Maneesh A M" userId="35fbd67b-35b9-4865-bbb3-802e881dc0e2" providerId="ADAL" clId="{A4E3411D-3E5C-4E16-BB2C-AD1A8C72B41F}" dt="2023-10-25T13:20:26.233" v="4840" actId="14100"/>
          <ac:spMkLst>
            <pc:docMk/>
            <pc:sldMk cId="1741260637" sldId="268"/>
            <ac:spMk id="11" creationId="{F11F3D7F-13DD-142F-AEE7-1155F2D460CD}"/>
          </ac:spMkLst>
        </pc:spChg>
        <pc:spChg chg="add del mod">
          <ac:chgData name="Maneesh A M" userId="35fbd67b-35b9-4865-bbb3-802e881dc0e2" providerId="ADAL" clId="{A4E3411D-3E5C-4E16-BB2C-AD1A8C72B41F}" dt="2023-10-25T12:46:12.948" v="4593" actId="478"/>
          <ac:spMkLst>
            <pc:docMk/>
            <pc:sldMk cId="1741260637" sldId="268"/>
            <ac:spMk id="12" creationId="{E7A9CB85-5013-FA3B-35AA-8482599F282C}"/>
          </ac:spMkLst>
        </pc:spChg>
        <pc:spChg chg="add del mod">
          <ac:chgData name="Maneesh A M" userId="35fbd67b-35b9-4865-bbb3-802e881dc0e2" providerId="ADAL" clId="{A4E3411D-3E5C-4E16-BB2C-AD1A8C72B41F}" dt="2023-10-25T12:46:18.866" v="4595" actId="478"/>
          <ac:spMkLst>
            <pc:docMk/>
            <pc:sldMk cId="1741260637" sldId="268"/>
            <ac:spMk id="13" creationId="{0D4AE17D-B5CA-1906-BC2C-99DCD553E792}"/>
          </ac:spMkLst>
        </pc:spChg>
        <pc:spChg chg="add mod">
          <ac:chgData name="Maneesh A M" userId="35fbd67b-35b9-4865-bbb3-802e881dc0e2" providerId="ADAL" clId="{A4E3411D-3E5C-4E16-BB2C-AD1A8C72B41F}" dt="2023-10-25T13:20:49.263" v="4845" actId="14100"/>
          <ac:spMkLst>
            <pc:docMk/>
            <pc:sldMk cId="1741260637" sldId="268"/>
            <ac:spMk id="14" creationId="{125F5EDA-9A80-00BE-BAEF-7306E37203AB}"/>
          </ac:spMkLst>
        </pc:spChg>
        <pc:spChg chg="add del mod">
          <ac:chgData name="Maneesh A M" userId="35fbd67b-35b9-4865-bbb3-802e881dc0e2" providerId="ADAL" clId="{A4E3411D-3E5C-4E16-BB2C-AD1A8C72B41F}" dt="2023-10-25T12:47:10.689" v="4601" actId="478"/>
          <ac:spMkLst>
            <pc:docMk/>
            <pc:sldMk cId="1741260637" sldId="268"/>
            <ac:spMk id="15" creationId="{3A7BA319-B787-7414-952F-ABCD6C984060}"/>
          </ac:spMkLst>
        </pc:spChg>
        <pc:spChg chg="add mod">
          <ac:chgData name="Maneesh A M" userId="35fbd67b-35b9-4865-bbb3-802e881dc0e2" providerId="ADAL" clId="{A4E3411D-3E5C-4E16-BB2C-AD1A8C72B41F}" dt="2023-10-25T13:18:13.834" v="4832" actId="14100"/>
          <ac:spMkLst>
            <pc:docMk/>
            <pc:sldMk cId="1741260637" sldId="268"/>
            <ac:spMk id="16" creationId="{6F88FDA4-1E7D-A8D6-C372-DD83EF8EDAF9}"/>
          </ac:spMkLst>
        </pc:spChg>
        <pc:spChg chg="add mod">
          <ac:chgData name="Maneesh A M" userId="35fbd67b-35b9-4865-bbb3-802e881dc0e2" providerId="ADAL" clId="{A4E3411D-3E5C-4E16-BB2C-AD1A8C72B41F}" dt="2023-10-25T13:20:31.820" v="4841" actId="14100"/>
          <ac:spMkLst>
            <pc:docMk/>
            <pc:sldMk cId="1741260637" sldId="268"/>
            <ac:spMk id="17" creationId="{820416AE-FAAB-270E-A39E-917363976996}"/>
          </ac:spMkLst>
        </pc:spChg>
        <pc:spChg chg="add mod">
          <ac:chgData name="Maneesh A M" userId="35fbd67b-35b9-4865-bbb3-802e881dc0e2" providerId="ADAL" clId="{A4E3411D-3E5C-4E16-BB2C-AD1A8C72B41F}" dt="2023-10-25T13:20:31.820" v="4841" actId="14100"/>
          <ac:spMkLst>
            <pc:docMk/>
            <pc:sldMk cId="1741260637" sldId="268"/>
            <ac:spMk id="18" creationId="{7919D210-423E-897C-D9A2-D9808DAF281E}"/>
          </ac:spMkLst>
        </pc:spChg>
        <pc:spChg chg="add mod">
          <ac:chgData name="Maneesh A M" userId="35fbd67b-35b9-4865-bbb3-802e881dc0e2" providerId="ADAL" clId="{A4E3411D-3E5C-4E16-BB2C-AD1A8C72B41F}" dt="2023-11-09T05:51:06.758" v="8330" actId="2711"/>
          <ac:spMkLst>
            <pc:docMk/>
            <pc:sldMk cId="1741260637" sldId="268"/>
            <ac:spMk id="19" creationId="{97648E01-BF17-A8F5-E972-AAAC71EA9F5B}"/>
          </ac:spMkLst>
        </pc:spChg>
        <pc:spChg chg="add mod">
          <ac:chgData name="Maneesh A M" userId="35fbd67b-35b9-4865-bbb3-802e881dc0e2" providerId="ADAL" clId="{A4E3411D-3E5C-4E16-BB2C-AD1A8C72B41F}" dt="2023-11-09T05:51:06.758" v="8330" actId="2711"/>
          <ac:spMkLst>
            <pc:docMk/>
            <pc:sldMk cId="1741260637" sldId="268"/>
            <ac:spMk id="20" creationId="{6747F3B3-3062-D967-7D20-E3C70E99B2D7}"/>
          </ac:spMkLst>
        </pc:spChg>
        <pc:spChg chg="add mod">
          <ac:chgData name="Maneesh A M" userId="35fbd67b-35b9-4865-bbb3-802e881dc0e2" providerId="ADAL" clId="{A4E3411D-3E5C-4E16-BB2C-AD1A8C72B41F}" dt="2023-11-09T05:51:06.758" v="8330" actId="2711"/>
          <ac:spMkLst>
            <pc:docMk/>
            <pc:sldMk cId="1741260637" sldId="268"/>
            <ac:spMk id="21" creationId="{B41F647C-7EB3-E5E4-51A0-B86EF8E2662D}"/>
          </ac:spMkLst>
        </pc:spChg>
        <pc:spChg chg="add mod">
          <ac:chgData name="Maneesh A M" userId="35fbd67b-35b9-4865-bbb3-802e881dc0e2" providerId="ADAL" clId="{A4E3411D-3E5C-4E16-BB2C-AD1A8C72B41F}" dt="2023-11-09T05:51:06.758" v="8330" actId="2711"/>
          <ac:spMkLst>
            <pc:docMk/>
            <pc:sldMk cId="1741260637" sldId="268"/>
            <ac:spMk id="22" creationId="{EB4BF6B0-B1B2-4572-0BAF-1BC580BDBA14}"/>
          </ac:spMkLst>
        </pc:spChg>
        <pc:spChg chg="add mod">
          <ac:chgData name="Maneesh A M" userId="35fbd67b-35b9-4865-bbb3-802e881dc0e2" providerId="ADAL" clId="{A4E3411D-3E5C-4E16-BB2C-AD1A8C72B41F}" dt="2023-11-09T05:51:06.758" v="8330" actId="2711"/>
          <ac:spMkLst>
            <pc:docMk/>
            <pc:sldMk cId="1741260637" sldId="268"/>
            <ac:spMk id="23" creationId="{23FEC5A4-0E6A-D4F8-352A-37F64A3FADB6}"/>
          </ac:spMkLst>
        </pc:spChg>
        <pc:spChg chg="add mod">
          <ac:chgData name="Maneesh A M" userId="35fbd67b-35b9-4865-bbb3-802e881dc0e2" providerId="ADAL" clId="{A4E3411D-3E5C-4E16-BB2C-AD1A8C72B41F}" dt="2023-11-09T05:51:06.758" v="8330" actId="2711"/>
          <ac:spMkLst>
            <pc:docMk/>
            <pc:sldMk cId="1741260637" sldId="268"/>
            <ac:spMk id="24" creationId="{7407FD93-DD42-DE63-F556-42F7234F095D}"/>
          </ac:spMkLst>
        </pc:spChg>
        <pc:spChg chg="add mod">
          <ac:chgData name="Maneesh A M" userId="35fbd67b-35b9-4865-bbb3-802e881dc0e2" providerId="ADAL" clId="{A4E3411D-3E5C-4E16-BB2C-AD1A8C72B41F}" dt="2023-11-09T05:51:06.758" v="8330" actId="2711"/>
          <ac:spMkLst>
            <pc:docMk/>
            <pc:sldMk cId="1741260637" sldId="268"/>
            <ac:spMk id="25" creationId="{3E68889E-FB64-7A2E-24C7-BD9E0A4FF2F5}"/>
          </ac:spMkLst>
        </pc:spChg>
        <pc:spChg chg="add mod">
          <ac:chgData name="Maneesh A M" userId="35fbd67b-35b9-4865-bbb3-802e881dc0e2" providerId="ADAL" clId="{A4E3411D-3E5C-4E16-BB2C-AD1A8C72B41F}" dt="2023-11-09T05:51:06.758" v="8330" actId="2711"/>
          <ac:spMkLst>
            <pc:docMk/>
            <pc:sldMk cId="1741260637" sldId="268"/>
            <ac:spMk id="26" creationId="{0D6BE015-312D-9884-5716-E740CF3CC691}"/>
          </ac:spMkLst>
        </pc:spChg>
        <pc:spChg chg="add mod">
          <ac:chgData name="Maneesh A M" userId="35fbd67b-35b9-4865-bbb3-802e881dc0e2" providerId="ADAL" clId="{A4E3411D-3E5C-4E16-BB2C-AD1A8C72B41F}" dt="2023-11-09T05:51:06.758" v="8330" actId="2711"/>
          <ac:spMkLst>
            <pc:docMk/>
            <pc:sldMk cId="1741260637" sldId="268"/>
            <ac:spMk id="27" creationId="{DD171607-D9FD-4AD2-32C6-924AD2704276}"/>
          </ac:spMkLst>
        </pc:spChg>
        <pc:spChg chg="add del mod">
          <ac:chgData name="Maneesh A M" userId="35fbd67b-35b9-4865-bbb3-802e881dc0e2" providerId="ADAL" clId="{A4E3411D-3E5C-4E16-BB2C-AD1A8C72B41F}" dt="2023-10-25T13:20:50.408" v="4846" actId="21"/>
          <ac:spMkLst>
            <pc:docMk/>
            <pc:sldMk cId="1741260637" sldId="268"/>
            <ac:spMk id="28" creationId="{E8212FE5-9FDB-73DA-F713-16F420DCA969}"/>
          </ac:spMkLst>
        </pc:spChg>
      </pc:sldChg>
      <pc:sldChg chg="addSp delSp modSp new mod modClrScheme chgLayout">
        <pc:chgData name="Maneesh A M" userId="35fbd67b-35b9-4865-bbb3-802e881dc0e2" providerId="ADAL" clId="{A4E3411D-3E5C-4E16-BB2C-AD1A8C72B41F}" dt="2023-11-10T09:56:30.158" v="9749" actId="207"/>
        <pc:sldMkLst>
          <pc:docMk/>
          <pc:sldMk cId="1907421878" sldId="269"/>
        </pc:sldMkLst>
        <pc:spChg chg="add del mod">
          <ac:chgData name="Maneesh A M" userId="35fbd67b-35b9-4865-bbb3-802e881dc0e2" providerId="ADAL" clId="{A4E3411D-3E5C-4E16-BB2C-AD1A8C72B41F}" dt="2023-11-09T06:31:23.214" v="9235"/>
          <ac:spMkLst>
            <pc:docMk/>
            <pc:sldMk cId="1907421878" sldId="269"/>
            <ac:spMk id="2" creationId="{32D68576-1EAA-AF71-287A-69321E567E9D}"/>
          </ac:spMkLst>
        </pc:spChg>
        <pc:spChg chg="add del mod">
          <ac:chgData name="Maneesh A M" userId="35fbd67b-35b9-4865-bbb3-802e881dc0e2" providerId="ADAL" clId="{A4E3411D-3E5C-4E16-BB2C-AD1A8C72B41F}" dt="2023-10-30T07:17:51.472" v="7563" actId="21"/>
          <ac:spMkLst>
            <pc:docMk/>
            <pc:sldMk cId="1907421878" sldId="269"/>
            <ac:spMk id="3" creationId="{4B7D48DC-14D0-1A02-8E4D-9D40BCB91E47}"/>
          </ac:spMkLst>
        </pc:spChg>
        <pc:spChg chg="add mod ord">
          <ac:chgData name="Maneesh A M" userId="35fbd67b-35b9-4865-bbb3-802e881dc0e2" providerId="ADAL" clId="{A4E3411D-3E5C-4E16-BB2C-AD1A8C72B41F}" dt="2023-11-10T09:56:30.158" v="9749" actId="207"/>
          <ac:spMkLst>
            <pc:docMk/>
            <pc:sldMk cId="1907421878" sldId="269"/>
            <ac:spMk id="3" creationId="{6E39E484-5E28-431C-C6BA-6ABB41901AD3}"/>
          </ac:spMkLst>
        </pc:spChg>
        <pc:spChg chg="add del mod">
          <ac:chgData name="Maneesh A M" userId="35fbd67b-35b9-4865-bbb3-802e881dc0e2" providerId="ADAL" clId="{A4E3411D-3E5C-4E16-BB2C-AD1A8C72B41F}" dt="2023-10-26T11:59:47.032" v="5028" actId="478"/>
          <ac:spMkLst>
            <pc:docMk/>
            <pc:sldMk cId="1907421878" sldId="269"/>
            <ac:spMk id="3" creationId="{FB25E8EE-E6D8-8948-C061-0DFA6970F367}"/>
          </ac:spMkLst>
        </pc:spChg>
        <pc:spChg chg="add mod">
          <ac:chgData name="Maneesh A M" userId="35fbd67b-35b9-4865-bbb3-802e881dc0e2" providerId="ADAL" clId="{A4E3411D-3E5C-4E16-BB2C-AD1A8C72B41F}" dt="2023-11-09T05:51:27.406" v="8331" actId="2711"/>
          <ac:spMkLst>
            <pc:docMk/>
            <pc:sldMk cId="1907421878" sldId="269"/>
            <ac:spMk id="4" creationId="{CC251161-1B32-4242-0EDE-4C52F97F3C65}"/>
          </ac:spMkLst>
        </pc:spChg>
        <pc:spChg chg="add mod">
          <ac:chgData name="Maneesh A M" userId="35fbd67b-35b9-4865-bbb3-802e881dc0e2" providerId="ADAL" clId="{A4E3411D-3E5C-4E16-BB2C-AD1A8C72B41F}" dt="2023-11-09T05:51:27.406" v="8331" actId="2711"/>
          <ac:spMkLst>
            <pc:docMk/>
            <pc:sldMk cId="1907421878" sldId="269"/>
            <ac:spMk id="5" creationId="{2FA148E1-9FBC-9AB5-9ADA-1CAA5A4FB9F8}"/>
          </ac:spMkLst>
        </pc:spChg>
        <pc:spChg chg="add mod">
          <ac:chgData name="Maneesh A M" userId="35fbd67b-35b9-4865-bbb3-802e881dc0e2" providerId="ADAL" clId="{A4E3411D-3E5C-4E16-BB2C-AD1A8C72B41F}" dt="2023-11-09T05:51:27.406" v="8331" actId="2711"/>
          <ac:spMkLst>
            <pc:docMk/>
            <pc:sldMk cId="1907421878" sldId="269"/>
            <ac:spMk id="6" creationId="{2E4AB63A-4D38-D94A-2AF0-0E22659F0D22}"/>
          </ac:spMkLst>
        </pc:spChg>
        <pc:spChg chg="add mod">
          <ac:chgData name="Maneesh A M" userId="35fbd67b-35b9-4865-bbb3-802e881dc0e2" providerId="ADAL" clId="{A4E3411D-3E5C-4E16-BB2C-AD1A8C72B41F}" dt="2023-11-09T05:51:27.406" v="8331" actId="2711"/>
          <ac:spMkLst>
            <pc:docMk/>
            <pc:sldMk cId="1907421878" sldId="269"/>
            <ac:spMk id="7" creationId="{2AE97B06-FABC-BD4E-B06D-F1A5ED4CF679}"/>
          </ac:spMkLst>
        </pc:spChg>
        <pc:spChg chg="add del mod">
          <ac:chgData name="Maneesh A M" userId="35fbd67b-35b9-4865-bbb3-802e881dc0e2" providerId="ADAL" clId="{A4E3411D-3E5C-4E16-BB2C-AD1A8C72B41F}" dt="2023-11-10T08:54:32.028" v="9638" actId="6264"/>
          <ac:spMkLst>
            <pc:docMk/>
            <pc:sldMk cId="1907421878" sldId="269"/>
            <ac:spMk id="8" creationId="{85785A1E-4BB3-D36C-7E07-D242DC961453}"/>
          </ac:spMkLst>
        </pc:spChg>
        <pc:spChg chg="add del mod">
          <ac:chgData name="Maneesh A M" userId="35fbd67b-35b9-4865-bbb3-802e881dc0e2" providerId="ADAL" clId="{A4E3411D-3E5C-4E16-BB2C-AD1A8C72B41F}" dt="2023-10-26T11:51:19.858" v="4959" actId="478"/>
          <ac:spMkLst>
            <pc:docMk/>
            <pc:sldMk cId="1907421878" sldId="269"/>
            <ac:spMk id="8" creationId="{CEB31D9D-C7C1-D6B8-F33B-D560AA7B9BBA}"/>
          </ac:spMkLst>
        </pc:spChg>
        <pc:spChg chg="add del mod">
          <ac:chgData name="Maneesh A M" userId="35fbd67b-35b9-4865-bbb3-802e881dc0e2" providerId="ADAL" clId="{A4E3411D-3E5C-4E16-BB2C-AD1A8C72B41F}" dt="2023-11-10T08:54:32.028" v="9638" actId="6264"/>
          <ac:spMkLst>
            <pc:docMk/>
            <pc:sldMk cId="1907421878" sldId="269"/>
            <ac:spMk id="9" creationId="{902F8503-18E4-0A77-FC38-E529700DEE1B}"/>
          </ac:spMkLst>
        </pc:spChg>
        <pc:spChg chg="mod">
          <ac:chgData name="Maneesh A M" userId="35fbd67b-35b9-4865-bbb3-802e881dc0e2" providerId="ADAL" clId="{A4E3411D-3E5C-4E16-BB2C-AD1A8C72B41F}" dt="2023-11-09T05:51:27.406" v="8331" actId="2711"/>
          <ac:spMkLst>
            <pc:docMk/>
            <pc:sldMk cId="1907421878" sldId="269"/>
            <ac:spMk id="12" creationId="{0F79D9D4-9494-5344-7556-2E343A8C979D}"/>
          </ac:spMkLst>
        </pc:spChg>
        <pc:spChg chg="mod">
          <ac:chgData name="Maneesh A M" userId="35fbd67b-35b9-4865-bbb3-802e881dc0e2" providerId="ADAL" clId="{A4E3411D-3E5C-4E16-BB2C-AD1A8C72B41F}" dt="2023-11-10T08:54:34.336" v="9639" actId="21"/>
          <ac:spMkLst>
            <pc:docMk/>
            <pc:sldMk cId="1907421878" sldId="269"/>
            <ac:spMk id="13" creationId="{818850BA-8383-CF62-19F9-F7B87BEE0FD1}"/>
          </ac:spMkLst>
        </pc:spChg>
        <pc:spChg chg="add mod">
          <ac:chgData name="Maneesh A M" userId="35fbd67b-35b9-4865-bbb3-802e881dc0e2" providerId="ADAL" clId="{A4E3411D-3E5C-4E16-BB2C-AD1A8C72B41F}" dt="2023-11-10T08:54:37.948" v="9641" actId="21"/>
          <ac:spMkLst>
            <pc:docMk/>
            <pc:sldMk cId="1907421878" sldId="269"/>
            <ac:spMk id="14" creationId="{D3F42D6E-81A6-604E-8D40-F71794CE4DCC}"/>
          </ac:spMkLst>
        </pc:spChg>
        <pc:spChg chg="add mod">
          <ac:chgData name="Maneesh A M" userId="35fbd67b-35b9-4865-bbb3-802e881dc0e2" providerId="ADAL" clId="{A4E3411D-3E5C-4E16-BB2C-AD1A8C72B41F}" dt="2023-11-10T08:54:41.669" v="9643" actId="21"/>
          <ac:spMkLst>
            <pc:docMk/>
            <pc:sldMk cId="1907421878" sldId="269"/>
            <ac:spMk id="15" creationId="{810F4FC8-6EB5-A12E-CBBE-A4FDA96C8ACE}"/>
          </ac:spMkLst>
        </pc:spChg>
        <pc:spChg chg="add mod">
          <ac:chgData name="Maneesh A M" userId="35fbd67b-35b9-4865-bbb3-802e881dc0e2" providerId="ADAL" clId="{A4E3411D-3E5C-4E16-BB2C-AD1A8C72B41F}" dt="2023-11-10T08:54:45.313" v="9645" actId="21"/>
          <ac:spMkLst>
            <pc:docMk/>
            <pc:sldMk cId="1907421878" sldId="269"/>
            <ac:spMk id="16" creationId="{B20F14B1-4B8B-E082-3DE8-42861A52E43D}"/>
          </ac:spMkLst>
        </pc:spChg>
        <pc:spChg chg="add mod">
          <ac:chgData name="Maneesh A M" userId="35fbd67b-35b9-4865-bbb3-802e881dc0e2" providerId="ADAL" clId="{A4E3411D-3E5C-4E16-BB2C-AD1A8C72B41F}" dt="2023-11-10T08:54:48.704" v="9647" actId="21"/>
          <ac:spMkLst>
            <pc:docMk/>
            <pc:sldMk cId="1907421878" sldId="269"/>
            <ac:spMk id="17" creationId="{05C73C7C-5EC9-8CC2-9123-E05AFD43BEA3}"/>
          </ac:spMkLst>
        </pc:spChg>
        <pc:spChg chg="mod">
          <ac:chgData name="Maneesh A M" userId="35fbd67b-35b9-4865-bbb3-802e881dc0e2" providerId="ADAL" clId="{A4E3411D-3E5C-4E16-BB2C-AD1A8C72B41F}" dt="2023-11-09T05:51:27.406" v="8331" actId="2711"/>
          <ac:spMkLst>
            <pc:docMk/>
            <pc:sldMk cId="1907421878" sldId="269"/>
            <ac:spMk id="23" creationId="{3E93C327-B2D0-B7BC-A885-8C8C7BA516ED}"/>
          </ac:spMkLst>
        </pc:spChg>
        <pc:spChg chg="mod">
          <ac:chgData name="Maneesh A M" userId="35fbd67b-35b9-4865-bbb3-802e881dc0e2" providerId="ADAL" clId="{A4E3411D-3E5C-4E16-BB2C-AD1A8C72B41F}" dt="2023-11-10T08:54:51.954" v="9649" actId="21"/>
          <ac:spMkLst>
            <pc:docMk/>
            <pc:sldMk cId="1907421878" sldId="269"/>
            <ac:spMk id="24" creationId="{604027DC-4F44-3783-B74B-0DE5D633A3EA}"/>
          </ac:spMkLst>
        </pc:spChg>
        <pc:spChg chg="add mod">
          <ac:chgData name="Maneesh A M" userId="35fbd67b-35b9-4865-bbb3-802e881dc0e2" providerId="ADAL" clId="{A4E3411D-3E5C-4E16-BB2C-AD1A8C72B41F}" dt="2023-11-09T04:59:40.359" v="8251" actId="207"/>
          <ac:spMkLst>
            <pc:docMk/>
            <pc:sldMk cId="1907421878" sldId="269"/>
            <ac:spMk id="25" creationId="{D7B40160-B81C-8B47-6B1D-73CB2BB39A86}"/>
          </ac:spMkLst>
        </pc:spChg>
        <pc:spChg chg="add mod">
          <ac:chgData name="Maneesh A M" userId="35fbd67b-35b9-4865-bbb3-802e881dc0e2" providerId="ADAL" clId="{A4E3411D-3E5C-4E16-BB2C-AD1A8C72B41F}" dt="2023-10-26T12:00:11.958" v="5047" actId="14100"/>
          <ac:spMkLst>
            <pc:docMk/>
            <pc:sldMk cId="1907421878" sldId="269"/>
            <ac:spMk id="26" creationId="{37746330-47FE-2D73-6221-A7A0A15C5771}"/>
          </ac:spMkLst>
        </pc:spChg>
        <pc:spChg chg="add mod ord">
          <ac:chgData name="Maneesh A M" userId="35fbd67b-35b9-4865-bbb3-802e881dc0e2" providerId="ADAL" clId="{A4E3411D-3E5C-4E16-BB2C-AD1A8C72B41F}" dt="2023-11-09T04:59:43.153" v="8252" actId="207"/>
          <ac:spMkLst>
            <pc:docMk/>
            <pc:sldMk cId="1907421878" sldId="269"/>
            <ac:spMk id="27" creationId="{BAB30F4B-BF64-DEDD-DA1F-453D34EE7CC4}"/>
          </ac:spMkLst>
        </pc:spChg>
        <pc:spChg chg="add del mod">
          <ac:chgData name="Maneesh A M" userId="35fbd67b-35b9-4865-bbb3-802e881dc0e2" providerId="ADAL" clId="{A4E3411D-3E5C-4E16-BB2C-AD1A8C72B41F}" dt="2023-10-26T12:01:27.406" v="5084" actId="21"/>
          <ac:spMkLst>
            <pc:docMk/>
            <pc:sldMk cId="1907421878" sldId="269"/>
            <ac:spMk id="28" creationId="{04F46D2F-EF83-98B3-8C60-E6F407DE4437}"/>
          </ac:spMkLst>
        </pc:spChg>
        <pc:spChg chg="add mod ord">
          <ac:chgData name="Maneesh A M" userId="35fbd67b-35b9-4865-bbb3-802e881dc0e2" providerId="ADAL" clId="{A4E3411D-3E5C-4E16-BB2C-AD1A8C72B41F}" dt="2023-11-10T08:54:35.939" v="9640"/>
          <ac:spMkLst>
            <pc:docMk/>
            <pc:sldMk cId="1907421878" sldId="269"/>
            <ac:spMk id="28" creationId="{B36CE01C-1B89-89D4-CAAB-4C77754F8E7A}"/>
          </ac:spMkLst>
        </pc:spChg>
        <pc:spChg chg="add del mod">
          <ac:chgData name="Maneesh A M" userId="35fbd67b-35b9-4865-bbb3-802e881dc0e2" providerId="ADAL" clId="{A4E3411D-3E5C-4E16-BB2C-AD1A8C72B41F}" dt="2023-10-26T12:20:46.024" v="5397"/>
          <ac:spMkLst>
            <pc:docMk/>
            <pc:sldMk cId="1907421878" sldId="269"/>
            <ac:spMk id="29" creationId="{FCC37FCE-4253-F780-0896-24DAE98A8E17}"/>
          </ac:spMkLst>
        </pc:spChg>
        <pc:spChg chg="add mod ord">
          <ac:chgData name="Maneesh A M" userId="35fbd67b-35b9-4865-bbb3-802e881dc0e2" providerId="ADAL" clId="{A4E3411D-3E5C-4E16-BB2C-AD1A8C72B41F}" dt="2023-11-09T04:59:46.120" v="8253" actId="207"/>
          <ac:spMkLst>
            <pc:docMk/>
            <pc:sldMk cId="1907421878" sldId="269"/>
            <ac:spMk id="30" creationId="{119D895F-4C23-2B57-FBFC-38A0EEA2DCC5}"/>
          </ac:spMkLst>
        </pc:spChg>
        <pc:spChg chg="add mod ord">
          <ac:chgData name="Maneesh A M" userId="35fbd67b-35b9-4865-bbb3-802e881dc0e2" providerId="ADAL" clId="{A4E3411D-3E5C-4E16-BB2C-AD1A8C72B41F}" dt="2023-11-10T08:54:39.549" v="9642"/>
          <ac:spMkLst>
            <pc:docMk/>
            <pc:sldMk cId="1907421878" sldId="269"/>
            <ac:spMk id="31" creationId="{4ED294C7-5E33-CC53-D8E9-14F11AA1D236}"/>
          </ac:spMkLst>
        </pc:spChg>
        <pc:spChg chg="add del mod ord">
          <ac:chgData name="Maneesh A M" userId="35fbd67b-35b9-4865-bbb3-802e881dc0e2" providerId="ADAL" clId="{A4E3411D-3E5C-4E16-BB2C-AD1A8C72B41F}" dt="2023-10-26T15:02:05.354" v="6636" actId="931"/>
          <ac:spMkLst>
            <pc:docMk/>
            <pc:sldMk cId="1907421878" sldId="269"/>
            <ac:spMk id="31" creationId="{71CCDDF9-D8F1-7C83-2246-35F4065DC884}"/>
          </ac:spMkLst>
        </pc:spChg>
        <pc:spChg chg="add mod ord">
          <ac:chgData name="Maneesh A M" userId="35fbd67b-35b9-4865-bbb3-802e881dc0e2" providerId="ADAL" clId="{A4E3411D-3E5C-4E16-BB2C-AD1A8C72B41F}" dt="2023-11-10T08:54:43.460" v="9644"/>
          <ac:spMkLst>
            <pc:docMk/>
            <pc:sldMk cId="1907421878" sldId="269"/>
            <ac:spMk id="32" creationId="{8253F813-3883-B59C-01B1-B384AD4E7522}"/>
          </ac:spMkLst>
        </pc:spChg>
        <pc:spChg chg="add mod ord">
          <ac:chgData name="Maneesh A M" userId="35fbd67b-35b9-4865-bbb3-802e881dc0e2" providerId="ADAL" clId="{A4E3411D-3E5C-4E16-BB2C-AD1A8C72B41F}" dt="2023-11-10T08:54:46.946" v="9646"/>
          <ac:spMkLst>
            <pc:docMk/>
            <pc:sldMk cId="1907421878" sldId="269"/>
            <ac:spMk id="34" creationId="{CBE69375-D671-0CA7-0C43-47EAA393B46E}"/>
          </ac:spMkLst>
        </pc:spChg>
        <pc:spChg chg="add mod ord">
          <ac:chgData name="Maneesh A M" userId="35fbd67b-35b9-4865-bbb3-802e881dc0e2" providerId="ADAL" clId="{A4E3411D-3E5C-4E16-BB2C-AD1A8C72B41F}" dt="2023-11-10T08:54:50.168" v="9648"/>
          <ac:spMkLst>
            <pc:docMk/>
            <pc:sldMk cId="1907421878" sldId="269"/>
            <ac:spMk id="35" creationId="{47CD8DCF-077F-D8E3-E2FC-5217EBF7F52C}"/>
          </ac:spMkLst>
        </pc:spChg>
        <pc:spChg chg="add mod ord">
          <ac:chgData name="Maneesh A M" userId="35fbd67b-35b9-4865-bbb3-802e881dc0e2" providerId="ADAL" clId="{A4E3411D-3E5C-4E16-BB2C-AD1A8C72B41F}" dt="2023-11-10T08:54:53.400" v="9650"/>
          <ac:spMkLst>
            <pc:docMk/>
            <pc:sldMk cId="1907421878" sldId="269"/>
            <ac:spMk id="36" creationId="{A1EE2C06-9111-98E4-C2CD-AD00FD71EA8A}"/>
          </ac:spMkLst>
        </pc:spChg>
        <pc:grpChg chg="add mod">
          <ac:chgData name="Maneesh A M" userId="35fbd67b-35b9-4865-bbb3-802e881dc0e2" providerId="ADAL" clId="{A4E3411D-3E5C-4E16-BB2C-AD1A8C72B41F}" dt="2023-11-10T07:05:22.805" v="9355" actId="164"/>
          <ac:grpSpMkLst>
            <pc:docMk/>
            <pc:sldMk cId="1907421878" sldId="269"/>
            <ac:grpSpMk id="2" creationId="{2C4C3D0C-1E97-F84C-2CF2-FFA661B62E82}"/>
          </ac:grpSpMkLst>
        </pc:grpChg>
        <pc:grpChg chg="add del mod">
          <ac:chgData name="Maneesh A M" userId="35fbd67b-35b9-4865-bbb3-802e881dc0e2" providerId="ADAL" clId="{A4E3411D-3E5C-4E16-BB2C-AD1A8C72B41F}" dt="2023-10-30T07:19:00.164" v="7566" actId="165"/>
          <ac:grpSpMkLst>
            <pc:docMk/>
            <pc:sldMk cId="1907421878" sldId="269"/>
            <ac:grpSpMk id="9" creationId="{35916E3F-654F-76BA-9661-7F7F4517CD48}"/>
          </ac:grpSpMkLst>
        </pc:grpChg>
        <pc:grpChg chg="mod topLvl">
          <ac:chgData name="Maneesh A M" userId="35fbd67b-35b9-4865-bbb3-802e881dc0e2" providerId="ADAL" clId="{A4E3411D-3E5C-4E16-BB2C-AD1A8C72B41F}" dt="2023-10-30T07:19:03.393" v="7569" actId="164"/>
          <ac:grpSpMkLst>
            <pc:docMk/>
            <pc:sldMk cId="1907421878" sldId="269"/>
            <ac:grpSpMk id="11" creationId="{6A808C25-A9EE-7D8D-6C90-4C7D5536B601}"/>
          </ac:grpSpMkLst>
        </pc:grpChg>
        <pc:grpChg chg="add mod">
          <ac:chgData name="Maneesh A M" userId="35fbd67b-35b9-4865-bbb3-802e881dc0e2" providerId="ADAL" clId="{A4E3411D-3E5C-4E16-BB2C-AD1A8C72B41F}" dt="2023-11-10T07:05:22.805" v="9355" actId="164"/>
          <ac:grpSpMkLst>
            <pc:docMk/>
            <pc:sldMk cId="1907421878" sldId="269"/>
            <ac:grpSpMk id="18" creationId="{5DC14078-6CB8-8496-A40F-35C4D099FC67}"/>
          </ac:grpSpMkLst>
        </pc:grpChg>
        <pc:grpChg chg="add mod">
          <ac:chgData name="Maneesh A M" userId="35fbd67b-35b9-4865-bbb3-802e881dc0e2" providerId="ADAL" clId="{A4E3411D-3E5C-4E16-BB2C-AD1A8C72B41F}" dt="2023-11-10T07:05:22.805" v="9355" actId="164"/>
          <ac:grpSpMkLst>
            <pc:docMk/>
            <pc:sldMk cId="1907421878" sldId="269"/>
            <ac:grpSpMk id="19" creationId="{4294395D-85DC-A5AA-3732-5A3F73F6173A}"/>
          </ac:grpSpMkLst>
        </pc:grpChg>
        <pc:grpChg chg="add mod">
          <ac:chgData name="Maneesh A M" userId="35fbd67b-35b9-4865-bbb3-802e881dc0e2" providerId="ADAL" clId="{A4E3411D-3E5C-4E16-BB2C-AD1A8C72B41F}" dt="2023-11-10T07:05:22.805" v="9355" actId="164"/>
          <ac:grpSpMkLst>
            <pc:docMk/>
            <pc:sldMk cId="1907421878" sldId="269"/>
            <ac:grpSpMk id="20" creationId="{0EA220C6-AD99-BB2E-53DA-99BA6F21EBD8}"/>
          </ac:grpSpMkLst>
        </pc:grpChg>
        <pc:grpChg chg="add mod">
          <ac:chgData name="Maneesh A M" userId="35fbd67b-35b9-4865-bbb3-802e881dc0e2" providerId="ADAL" clId="{A4E3411D-3E5C-4E16-BB2C-AD1A8C72B41F}" dt="2023-11-10T07:05:22.805" v="9355" actId="164"/>
          <ac:grpSpMkLst>
            <pc:docMk/>
            <pc:sldMk cId="1907421878" sldId="269"/>
            <ac:grpSpMk id="21" creationId="{266780CC-E37A-996D-379C-FF140580BB39}"/>
          </ac:grpSpMkLst>
        </pc:grpChg>
        <pc:grpChg chg="add mod">
          <ac:chgData name="Maneesh A M" userId="35fbd67b-35b9-4865-bbb3-802e881dc0e2" providerId="ADAL" clId="{A4E3411D-3E5C-4E16-BB2C-AD1A8C72B41F}" dt="2023-11-10T07:05:22.805" v="9355" actId="164"/>
          <ac:grpSpMkLst>
            <pc:docMk/>
            <pc:sldMk cId="1907421878" sldId="269"/>
            <ac:grpSpMk id="22" creationId="{761DAB94-E518-2C3B-6209-2BE7ACF37DC0}"/>
          </ac:grpSpMkLst>
        </pc:grpChg>
        <pc:grpChg chg="add mod">
          <ac:chgData name="Maneesh A M" userId="35fbd67b-35b9-4865-bbb3-802e881dc0e2" providerId="ADAL" clId="{A4E3411D-3E5C-4E16-BB2C-AD1A8C72B41F}" dt="2023-10-30T07:19:03.393" v="7569" actId="164"/>
          <ac:grpSpMkLst>
            <pc:docMk/>
            <pc:sldMk cId="1907421878" sldId="269"/>
            <ac:grpSpMk id="29" creationId="{9A8B7175-C85D-9DEF-356B-A7B79D0E9CAC}"/>
          </ac:grpSpMkLst>
        </pc:grpChg>
        <pc:picChg chg="add mod ord modCrop">
          <ac:chgData name="Maneesh A M" userId="35fbd67b-35b9-4865-bbb3-802e881dc0e2" providerId="ADAL" clId="{A4E3411D-3E5C-4E16-BB2C-AD1A8C72B41F}" dt="2023-11-10T08:55:00.716" v="9651" actId="18131"/>
          <ac:picMkLst>
            <pc:docMk/>
            <pc:sldMk cId="1907421878" sldId="269"/>
            <ac:picMk id="33" creationId="{378FADD7-2CA2-30FF-13C1-DA7A781492F9}"/>
          </ac:picMkLst>
        </pc:picChg>
        <pc:cxnChg chg="mod topLvl">
          <ac:chgData name="Maneesh A M" userId="35fbd67b-35b9-4865-bbb3-802e881dc0e2" providerId="ADAL" clId="{A4E3411D-3E5C-4E16-BB2C-AD1A8C72B41F}" dt="2023-11-09T04:59:50.611" v="8254" actId="692"/>
          <ac:cxnSpMkLst>
            <pc:docMk/>
            <pc:sldMk cId="1907421878" sldId="269"/>
            <ac:cxnSpMk id="10" creationId="{CE436309-B025-50C8-C40D-79D5CD184D5B}"/>
          </ac:cxnSpMkLst>
        </pc:cxnChg>
      </pc:sldChg>
      <pc:sldChg chg="addSp delSp modSp new mod modClrScheme chgLayout">
        <pc:chgData name="Maneesh A M" userId="35fbd67b-35b9-4865-bbb3-802e881dc0e2" providerId="ADAL" clId="{A4E3411D-3E5C-4E16-BB2C-AD1A8C72B41F}" dt="2023-11-09T06:31:51.182" v="9243"/>
        <pc:sldMkLst>
          <pc:docMk/>
          <pc:sldMk cId="502486996" sldId="270"/>
        </pc:sldMkLst>
        <pc:spChg chg="add del mod">
          <ac:chgData name="Maneesh A M" userId="35fbd67b-35b9-4865-bbb3-802e881dc0e2" providerId="ADAL" clId="{A4E3411D-3E5C-4E16-BB2C-AD1A8C72B41F}" dt="2023-11-09T06:31:47.732" v="9241"/>
          <ac:spMkLst>
            <pc:docMk/>
            <pc:sldMk cId="502486996" sldId="270"/>
            <ac:spMk id="2" creationId="{78687452-31E9-BBE1-4D66-E20ECC0C921E}"/>
          </ac:spMkLst>
        </pc:spChg>
        <pc:spChg chg="add del mod ord">
          <ac:chgData name="Maneesh A M" userId="35fbd67b-35b9-4865-bbb3-802e881dc0e2" providerId="ADAL" clId="{A4E3411D-3E5C-4E16-BB2C-AD1A8C72B41F}" dt="2023-11-09T06:05:23.913" v="8411" actId="6264"/>
          <ac:spMkLst>
            <pc:docMk/>
            <pc:sldMk cId="502486996" sldId="270"/>
            <ac:spMk id="3" creationId="{46627A3C-823B-6D6A-0DFD-DCDA1C8FCE78}"/>
          </ac:spMkLst>
        </pc:spChg>
        <pc:spChg chg="add del mod">
          <ac:chgData name="Maneesh A M" userId="35fbd67b-35b9-4865-bbb3-802e881dc0e2" providerId="ADAL" clId="{A4E3411D-3E5C-4E16-BB2C-AD1A8C72B41F}" dt="2023-10-30T07:19:29.863" v="7595" actId="21"/>
          <ac:spMkLst>
            <pc:docMk/>
            <pc:sldMk cId="502486996" sldId="270"/>
            <ac:spMk id="3" creationId="{527DD9A2-FA4C-1A26-9AD7-9A429C744901}"/>
          </ac:spMkLst>
        </pc:spChg>
        <pc:spChg chg="add del mod ord">
          <ac:chgData name="Maneesh A M" userId="35fbd67b-35b9-4865-bbb3-802e881dc0e2" providerId="ADAL" clId="{A4E3411D-3E5C-4E16-BB2C-AD1A8C72B41F}" dt="2023-11-09T06:05:23.913" v="8411" actId="6264"/>
          <ac:spMkLst>
            <pc:docMk/>
            <pc:sldMk cId="502486996" sldId="270"/>
            <ac:spMk id="5" creationId="{C4F39758-C8AB-7407-37E8-359A6C131580}"/>
          </ac:spMkLst>
        </pc:spChg>
        <pc:spChg chg="add mod ord">
          <ac:chgData name="Maneesh A M" userId="35fbd67b-35b9-4865-bbb3-802e881dc0e2" providerId="ADAL" clId="{A4E3411D-3E5C-4E16-BB2C-AD1A8C72B41F}" dt="2023-11-09T06:31:51.182" v="9243"/>
          <ac:spMkLst>
            <pc:docMk/>
            <pc:sldMk cId="502486996" sldId="270"/>
            <ac:spMk id="6" creationId="{75E47C57-5024-F085-66E3-F388C05ECFB2}"/>
          </ac:spMkLst>
        </pc:spChg>
        <pc:spChg chg="add mod">
          <ac:chgData name="Maneesh A M" userId="35fbd67b-35b9-4865-bbb3-802e881dc0e2" providerId="ADAL" clId="{A4E3411D-3E5C-4E16-BB2C-AD1A8C72B41F}" dt="2023-10-26T12:15:20.749" v="5308" actId="12789"/>
          <ac:spMkLst>
            <pc:docMk/>
            <pc:sldMk cId="502486996" sldId="270"/>
            <ac:spMk id="7" creationId="{147766EE-E37D-3AC8-6037-846A88B3FD49}"/>
          </ac:spMkLst>
        </pc:spChg>
        <pc:spChg chg="add mod">
          <ac:chgData name="Maneesh A M" userId="35fbd67b-35b9-4865-bbb3-802e881dc0e2" providerId="ADAL" clId="{A4E3411D-3E5C-4E16-BB2C-AD1A8C72B41F}" dt="2023-10-26T12:15:26.613" v="5317" actId="12788"/>
          <ac:spMkLst>
            <pc:docMk/>
            <pc:sldMk cId="502486996" sldId="270"/>
            <ac:spMk id="9" creationId="{7D05FD87-E677-D50C-6F4B-E54BA22EA51D}"/>
          </ac:spMkLst>
        </pc:spChg>
        <pc:spChg chg="add mod">
          <ac:chgData name="Maneesh A M" userId="35fbd67b-35b9-4865-bbb3-802e881dc0e2" providerId="ADAL" clId="{A4E3411D-3E5C-4E16-BB2C-AD1A8C72B41F}" dt="2023-10-26T12:15:30.340" v="5321" actId="12789"/>
          <ac:spMkLst>
            <pc:docMk/>
            <pc:sldMk cId="502486996" sldId="270"/>
            <ac:spMk id="10" creationId="{B53E3AB8-7D92-92CE-B942-DB21D417B377}"/>
          </ac:spMkLst>
        </pc:spChg>
        <pc:spChg chg="add mod">
          <ac:chgData name="Maneesh A M" userId="35fbd67b-35b9-4865-bbb3-802e881dc0e2" providerId="ADAL" clId="{A4E3411D-3E5C-4E16-BB2C-AD1A8C72B41F}" dt="2023-10-26T12:15:33.925" v="5325" actId="12788"/>
          <ac:spMkLst>
            <pc:docMk/>
            <pc:sldMk cId="502486996" sldId="270"/>
            <ac:spMk id="11" creationId="{70E62F97-F1D8-E3D7-DBE4-12A00CF42E3A}"/>
          </ac:spMkLst>
        </pc:spChg>
        <pc:spChg chg="add mod topLvl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27" creationId="{9876759F-7F39-E24C-4079-E7AEEA34E2FE}"/>
          </ac:spMkLst>
        </pc:spChg>
        <pc:spChg chg="add mod topLvl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28" creationId="{7C24F840-51F4-BF08-2D9A-B70F7F7107AB}"/>
          </ac:spMkLst>
        </pc:spChg>
        <pc:spChg chg="add del mod">
          <ac:chgData name="Maneesh A M" userId="35fbd67b-35b9-4865-bbb3-802e881dc0e2" providerId="ADAL" clId="{A4E3411D-3E5C-4E16-BB2C-AD1A8C72B41F}" dt="2023-10-26T12:12:36.389" v="5262" actId="478"/>
          <ac:spMkLst>
            <pc:docMk/>
            <pc:sldMk cId="502486996" sldId="270"/>
            <ac:spMk id="29" creationId="{7A657DDF-7849-9495-D135-74280D8237E3}"/>
          </ac:spMkLst>
        </pc:spChg>
        <pc:spChg chg="add del mod">
          <ac:chgData name="Maneesh A M" userId="35fbd67b-35b9-4865-bbb3-802e881dc0e2" providerId="ADAL" clId="{A4E3411D-3E5C-4E16-BB2C-AD1A8C72B41F}" dt="2023-10-26T12:12:36.389" v="5262" actId="478"/>
          <ac:spMkLst>
            <pc:docMk/>
            <pc:sldMk cId="502486996" sldId="270"/>
            <ac:spMk id="30" creationId="{D54BD159-344B-E30C-DF87-1A6A1014CA7C}"/>
          </ac:spMkLst>
        </pc:spChg>
        <pc:spChg chg="add mod topLvl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31" creationId="{9CED58B0-0220-69C4-7486-BAC28613C837}"/>
          </ac:spMkLst>
        </pc:spChg>
        <pc:spChg chg="add mod topLvl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32" creationId="{E8FFBD29-A84B-4B3C-A6F4-76E2A312E293}"/>
          </ac:spMkLst>
        </pc:spChg>
        <pc:spChg chg="add mod topLvl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33" creationId="{2BF5DA8A-0E93-EC3E-9B73-A2CABD952DB9}"/>
          </ac:spMkLst>
        </pc:spChg>
        <pc:spChg chg="add mod topLvl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34" creationId="{1D0BC0C1-DB8F-5FCF-317E-ED7EC2CA9FAE}"/>
          </ac:spMkLst>
        </pc:spChg>
        <pc:spChg chg="add mod topLvl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35" creationId="{71B96692-40B8-AD52-2E11-8AF5010B2DCC}"/>
          </ac:spMkLst>
        </pc:spChg>
        <pc:spChg chg="add mod topLvl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36" creationId="{81D1E888-6247-1C1C-C782-F78EBA8CAA52}"/>
          </ac:spMkLst>
        </pc:spChg>
        <pc:spChg chg="add mod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41" creationId="{31BD57C5-FF1E-078C-336E-83C47747FB32}"/>
          </ac:spMkLst>
        </pc:spChg>
        <pc:spChg chg="add mod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42" creationId="{8F54E50C-ADF0-0F90-DD01-DC62CBDB555B}"/>
          </ac:spMkLst>
        </pc:spChg>
        <pc:spChg chg="add mod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43" creationId="{21EC90D8-8441-18EA-C752-A53C38CB88AC}"/>
          </ac:spMkLst>
        </pc:spChg>
        <pc:spChg chg="add mod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44" creationId="{AFB02632-73EE-B5D4-4790-E44CFE2051A1}"/>
          </ac:spMkLst>
        </pc:spChg>
        <pc:spChg chg="add mod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45" creationId="{F2A86F55-0BBA-FF4D-86CD-26E49EE64ECF}"/>
          </ac:spMkLst>
        </pc:spChg>
        <pc:spChg chg="add mod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46" creationId="{F86F7DA6-26BD-5F80-DF1E-D2B9C967379D}"/>
          </ac:spMkLst>
        </pc:spChg>
        <pc:spChg chg="add mod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47" creationId="{961112E3-1872-2EAF-99E9-BE3FF987214E}"/>
          </ac:spMkLst>
        </pc:spChg>
        <pc:spChg chg="add mod">
          <ac:chgData name="Maneesh A M" userId="35fbd67b-35b9-4865-bbb3-802e881dc0e2" providerId="ADAL" clId="{A4E3411D-3E5C-4E16-BB2C-AD1A8C72B41F}" dt="2023-11-09T05:52:21.807" v="8334" actId="2711"/>
          <ac:spMkLst>
            <pc:docMk/>
            <pc:sldMk cId="502486996" sldId="270"/>
            <ac:spMk id="48" creationId="{56FB5A1C-A0DF-A901-8113-550C973FC863}"/>
          </ac:spMkLst>
        </pc:spChg>
        <pc:spChg chg="add mod ord">
          <ac:chgData name="Maneesh A M" userId="35fbd67b-35b9-4865-bbb3-802e881dc0e2" providerId="ADAL" clId="{A4E3411D-3E5C-4E16-BB2C-AD1A8C72B41F}" dt="2023-11-09T05:00:08.429" v="8257" actId="207"/>
          <ac:spMkLst>
            <pc:docMk/>
            <pc:sldMk cId="502486996" sldId="270"/>
            <ac:spMk id="49" creationId="{C5C44497-7D9A-3934-1B1C-5F31D91F4772}"/>
          </ac:spMkLst>
        </pc:spChg>
        <pc:grpChg chg="add del mod">
          <ac:chgData name="Maneesh A M" userId="35fbd67b-35b9-4865-bbb3-802e881dc0e2" providerId="ADAL" clId="{A4E3411D-3E5C-4E16-BB2C-AD1A8C72B41F}" dt="2023-10-26T12:16:41.879" v="5344" actId="165"/>
          <ac:grpSpMkLst>
            <pc:docMk/>
            <pc:sldMk cId="502486996" sldId="270"/>
            <ac:grpSpMk id="37" creationId="{EE499D3C-AF42-4C52-2727-FD016742B990}"/>
          </ac:grpSpMkLst>
        </pc:grpChg>
        <pc:grpChg chg="add del mod">
          <ac:chgData name="Maneesh A M" userId="35fbd67b-35b9-4865-bbb3-802e881dc0e2" providerId="ADAL" clId="{A4E3411D-3E5C-4E16-BB2C-AD1A8C72B41F}" dt="2023-10-26T12:16:41.879" v="5344" actId="165"/>
          <ac:grpSpMkLst>
            <pc:docMk/>
            <pc:sldMk cId="502486996" sldId="270"/>
            <ac:grpSpMk id="38" creationId="{2D8A0BF7-D508-53A5-95BD-60E6459ECB86}"/>
          </ac:grpSpMkLst>
        </pc:grpChg>
        <pc:grpChg chg="add del mod">
          <ac:chgData name="Maneesh A M" userId="35fbd67b-35b9-4865-bbb3-802e881dc0e2" providerId="ADAL" clId="{A4E3411D-3E5C-4E16-BB2C-AD1A8C72B41F}" dt="2023-10-26T12:16:44.575" v="5345" actId="165"/>
          <ac:grpSpMkLst>
            <pc:docMk/>
            <pc:sldMk cId="502486996" sldId="270"/>
            <ac:grpSpMk id="39" creationId="{7384CCBB-5DE8-FA60-35B9-668603110B8F}"/>
          </ac:grpSpMkLst>
        </pc:grpChg>
        <pc:grpChg chg="add del mod">
          <ac:chgData name="Maneesh A M" userId="35fbd67b-35b9-4865-bbb3-802e881dc0e2" providerId="ADAL" clId="{A4E3411D-3E5C-4E16-BB2C-AD1A8C72B41F}" dt="2023-10-26T12:16:44.575" v="5345" actId="165"/>
          <ac:grpSpMkLst>
            <pc:docMk/>
            <pc:sldMk cId="502486996" sldId="270"/>
            <ac:grpSpMk id="40" creationId="{39A2EBC4-0048-298E-6CE6-C5ECC1A40726}"/>
          </ac:grpSpMkLst>
        </pc:grpChg>
        <pc:cxnChg chg="add mod">
          <ac:chgData name="Maneesh A M" userId="35fbd67b-35b9-4865-bbb3-802e881dc0e2" providerId="ADAL" clId="{A4E3411D-3E5C-4E16-BB2C-AD1A8C72B41F}" dt="2023-10-26T12:11:32.481" v="5215" actId="1036"/>
          <ac:cxnSpMkLst>
            <pc:docMk/>
            <pc:sldMk cId="502486996" sldId="270"/>
            <ac:cxnSpMk id="4" creationId="{FC90ECA0-DB8F-12FC-A9D3-62F64B58F4F7}"/>
          </ac:cxnSpMkLst>
        </pc:cxnChg>
        <pc:cxnChg chg="add del mod">
          <ac:chgData name="Maneesh A M" userId="35fbd67b-35b9-4865-bbb3-802e881dc0e2" providerId="ADAL" clId="{A4E3411D-3E5C-4E16-BB2C-AD1A8C72B41F}" dt="2023-10-26T12:09:01.158" v="5153" actId="478"/>
          <ac:cxnSpMkLst>
            <pc:docMk/>
            <pc:sldMk cId="502486996" sldId="270"/>
            <ac:cxnSpMk id="6" creationId="{D6348C52-3D28-DB31-F1CF-C6028DA214CC}"/>
          </ac:cxnSpMkLst>
        </pc:cxnChg>
        <pc:cxnChg chg="add mod">
          <ac:chgData name="Maneesh A M" userId="35fbd67b-35b9-4865-bbb3-802e881dc0e2" providerId="ADAL" clId="{A4E3411D-3E5C-4E16-BB2C-AD1A8C72B41F}" dt="2023-10-26T12:15:20.749" v="5308" actId="12789"/>
          <ac:cxnSpMkLst>
            <pc:docMk/>
            <pc:sldMk cId="502486996" sldId="270"/>
            <ac:cxnSpMk id="15" creationId="{0D45D3BD-8429-3E3A-A47A-06EBAE2E9E64}"/>
          </ac:cxnSpMkLst>
        </pc:cxnChg>
        <pc:cxnChg chg="add mod">
          <ac:chgData name="Maneesh A M" userId="35fbd67b-35b9-4865-bbb3-802e881dc0e2" providerId="ADAL" clId="{A4E3411D-3E5C-4E16-BB2C-AD1A8C72B41F}" dt="2023-10-26T12:15:26.613" v="5317" actId="12788"/>
          <ac:cxnSpMkLst>
            <pc:docMk/>
            <pc:sldMk cId="502486996" sldId="270"/>
            <ac:cxnSpMk id="18" creationId="{B6A4BB5D-0F2C-F2DC-A9CC-7608E27959CB}"/>
          </ac:cxnSpMkLst>
        </pc:cxnChg>
        <pc:cxnChg chg="add mod">
          <ac:chgData name="Maneesh A M" userId="35fbd67b-35b9-4865-bbb3-802e881dc0e2" providerId="ADAL" clId="{A4E3411D-3E5C-4E16-BB2C-AD1A8C72B41F}" dt="2023-10-26T12:15:33.925" v="5325" actId="12788"/>
          <ac:cxnSpMkLst>
            <pc:docMk/>
            <pc:sldMk cId="502486996" sldId="270"/>
            <ac:cxnSpMk id="23" creationId="{1983EA75-9456-FC27-3DAB-714AA68A03A4}"/>
          </ac:cxnSpMkLst>
        </pc:cxnChg>
        <pc:cxnChg chg="add mod">
          <ac:chgData name="Maneesh A M" userId="35fbd67b-35b9-4865-bbb3-802e881dc0e2" providerId="ADAL" clId="{A4E3411D-3E5C-4E16-BB2C-AD1A8C72B41F}" dt="2023-10-26T12:15:30.340" v="5321" actId="12789"/>
          <ac:cxnSpMkLst>
            <pc:docMk/>
            <pc:sldMk cId="502486996" sldId="270"/>
            <ac:cxnSpMk id="24" creationId="{8D9FA391-5AD9-0C79-00A8-5A805A6F02FC}"/>
          </ac:cxnSpMkLst>
        </pc:cxnChg>
      </pc:sldChg>
      <pc:sldChg chg="addSp delSp modSp new mod modClrScheme chgLayout">
        <pc:chgData name="Maneesh A M" userId="35fbd67b-35b9-4865-bbb3-802e881dc0e2" providerId="ADAL" clId="{A4E3411D-3E5C-4E16-BB2C-AD1A8C72B41F}" dt="2023-11-10T09:56:36.093" v="9750" actId="207"/>
        <pc:sldMkLst>
          <pc:docMk/>
          <pc:sldMk cId="1552868358" sldId="271"/>
        </pc:sldMkLst>
        <pc:spChg chg="add del mod">
          <ac:chgData name="Maneesh A M" userId="35fbd67b-35b9-4865-bbb3-802e881dc0e2" providerId="ADAL" clId="{A4E3411D-3E5C-4E16-BB2C-AD1A8C72B41F}" dt="2023-11-09T06:31:54.967" v="9246"/>
          <ac:spMkLst>
            <pc:docMk/>
            <pc:sldMk cId="1552868358" sldId="271"/>
            <ac:spMk id="2" creationId="{20C72B3A-D285-56B5-681F-D1805FCEF97A}"/>
          </ac:spMkLst>
        </pc:spChg>
        <pc:spChg chg="add del mod">
          <ac:chgData name="Maneesh A M" userId="35fbd67b-35b9-4865-bbb3-802e881dc0e2" providerId="ADAL" clId="{A4E3411D-3E5C-4E16-BB2C-AD1A8C72B41F}" dt="2023-11-10T08:55:11.600" v="9653" actId="6264"/>
          <ac:spMkLst>
            <pc:docMk/>
            <pc:sldMk cId="1552868358" sldId="271"/>
            <ac:spMk id="2" creationId="{47C95B22-D008-0957-C063-96DF93E5DD59}"/>
          </ac:spMkLst>
        </pc:spChg>
        <pc:spChg chg="add mod ord">
          <ac:chgData name="Maneesh A M" userId="35fbd67b-35b9-4865-bbb3-802e881dc0e2" providerId="ADAL" clId="{A4E3411D-3E5C-4E16-BB2C-AD1A8C72B41F}" dt="2023-11-10T09:56:36.093" v="9750" actId="207"/>
          <ac:spMkLst>
            <pc:docMk/>
            <pc:sldMk cId="1552868358" sldId="271"/>
            <ac:spMk id="3" creationId="{290424F7-A131-2693-BBB7-E042D16935B9}"/>
          </ac:spMkLst>
        </pc:spChg>
        <pc:spChg chg="add del mod">
          <ac:chgData name="Maneesh A M" userId="35fbd67b-35b9-4865-bbb3-802e881dc0e2" providerId="ADAL" clId="{A4E3411D-3E5C-4E16-BB2C-AD1A8C72B41F}" dt="2023-10-30T07:19:58.446" v="7653" actId="21"/>
          <ac:spMkLst>
            <pc:docMk/>
            <pc:sldMk cId="1552868358" sldId="271"/>
            <ac:spMk id="3" creationId="{E4A21413-4F88-C5EF-F83C-AB3C86261E6C}"/>
          </ac:spMkLst>
        </pc:spChg>
        <pc:spChg chg="add mod ord">
          <ac:chgData name="Maneesh A M" userId="35fbd67b-35b9-4865-bbb3-802e881dc0e2" providerId="ADAL" clId="{A4E3411D-3E5C-4E16-BB2C-AD1A8C72B41F}" dt="2023-11-10T08:55:14.505" v="9655"/>
          <ac:spMkLst>
            <pc:docMk/>
            <pc:sldMk cId="1552868358" sldId="271"/>
            <ac:spMk id="4" creationId="{57618083-E010-1EFF-98D3-43A3ECBC2A71}"/>
          </ac:spMkLst>
        </pc:spChg>
        <pc:spChg chg="add mod ord">
          <ac:chgData name="Maneesh A M" userId="35fbd67b-35b9-4865-bbb3-802e881dc0e2" providerId="ADAL" clId="{A4E3411D-3E5C-4E16-BB2C-AD1A8C72B41F}" dt="2023-11-10T08:55:17.505" v="9657"/>
          <ac:spMkLst>
            <pc:docMk/>
            <pc:sldMk cId="1552868358" sldId="271"/>
            <ac:spMk id="6" creationId="{43E3770A-5ED0-48E6-DD26-481E290A7E34}"/>
          </ac:spMkLst>
        </pc:spChg>
        <pc:spChg chg="add del mod">
          <ac:chgData name="Maneesh A M" userId="35fbd67b-35b9-4865-bbb3-802e881dc0e2" providerId="ADAL" clId="{A4E3411D-3E5C-4E16-BB2C-AD1A8C72B41F}" dt="2023-11-10T08:55:18.149" v="9659"/>
          <ac:spMkLst>
            <pc:docMk/>
            <pc:sldMk cId="1552868358" sldId="271"/>
            <ac:spMk id="9" creationId="{5BEC7D02-6C99-1C0C-2394-FFFFF3F79FA2}"/>
          </ac:spMkLst>
        </pc:spChg>
        <pc:spChg chg="add del mod">
          <ac:chgData name="Maneesh A M" userId="35fbd67b-35b9-4865-bbb3-802e881dc0e2" providerId="ADAL" clId="{A4E3411D-3E5C-4E16-BB2C-AD1A8C72B41F}" dt="2023-11-10T08:55:18.149" v="9661"/>
          <ac:spMkLst>
            <pc:docMk/>
            <pc:sldMk cId="1552868358" sldId="271"/>
            <ac:spMk id="10" creationId="{A95C9509-1CEC-655E-FCD2-26D706F8354C}"/>
          </ac:spMkLst>
        </pc:spChg>
        <pc:spChg chg="add mod">
          <ac:chgData name="Maneesh A M" userId="35fbd67b-35b9-4865-bbb3-802e881dc0e2" providerId="ADAL" clId="{A4E3411D-3E5C-4E16-BB2C-AD1A8C72B41F}" dt="2023-11-09T05:53:01.754" v="8335" actId="2711"/>
          <ac:spMkLst>
            <pc:docMk/>
            <pc:sldMk cId="1552868358" sldId="271"/>
            <ac:spMk id="11" creationId="{EFF2C1BB-9B6F-D335-152F-BEC95996B000}"/>
          </ac:spMkLst>
        </pc:spChg>
        <pc:spChg chg="add mod ord">
          <ac:chgData name="Maneesh A M" userId="35fbd67b-35b9-4865-bbb3-802e881dc0e2" providerId="ADAL" clId="{A4E3411D-3E5C-4E16-BB2C-AD1A8C72B41F}" dt="2023-11-09T05:00:37.075" v="8261" actId="207"/>
          <ac:spMkLst>
            <pc:docMk/>
            <pc:sldMk cId="1552868358" sldId="271"/>
            <ac:spMk id="12" creationId="{E12B69C6-F37F-5C04-7479-EF2AAC18519F}"/>
          </ac:spMkLst>
        </pc:spChg>
        <pc:graphicFrameChg chg="add mod">
          <ac:chgData name="Maneesh A M" userId="35fbd67b-35b9-4865-bbb3-802e881dc0e2" providerId="ADAL" clId="{A4E3411D-3E5C-4E16-BB2C-AD1A8C72B41F}" dt="2023-11-09T05:00:45.849" v="8262" actId="692"/>
          <ac:graphicFrameMkLst>
            <pc:docMk/>
            <pc:sldMk cId="1552868358" sldId="271"/>
            <ac:graphicFrameMk id="5" creationId="{A0B996EC-5585-8AF2-4158-79819322DAC5}"/>
          </ac:graphicFrameMkLst>
        </pc:graphicFrameChg>
        <pc:graphicFrameChg chg="add mod">
          <ac:chgData name="Maneesh A M" userId="35fbd67b-35b9-4865-bbb3-802e881dc0e2" providerId="ADAL" clId="{A4E3411D-3E5C-4E16-BB2C-AD1A8C72B41F}" dt="2023-11-09T05:00:51.500" v="8264" actId="2085"/>
          <ac:graphicFrameMkLst>
            <pc:docMk/>
            <pc:sldMk cId="1552868358" sldId="271"/>
            <ac:graphicFrameMk id="8" creationId="{ABF33F94-97AA-41F8-4AD6-ECE55398BBFE}"/>
          </ac:graphicFrameMkLst>
        </pc:graphicFrameChg>
      </pc:sldChg>
      <pc:sldChg chg="addSp delSp modSp new mod modClrScheme chgLayout">
        <pc:chgData name="Maneesh A M" userId="35fbd67b-35b9-4865-bbb3-802e881dc0e2" providerId="ADAL" clId="{A4E3411D-3E5C-4E16-BB2C-AD1A8C72B41F}" dt="2023-11-09T06:32:07.547" v="9253"/>
        <pc:sldMkLst>
          <pc:docMk/>
          <pc:sldMk cId="3337113135" sldId="272"/>
        </pc:sldMkLst>
        <pc:spChg chg="add del mod">
          <ac:chgData name="Maneesh A M" userId="35fbd67b-35b9-4865-bbb3-802e881dc0e2" providerId="ADAL" clId="{A4E3411D-3E5C-4E16-BB2C-AD1A8C72B41F}" dt="2023-11-09T06:32:04.182" v="9251"/>
          <ac:spMkLst>
            <pc:docMk/>
            <pc:sldMk cId="3337113135" sldId="272"/>
            <ac:spMk id="2" creationId="{5252083D-FCE5-1AAD-D344-66B7231658C6}"/>
          </ac:spMkLst>
        </pc:spChg>
        <pc:spChg chg="add mod">
          <ac:chgData name="Maneesh A M" userId="35fbd67b-35b9-4865-bbb3-802e881dc0e2" providerId="ADAL" clId="{A4E3411D-3E5C-4E16-BB2C-AD1A8C72B41F}" dt="2023-10-26T13:02:50.719" v="5765" actId="571"/>
          <ac:spMkLst>
            <pc:docMk/>
            <pc:sldMk cId="3337113135" sldId="272"/>
            <ac:spMk id="3" creationId="{4471137A-4567-D1FE-12B7-2989148928B0}"/>
          </ac:spMkLst>
        </pc:spChg>
        <pc:spChg chg="add mod ord">
          <ac:chgData name="Maneesh A M" userId="35fbd67b-35b9-4865-bbb3-802e881dc0e2" providerId="ADAL" clId="{A4E3411D-3E5C-4E16-BB2C-AD1A8C72B41F}" dt="2023-11-09T06:32:07.547" v="9253"/>
          <ac:spMkLst>
            <pc:docMk/>
            <pc:sldMk cId="3337113135" sldId="272"/>
            <ac:spMk id="3" creationId="{8675F377-D339-8E21-B759-931F265EFEBE}"/>
          </ac:spMkLst>
        </pc:spChg>
        <pc:spChg chg="add del mod">
          <ac:chgData name="Maneesh A M" userId="35fbd67b-35b9-4865-bbb3-802e881dc0e2" providerId="ADAL" clId="{A4E3411D-3E5C-4E16-BB2C-AD1A8C72B41F}" dt="2023-10-26T13:03:24.465" v="5784" actId="478"/>
          <ac:spMkLst>
            <pc:docMk/>
            <pc:sldMk cId="3337113135" sldId="272"/>
            <ac:spMk id="4" creationId="{92A8C9A6-FB41-0224-0C48-DC96F982FF7C}"/>
          </ac:spMkLst>
        </pc:spChg>
        <pc:spChg chg="add mod">
          <ac:chgData name="Maneesh A M" userId="35fbd67b-35b9-4865-bbb3-802e881dc0e2" providerId="ADAL" clId="{A4E3411D-3E5C-4E16-BB2C-AD1A8C72B41F}" dt="2023-10-26T13:02:50.719" v="5765" actId="571"/>
          <ac:spMkLst>
            <pc:docMk/>
            <pc:sldMk cId="3337113135" sldId="272"/>
            <ac:spMk id="5" creationId="{60FD48C2-B0E1-5552-8553-77EE2733B19F}"/>
          </ac:spMkLst>
        </pc:spChg>
        <pc:spChg chg="add mod topLvl">
          <ac:chgData name="Maneesh A M" userId="35fbd67b-35b9-4865-bbb3-802e881dc0e2" providerId="ADAL" clId="{A4E3411D-3E5C-4E16-BB2C-AD1A8C72B41F}" dt="2023-10-26T15:00:43.959" v="6623" actId="165"/>
          <ac:spMkLst>
            <pc:docMk/>
            <pc:sldMk cId="3337113135" sldId="272"/>
            <ac:spMk id="7" creationId="{E60BA74A-70B4-98C0-9FDF-25CA3B9C9935}"/>
          </ac:spMkLst>
        </pc:spChg>
        <pc:spChg chg="add del mod">
          <ac:chgData name="Maneesh A M" userId="35fbd67b-35b9-4865-bbb3-802e881dc0e2" providerId="ADAL" clId="{A4E3411D-3E5C-4E16-BB2C-AD1A8C72B41F}" dt="2023-10-26T13:02:45.417" v="5761" actId="478"/>
          <ac:spMkLst>
            <pc:docMk/>
            <pc:sldMk cId="3337113135" sldId="272"/>
            <ac:spMk id="8" creationId="{0326A61F-07B0-A223-2B46-A37786A33211}"/>
          </ac:spMkLst>
        </pc:spChg>
        <pc:spChg chg="add mod">
          <ac:chgData name="Maneesh A M" userId="35fbd67b-35b9-4865-bbb3-802e881dc0e2" providerId="ADAL" clId="{A4E3411D-3E5C-4E16-BB2C-AD1A8C72B41F}" dt="2023-10-26T13:02:50.719" v="5765" actId="571"/>
          <ac:spMkLst>
            <pc:docMk/>
            <pc:sldMk cId="3337113135" sldId="272"/>
            <ac:spMk id="9" creationId="{3A545C54-9352-D64C-22DA-0236F32AFECC}"/>
          </ac:spMkLst>
        </pc:spChg>
        <pc:spChg chg="mod">
          <ac:chgData name="Maneesh A M" userId="35fbd67b-35b9-4865-bbb3-802e881dc0e2" providerId="ADAL" clId="{A4E3411D-3E5C-4E16-BB2C-AD1A8C72B41F}" dt="2023-11-09T05:53:36.406" v="8338" actId="2711"/>
          <ac:spMkLst>
            <pc:docMk/>
            <pc:sldMk cId="3337113135" sldId="272"/>
            <ac:spMk id="11" creationId="{85E8A454-D99B-308C-F81C-831EBC8EBA9A}"/>
          </ac:spMkLst>
        </pc:spChg>
        <pc:spChg chg="mod">
          <ac:chgData name="Maneesh A M" userId="35fbd67b-35b9-4865-bbb3-802e881dc0e2" providerId="ADAL" clId="{A4E3411D-3E5C-4E16-BB2C-AD1A8C72B41F}" dt="2023-11-09T05:53:36.406" v="8338" actId="2711"/>
          <ac:spMkLst>
            <pc:docMk/>
            <pc:sldMk cId="3337113135" sldId="272"/>
            <ac:spMk id="12" creationId="{10B1D09F-5B40-D3A4-8C47-8B75359234A0}"/>
          </ac:spMkLst>
        </pc:spChg>
        <pc:spChg chg="add mod topLvl">
          <ac:chgData name="Maneesh A M" userId="35fbd67b-35b9-4865-bbb3-802e881dc0e2" providerId="ADAL" clId="{A4E3411D-3E5C-4E16-BB2C-AD1A8C72B41F}" dt="2023-10-26T15:00:43.959" v="6623" actId="165"/>
          <ac:spMkLst>
            <pc:docMk/>
            <pc:sldMk cId="3337113135" sldId="272"/>
            <ac:spMk id="13" creationId="{AB777401-8108-2752-668F-1429F72DF8B2}"/>
          </ac:spMkLst>
        </pc:spChg>
        <pc:spChg chg="mod">
          <ac:chgData name="Maneesh A M" userId="35fbd67b-35b9-4865-bbb3-802e881dc0e2" providerId="ADAL" clId="{A4E3411D-3E5C-4E16-BB2C-AD1A8C72B41F}" dt="2023-11-09T05:53:36.406" v="8338" actId="2711"/>
          <ac:spMkLst>
            <pc:docMk/>
            <pc:sldMk cId="3337113135" sldId="272"/>
            <ac:spMk id="15" creationId="{364EBD46-A270-9A59-726E-AF6365D2F9F5}"/>
          </ac:spMkLst>
        </pc:spChg>
        <pc:spChg chg="mod">
          <ac:chgData name="Maneesh A M" userId="35fbd67b-35b9-4865-bbb3-802e881dc0e2" providerId="ADAL" clId="{A4E3411D-3E5C-4E16-BB2C-AD1A8C72B41F}" dt="2023-11-09T05:53:36.406" v="8338" actId="2711"/>
          <ac:spMkLst>
            <pc:docMk/>
            <pc:sldMk cId="3337113135" sldId="272"/>
            <ac:spMk id="16" creationId="{08446D1C-AB44-D891-A30E-15F7D9354E37}"/>
          </ac:spMkLst>
        </pc:spChg>
        <pc:spChg chg="add mod topLvl">
          <ac:chgData name="Maneesh A M" userId="35fbd67b-35b9-4865-bbb3-802e881dc0e2" providerId="ADAL" clId="{A4E3411D-3E5C-4E16-BB2C-AD1A8C72B41F}" dt="2023-10-26T15:00:43.959" v="6623" actId="165"/>
          <ac:spMkLst>
            <pc:docMk/>
            <pc:sldMk cId="3337113135" sldId="272"/>
            <ac:spMk id="17" creationId="{948C4319-01D5-DA72-F37B-CB55E9A7D843}"/>
          </ac:spMkLst>
        </pc:spChg>
        <pc:spChg chg="mod">
          <ac:chgData name="Maneesh A M" userId="35fbd67b-35b9-4865-bbb3-802e881dc0e2" providerId="ADAL" clId="{A4E3411D-3E5C-4E16-BB2C-AD1A8C72B41F}" dt="2023-11-09T05:53:36.406" v="8338" actId="2711"/>
          <ac:spMkLst>
            <pc:docMk/>
            <pc:sldMk cId="3337113135" sldId="272"/>
            <ac:spMk id="19" creationId="{0A35DB7A-5C82-916A-F560-321F4FC501B2}"/>
          </ac:spMkLst>
        </pc:spChg>
        <pc:spChg chg="mod">
          <ac:chgData name="Maneesh A M" userId="35fbd67b-35b9-4865-bbb3-802e881dc0e2" providerId="ADAL" clId="{A4E3411D-3E5C-4E16-BB2C-AD1A8C72B41F}" dt="2023-11-09T05:53:36.406" v="8338" actId="2711"/>
          <ac:spMkLst>
            <pc:docMk/>
            <pc:sldMk cId="3337113135" sldId="272"/>
            <ac:spMk id="20" creationId="{65C8E47E-26FD-F7E3-8CAC-7AC2ED21FE21}"/>
          </ac:spMkLst>
        </pc:spChg>
        <pc:spChg chg="add mod topLvl">
          <ac:chgData name="Maneesh A M" userId="35fbd67b-35b9-4865-bbb3-802e881dc0e2" providerId="ADAL" clId="{A4E3411D-3E5C-4E16-BB2C-AD1A8C72B41F}" dt="2023-10-26T15:00:43.959" v="6623" actId="165"/>
          <ac:spMkLst>
            <pc:docMk/>
            <pc:sldMk cId="3337113135" sldId="272"/>
            <ac:spMk id="21" creationId="{7D0E44FB-0A45-9158-C1B6-DFAA8C58A903}"/>
          </ac:spMkLst>
        </pc:spChg>
        <pc:spChg chg="mod">
          <ac:chgData name="Maneesh A M" userId="35fbd67b-35b9-4865-bbb3-802e881dc0e2" providerId="ADAL" clId="{A4E3411D-3E5C-4E16-BB2C-AD1A8C72B41F}" dt="2023-11-09T05:53:36.406" v="8338" actId="2711"/>
          <ac:spMkLst>
            <pc:docMk/>
            <pc:sldMk cId="3337113135" sldId="272"/>
            <ac:spMk id="23" creationId="{ABD31176-48AA-D0E0-7021-0B87E3D9EB41}"/>
          </ac:spMkLst>
        </pc:spChg>
        <pc:spChg chg="mod">
          <ac:chgData name="Maneesh A M" userId="35fbd67b-35b9-4865-bbb3-802e881dc0e2" providerId="ADAL" clId="{A4E3411D-3E5C-4E16-BB2C-AD1A8C72B41F}" dt="2023-11-09T05:53:36.406" v="8338" actId="2711"/>
          <ac:spMkLst>
            <pc:docMk/>
            <pc:sldMk cId="3337113135" sldId="272"/>
            <ac:spMk id="24" creationId="{E4DDA64B-8411-FF24-5277-F9993FDB43E8}"/>
          </ac:spMkLst>
        </pc:spChg>
        <pc:spChg chg="add mod topLvl">
          <ac:chgData name="Maneesh A M" userId="35fbd67b-35b9-4865-bbb3-802e881dc0e2" providerId="ADAL" clId="{A4E3411D-3E5C-4E16-BB2C-AD1A8C72B41F}" dt="2023-10-26T15:00:43.959" v="6623" actId="165"/>
          <ac:spMkLst>
            <pc:docMk/>
            <pc:sldMk cId="3337113135" sldId="272"/>
            <ac:spMk id="25" creationId="{3876FBC1-19DB-3661-07D3-2534B88EDE51}"/>
          </ac:spMkLst>
        </pc:spChg>
        <pc:spChg chg="mod">
          <ac:chgData name="Maneesh A M" userId="35fbd67b-35b9-4865-bbb3-802e881dc0e2" providerId="ADAL" clId="{A4E3411D-3E5C-4E16-BB2C-AD1A8C72B41F}" dt="2023-11-09T05:53:36.406" v="8338" actId="2711"/>
          <ac:spMkLst>
            <pc:docMk/>
            <pc:sldMk cId="3337113135" sldId="272"/>
            <ac:spMk id="27" creationId="{9ACCC945-C032-A5C1-4148-729976EB4A42}"/>
          </ac:spMkLst>
        </pc:spChg>
        <pc:spChg chg="mod">
          <ac:chgData name="Maneesh A M" userId="35fbd67b-35b9-4865-bbb3-802e881dc0e2" providerId="ADAL" clId="{A4E3411D-3E5C-4E16-BB2C-AD1A8C72B41F}" dt="2023-11-09T05:53:36.406" v="8338" actId="2711"/>
          <ac:spMkLst>
            <pc:docMk/>
            <pc:sldMk cId="3337113135" sldId="272"/>
            <ac:spMk id="28" creationId="{D9B2BA90-B0F3-BAC8-932C-D1B57825A30C}"/>
          </ac:spMkLst>
        </pc:spChg>
        <pc:spChg chg="add mod ord">
          <ac:chgData name="Maneesh A M" userId="35fbd67b-35b9-4865-bbb3-802e881dc0e2" providerId="ADAL" clId="{A4E3411D-3E5C-4E16-BB2C-AD1A8C72B41F}" dt="2023-11-09T05:01:14.702" v="8267" actId="207"/>
          <ac:spMkLst>
            <pc:docMk/>
            <pc:sldMk cId="3337113135" sldId="272"/>
            <ac:spMk id="44" creationId="{7D07CE7B-0E15-DBDF-FE0E-1B9FB9749E56}"/>
          </ac:spMkLst>
        </pc:spChg>
        <pc:spChg chg="add del mod ord">
          <ac:chgData name="Maneesh A M" userId="35fbd67b-35b9-4865-bbb3-802e881dc0e2" providerId="ADAL" clId="{A4E3411D-3E5C-4E16-BB2C-AD1A8C72B41F}" dt="2023-10-26T15:04:32.407" v="6650" actId="931"/>
          <ac:spMkLst>
            <pc:docMk/>
            <pc:sldMk cId="3337113135" sldId="272"/>
            <ac:spMk id="45" creationId="{AC9D2FEC-5893-DEC6-1157-E6271A2F5E3D}"/>
          </ac:spMkLst>
        </pc:spChg>
        <pc:spChg chg="add del mod ord">
          <ac:chgData name="Maneesh A M" userId="35fbd67b-35b9-4865-bbb3-802e881dc0e2" providerId="ADAL" clId="{A4E3411D-3E5C-4E16-BB2C-AD1A8C72B41F}" dt="2023-10-26T15:04:24.203" v="6647" actId="931"/>
          <ac:spMkLst>
            <pc:docMk/>
            <pc:sldMk cId="3337113135" sldId="272"/>
            <ac:spMk id="46" creationId="{5FFF15A5-B192-452E-F86D-858B2F6B33AE}"/>
          </ac:spMkLst>
        </pc:spChg>
        <pc:spChg chg="add del mod ord">
          <ac:chgData name="Maneesh A M" userId="35fbd67b-35b9-4865-bbb3-802e881dc0e2" providerId="ADAL" clId="{A4E3411D-3E5C-4E16-BB2C-AD1A8C72B41F}" dt="2023-10-26T15:04:27.547" v="6648" actId="931"/>
          <ac:spMkLst>
            <pc:docMk/>
            <pc:sldMk cId="3337113135" sldId="272"/>
            <ac:spMk id="47" creationId="{8F449372-AD8F-C2C2-7501-260EE021C3BE}"/>
          </ac:spMkLst>
        </pc:spChg>
        <pc:spChg chg="add del mod ord">
          <ac:chgData name="Maneesh A M" userId="35fbd67b-35b9-4865-bbb3-802e881dc0e2" providerId="ADAL" clId="{A4E3411D-3E5C-4E16-BB2C-AD1A8C72B41F}" dt="2023-10-26T15:04:30.075" v="6649" actId="931"/>
          <ac:spMkLst>
            <pc:docMk/>
            <pc:sldMk cId="3337113135" sldId="272"/>
            <ac:spMk id="48" creationId="{F53A8138-520E-BAD0-2288-6F3CD91F24A1}"/>
          </ac:spMkLst>
        </pc:spChg>
        <pc:spChg chg="add del mod ord">
          <ac:chgData name="Maneesh A M" userId="35fbd67b-35b9-4865-bbb3-802e881dc0e2" providerId="ADAL" clId="{A4E3411D-3E5C-4E16-BB2C-AD1A8C72B41F}" dt="2023-10-26T15:04:21.392" v="6646" actId="931"/>
          <ac:spMkLst>
            <pc:docMk/>
            <pc:sldMk cId="3337113135" sldId="272"/>
            <ac:spMk id="49" creationId="{D7D66B2A-48D2-DC99-2A80-211F529A93A5}"/>
          </ac:spMkLst>
        </pc:spChg>
        <pc:grpChg chg="add del mod">
          <ac:chgData name="Maneesh A M" userId="35fbd67b-35b9-4865-bbb3-802e881dc0e2" providerId="ADAL" clId="{A4E3411D-3E5C-4E16-BB2C-AD1A8C72B41F}" dt="2023-10-26T13:03:24.465" v="5784" actId="478"/>
          <ac:grpSpMkLst>
            <pc:docMk/>
            <pc:sldMk cId="3337113135" sldId="272"/>
            <ac:grpSpMk id="6" creationId="{ED1AF069-40DC-99EA-4254-74FC4794842E}"/>
          </ac:grpSpMkLst>
        </pc:grpChg>
        <pc:grpChg chg="add mod topLvl">
          <ac:chgData name="Maneesh A M" userId="35fbd67b-35b9-4865-bbb3-802e881dc0e2" providerId="ADAL" clId="{A4E3411D-3E5C-4E16-BB2C-AD1A8C72B41F}" dt="2023-10-26T15:00:43.959" v="6623" actId="165"/>
          <ac:grpSpMkLst>
            <pc:docMk/>
            <pc:sldMk cId="3337113135" sldId="272"/>
            <ac:grpSpMk id="10" creationId="{9EF48B4B-6320-9AB0-2D7E-9B6DC3EA1CCF}"/>
          </ac:grpSpMkLst>
        </pc:grpChg>
        <pc:grpChg chg="add mod topLvl">
          <ac:chgData name="Maneesh A M" userId="35fbd67b-35b9-4865-bbb3-802e881dc0e2" providerId="ADAL" clId="{A4E3411D-3E5C-4E16-BB2C-AD1A8C72B41F}" dt="2023-10-26T15:00:43.959" v="6623" actId="165"/>
          <ac:grpSpMkLst>
            <pc:docMk/>
            <pc:sldMk cId="3337113135" sldId="272"/>
            <ac:grpSpMk id="14" creationId="{86CE0101-E951-3149-6CE0-0575FE120120}"/>
          </ac:grpSpMkLst>
        </pc:grpChg>
        <pc:grpChg chg="add mod topLvl">
          <ac:chgData name="Maneesh A M" userId="35fbd67b-35b9-4865-bbb3-802e881dc0e2" providerId="ADAL" clId="{A4E3411D-3E5C-4E16-BB2C-AD1A8C72B41F}" dt="2023-10-26T15:00:43.959" v="6623" actId="165"/>
          <ac:grpSpMkLst>
            <pc:docMk/>
            <pc:sldMk cId="3337113135" sldId="272"/>
            <ac:grpSpMk id="18" creationId="{8272FD91-F0E5-84A3-DC2D-C9DF692040B4}"/>
          </ac:grpSpMkLst>
        </pc:grpChg>
        <pc:grpChg chg="add mod topLvl">
          <ac:chgData name="Maneesh A M" userId="35fbd67b-35b9-4865-bbb3-802e881dc0e2" providerId="ADAL" clId="{A4E3411D-3E5C-4E16-BB2C-AD1A8C72B41F}" dt="2023-10-26T15:00:43.959" v="6623" actId="165"/>
          <ac:grpSpMkLst>
            <pc:docMk/>
            <pc:sldMk cId="3337113135" sldId="272"/>
            <ac:grpSpMk id="22" creationId="{B5BC9B6B-FF9E-D3D5-7347-A2C1BB3B5013}"/>
          </ac:grpSpMkLst>
        </pc:grpChg>
        <pc:grpChg chg="add mod topLvl">
          <ac:chgData name="Maneesh A M" userId="35fbd67b-35b9-4865-bbb3-802e881dc0e2" providerId="ADAL" clId="{A4E3411D-3E5C-4E16-BB2C-AD1A8C72B41F}" dt="2023-10-26T15:00:43.959" v="6623" actId="165"/>
          <ac:grpSpMkLst>
            <pc:docMk/>
            <pc:sldMk cId="3337113135" sldId="272"/>
            <ac:grpSpMk id="26" creationId="{1C043BAD-C103-64DA-3CD4-EB70050D8A7F}"/>
          </ac:grpSpMkLst>
        </pc:grpChg>
        <pc:grpChg chg="add del mod topLvl">
          <ac:chgData name="Maneesh A M" userId="35fbd67b-35b9-4865-bbb3-802e881dc0e2" providerId="ADAL" clId="{A4E3411D-3E5C-4E16-BB2C-AD1A8C72B41F}" dt="2023-10-26T15:00:43.959" v="6623" actId="165"/>
          <ac:grpSpMkLst>
            <pc:docMk/>
            <pc:sldMk cId="3337113135" sldId="272"/>
            <ac:grpSpMk id="29" creationId="{EEC5F24A-9641-3DD4-986D-D9A38F3E9D34}"/>
          </ac:grpSpMkLst>
        </pc:grpChg>
        <pc:grpChg chg="add del mod topLvl">
          <ac:chgData name="Maneesh A M" userId="35fbd67b-35b9-4865-bbb3-802e881dc0e2" providerId="ADAL" clId="{A4E3411D-3E5C-4E16-BB2C-AD1A8C72B41F}" dt="2023-10-26T15:00:43.959" v="6623" actId="165"/>
          <ac:grpSpMkLst>
            <pc:docMk/>
            <pc:sldMk cId="3337113135" sldId="272"/>
            <ac:grpSpMk id="30" creationId="{F650E882-E0A2-E617-C542-A9958B9431AD}"/>
          </ac:grpSpMkLst>
        </pc:grpChg>
        <pc:grpChg chg="add del mod">
          <ac:chgData name="Maneesh A M" userId="35fbd67b-35b9-4865-bbb3-802e881dc0e2" providerId="ADAL" clId="{A4E3411D-3E5C-4E16-BB2C-AD1A8C72B41F}" dt="2023-10-26T15:00:42.647" v="6622" actId="165"/>
          <ac:grpSpMkLst>
            <pc:docMk/>
            <pc:sldMk cId="3337113135" sldId="272"/>
            <ac:grpSpMk id="43" creationId="{F169CFD9-C795-5956-C385-72FABFF65551}"/>
          </ac:grpSpMkLst>
        </pc:grpChg>
        <pc:picChg chg="add mod ord">
          <ac:chgData name="Maneesh A M" userId="35fbd67b-35b9-4865-bbb3-802e881dc0e2" providerId="ADAL" clId="{A4E3411D-3E5C-4E16-BB2C-AD1A8C72B41F}" dt="2023-11-09T06:32:05.981" v="9252" actId="700"/>
          <ac:picMkLst>
            <pc:docMk/>
            <pc:sldMk cId="3337113135" sldId="272"/>
            <ac:picMk id="51" creationId="{6AE7CEDF-FA3B-B17C-26E1-4D9B28E71B6B}"/>
          </ac:picMkLst>
        </pc:picChg>
        <pc:picChg chg="add mod ord">
          <ac:chgData name="Maneesh A M" userId="35fbd67b-35b9-4865-bbb3-802e881dc0e2" providerId="ADAL" clId="{A4E3411D-3E5C-4E16-BB2C-AD1A8C72B41F}" dt="2023-11-09T06:32:05.981" v="9252" actId="700"/>
          <ac:picMkLst>
            <pc:docMk/>
            <pc:sldMk cId="3337113135" sldId="272"/>
            <ac:picMk id="53" creationId="{83D15483-1298-456F-945A-9FE6E76C764D}"/>
          </ac:picMkLst>
        </pc:picChg>
        <pc:picChg chg="add mod ord">
          <ac:chgData name="Maneesh A M" userId="35fbd67b-35b9-4865-bbb3-802e881dc0e2" providerId="ADAL" clId="{A4E3411D-3E5C-4E16-BB2C-AD1A8C72B41F}" dt="2023-11-09T06:32:05.981" v="9252" actId="700"/>
          <ac:picMkLst>
            <pc:docMk/>
            <pc:sldMk cId="3337113135" sldId="272"/>
            <ac:picMk id="55" creationId="{9B3C31AB-A150-E9D6-E3F6-3B3A907D7AFF}"/>
          </ac:picMkLst>
        </pc:picChg>
        <pc:picChg chg="add mod ord">
          <ac:chgData name="Maneesh A M" userId="35fbd67b-35b9-4865-bbb3-802e881dc0e2" providerId="ADAL" clId="{A4E3411D-3E5C-4E16-BB2C-AD1A8C72B41F}" dt="2023-11-09T06:32:05.981" v="9252" actId="700"/>
          <ac:picMkLst>
            <pc:docMk/>
            <pc:sldMk cId="3337113135" sldId="272"/>
            <ac:picMk id="57" creationId="{852CFDF1-73B1-86F4-DA6B-1004344FF3CD}"/>
          </ac:picMkLst>
        </pc:picChg>
        <pc:picChg chg="add mod ord modCrop">
          <ac:chgData name="Maneesh A M" userId="35fbd67b-35b9-4865-bbb3-802e881dc0e2" providerId="ADAL" clId="{A4E3411D-3E5C-4E16-BB2C-AD1A8C72B41F}" dt="2023-11-09T06:32:05.981" v="9252" actId="700"/>
          <ac:picMkLst>
            <pc:docMk/>
            <pc:sldMk cId="3337113135" sldId="272"/>
            <ac:picMk id="59" creationId="{188FFE14-133B-1A27-1AE8-49EAB8E569F2}"/>
          </ac:picMkLst>
        </pc:picChg>
        <pc:cxnChg chg="add mod ord topLvl">
          <ac:chgData name="Maneesh A M" userId="35fbd67b-35b9-4865-bbb3-802e881dc0e2" providerId="ADAL" clId="{A4E3411D-3E5C-4E16-BB2C-AD1A8C72B41F}" dt="2023-10-26T15:00:42.647" v="6622" actId="165"/>
          <ac:cxnSpMkLst>
            <pc:docMk/>
            <pc:sldMk cId="3337113135" sldId="272"/>
            <ac:cxnSpMk id="32" creationId="{82957954-0B08-B365-1AF6-5103E18F0E90}"/>
          </ac:cxnSpMkLst>
        </pc:cxnChg>
        <pc:cxnChg chg="add mod topLvl">
          <ac:chgData name="Maneesh A M" userId="35fbd67b-35b9-4865-bbb3-802e881dc0e2" providerId="ADAL" clId="{A4E3411D-3E5C-4E16-BB2C-AD1A8C72B41F}" dt="2023-10-26T15:00:42.647" v="6622" actId="165"/>
          <ac:cxnSpMkLst>
            <pc:docMk/>
            <pc:sldMk cId="3337113135" sldId="272"/>
            <ac:cxnSpMk id="35" creationId="{90A23C5E-9C1F-8E35-EB05-9F5329E8166F}"/>
          </ac:cxnSpMkLst>
        </pc:cxnChg>
        <pc:cxnChg chg="add mod topLvl">
          <ac:chgData name="Maneesh A M" userId="35fbd67b-35b9-4865-bbb3-802e881dc0e2" providerId="ADAL" clId="{A4E3411D-3E5C-4E16-BB2C-AD1A8C72B41F}" dt="2023-10-26T15:00:42.647" v="6622" actId="165"/>
          <ac:cxnSpMkLst>
            <pc:docMk/>
            <pc:sldMk cId="3337113135" sldId="272"/>
            <ac:cxnSpMk id="39" creationId="{0B42847F-3D4A-94E9-65E5-A7FCDB89EAF4}"/>
          </ac:cxnSpMkLst>
        </pc:cxnChg>
      </pc:sldChg>
      <pc:sldChg chg="new del">
        <pc:chgData name="Maneesh A M" userId="35fbd67b-35b9-4865-bbb3-802e881dc0e2" providerId="ADAL" clId="{A4E3411D-3E5C-4E16-BB2C-AD1A8C72B41F}" dt="2023-10-26T13:01:59.299" v="5741" actId="47"/>
        <pc:sldMkLst>
          <pc:docMk/>
          <pc:sldMk cId="1927453257" sldId="273"/>
        </pc:sldMkLst>
      </pc:sldChg>
      <pc:sldChg chg="addSp delSp modSp new mod modClrScheme chgLayout">
        <pc:chgData name="Maneesh A M" userId="35fbd67b-35b9-4865-bbb3-802e881dc0e2" providerId="ADAL" clId="{A4E3411D-3E5C-4E16-BB2C-AD1A8C72B41F}" dt="2023-11-09T06:32:38.479" v="9264"/>
        <pc:sldMkLst>
          <pc:docMk/>
          <pc:sldMk cId="2813710613" sldId="273"/>
        </pc:sldMkLst>
        <pc:spChg chg="add del mod">
          <ac:chgData name="Maneesh A M" userId="35fbd67b-35b9-4865-bbb3-802e881dc0e2" providerId="ADAL" clId="{A4E3411D-3E5C-4E16-BB2C-AD1A8C72B41F}" dt="2023-11-09T06:32:35.149" v="9262"/>
          <ac:spMkLst>
            <pc:docMk/>
            <pc:sldMk cId="2813710613" sldId="273"/>
            <ac:spMk id="2" creationId="{EE2F34C5-5746-9AC1-0972-F2FC707D2C77}"/>
          </ac:spMkLst>
        </pc:spChg>
        <pc:spChg chg="add mod">
          <ac:chgData name="Maneesh A M" userId="35fbd67b-35b9-4865-bbb3-802e881dc0e2" providerId="ADAL" clId="{A4E3411D-3E5C-4E16-BB2C-AD1A8C72B41F}" dt="2023-10-26T13:49:58.259" v="6141" actId="12789"/>
          <ac:spMkLst>
            <pc:docMk/>
            <pc:sldMk cId="2813710613" sldId="273"/>
            <ac:spMk id="3" creationId="{C2430E94-836E-3815-84DD-DD9ACA438E51}"/>
          </ac:spMkLst>
        </pc:spChg>
        <pc:spChg chg="add del mod">
          <ac:chgData name="Maneesh A M" userId="35fbd67b-35b9-4865-bbb3-802e881dc0e2" providerId="ADAL" clId="{A4E3411D-3E5C-4E16-BB2C-AD1A8C72B41F}" dt="2023-10-26T13:09:00.343" v="5877" actId="478"/>
          <ac:spMkLst>
            <pc:docMk/>
            <pc:sldMk cId="2813710613" sldId="273"/>
            <ac:spMk id="4" creationId="{1E85FE65-91BF-A203-908B-EDB47B6BC492}"/>
          </ac:spMkLst>
        </pc:spChg>
        <pc:spChg chg="add mod ord">
          <ac:chgData name="Maneesh A M" userId="35fbd67b-35b9-4865-bbb3-802e881dc0e2" providerId="ADAL" clId="{A4E3411D-3E5C-4E16-BB2C-AD1A8C72B41F}" dt="2023-11-09T06:32:38.479" v="9264"/>
          <ac:spMkLst>
            <pc:docMk/>
            <pc:sldMk cId="2813710613" sldId="273"/>
            <ac:spMk id="4" creationId="{42BD9527-123E-68B8-291E-F29838C7E806}"/>
          </ac:spMkLst>
        </pc:spChg>
        <pc:spChg chg="add del mod">
          <ac:chgData name="Maneesh A M" userId="35fbd67b-35b9-4865-bbb3-802e881dc0e2" providerId="ADAL" clId="{A4E3411D-3E5C-4E16-BB2C-AD1A8C72B41F}" dt="2023-10-26T13:09:00.343" v="5877" actId="478"/>
          <ac:spMkLst>
            <pc:docMk/>
            <pc:sldMk cId="2813710613" sldId="273"/>
            <ac:spMk id="5" creationId="{4F4C47F0-D69E-5A7F-8372-8B764FC6737D}"/>
          </ac:spMkLst>
        </pc:spChg>
        <pc:spChg chg="add del mod">
          <ac:chgData name="Maneesh A M" userId="35fbd67b-35b9-4865-bbb3-802e881dc0e2" providerId="ADAL" clId="{A4E3411D-3E5C-4E16-BB2C-AD1A8C72B41F}" dt="2023-10-26T13:09:00.343" v="5877" actId="478"/>
          <ac:spMkLst>
            <pc:docMk/>
            <pc:sldMk cId="2813710613" sldId="273"/>
            <ac:spMk id="6" creationId="{1A53BA3F-0AFE-49C7-3438-7BB52AB595FA}"/>
          </ac:spMkLst>
        </pc:spChg>
        <pc:spChg chg="add mod">
          <ac:chgData name="Maneesh A M" userId="35fbd67b-35b9-4865-bbb3-802e881dc0e2" providerId="ADAL" clId="{A4E3411D-3E5C-4E16-BB2C-AD1A8C72B41F}" dt="2023-10-26T13:14:14.262" v="6014" actId="164"/>
          <ac:spMkLst>
            <pc:docMk/>
            <pc:sldMk cId="2813710613" sldId="273"/>
            <ac:spMk id="7" creationId="{78681DCD-5B44-9D75-39F1-291B73BF50D4}"/>
          </ac:spMkLst>
        </pc:spChg>
        <pc:spChg chg="add mod">
          <ac:chgData name="Maneesh A M" userId="35fbd67b-35b9-4865-bbb3-802e881dc0e2" providerId="ADAL" clId="{A4E3411D-3E5C-4E16-BB2C-AD1A8C72B41F}" dt="2023-10-26T13:14:14.262" v="6014" actId="164"/>
          <ac:spMkLst>
            <pc:docMk/>
            <pc:sldMk cId="2813710613" sldId="273"/>
            <ac:spMk id="8" creationId="{8CD9DEDD-622C-D81C-B7D9-424530900BEC}"/>
          </ac:spMkLst>
        </pc:spChg>
        <pc:spChg chg="add mod">
          <ac:chgData name="Maneesh A M" userId="35fbd67b-35b9-4865-bbb3-802e881dc0e2" providerId="ADAL" clId="{A4E3411D-3E5C-4E16-BB2C-AD1A8C72B41F}" dt="2023-10-26T13:14:14.262" v="6014" actId="164"/>
          <ac:spMkLst>
            <pc:docMk/>
            <pc:sldMk cId="2813710613" sldId="273"/>
            <ac:spMk id="9" creationId="{C3C4B412-CA4E-C790-06D4-D69B639F5CB1}"/>
          </ac:spMkLst>
        </pc:spChg>
        <pc:spChg chg="add mod">
          <ac:chgData name="Maneesh A M" userId="35fbd67b-35b9-4865-bbb3-802e881dc0e2" providerId="ADAL" clId="{A4E3411D-3E5C-4E16-BB2C-AD1A8C72B41F}" dt="2023-10-26T13:14:14.262" v="6014" actId="164"/>
          <ac:spMkLst>
            <pc:docMk/>
            <pc:sldMk cId="2813710613" sldId="273"/>
            <ac:spMk id="10" creationId="{AFE56426-90A1-FA6A-DCAE-12B382669313}"/>
          </ac:spMkLst>
        </pc:spChg>
        <pc:spChg chg="add mod">
          <ac:chgData name="Maneesh A M" userId="35fbd67b-35b9-4865-bbb3-802e881dc0e2" providerId="ADAL" clId="{A4E3411D-3E5C-4E16-BB2C-AD1A8C72B41F}" dt="2023-11-09T05:54:13.638" v="8339" actId="2711"/>
          <ac:spMkLst>
            <pc:docMk/>
            <pc:sldMk cId="2813710613" sldId="273"/>
            <ac:spMk id="11" creationId="{DFAF5433-361A-4232-DB1D-1E990BF33C56}"/>
          </ac:spMkLst>
        </pc:spChg>
        <pc:spChg chg="add mod">
          <ac:chgData name="Maneesh A M" userId="35fbd67b-35b9-4865-bbb3-802e881dc0e2" providerId="ADAL" clId="{A4E3411D-3E5C-4E16-BB2C-AD1A8C72B41F}" dt="2023-11-09T06:32:32.165" v="9260" actId="20577"/>
          <ac:spMkLst>
            <pc:docMk/>
            <pc:sldMk cId="2813710613" sldId="273"/>
            <ac:spMk id="25" creationId="{1D616483-1A20-3B7F-B04B-68FF0045E2B7}"/>
          </ac:spMkLst>
        </pc:spChg>
        <pc:spChg chg="add mod">
          <ac:chgData name="Maneesh A M" userId="35fbd67b-35b9-4865-bbb3-802e881dc0e2" providerId="ADAL" clId="{A4E3411D-3E5C-4E16-BB2C-AD1A8C72B41F}" dt="2023-11-09T05:54:13.638" v="8339" actId="2711"/>
          <ac:spMkLst>
            <pc:docMk/>
            <pc:sldMk cId="2813710613" sldId="273"/>
            <ac:spMk id="26" creationId="{FB4B31E8-D3FD-E86F-F749-D709B2ECB71A}"/>
          </ac:spMkLst>
        </pc:spChg>
        <pc:spChg chg="add mod">
          <ac:chgData name="Maneesh A M" userId="35fbd67b-35b9-4865-bbb3-802e881dc0e2" providerId="ADAL" clId="{A4E3411D-3E5C-4E16-BB2C-AD1A8C72B41F}" dt="2023-11-09T05:54:13.638" v="8339" actId="2711"/>
          <ac:spMkLst>
            <pc:docMk/>
            <pc:sldMk cId="2813710613" sldId="273"/>
            <ac:spMk id="27" creationId="{4DB69029-A787-9933-3B9D-EAFB31E0D3FE}"/>
          </ac:spMkLst>
        </pc:spChg>
        <pc:spChg chg="add mod">
          <ac:chgData name="Maneesh A M" userId="35fbd67b-35b9-4865-bbb3-802e881dc0e2" providerId="ADAL" clId="{A4E3411D-3E5C-4E16-BB2C-AD1A8C72B41F}" dt="2023-11-09T05:54:13.638" v="8339" actId="2711"/>
          <ac:spMkLst>
            <pc:docMk/>
            <pc:sldMk cId="2813710613" sldId="273"/>
            <ac:spMk id="28" creationId="{9831D379-4DEA-B978-A246-7E93E698EF63}"/>
          </ac:spMkLst>
        </pc:spChg>
        <pc:spChg chg="add mod">
          <ac:chgData name="Maneesh A M" userId="35fbd67b-35b9-4865-bbb3-802e881dc0e2" providerId="ADAL" clId="{A4E3411D-3E5C-4E16-BB2C-AD1A8C72B41F}" dt="2023-11-09T05:54:13.638" v="8339" actId="2711"/>
          <ac:spMkLst>
            <pc:docMk/>
            <pc:sldMk cId="2813710613" sldId="273"/>
            <ac:spMk id="29" creationId="{827F3A1F-508D-517E-817E-E99155C9B26B}"/>
          </ac:spMkLst>
        </pc:spChg>
        <pc:spChg chg="add mod">
          <ac:chgData name="Maneesh A M" userId="35fbd67b-35b9-4865-bbb3-802e881dc0e2" providerId="ADAL" clId="{A4E3411D-3E5C-4E16-BB2C-AD1A8C72B41F}" dt="2023-11-09T05:54:13.638" v="8339" actId="2711"/>
          <ac:spMkLst>
            <pc:docMk/>
            <pc:sldMk cId="2813710613" sldId="273"/>
            <ac:spMk id="30" creationId="{C0120FA4-361A-450B-1B43-ED8FA971483C}"/>
          </ac:spMkLst>
        </pc:spChg>
        <pc:spChg chg="add mod">
          <ac:chgData name="Maneesh A M" userId="35fbd67b-35b9-4865-bbb3-802e881dc0e2" providerId="ADAL" clId="{A4E3411D-3E5C-4E16-BB2C-AD1A8C72B41F}" dt="2023-11-09T05:54:13.638" v="8339" actId="2711"/>
          <ac:spMkLst>
            <pc:docMk/>
            <pc:sldMk cId="2813710613" sldId="273"/>
            <ac:spMk id="31" creationId="{A7D3A799-8223-C0BF-6107-EA318F52DD05}"/>
          </ac:spMkLst>
        </pc:spChg>
        <pc:spChg chg="add mod">
          <ac:chgData name="Maneesh A M" userId="35fbd67b-35b9-4865-bbb3-802e881dc0e2" providerId="ADAL" clId="{A4E3411D-3E5C-4E16-BB2C-AD1A8C72B41F}" dt="2023-11-09T05:54:13.638" v="8339" actId="2711"/>
          <ac:spMkLst>
            <pc:docMk/>
            <pc:sldMk cId="2813710613" sldId="273"/>
            <ac:spMk id="32" creationId="{1C7BA5F1-9D2A-8F2A-5294-BDF426D01064}"/>
          </ac:spMkLst>
        </pc:spChg>
        <pc:spChg chg="add mod ord">
          <ac:chgData name="Maneesh A M" userId="35fbd67b-35b9-4865-bbb3-802e881dc0e2" providerId="ADAL" clId="{A4E3411D-3E5C-4E16-BB2C-AD1A8C72B41F}" dt="2023-11-09T05:01:27.758" v="8268" actId="207"/>
          <ac:spMkLst>
            <pc:docMk/>
            <pc:sldMk cId="2813710613" sldId="273"/>
            <ac:spMk id="38" creationId="{30A72476-1717-BA83-5066-3ED27D7AA51A}"/>
          </ac:spMkLst>
        </pc:spChg>
        <pc:grpChg chg="add mod">
          <ac:chgData name="Maneesh A M" userId="35fbd67b-35b9-4865-bbb3-802e881dc0e2" providerId="ADAL" clId="{A4E3411D-3E5C-4E16-BB2C-AD1A8C72B41F}" dt="2023-10-26T13:14:14.262" v="6014" actId="164"/>
          <ac:grpSpMkLst>
            <pc:docMk/>
            <pc:sldMk cId="2813710613" sldId="273"/>
            <ac:grpSpMk id="33" creationId="{B3E9D7EE-9C36-C3C7-C04A-E5CD70412746}"/>
          </ac:grpSpMkLst>
        </pc:grpChg>
        <pc:grpChg chg="add mod">
          <ac:chgData name="Maneesh A M" userId="35fbd67b-35b9-4865-bbb3-802e881dc0e2" providerId="ADAL" clId="{A4E3411D-3E5C-4E16-BB2C-AD1A8C72B41F}" dt="2023-10-26T13:14:14.262" v="6014" actId="164"/>
          <ac:grpSpMkLst>
            <pc:docMk/>
            <pc:sldMk cId="2813710613" sldId="273"/>
            <ac:grpSpMk id="34" creationId="{7133A403-A564-4D9D-4A64-0138493765A1}"/>
          </ac:grpSpMkLst>
        </pc:grpChg>
        <pc:grpChg chg="add mod">
          <ac:chgData name="Maneesh A M" userId="35fbd67b-35b9-4865-bbb3-802e881dc0e2" providerId="ADAL" clId="{A4E3411D-3E5C-4E16-BB2C-AD1A8C72B41F}" dt="2023-10-26T13:14:14.262" v="6014" actId="164"/>
          <ac:grpSpMkLst>
            <pc:docMk/>
            <pc:sldMk cId="2813710613" sldId="273"/>
            <ac:grpSpMk id="35" creationId="{DD3D8974-8E3E-D5EC-79B4-8E61F92EFA67}"/>
          </ac:grpSpMkLst>
        </pc:grpChg>
        <pc:grpChg chg="add mod">
          <ac:chgData name="Maneesh A M" userId="35fbd67b-35b9-4865-bbb3-802e881dc0e2" providerId="ADAL" clId="{A4E3411D-3E5C-4E16-BB2C-AD1A8C72B41F}" dt="2023-10-26T13:14:14.262" v="6014" actId="164"/>
          <ac:grpSpMkLst>
            <pc:docMk/>
            <pc:sldMk cId="2813710613" sldId="273"/>
            <ac:grpSpMk id="36" creationId="{30AA7C9D-92F6-8133-A6AE-E6C18753BBAF}"/>
          </ac:grpSpMkLst>
        </pc:grpChg>
        <pc:grpChg chg="add mod">
          <ac:chgData name="Maneesh A M" userId="35fbd67b-35b9-4865-bbb3-802e881dc0e2" providerId="ADAL" clId="{A4E3411D-3E5C-4E16-BB2C-AD1A8C72B41F}" dt="2023-10-26T13:14:15.812" v="6015" actId="12788"/>
          <ac:grpSpMkLst>
            <pc:docMk/>
            <pc:sldMk cId="2813710613" sldId="273"/>
            <ac:grpSpMk id="37" creationId="{57BF79E1-267E-E6BB-FE8F-6EB6220FC5A2}"/>
          </ac:grpSpMkLst>
        </pc:grpChg>
        <pc:cxnChg chg="add mod">
          <ac:chgData name="Maneesh A M" userId="35fbd67b-35b9-4865-bbb3-802e881dc0e2" providerId="ADAL" clId="{A4E3411D-3E5C-4E16-BB2C-AD1A8C72B41F}" dt="2023-10-26T13:49:58.259" v="6141" actId="12789"/>
          <ac:cxnSpMkLst>
            <pc:docMk/>
            <pc:sldMk cId="2813710613" sldId="273"/>
            <ac:cxnSpMk id="13" creationId="{DE678A3E-152E-B8C0-D3B1-7C4F683A7ACE}"/>
          </ac:cxnSpMkLst>
        </pc:cxnChg>
        <pc:cxnChg chg="add mod">
          <ac:chgData name="Maneesh A M" userId="35fbd67b-35b9-4865-bbb3-802e881dc0e2" providerId="ADAL" clId="{A4E3411D-3E5C-4E16-BB2C-AD1A8C72B41F}" dt="2023-10-26T13:49:58.259" v="6141" actId="12789"/>
          <ac:cxnSpMkLst>
            <pc:docMk/>
            <pc:sldMk cId="2813710613" sldId="273"/>
            <ac:cxnSpMk id="14" creationId="{55BC49A2-B805-1BBE-526B-EE3A744F806C}"/>
          </ac:cxnSpMkLst>
        </pc:cxnChg>
        <pc:cxnChg chg="add mod">
          <ac:chgData name="Maneesh A M" userId="35fbd67b-35b9-4865-bbb3-802e881dc0e2" providerId="ADAL" clId="{A4E3411D-3E5C-4E16-BB2C-AD1A8C72B41F}" dt="2023-10-26T13:49:58.259" v="6141" actId="12789"/>
          <ac:cxnSpMkLst>
            <pc:docMk/>
            <pc:sldMk cId="2813710613" sldId="273"/>
            <ac:cxnSpMk id="18" creationId="{D884F955-C959-6A4B-B6D3-484BE28AE961}"/>
          </ac:cxnSpMkLst>
        </pc:cxnChg>
        <pc:cxnChg chg="add mod">
          <ac:chgData name="Maneesh A M" userId="35fbd67b-35b9-4865-bbb3-802e881dc0e2" providerId="ADAL" clId="{A4E3411D-3E5C-4E16-BB2C-AD1A8C72B41F}" dt="2023-10-26T13:49:58.259" v="6141" actId="12789"/>
          <ac:cxnSpMkLst>
            <pc:docMk/>
            <pc:sldMk cId="2813710613" sldId="273"/>
            <ac:cxnSpMk id="21" creationId="{E8DF6863-0D51-6820-DBC4-625AF5327758}"/>
          </ac:cxnSpMkLst>
        </pc:cxnChg>
      </pc:sldChg>
      <pc:sldChg chg="addSp modSp new mod setBg modClrScheme chgLayout">
        <pc:chgData name="Maneesh A M" userId="35fbd67b-35b9-4865-bbb3-802e881dc0e2" providerId="ADAL" clId="{A4E3411D-3E5C-4E16-BB2C-AD1A8C72B41F}" dt="2023-11-09T05:07:56.134" v="8282" actId="700"/>
        <pc:sldMkLst>
          <pc:docMk/>
          <pc:sldMk cId="1492767499" sldId="274"/>
        </pc:sldMkLst>
        <pc:picChg chg="add mod">
          <ac:chgData name="Maneesh A M" userId="35fbd67b-35b9-4865-bbb3-802e881dc0e2" providerId="ADAL" clId="{A4E3411D-3E5C-4E16-BB2C-AD1A8C72B41F}" dt="2023-10-26T14:11:36.836" v="6286"/>
          <ac:picMkLst>
            <pc:docMk/>
            <pc:sldMk cId="1492767499" sldId="274"/>
            <ac:picMk id="2" creationId="{E67836B5-D766-59B4-D244-E796E40403A7}"/>
          </ac:picMkLst>
        </pc:picChg>
      </pc:sldChg>
      <pc:sldChg chg="new del">
        <pc:chgData name="Maneesh A M" userId="35fbd67b-35b9-4865-bbb3-802e881dc0e2" providerId="ADAL" clId="{A4E3411D-3E5C-4E16-BB2C-AD1A8C72B41F}" dt="2023-10-26T13:01:59.299" v="5741" actId="47"/>
        <pc:sldMkLst>
          <pc:docMk/>
          <pc:sldMk cId="1914629141" sldId="274"/>
        </pc:sldMkLst>
      </pc:sldChg>
      <pc:sldChg chg="addSp delSp modSp new mod modClrScheme chgLayout">
        <pc:chgData name="Maneesh A M" userId="35fbd67b-35b9-4865-bbb3-802e881dc0e2" providerId="ADAL" clId="{A4E3411D-3E5C-4E16-BB2C-AD1A8C72B41F}" dt="2023-11-09T06:32:52.648" v="9269"/>
        <pc:sldMkLst>
          <pc:docMk/>
          <pc:sldMk cId="1811314386" sldId="275"/>
        </pc:sldMkLst>
        <pc:spChg chg="add del mod">
          <ac:chgData name="Maneesh A M" userId="35fbd67b-35b9-4865-bbb3-802e881dc0e2" providerId="ADAL" clId="{A4E3411D-3E5C-4E16-BB2C-AD1A8C72B41F}" dt="2023-11-09T06:32:46.065" v="9267"/>
          <ac:spMkLst>
            <pc:docMk/>
            <pc:sldMk cId="1811314386" sldId="275"/>
            <ac:spMk id="2" creationId="{92FE5A21-FEAB-797A-7EE3-A8D73279203F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3" creationId="{9D7F2FB8-28BD-AEC0-88E3-4CF33554D6DD}"/>
          </ac:spMkLst>
        </pc:spChg>
        <pc:spChg chg="add mod ord">
          <ac:chgData name="Maneesh A M" userId="35fbd67b-35b9-4865-bbb3-802e881dc0e2" providerId="ADAL" clId="{A4E3411D-3E5C-4E16-BB2C-AD1A8C72B41F}" dt="2023-11-09T06:32:52.648" v="9269"/>
          <ac:spMkLst>
            <pc:docMk/>
            <pc:sldMk cId="1811314386" sldId="275"/>
            <ac:spMk id="4" creationId="{6ACF1AFB-B8C5-0C79-F0D9-AE14AE7C611A}"/>
          </ac:spMkLst>
        </pc:spChg>
        <pc:spChg chg="add del mod">
          <ac:chgData name="Maneesh A M" userId="35fbd67b-35b9-4865-bbb3-802e881dc0e2" providerId="ADAL" clId="{A4E3411D-3E5C-4E16-BB2C-AD1A8C72B41F}" dt="2023-10-30T08:53:12.152" v="8054" actId="21"/>
          <ac:spMkLst>
            <pc:docMk/>
            <pc:sldMk cId="1811314386" sldId="275"/>
            <ac:spMk id="4" creationId="{9E55DD78-B2EA-51BF-DD31-B924590F91A6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10" creationId="{91D859D6-9304-CDF5-7B4C-44C2EF564FF3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11" creationId="{78E85AC4-DA02-CB2B-10CC-28F58B3B2C7B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12" creationId="{328CA070-CAF9-10F7-D5A0-81189D0D6F23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13" creationId="{FD7AF8DF-2EF2-7C9D-8476-01B3AF5288DB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14" creationId="{FB225A73-7CC7-495E-E7A1-CE3CD4C68FDE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15" creationId="{2B4ED2CE-DFC1-8432-8767-EB116DB1AA1C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16" creationId="{42FA4770-0577-6621-4A5E-2359E19196CF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17" creationId="{302D5062-6FEE-BFAC-97E2-FD5A42171940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18" creationId="{A8052E71-F0C1-2D84-5601-676EB88CF9A0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19" creationId="{8A98A4BF-C90E-5356-7DE4-E8A9CEACDBCB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20" creationId="{8352F64F-3F14-E4A5-EC5E-1637CD246C83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21" creationId="{AB3597B8-FF7D-ADBD-DF01-48E2A9DF96E9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22" creationId="{D6125D29-0CBE-1E98-3EBD-33F3AE68B11E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23" creationId="{1A8B3EB1-11B7-05F8-A28E-DF98579F6134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24" creationId="{F7FADA86-65BC-AB63-BA70-3742BE5AC5B1}"/>
          </ac:spMkLst>
        </pc:spChg>
        <pc:spChg chg="add mod topLvl">
          <ac:chgData name="Maneesh A M" userId="35fbd67b-35b9-4865-bbb3-802e881dc0e2" providerId="ADAL" clId="{A4E3411D-3E5C-4E16-BB2C-AD1A8C72B41F}" dt="2023-11-09T05:54:33.737" v="8341" actId="2711"/>
          <ac:spMkLst>
            <pc:docMk/>
            <pc:sldMk cId="1811314386" sldId="275"/>
            <ac:spMk id="25" creationId="{14E122EA-6396-3CEB-CB57-2F911B79494D}"/>
          </ac:spMkLst>
        </pc:spChg>
        <pc:spChg chg="add mod ord">
          <ac:chgData name="Maneesh A M" userId="35fbd67b-35b9-4865-bbb3-802e881dc0e2" providerId="ADAL" clId="{A4E3411D-3E5C-4E16-BB2C-AD1A8C72B41F}" dt="2023-11-09T05:01:39.093" v="8270" actId="207"/>
          <ac:spMkLst>
            <pc:docMk/>
            <pc:sldMk cId="1811314386" sldId="275"/>
            <ac:spMk id="27" creationId="{32E47414-3186-FC44-E674-42E15274FAC1}"/>
          </ac:spMkLst>
        </pc:spChg>
        <pc:spChg chg="add del mod">
          <ac:chgData name="Maneesh A M" userId="35fbd67b-35b9-4865-bbb3-802e881dc0e2" providerId="ADAL" clId="{A4E3411D-3E5C-4E16-BB2C-AD1A8C72B41F}" dt="2023-10-30T08:53:48.114" v="8069" actId="21"/>
          <ac:spMkLst>
            <pc:docMk/>
            <pc:sldMk cId="1811314386" sldId="275"/>
            <ac:spMk id="29" creationId="{11D5F646-B71B-57BA-D5B6-B16952C05864}"/>
          </ac:spMkLst>
        </pc:spChg>
        <pc:grpChg chg="add del mod">
          <ac:chgData name="Maneesh A M" userId="35fbd67b-35b9-4865-bbb3-802e881dc0e2" providerId="ADAL" clId="{A4E3411D-3E5C-4E16-BB2C-AD1A8C72B41F}" dt="2023-10-30T08:53:18.359" v="8058" actId="165"/>
          <ac:grpSpMkLst>
            <pc:docMk/>
            <pc:sldMk cId="1811314386" sldId="275"/>
            <ac:grpSpMk id="6" creationId="{FEA19317-FD9C-BF9E-B17E-492930B51825}"/>
          </ac:grpSpMkLst>
        </pc:grpChg>
        <pc:grpChg chg="add del mod">
          <ac:chgData name="Maneesh A M" userId="35fbd67b-35b9-4865-bbb3-802e881dc0e2" providerId="ADAL" clId="{A4E3411D-3E5C-4E16-BB2C-AD1A8C72B41F}" dt="2023-10-30T08:53:13.522" v="8055" actId="165"/>
          <ac:grpSpMkLst>
            <pc:docMk/>
            <pc:sldMk cId="1811314386" sldId="275"/>
            <ac:grpSpMk id="8" creationId="{35071FC8-1E3C-35E3-8E3E-BBAC06112A99}"/>
          </ac:grpSpMkLst>
        </pc:grpChg>
        <pc:grpChg chg="add mod">
          <ac:chgData name="Maneesh A M" userId="35fbd67b-35b9-4865-bbb3-802e881dc0e2" providerId="ADAL" clId="{A4E3411D-3E5C-4E16-BB2C-AD1A8C72B41F}" dt="2023-10-30T08:53:51.223" v="8070" actId="164"/>
          <ac:grpSpMkLst>
            <pc:docMk/>
            <pc:sldMk cId="1811314386" sldId="275"/>
            <ac:grpSpMk id="9" creationId="{50580C2B-1D95-4F3B-6FE3-D7F37DE9993A}"/>
          </ac:grpSpMkLst>
        </pc:grpChg>
        <pc:grpChg chg="add del mod">
          <ac:chgData name="Maneesh A M" userId="35fbd67b-35b9-4865-bbb3-802e881dc0e2" providerId="ADAL" clId="{A4E3411D-3E5C-4E16-BB2C-AD1A8C72B41F}" dt="2023-10-30T08:52:32.428" v="7954" actId="165"/>
          <ac:grpSpMkLst>
            <pc:docMk/>
            <pc:sldMk cId="1811314386" sldId="275"/>
            <ac:grpSpMk id="26" creationId="{E623E64E-1CF6-DD4A-73A5-09D6FAC4B223}"/>
          </ac:grpSpMkLst>
        </pc:grpChg>
        <pc:grpChg chg="add mod">
          <ac:chgData name="Maneesh A M" userId="35fbd67b-35b9-4865-bbb3-802e881dc0e2" providerId="ADAL" clId="{A4E3411D-3E5C-4E16-BB2C-AD1A8C72B41F}" dt="2023-10-30T08:53:51.223" v="8070" actId="164"/>
          <ac:grpSpMkLst>
            <pc:docMk/>
            <pc:sldMk cId="1811314386" sldId="275"/>
            <ac:grpSpMk id="28" creationId="{DC4966B9-F3D5-79B3-9EAC-4318BFB12268}"/>
          </ac:grpSpMkLst>
        </pc:grpChg>
        <pc:grpChg chg="add mod">
          <ac:chgData name="Maneesh A M" userId="35fbd67b-35b9-4865-bbb3-802e881dc0e2" providerId="ADAL" clId="{A4E3411D-3E5C-4E16-BB2C-AD1A8C72B41F}" dt="2023-10-30T08:53:52.951" v="8072" actId="12788"/>
          <ac:grpSpMkLst>
            <pc:docMk/>
            <pc:sldMk cId="1811314386" sldId="275"/>
            <ac:grpSpMk id="30" creationId="{C44E2FA9-B9D7-24BA-3056-86E1230365BE}"/>
          </ac:grpSpMkLst>
        </pc:grpChg>
        <pc:cxnChg chg="add mod topLvl">
          <ac:chgData name="Maneesh A M" userId="35fbd67b-35b9-4865-bbb3-802e881dc0e2" providerId="ADAL" clId="{A4E3411D-3E5C-4E16-BB2C-AD1A8C72B41F}" dt="2023-10-30T08:53:51.223" v="8070" actId="164"/>
          <ac:cxnSpMkLst>
            <pc:docMk/>
            <pc:sldMk cId="1811314386" sldId="275"/>
            <ac:cxnSpMk id="5" creationId="{48DC7D90-1DDB-28D4-7DE5-4AA639297BFA}"/>
          </ac:cxnSpMkLst>
        </pc:cxnChg>
        <pc:cxnChg chg="add mod topLvl">
          <ac:chgData name="Maneesh A M" userId="35fbd67b-35b9-4865-bbb3-802e881dc0e2" providerId="ADAL" clId="{A4E3411D-3E5C-4E16-BB2C-AD1A8C72B41F}" dt="2023-10-30T08:53:51.223" v="8070" actId="164"/>
          <ac:cxnSpMkLst>
            <pc:docMk/>
            <pc:sldMk cId="1811314386" sldId="275"/>
            <ac:cxnSpMk id="7" creationId="{E1043A5D-3359-AC82-B0E6-D954F1AF42BA}"/>
          </ac:cxnSpMkLst>
        </pc:cxnChg>
      </pc:sldChg>
      <pc:sldChg chg="new del">
        <pc:chgData name="Maneesh A M" userId="35fbd67b-35b9-4865-bbb3-802e881dc0e2" providerId="ADAL" clId="{A4E3411D-3E5C-4E16-BB2C-AD1A8C72B41F}" dt="2023-10-26T13:01:59.299" v="5741" actId="47"/>
        <pc:sldMkLst>
          <pc:docMk/>
          <pc:sldMk cId="2628442760" sldId="275"/>
        </pc:sldMkLst>
      </pc:sldChg>
      <pc:sldChg chg="new del">
        <pc:chgData name="Maneesh A M" userId="35fbd67b-35b9-4865-bbb3-802e881dc0e2" providerId="ADAL" clId="{A4E3411D-3E5C-4E16-BB2C-AD1A8C72B41F}" dt="2023-10-26T13:01:59.299" v="5741" actId="47"/>
        <pc:sldMkLst>
          <pc:docMk/>
          <pc:sldMk cId="2280269132" sldId="276"/>
        </pc:sldMkLst>
      </pc:sldChg>
      <pc:sldChg chg="addSp delSp modSp new mod modClrScheme chgLayout">
        <pc:chgData name="Maneesh A M" userId="35fbd67b-35b9-4865-bbb3-802e881dc0e2" providerId="ADAL" clId="{A4E3411D-3E5C-4E16-BB2C-AD1A8C72B41F}" dt="2023-11-10T09:56:49.722" v="9751" actId="207"/>
        <pc:sldMkLst>
          <pc:docMk/>
          <pc:sldMk cId="3225284964" sldId="276"/>
        </pc:sldMkLst>
        <pc:spChg chg="add del mod">
          <ac:chgData name="Maneesh A M" userId="35fbd67b-35b9-4865-bbb3-802e881dc0e2" providerId="ADAL" clId="{A4E3411D-3E5C-4E16-BB2C-AD1A8C72B41F}" dt="2023-11-09T06:32:56.437" v="9272"/>
          <ac:spMkLst>
            <pc:docMk/>
            <pc:sldMk cId="3225284964" sldId="276"/>
            <ac:spMk id="2" creationId="{7253F75C-B730-85FD-F877-F37F7790E640}"/>
          </ac:spMkLst>
        </pc:spChg>
        <pc:spChg chg="add del mod">
          <ac:chgData name="Maneesh A M" userId="35fbd67b-35b9-4865-bbb3-802e881dc0e2" providerId="ADAL" clId="{A4E3411D-3E5C-4E16-BB2C-AD1A8C72B41F}" dt="2023-11-10T08:55:28.765" v="9663" actId="6264"/>
          <ac:spMkLst>
            <pc:docMk/>
            <pc:sldMk cId="3225284964" sldId="276"/>
            <ac:spMk id="2" creationId="{7F679DCF-B5E1-552C-B480-6D5DA65C06C2}"/>
          </ac:spMkLst>
        </pc:spChg>
        <pc:spChg chg="add 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3" creationId="{9417EB5A-DEBA-719C-2881-3931FD267D79}"/>
          </ac:spMkLst>
        </pc:spChg>
        <pc:spChg chg="add mod ord topLvl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4" creationId="{8157345F-DFFE-F8F1-3EB8-7E65B4BBB41A}"/>
          </ac:spMkLst>
        </pc:spChg>
        <pc:spChg chg="add del mod">
          <ac:chgData name="Maneesh A M" userId="35fbd67b-35b9-4865-bbb3-802e881dc0e2" providerId="ADAL" clId="{A4E3411D-3E5C-4E16-BB2C-AD1A8C72B41F}" dt="2023-10-30T07:21:10.097" v="7755" actId="21"/>
          <ac:spMkLst>
            <pc:docMk/>
            <pc:sldMk cId="3225284964" sldId="276"/>
            <ac:spMk id="5" creationId="{4259C144-8746-BFC2-483F-57D8FA80ECAA}"/>
          </ac:spMkLst>
        </pc:spChg>
        <pc:spChg chg="add mod ord">
          <ac:chgData name="Maneesh A M" userId="35fbd67b-35b9-4865-bbb3-802e881dc0e2" providerId="ADAL" clId="{A4E3411D-3E5C-4E16-BB2C-AD1A8C72B41F}" dt="2023-11-10T09:56:49.722" v="9751" actId="207"/>
          <ac:spMkLst>
            <pc:docMk/>
            <pc:sldMk cId="3225284964" sldId="276"/>
            <ac:spMk id="5" creationId="{5F4F1667-86E9-349C-901D-1A081AC8650B}"/>
          </ac:spMkLst>
        </pc:spChg>
        <pc:spChg chg="add mod topLvl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7" creationId="{BB91A7EA-4B02-F584-15CA-871C47EE12C4}"/>
          </ac:spMkLst>
        </pc:spChg>
        <pc:spChg chg="add mod topLvl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8" creationId="{062BF7B8-E0BD-7825-8F94-A408FADE8A4D}"/>
          </ac:spMkLst>
        </pc:spChg>
        <pc:spChg chg="add mod topLvl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9" creationId="{33530EF0-FEBB-CB46-272A-6683CF8973A0}"/>
          </ac:spMkLst>
        </pc:spChg>
        <pc:spChg chg="add mod topLvl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10" creationId="{90364972-B557-EB5C-0BE0-A50F3D905987}"/>
          </ac:spMkLst>
        </pc:spChg>
        <pc:spChg chg="add mod ord">
          <ac:chgData name="Maneesh A M" userId="35fbd67b-35b9-4865-bbb3-802e881dc0e2" providerId="ADAL" clId="{A4E3411D-3E5C-4E16-BB2C-AD1A8C72B41F}" dt="2023-11-10T08:55:30.177" v="9664"/>
          <ac:spMkLst>
            <pc:docMk/>
            <pc:sldMk cId="3225284964" sldId="276"/>
            <ac:spMk id="11" creationId="{6152186B-4956-05DB-5D26-80CA094C6785}"/>
          </ac:spMkLst>
        </pc:spChg>
        <pc:spChg chg="add mod">
          <ac:chgData name="Maneesh A M" userId="35fbd67b-35b9-4865-bbb3-802e881dc0e2" providerId="ADAL" clId="{A4E3411D-3E5C-4E16-BB2C-AD1A8C72B41F}" dt="2023-10-26T14:44:00.827" v="6425" actId="164"/>
          <ac:spMkLst>
            <pc:docMk/>
            <pc:sldMk cId="3225284964" sldId="276"/>
            <ac:spMk id="13" creationId="{1E0D8D6E-C217-282E-3A98-697D4F00869E}"/>
          </ac:spMkLst>
        </pc:spChg>
        <pc:spChg chg="add 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14" creationId="{669ECC91-52B6-21A1-3B35-7BC9E74C72B7}"/>
          </ac:spMkLst>
        </pc:spChg>
        <pc:spChg chg="add 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15" creationId="{618C86D6-D2F0-A11A-C598-8148D7C509FA}"/>
          </ac:spMkLst>
        </pc:spChg>
        <pc:spChg chg="add 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16" creationId="{EEDE2DBC-BABD-CAAE-FB6B-6B3B18E14268}"/>
          </ac:spMkLst>
        </pc:spChg>
        <pc:spChg chg="add 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17" creationId="{C4F50B0B-31C5-9FDF-2612-89A14E13CF38}"/>
          </ac:spMkLst>
        </pc:spChg>
        <pc:spChg chg="add 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18" creationId="{9AF584EE-69C0-6C4A-8BDA-A20B30F92FE2}"/>
          </ac:spMkLst>
        </pc:spChg>
        <pc:spChg chg="add 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19" creationId="{A89981F1-FB9B-5A32-6DA3-F645AEC4174F}"/>
          </ac:spMkLst>
        </pc:spChg>
        <pc:spChg chg="add mod">
          <ac:chgData name="Maneesh A M" userId="35fbd67b-35b9-4865-bbb3-802e881dc0e2" providerId="ADAL" clId="{A4E3411D-3E5C-4E16-BB2C-AD1A8C72B41F}" dt="2023-10-26T14:44:00.827" v="6425" actId="164"/>
          <ac:spMkLst>
            <pc:docMk/>
            <pc:sldMk cId="3225284964" sldId="276"/>
            <ac:spMk id="20" creationId="{E688CE7E-32D3-5959-3B05-732F5DBADDF5}"/>
          </ac:spMkLst>
        </pc:spChg>
        <pc:spChg chg="add 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21" creationId="{210EFA8E-BCB7-51A7-1F9B-13D9A17C6788}"/>
          </ac:spMkLst>
        </pc:spChg>
        <pc:spChg chg="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25" creationId="{1C2F67F1-6496-EB48-EF91-4DDB4E5CE42E}"/>
          </ac:spMkLst>
        </pc:spChg>
        <pc:spChg chg="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26" creationId="{6803A49C-92A5-3075-33D7-83C1AFD08B14}"/>
          </ac:spMkLst>
        </pc:spChg>
        <pc:spChg chg="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28" creationId="{4F491AFB-5448-BBF9-A60F-F3702BE254ED}"/>
          </ac:spMkLst>
        </pc:spChg>
        <pc:spChg chg="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29" creationId="{65131083-4408-43B6-E76B-A5C921B5699B}"/>
          </ac:spMkLst>
        </pc:spChg>
        <pc:spChg chg="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31" creationId="{D6C33AD0-E4AE-0CA8-B007-F1801E056D71}"/>
          </ac:spMkLst>
        </pc:spChg>
        <pc:spChg chg="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32" creationId="{2014021F-EA8E-606A-F613-FE7CD0A36520}"/>
          </ac:spMkLst>
        </pc:spChg>
        <pc:spChg chg="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34" creationId="{14A95406-52BD-5438-6015-A37C6D8A8EDB}"/>
          </ac:spMkLst>
        </pc:spChg>
        <pc:spChg chg="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35" creationId="{BADC7209-60BB-905E-9001-BEF980E17869}"/>
          </ac:spMkLst>
        </pc:spChg>
        <pc:spChg chg="mod">
          <ac:chgData name="Maneesh A M" userId="35fbd67b-35b9-4865-bbb3-802e881dc0e2" providerId="ADAL" clId="{A4E3411D-3E5C-4E16-BB2C-AD1A8C72B41F}" dt="2023-11-09T05:54:58.720" v="8344" actId="2711"/>
          <ac:spMkLst>
            <pc:docMk/>
            <pc:sldMk cId="3225284964" sldId="276"/>
            <ac:spMk id="39" creationId="{90E45BBB-FCC9-353F-16C8-DF1E6D8DEA7F}"/>
          </ac:spMkLst>
        </pc:spChg>
        <pc:spChg chg="mod">
          <ac:chgData name="Maneesh A M" userId="35fbd67b-35b9-4865-bbb3-802e881dc0e2" providerId="ADAL" clId="{A4E3411D-3E5C-4E16-BB2C-AD1A8C72B41F}" dt="2023-11-10T08:55:26.942" v="9662" actId="21"/>
          <ac:spMkLst>
            <pc:docMk/>
            <pc:sldMk cId="3225284964" sldId="276"/>
            <ac:spMk id="40" creationId="{9EB1435D-5BF5-3ED9-B7CF-5A8EC23508B5}"/>
          </ac:spMkLst>
        </pc:spChg>
        <pc:spChg chg="add mod ord">
          <ac:chgData name="Maneesh A M" userId="35fbd67b-35b9-4865-bbb3-802e881dc0e2" providerId="ADAL" clId="{A4E3411D-3E5C-4E16-BB2C-AD1A8C72B41F}" dt="2023-11-09T05:01:50.411" v="8272" actId="207"/>
          <ac:spMkLst>
            <pc:docMk/>
            <pc:sldMk cId="3225284964" sldId="276"/>
            <ac:spMk id="41" creationId="{6EAF2FFD-7AB4-363B-B75E-E7DA5C1C7CFE}"/>
          </ac:spMkLst>
        </pc:spChg>
        <pc:grpChg chg="add del mod topLvl">
          <ac:chgData name="Maneesh A M" userId="35fbd67b-35b9-4865-bbb3-802e881dc0e2" providerId="ADAL" clId="{A4E3411D-3E5C-4E16-BB2C-AD1A8C72B41F}" dt="2023-10-26T14:46:51.592" v="6498" actId="165"/>
          <ac:grpSpMkLst>
            <pc:docMk/>
            <pc:sldMk cId="3225284964" sldId="276"/>
            <ac:grpSpMk id="11" creationId="{88FCB064-DED0-D9A9-46DE-FC82A4CD4C27}"/>
          </ac:grpSpMkLst>
        </pc:grpChg>
        <pc:grpChg chg="add mod">
          <ac:chgData name="Maneesh A M" userId="35fbd67b-35b9-4865-bbb3-802e881dc0e2" providerId="ADAL" clId="{A4E3411D-3E5C-4E16-BB2C-AD1A8C72B41F}" dt="2023-10-30T07:21:24.505" v="7769" actId="1035"/>
          <ac:grpSpMkLst>
            <pc:docMk/>
            <pc:sldMk cId="3225284964" sldId="276"/>
            <ac:grpSpMk id="12" creationId="{31B72B39-4F6F-3A17-0816-F39073A78357}"/>
          </ac:grpSpMkLst>
        </pc:grpChg>
        <pc:grpChg chg="add del mod">
          <ac:chgData name="Maneesh A M" userId="35fbd67b-35b9-4865-bbb3-802e881dc0e2" providerId="ADAL" clId="{A4E3411D-3E5C-4E16-BB2C-AD1A8C72B41F}" dt="2023-10-26T14:46:50.053" v="6497" actId="165"/>
          <ac:grpSpMkLst>
            <pc:docMk/>
            <pc:sldMk cId="3225284964" sldId="276"/>
            <ac:grpSpMk id="12" creationId="{CA38D3BF-EE88-6F97-A15D-F15264287ABB}"/>
          </ac:grpSpMkLst>
        </pc:grpChg>
        <pc:grpChg chg="add mod topLvl">
          <ac:chgData name="Maneesh A M" userId="35fbd67b-35b9-4865-bbb3-802e881dc0e2" providerId="ADAL" clId="{A4E3411D-3E5C-4E16-BB2C-AD1A8C72B41F}" dt="2023-10-30T07:22:03.725" v="7792" actId="165"/>
          <ac:grpSpMkLst>
            <pc:docMk/>
            <pc:sldMk cId="3225284964" sldId="276"/>
            <ac:grpSpMk id="13" creationId="{59636B82-0AA0-7802-5FC1-D721C9DE3983}"/>
          </ac:grpSpMkLst>
        </pc:grpChg>
        <pc:grpChg chg="add mod topLvl">
          <ac:chgData name="Maneesh A M" userId="35fbd67b-35b9-4865-bbb3-802e881dc0e2" providerId="ADAL" clId="{A4E3411D-3E5C-4E16-BB2C-AD1A8C72B41F}" dt="2023-10-30T07:22:03.725" v="7792" actId="165"/>
          <ac:grpSpMkLst>
            <pc:docMk/>
            <pc:sldMk cId="3225284964" sldId="276"/>
            <ac:grpSpMk id="20" creationId="{06BE87DE-5604-E339-60FD-C91391B80B64}"/>
          </ac:grpSpMkLst>
        </pc:grpChg>
        <pc:grpChg chg="add mod">
          <ac:chgData name="Maneesh A M" userId="35fbd67b-35b9-4865-bbb3-802e881dc0e2" providerId="ADAL" clId="{A4E3411D-3E5C-4E16-BB2C-AD1A8C72B41F}" dt="2023-10-30T07:22:03.725" v="7792" actId="165"/>
          <ac:grpSpMkLst>
            <pc:docMk/>
            <pc:sldMk cId="3225284964" sldId="276"/>
            <ac:grpSpMk id="22" creationId="{DDFD317C-96B2-EB27-4EB2-EC649126B00C}"/>
          </ac:grpSpMkLst>
        </pc:grpChg>
        <pc:grpChg chg="add mod topLvl">
          <ac:chgData name="Maneesh A M" userId="35fbd67b-35b9-4865-bbb3-802e881dc0e2" providerId="ADAL" clId="{A4E3411D-3E5C-4E16-BB2C-AD1A8C72B41F}" dt="2023-10-30T07:22:03.725" v="7792" actId="165"/>
          <ac:grpSpMkLst>
            <pc:docMk/>
            <pc:sldMk cId="3225284964" sldId="276"/>
            <ac:grpSpMk id="23" creationId="{06D5102C-D94E-2DF3-C6E5-CA890BF50999}"/>
          </ac:grpSpMkLst>
        </pc:grpChg>
        <pc:grpChg chg="add del mod">
          <ac:chgData name="Maneesh A M" userId="35fbd67b-35b9-4865-bbb3-802e881dc0e2" providerId="ADAL" clId="{A4E3411D-3E5C-4E16-BB2C-AD1A8C72B41F}" dt="2023-10-26T14:44:04.785" v="6426" actId="478"/>
          <ac:grpSpMkLst>
            <pc:docMk/>
            <pc:sldMk cId="3225284964" sldId="276"/>
            <ac:grpSpMk id="23" creationId="{9C632C5C-4AD9-589D-5448-66A63066AC1E}"/>
          </ac:grpSpMkLst>
        </pc:grpChg>
        <pc:grpChg chg="add mod">
          <ac:chgData name="Maneesh A M" userId="35fbd67b-35b9-4865-bbb3-802e881dc0e2" providerId="ADAL" clId="{A4E3411D-3E5C-4E16-BB2C-AD1A8C72B41F}" dt="2023-10-30T07:22:03.725" v="7792" actId="165"/>
          <ac:grpSpMkLst>
            <pc:docMk/>
            <pc:sldMk cId="3225284964" sldId="276"/>
            <ac:grpSpMk id="24" creationId="{4FE00056-16A8-B6AD-48FB-1DBC6D3A8A24}"/>
          </ac:grpSpMkLst>
        </pc:grpChg>
        <pc:grpChg chg="add mod">
          <ac:chgData name="Maneesh A M" userId="35fbd67b-35b9-4865-bbb3-802e881dc0e2" providerId="ADAL" clId="{A4E3411D-3E5C-4E16-BB2C-AD1A8C72B41F}" dt="2023-10-30T07:22:03.725" v="7792" actId="165"/>
          <ac:grpSpMkLst>
            <pc:docMk/>
            <pc:sldMk cId="3225284964" sldId="276"/>
            <ac:grpSpMk id="27" creationId="{F57D930F-D80E-A6F7-F437-02D76F849B65}"/>
          </ac:grpSpMkLst>
        </pc:grpChg>
        <pc:grpChg chg="add mod">
          <ac:chgData name="Maneesh A M" userId="35fbd67b-35b9-4865-bbb3-802e881dc0e2" providerId="ADAL" clId="{A4E3411D-3E5C-4E16-BB2C-AD1A8C72B41F}" dt="2023-10-30T07:22:03.725" v="7792" actId="165"/>
          <ac:grpSpMkLst>
            <pc:docMk/>
            <pc:sldMk cId="3225284964" sldId="276"/>
            <ac:grpSpMk id="30" creationId="{7F39B10F-5AE5-D571-7848-FFCF7D2E6022}"/>
          </ac:grpSpMkLst>
        </pc:grpChg>
        <pc:grpChg chg="add mod">
          <ac:chgData name="Maneesh A M" userId="35fbd67b-35b9-4865-bbb3-802e881dc0e2" providerId="ADAL" clId="{A4E3411D-3E5C-4E16-BB2C-AD1A8C72B41F}" dt="2023-10-30T07:22:03.725" v="7792" actId="165"/>
          <ac:grpSpMkLst>
            <pc:docMk/>
            <pc:sldMk cId="3225284964" sldId="276"/>
            <ac:grpSpMk id="33" creationId="{719B9608-F48A-8BB3-8977-B1797C173497}"/>
          </ac:grpSpMkLst>
        </pc:grpChg>
        <pc:grpChg chg="add del mod">
          <ac:chgData name="Maneesh A M" userId="35fbd67b-35b9-4865-bbb3-802e881dc0e2" providerId="ADAL" clId="{A4E3411D-3E5C-4E16-BB2C-AD1A8C72B41F}" dt="2023-10-30T07:21:20.675" v="7757" actId="165"/>
          <ac:grpSpMkLst>
            <pc:docMk/>
            <pc:sldMk cId="3225284964" sldId="276"/>
            <ac:grpSpMk id="36" creationId="{E8DC634F-42B8-BE9B-7FE9-C8332FC203B3}"/>
          </ac:grpSpMkLst>
        </pc:grpChg>
        <pc:grpChg chg="mod topLvl">
          <ac:chgData name="Maneesh A M" userId="35fbd67b-35b9-4865-bbb3-802e881dc0e2" providerId="ADAL" clId="{A4E3411D-3E5C-4E16-BB2C-AD1A8C72B41F}" dt="2023-10-30T07:21:23.154" v="7760" actId="164"/>
          <ac:grpSpMkLst>
            <pc:docMk/>
            <pc:sldMk cId="3225284964" sldId="276"/>
            <ac:grpSpMk id="38" creationId="{B6D4354F-9BD4-5506-3EB8-915D7A6EBC24}"/>
          </ac:grpSpMkLst>
        </pc:grpChg>
        <pc:grpChg chg="add mod topLvl">
          <ac:chgData name="Maneesh A M" userId="35fbd67b-35b9-4865-bbb3-802e881dc0e2" providerId="ADAL" clId="{A4E3411D-3E5C-4E16-BB2C-AD1A8C72B41F}" dt="2023-10-30T07:22:03.725" v="7792" actId="165"/>
          <ac:grpSpMkLst>
            <pc:docMk/>
            <pc:sldMk cId="3225284964" sldId="276"/>
            <ac:grpSpMk id="42" creationId="{A729272D-77C5-35BA-816C-23F04D6AAD8B}"/>
          </ac:grpSpMkLst>
        </pc:grpChg>
        <pc:grpChg chg="add mod topLvl">
          <ac:chgData name="Maneesh A M" userId="35fbd67b-35b9-4865-bbb3-802e881dc0e2" providerId="ADAL" clId="{A4E3411D-3E5C-4E16-BB2C-AD1A8C72B41F}" dt="2023-10-30T07:22:03.725" v="7792" actId="165"/>
          <ac:grpSpMkLst>
            <pc:docMk/>
            <pc:sldMk cId="3225284964" sldId="276"/>
            <ac:grpSpMk id="43" creationId="{24ED5BBB-A110-5642-A6F3-C4D40A52980E}"/>
          </ac:grpSpMkLst>
        </pc:grpChg>
        <pc:grpChg chg="add del mod">
          <ac:chgData name="Maneesh A M" userId="35fbd67b-35b9-4865-bbb3-802e881dc0e2" providerId="ADAL" clId="{A4E3411D-3E5C-4E16-BB2C-AD1A8C72B41F}" dt="2023-10-30T07:22:03.725" v="7792" actId="165"/>
          <ac:grpSpMkLst>
            <pc:docMk/>
            <pc:sldMk cId="3225284964" sldId="276"/>
            <ac:grpSpMk id="44" creationId="{1DC44D89-B1EC-EE38-E687-EA696DBF798D}"/>
          </ac:grpSpMkLst>
        </pc:grpChg>
        <pc:cxnChg chg="add mod topLvl">
          <ac:chgData name="Maneesh A M" userId="35fbd67b-35b9-4865-bbb3-802e881dc0e2" providerId="ADAL" clId="{A4E3411D-3E5C-4E16-BB2C-AD1A8C72B41F}" dt="2023-10-30T07:22:02.029" v="7791" actId="12789"/>
          <ac:cxnSpMkLst>
            <pc:docMk/>
            <pc:sldMk cId="3225284964" sldId="276"/>
            <ac:cxnSpMk id="6" creationId="{D7ABACE8-E7F0-D80A-43D2-3DAB0848F841}"/>
          </ac:cxnSpMkLst>
        </pc:cxnChg>
        <pc:cxnChg chg="mod topLvl">
          <ac:chgData name="Maneesh A M" userId="35fbd67b-35b9-4865-bbb3-802e881dc0e2" providerId="ADAL" clId="{A4E3411D-3E5C-4E16-BB2C-AD1A8C72B41F}" dt="2023-11-09T05:02:03.910" v="8275" actId="692"/>
          <ac:cxnSpMkLst>
            <pc:docMk/>
            <pc:sldMk cId="3225284964" sldId="276"/>
            <ac:cxnSpMk id="37" creationId="{35509C7E-758C-7EE1-BF10-64C8388F27E9}"/>
          </ac:cxnSpMkLst>
        </pc:cxnChg>
      </pc:sldChg>
      <pc:sldChg chg="add del">
        <pc:chgData name="Maneesh A M" userId="35fbd67b-35b9-4865-bbb3-802e881dc0e2" providerId="ADAL" clId="{A4E3411D-3E5C-4E16-BB2C-AD1A8C72B41F}" dt="2023-10-30T07:22:11.714" v="7794" actId="2890"/>
        <pc:sldMkLst>
          <pc:docMk/>
          <pc:sldMk cId="839884211" sldId="277"/>
        </pc:sldMkLst>
      </pc:sldChg>
      <pc:sldChg chg="new del">
        <pc:chgData name="Maneesh A M" userId="35fbd67b-35b9-4865-bbb3-802e881dc0e2" providerId="ADAL" clId="{A4E3411D-3E5C-4E16-BB2C-AD1A8C72B41F}" dt="2023-10-26T14:11:46.369" v="6288" actId="47"/>
        <pc:sldMkLst>
          <pc:docMk/>
          <pc:sldMk cId="1632418610" sldId="277"/>
        </pc:sldMkLst>
      </pc:sldChg>
      <pc:sldMasterChg chg="addSp delSp modSp mod addSldLayout delSldLayout modSldLayout">
        <pc:chgData name="Maneesh A M" userId="35fbd67b-35b9-4865-bbb3-802e881dc0e2" providerId="ADAL" clId="{A4E3411D-3E5C-4E16-BB2C-AD1A8C72B41F}" dt="2023-11-10T09:55:50.986" v="9739" actId="207"/>
        <pc:sldMasterMkLst>
          <pc:docMk/>
          <pc:sldMasterMk cId="2064884985" sldId="2147483648"/>
        </pc:sldMasterMkLst>
        <pc:spChg chg="del">
          <ac:chgData name="Maneesh A M" userId="35fbd67b-35b9-4865-bbb3-802e881dc0e2" providerId="ADAL" clId="{A4E3411D-3E5C-4E16-BB2C-AD1A8C72B41F}" dt="2023-10-25T05:50:31.469" v="216" actId="478"/>
          <ac:spMkLst>
            <pc:docMk/>
            <pc:sldMasterMk cId="2064884985" sldId="2147483648"/>
            <ac:spMk id="2" creationId="{576BD995-92B5-54E4-4A73-07E218790243}"/>
          </ac:spMkLst>
        </pc:spChg>
        <pc:spChg chg="add del mod">
          <ac:chgData name="Maneesh A M" userId="35fbd67b-35b9-4865-bbb3-802e881dc0e2" providerId="ADAL" clId="{A4E3411D-3E5C-4E16-BB2C-AD1A8C72B41F}" dt="2023-11-09T04:54:54.976" v="8205" actId="478"/>
          <ac:spMkLst>
            <pc:docMk/>
            <pc:sldMasterMk cId="2064884985" sldId="2147483648"/>
            <ac:spMk id="2" creationId="{A033D08B-7792-66DA-615D-F44CA057B3C7}"/>
          </ac:spMkLst>
        </pc:spChg>
        <pc:spChg chg="del">
          <ac:chgData name="Maneesh A M" userId="35fbd67b-35b9-4865-bbb3-802e881dc0e2" providerId="ADAL" clId="{A4E3411D-3E5C-4E16-BB2C-AD1A8C72B41F}" dt="2023-10-25T05:50:31.469" v="216" actId="478"/>
          <ac:spMkLst>
            <pc:docMk/>
            <pc:sldMasterMk cId="2064884985" sldId="2147483648"/>
            <ac:spMk id="3" creationId="{3241D782-832F-F3E8-DE7A-A10C58488A14}"/>
          </ac:spMkLst>
        </pc:spChg>
        <pc:spChg chg="mod">
          <ac:chgData name="Maneesh A M" userId="35fbd67b-35b9-4865-bbb3-802e881dc0e2" providerId="ADAL" clId="{A4E3411D-3E5C-4E16-BB2C-AD1A8C72B41F}" dt="2023-11-09T04:47:00.897" v="8145" actId="207"/>
          <ac:spMkLst>
            <pc:docMk/>
            <pc:sldMasterMk cId="2064884985" sldId="2147483648"/>
            <ac:spMk id="4" creationId="{C3B0B5AB-7F20-18EC-C3BE-F0376C2430CF}"/>
          </ac:spMkLst>
        </pc:spChg>
        <pc:spChg chg="del">
          <ac:chgData name="Maneesh A M" userId="35fbd67b-35b9-4865-bbb3-802e881dc0e2" providerId="ADAL" clId="{A4E3411D-3E5C-4E16-BB2C-AD1A8C72B41F}" dt="2023-10-25T05:50:31.469" v="216" actId="478"/>
          <ac:spMkLst>
            <pc:docMk/>
            <pc:sldMasterMk cId="2064884985" sldId="2147483648"/>
            <ac:spMk id="4" creationId="{EFB5D64D-F5CD-5D63-A662-2321570356C5}"/>
          </ac:spMkLst>
        </pc:spChg>
        <pc:spChg chg="mod">
          <ac:chgData name="Maneesh A M" userId="35fbd67b-35b9-4865-bbb3-802e881dc0e2" providerId="ADAL" clId="{A4E3411D-3E5C-4E16-BB2C-AD1A8C72B41F}" dt="2023-11-09T04:39:19.030" v="8142"/>
          <ac:spMkLst>
            <pc:docMk/>
            <pc:sldMasterMk cId="2064884985" sldId="2147483648"/>
            <ac:spMk id="5" creationId="{55CE920A-29A8-CE73-0D19-1AC543EECABB}"/>
          </ac:spMkLst>
        </pc:spChg>
        <pc:spChg chg="del">
          <ac:chgData name="Maneesh A M" userId="35fbd67b-35b9-4865-bbb3-802e881dc0e2" providerId="ADAL" clId="{A4E3411D-3E5C-4E16-BB2C-AD1A8C72B41F}" dt="2023-10-25T05:50:31.469" v="216" actId="478"/>
          <ac:spMkLst>
            <pc:docMk/>
            <pc:sldMasterMk cId="2064884985" sldId="2147483648"/>
            <ac:spMk id="5" creationId="{84AC0D49-D843-FE79-3DEF-3A5A4FF7D944}"/>
          </ac:spMkLst>
        </pc:spChg>
        <pc:spChg chg="del">
          <ac:chgData name="Maneesh A M" userId="35fbd67b-35b9-4865-bbb3-802e881dc0e2" providerId="ADAL" clId="{A4E3411D-3E5C-4E16-BB2C-AD1A8C72B41F}" dt="2023-10-25T05:50:31.469" v="216" actId="478"/>
          <ac:spMkLst>
            <pc:docMk/>
            <pc:sldMasterMk cId="2064884985" sldId="2147483648"/>
            <ac:spMk id="6" creationId="{86D5A8F7-96E7-83BB-3936-DC85DF538A94}"/>
          </ac:spMkLst>
        </pc:spChg>
        <pc:spChg chg="mod">
          <ac:chgData name="Maneesh A M" userId="35fbd67b-35b9-4865-bbb3-802e881dc0e2" providerId="ADAL" clId="{A4E3411D-3E5C-4E16-BB2C-AD1A8C72B41F}" dt="2023-11-09T04:48:26.002" v="8166"/>
          <ac:spMkLst>
            <pc:docMk/>
            <pc:sldMasterMk cId="2064884985" sldId="2147483648"/>
            <ac:spMk id="7" creationId="{8CBF8E87-5B03-89A5-660D-14CC9A9EF5FA}"/>
          </ac:spMkLst>
        </pc:spChg>
        <pc:grpChg chg="add del mod">
          <ac:chgData name="Maneesh A M" userId="35fbd67b-35b9-4865-bbb3-802e881dc0e2" providerId="ADAL" clId="{A4E3411D-3E5C-4E16-BB2C-AD1A8C72B41F}" dt="2023-11-09T04:54:54.976" v="8205" actId="478"/>
          <ac:grpSpMkLst>
            <pc:docMk/>
            <pc:sldMasterMk cId="2064884985" sldId="2147483648"/>
            <ac:grpSpMk id="3" creationId="{2721ABD7-DAFE-E1EF-65F1-89A5DFA3C88B}"/>
          </ac:grpSpMkLst>
        </pc:grpChg>
        <pc:grpChg chg="add del mod">
          <ac:chgData name="Maneesh A M" userId="35fbd67b-35b9-4865-bbb3-802e881dc0e2" providerId="ADAL" clId="{A4E3411D-3E5C-4E16-BB2C-AD1A8C72B41F}" dt="2023-11-09T05:08:09.908" v="8284" actId="21"/>
          <ac:grpSpMkLst>
            <pc:docMk/>
            <pc:sldMasterMk cId="2064884985" sldId="2147483648"/>
            <ac:grpSpMk id="6" creationId="{1E180FE2-5671-5D28-BCFC-284CE19EFC40}"/>
          </ac:grpSpMkLst>
        </pc:grpChg>
        <pc:cxnChg chg="mod">
          <ac:chgData name="Maneesh A M" userId="35fbd67b-35b9-4865-bbb3-802e881dc0e2" providerId="ADAL" clId="{A4E3411D-3E5C-4E16-BB2C-AD1A8C72B41F}" dt="2023-11-09T04:48:26.002" v="8166"/>
          <ac:cxnSpMkLst>
            <pc:docMk/>
            <pc:sldMasterMk cId="2064884985" sldId="2147483648"/>
            <ac:cxnSpMk id="8" creationId="{A8017D55-D454-AE75-37C8-5E0C6D44DE27}"/>
          </ac:cxnSpMkLst>
        </pc:cxnChg>
        <pc:sldLayoutChg chg="modSp del">
          <pc:chgData name="Maneesh A M" userId="35fbd67b-35b9-4865-bbb3-802e881dc0e2" providerId="ADAL" clId="{A4E3411D-3E5C-4E16-BB2C-AD1A8C72B41F}" dt="2023-10-25T05:50:28.117" v="204" actId="2696"/>
          <pc:sldLayoutMkLst>
            <pc:docMk/>
            <pc:sldMasterMk cId="2064884985" sldId="2147483648"/>
            <pc:sldLayoutMk cId="3715998460" sldId="2147483649"/>
          </pc:sldLayoutMkLst>
        </pc:sldLayoutChg>
        <pc:sldLayoutChg chg="modSp del">
          <pc:chgData name="Maneesh A M" userId="35fbd67b-35b9-4865-bbb3-802e881dc0e2" providerId="ADAL" clId="{A4E3411D-3E5C-4E16-BB2C-AD1A8C72B41F}" dt="2023-10-25T05:50:28.287" v="206" actId="2696"/>
          <pc:sldLayoutMkLst>
            <pc:docMk/>
            <pc:sldMasterMk cId="2064884985" sldId="2147483648"/>
            <pc:sldLayoutMk cId="1572474219" sldId="2147483650"/>
          </pc:sldLayoutMkLst>
        </pc:sldLayoutChg>
        <pc:sldLayoutChg chg="modSp del">
          <pc:chgData name="Maneesh A M" userId="35fbd67b-35b9-4865-bbb3-802e881dc0e2" providerId="ADAL" clId="{A4E3411D-3E5C-4E16-BB2C-AD1A8C72B41F}" dt="2023-10-25T05:50:28.437" v="208" actId="2696"/>
          <pc:sldLayoutMkLst>
            <pc:docMk/>
            <pc:sldMasterMk cId="2064884985" sldId="2147483648"/>
            <pc:sldLayoutMk cId="1926360990" sldId="2147483651"/>
          </pc:sldLayoutMkLst>
        </pc:sldLayoutChg>
        <pc:sldLayoutChg chg="modSp del">
          <pc:chgData name="Maneesh A M" userId="35fbd67b-35b9-4865-bbb3-802e881dc0e2" providerId="ADAL" clId="{A4E3411D-3E5C-4E16-BB2C-AD1A8C72B41F}" dt="2023-10-25T05:50:28.609" v="210" actId="2696"/>
          <pc:sldLayoutMkLst>
            <pc:docMk/>
            <pc:sldMasterMk cId="2064884985" sldId="2147483648"/>
            <pc:sldLayoutMk cId="1164316543" sldId="2147483652"/>
          </pc:sldLayoutMkLst>
        </pc:sldLayoutChg>
        <pc:sldLayoutChg chg="modSp del">
          <pc:chgData name="Maneesh A M" userId="35fbd67b-35b9-4865-bbb3-802e881dc0e2" providerId="ADAL" clId="{A4E3411D-3E5C-4E16-BB2C-AD1A8C72B41F}" dt="2023-10-25T05:50:28.864" v="212" actId="2696"/>
          <pc:sldLayoutMkLst>
            <pc:docMk/>
            <pc:sldMasterMk cId="2064884985" sldId="2147483648"/>
            <pc:sldLayoutMk cId="2014711978" sldId="2147483653"/>
          </pc:sldLayoutMkLst>
        </pc:sldLayoutChg>
        <pc:sldLayoutChg chg="modSp del">
          <pc:chgData name="Maneesh A M" userId="35fbd67b-35b9-4865-bbb3-802e881dc0e2" providerId="ADAL" clId="{A4E3411D-3E5C-4E16-BB2C-AD1A8C72B41F}" dt="2023-10-25T05:50:29.162" v="214" actId="2696"/>
          <pc:sldLayoutMkLst>
            <pc:docMk/>
            <pc:sldMasterMk cId="2064884985" sldId="2147483648"/>
            <pc:sldLayoutMk cId="4066052822" sldId="2147483654"/>
          </pc:sldLayoutMkLst>
        </pc:sldLayoutChg>
        <pc:sldLayoutChg chg="addSp delSp modSp mod">
          <pc:chgData name="Maneesh A M" userId="35fbd67b-35b9-4865-bbb3-802e881dc0e2" providerId="ADAL" clId="{A4E3411D-3E5C-4E16-BB2C-AD1A8C72B41F}" dt="2023-11-10T09:54:14.731" v="9675" actId="207"/>
          <pc:sldLayoutMkLst>
            <pc:docMk/>
            <pc:sldMasterMk cId="2064884985" sldId="2147483648"/>
            <pc:sldLayoutMk cId="2254707289" sldId="2147483655"/>
          </pc:sldLayoutMkLst>
          <pc:spChg chg="del">
            <ac:chgData name="Maneesh A M" userId="35fbd67b-35b9-4865-bbb3-802e881dc0e2" providerId="ADAL" clId="{A4E3411D-3E5C-4E16-BB2C-AD1A8C72B41F}" dt="2023-10-25T05:50:34.405" v="217" actId="478"/>
            <ac:spMkLst>
              <pc:docMk/>
              <pc:sldMasterMk cId="2064884985" sldId="2147483648"/>
              <pc:sldLayoutMk cId="2254707289" sldId="2147483655"/>
              <ac:spMk id="2" creationId="{4B60F53E-1C5A-F84C-A8C8-8B3A22070671}"/>
            </ac:spMkLst>
          </pc:spChg>
          <pc:spChg chg="add del mod">
            <ac:chgData name="Maneesh A M" userId="35fbd67b-35b9-4865-bbb3-802e881dc0e2" providerId="ADAL" clId="{A4E3411D-3E5C-4E16-BB2C-AD1A8C72B41F}" dt="2023-10-26T14:53:34.114" v="6553"/>
            <ac:spMkLst>
              <pc:docMk/>
              <pc:sldMasterMk cId="2064884985" sldId="2147483648"/>
              <pc:sldLayoutMk cId="2254707289" sldId="2147483655"/>
              <ac:spMk id="2" creationId="{578C6435-434E-F700-C927-B1DE9A677F0A}"/>
            </ac:spMkLst>
          </pc:spChg>
          <pc:spChg chg="add del">
            <ac:chgData name="Maneesh A M" userId="35fbd67b-35b9-4865-bbb3-802e881dc0e2" providerId="ADAL" clId="{A4E3411D-3E5C-4E16-BB2C-AD1A8C72B41F}" dt="2023-10-26T14:53:07.682" v="6552" actId="11529"/>
            <ac:spMkLst>
              <pc:docMk/>
              <pc:sldMasterMk cId="2064884985" sldId="2147483648"/>
              <pc:sldLayoutMk cId="2254707289" sldId="2147483655"/>
              <ac:spMk id="3" creationId="{7CC69686-F98D-03B2-D2C3-CC06D73545E8}"/>
            </ac:spMkLst>
          </pc:spChg>
          <pc:spChg chg="add mod">
            <ac:chgData name="Maneesh A M" userId="35fbd67b-35b9-4865-bbb3-802e881dc0e2" providerId="ADAL" clId="{A4E3411D-3E5C-4E16-BB2C-AD1A8C72B41F}" dt="2023-11-09T05:56:24.038" v="8348" actId="2711"/>
            <ac:spMkLst>
              <pc:docMk/>
              <pc:sldMasterMk cId="2064884985" sldId="2147483648"/>
              <pc:sldLayoutMk cId="2254707289" sldId="2147483655"/>
              <ac:spMk id="3" creationId="{BCEA14AC-D081-CC98-11D1-DAED272B2F3D}"/>
            </ac:spMkLst>
          </pc:spChg>
          <pc:spChg chg="del">
            <ac:chgData name="Maneesh A M" userId="35fbd67b-35b9-4865-bbb3-802e881dc0e2" providerId="ADAL" clId="{A4E3411D-3E5C-4E16-BB2C-AD1A8C72B41F}" dt="2023-10-25T05:50:34.405" v="217" actId="478"/>
            <ac:spMkLst>
              <pc:docMk/>
              <pc:sldMasterMk cId="2064884985" sldId="2147483648"/>
              <pc:sldLayoutMk cId="2254707289" sldId="2147483655"/>
              <ac:spMk id="3" creationId="{F78A1A03-4497-4A08-3F84-53A4E8A6D440}"/>
            </ac:spMkLst>
          </pc:spChg>
          <pc:spChg chg="add del mod">
            <ac:chgData name="Maneesh A M" userId="35fbd67b-35b9-4865-bbb3-802e881dc0e2" providerId="ADAL" clId="{A4E3411D-3E5C-4E16-BB2C-AD1A8C72B41F}" dt="2023-10-26T14:53:34.114" v="6553"/>
            <ac:spMkLst>
              <pc:docMk/>
              <pc:sldMasterMk cId="2064884985" sldId="2147483648"/>
              <pc:sldLayoutMk cId="2254707289" sldId="2147483655"/>
              <ac:spMk id="4" creationId="{D1723A6F-D2C1-9B87-10F9-3C39642D7C1A}"/>
            </ac:spMkLst>
          </pc:spChg>
          <pc:spChg chg="del">
            <ac:chgData name="Maneesh A M" userId="35fbd67b-35b9-4865-bbb3-802e881dc0e2" providerId="ADAL" clId="{A4E3411D-3E5C-4E16-BB2C-AD1A8C72B41F}" dt="2023-10-25T05:50:34.405" v="217" actId="478"/>
            <ac:spMkLst>
              <pc:docMk/>
              <pc:sldMasterMk cId="2064884985" sldId="2147483648"/>
              <pc:sldLayoutMk cId="2254707289" sldId="2147483655"/>
              <ac:spMk id="4" creationId="{EE0F66B8-456D-82F0-764C-8C17D2BB3068}"/>
            </ac:spMkLst>
          </pc:spChg>
          <pc:spChg chg="mod">
            <ac:chgData name="Maneesh A M" userId="35fbd67b-35b9-4865-bbb3-802e881dc0e2" providerId="ADAL" clId="{A4E3411D-3E5C-4E16-BB2C-AD1A8C72B41F}" dt="2023-11-09T05:56:29.220" v="8349" actId="2711"/>
            <ac:spMkLst>
              <pc:docMk/>
              <pc:sldMasterMk cId="2064884985" sldId="2147483648"/>
              <pc:sldLayoutMk cId="2254707289" sldId="2147483655"/>
              <ac:spMk id="5" creationId="{7FD5C3B8-6D0E-3699-6000-60E23CC59DEE}"/>
            </ac:spMkLst>
          </pc:spChg>
          <pc:spChg chg="add del mod">
            <ac:chgData name="Maneesh A M" userId="35fbd67b-35b9-4865-bbb3-802e881dc0e2" providerId="ADAL" clId="{A4E3411D-3E5C-4E16-BB2C-AD1A8C72B41F}" dt="2023-11-09T04:38:19.041" v="8122" actId="478"/>
            <ac:spMkLst>
              <pc:docMk/>
              <pc:sldMasterMk cId="2064884985" sldId="2147483648"/>
              <pc:sldLayoutMk cId="2254707289" sldId="2147483655"/>
              <ac:spMk id="5" creationId="{8606F026-6D65-09D2-E335-929EC06B31E6}"/>
            </ac:spMkLst>
          </pc:spChg>
          <pc:spChg chg="add del mod">
            <ac:chgData name="Maneesh A M" userId="35fbd67b-35b9-4865-bbb3-802e881dc0e2" providerId="ADAL" clId="{A4E3411D-3E5C-4E16-BB2C-AD1A8C72B41F}" dt="2023-11-09T06:07:30.514" v="8446" actId="478"/>
            <ac:spMkLst>
              <pc:docMk/>
              <pc:sldMasterMk cId="2064884985" sldId="2147483648"/>
              <pc:sldLayoutMk cId="2254707289" sldId="2147483655"/>
              <ac:spMk id="7" creationId="{0B05E203-7984-6B74-B316-3E0FDD87A703}"/>
            </ac:spMkLst>
          </pc:spChg>
          <pc:spChg chg="mod">
            <ac:chgData name="Maneesh A M" userId="35fbd67b-35b9-4865-bbb3-802e881dc0e2" providerId="ADAL" clId="{A4E3411D-3E5C-4E16-BB2C-AD1A8C72B41F}" dt="2023-11-09T04:47:32.030" v="8146" actId="207"/>
            <ac:spMkLst>
              <pc:docMk/>
              <pc:sldMasterMk cId="2064884985" sldId="2147483648"/>
              <pc:sldLayoutMk cId="2254707289" sldId="2147483655"/>
              <ac:spMk id="7" creationId="{E251D72B-6D75-063E-264C-070E924248FF}"/>
            </ac:spMkLst>
          </pc:spChg>
          <pc:spChg chg="add del mod">
            <ac:chgData name="Maneesh A M" userId="35fbd67b-35b9-4865-bbb3-802e881dc0e2" providerId="ADAL" clId="{A4E3411D-3E5C-4E16-BB2C-AD1A8C72B41F}" dt="2023-11-09T06:08:30.080" v="8489" actId="478"/>
            <ac:spMkLst>
              <pc:docMk/>
              <pc:sldMasterMk cId="2064884985" sldId="2147483648"/>
              <pc:sldLayoutMk cId="2254707289" sldId="2147483655"/>
              <ac:spMk id="8" creationId="{C4AD3846-40DB-0B40-3FA6-5EA6868F683E}"/>
            </ac:spMkLst>
          </pc:spChg>
          <pc:spChg chg="add mod">
            <ac:chgData name="Maneesh A M" userId="35fbd67b-35b9-4865-bbb3-802e881dc0e2" providerId="ADAL" clId="{A4E3411D-3E5C-4E16-BB2C-AD1A8C72B41F}" dt="2023-11-09T04:37:58.430" v="8120" actId="207"/>
            <ac:spMkLst>
              <pc:docMk/>
              <pc:sldMasterMk cId="2064884985" sldId="2147483648"/>
              <pc:sldLayoutMk cId="2254707289" sldId="2147483655"/>
              <ac:spMk id="9" creationId="{3AD73D8D-5A2A-5BB0-2A4F-81497AA93529}"/>
            </ac:spMkLst>
          </pc:spChg>
          <pc:spChg chg="add mod">
            <ac:chgData name="Maneesh A M" userId="35fbd67b-35b9-4865-bbb3-802e881dc0e2" providerId="ADAL" clId="{A4E3411D-3E5C-4E16-BB2C-AD1A8C72B41F}" dt="2023-11-10T09:54:14.731" v="9675" actId="207"/>
            <ac:spMkLst>
              <pc:docMk/>
              <pc:sldMasterMk cId="2064884985" sldId="2147483648"/>
              <pc:sldLayoutMk cId="2254707289" sldId="2147483655"/>
              <ac:spMk id="9" creationId="{DB20F608-97A6-6E9E-0D50-38778D9B4EB9}"/>
            </ac:spMkLst>
          </pc:spChg>
          <pc:spChg chg="add del">
            <ac:chgData name="Maneesh A M" userId="35fbd67b-35b9-4865-bbb3-802e881dc0e2" providerId="ADAL" clId="{A4E3411D-3E5C-4E16-BB2C-AD1A8C72B41F}" dt="2023-11-09T06:07:41.878" v="8450" actId="11529"/>
            <ac:spMkLst>
              <pc:docMk/>
              <pc:sldMasterMk cId="2064884985" sldId="2147483648"/>
              <pc:sldLayoutMk cId="2254707289" sldId="2147483655"/>
              <ac:spMk id="10" creationId="{7CD8591B-1132-5A75-D4C1-E55C43C0E719}"/>
            </ac:spMkLst>
          </pc:spChg>
          <pc:spChg chg="add mod">
            <ac:chgData name="Maneesh A M" userId="35fbd67b-35b9-4865-bbb3-802e881dc0e2" providerId="ADAL" clId="{A4E3411D-3E5C-4E16-BB2C-AD1A8C72B41F}" dt="2023-11-09T04:38:02.136" v="8121" actId="692"/>
            <ac:spMkLst>
              <pc:docMk/>
              <pc:sldMasterMk cId="2064884985" sldId="2147483648"/>
              <pc:sldLayoutMk cId="2254707289" sldId="2147483655"/>
              <ac:spMk id="10" creationId="{B5213F12-47F2-6F68-35FF-6DA849A943A9}"/>
            </ac:spMkLst>
          </pc:spChg>
          <pc:spChg chg="mod">
            <ac:chgData name="Maneesh A M" userId="35fbd67b-35b9-4865-bbb3-802e881dc0e2" providerId="ADAL" clId="{A4E3411D-3E5C-4E16-BB2C-AD1A8C72B41F}" dt="2023-10-26T14:53:34.114" v="6553"/>
            <ac:spMkLst>
              <pc:docMk/>
              <pc:sldMasterMk cId="2064884985" sldId="2147483648"/>
              <pc:sldLayoutMk cId="2254707289" sldId="2147483655"/>
              <ac:spMk id="11" creationId="{BA78335D-EAA4-3BD1-0410-A47AE7C673B5}"/>
            </ac:spMkLst>
          </pc:spChg>
          <pc:spChg chg="mod">
            <ac:chgData name="Maneesh A M" userId="35fbd67b-35b9-4865-bbb3-802e881dc0e2" providerId="ADAL" clId="{A4E3411D-3E5C-4E16-BB2C-AD1A8C72B41F}" dt="2023-11-09T04:54:57.440" v="8206"/>
            <ac:spMkLst>
              <pc:docMk/>
              <pc:sldMasterMk cId="2064884985" sldId="2147483648"/>
              <pc:sldLayoutMk cId="2254707289" sldId="2147483655"/>
              <ac:spMk id="12" creationId="{98C43A74-76E8-35CB-4AB9-F3A4BF64AE45}"/>
            </ac:spMkLst>
          </pc:spChg>
          <pc:spChg chg="mod">
            <ac:chgData name="Maneesh A M" userId="35fbd67b-35b9-4865-bbb3-802e881dc0e2" providerId="ADAL" clId="{A4E3411D-3E5C-4E16-BB2C-AD1A8C72B41F}" dt="2023-11-09T04:54:57.440" v="8206"/>
            <ac:spMkLst>
              <pc:docMk/>
              <pc:sldMasterMk cId="2064884985" sldId="2147483648"/>
              <pc:sldLayoutMk cId="2254707289" sldId="2147483655"/>
              <ac:spMk id="13" creationId="{5B9D8880-F0A8-6B69-5E3C-2C18CCFD94E3}"/>
            </ac:spMkLst>
          </pc:spChg>
          <pc:spChg chg="add mod">
            <ac:chgData name="Maneesh A M" userId="35fbd67b-35b9-4865-bbb3-802e881dc0e2" providerId="ADAL" clId="{A4E3411D-3E5C-4E16-BB2C-AD1A8C72B41F}" dt="2023-11-09T06:25:58.655" v="9073" actId="1037"/>
            <ac:spMkLst>
              <pc:docMk/>
              <pc:sldMasterMk cId="2064884985" sldId="2147483648"/>
              <pc:sldLayoutMk cId="2254707289" sldId="2147483655"/>
              <ac:spMk id="14" creationId="{117FFA73-9F6D-D41C-8188-ACBBE6748464}"/>
            </ac:spMkLst>
          </pc:spChg>
          <pc:spChg chg="add del mod">
            <ac:chgData name="Maneesh A M" userId="35fbd67b-35b9-4865-bbb3-802e881dc0e2" providerId="ADAL" clId="{A4E3411D-3E5C-4E16-BB2C-AD1A8C72B41F}" dt="2023-11-09T06:26:03.461" v="9074" actId="21"/>
            <ac:spMkLst>
              <pc:docMk/>
              <pc:sldMasterMk cId="2064884985" sldId="2147483648"/>
              <pc:sldLayoutMk cId="2254707289" sldId="2147483655"/>
              <ac:spMk id="15" creationId="{FB0F5379-94F9-CBE5-9BF6-72D6F770C195}"/>
            </ac:spMkLst>
          </pc:spChg>
          <pc:grpChg chg="add del mod">
            <ac:chgData name="Maneesh A M" userId="35fbd67b-35b9-4865-bbb3-802e881dc0e2" providerId="ADAL" clId="{A4E3411D-3E5C-4E16-BB2C-AD1A8C72B41F}" dt="2023-11-09T04:38:19.041" v="8122" actId="478"/>
            <ac:grpSpMkLst>
              <pc:docMk/>
              <pc:sldMasterMk cId="2064884985" sldId="2147483648"/>
              <pc:sldLayoutMk cId="2254707289" sldId="2147483655"/>
              <ac:grpSpMk id="2" creationId="{9B371736-2622-35B4-730D-85526AA7CD2C}"/>
            </ac:grpSpMkLst>
          </pc:grpChg>
          <pc:grpChg chg="add mod">
            <ac:chgData name="Maneesh A M" userId="35fbd67b-35b9-4865-bbb3-802e881dc0e2" providerId="ADAL" clId="{A4E3411D-3E5C-4E16-BB2C-AD1A8C72B41F}" dt="2023-11-09T05:08:11.635" v="8285"/>
            <ac:grpSpMkLst>
              <pc:docMk/>
              <pc:sldMasterMk cId="2064884985" sldId="2147483648"/>
              <pc:sldLayoutMk cId="2254707289" sldId="2147483655"/>
              <ac:grpSpMk id="2" creationId="{E4B05B61-2A9B-1F59-EE5F-A35A386CD04D}"/>
            </ac:grpSpMkLst>
          </pc:grpChg>
          <pc:grpChg chg="add mod">
            <ac:chgData name="Maneesh A M" userId="35fbd67b-35b9-4865-bbb3-802e881dc0e2" providerId="ADAL" clId="{A4E3411D-3E5C-4E16-BB2C-AD1A8C72B41F}" dt="2023-11-09T04:54:57.440" v="8206"/>
            <ac:grpSpMkLst>
              <pc:docMk/>
              <pc:sldMasterMk cId="2064884985" sldId="2147483648"/>
              <pc:sldLayoutMk cId="2254707289" sldId="2147483655"/>
              <ac:grpSpMk id="4" creationId="{ED611A06-6D6C-6B7D-236B-C7FD52820604}"/>
            </ac:grpSpMkLst>
          </pc:grpChg>
          <pc:grpChg chg="add del mod">
            <ac:chgData name="Maneesh A M" userId="35fbd67b-35b9-4865-bbb3-802e881dc0e2" providerId="ADAL" clId="{A4E3411D-3E5C-4E16-BB2C-AD1A8C72B41F}" dt="2023-11-09T04:47:49.522" v="8147" actId="478"/>
            <ac:grpSpMkLst>
              <pc:docMk/>
              <pc:sldMasterMk cId="2064884985" sldId="2147483648"/>
              <pc:sldLayoutMk cId="2254707289" sldId="2147483655"/>
              <ac:grpSpMk id="6" creationId="{ADC897C3-A0E1-8313-6F13-094E0D57CECC}"/>
            </ac:grpSpMkLst>
          </pc:grpChg>
          <pc:cxnChg chg="mod">
            <ac:chgData name="Maneesh A M" userId="35fbd67b-35b9-4865-bbb3-802e881dc0e2" providerId="ADAL" clId="{A4E3411D-3E5C-4E16-BB2C-AD1A8C72B41F}" dt="2023-11-09T05:08:11.635" v="8285"/>
            <ac:cxnSpMkLst>
              <pc:docMk/>
              <pc:sldMasterMk cId="2064884985" sldId="2147483648"/>
              <pc:sldLayoutMk cId="2254707289" sldId="2147483655"/>
              <ac:cxnSpMk id="6" creationId="{A9F8571F-D298-9445-7F38-E8D95A03E007}"/>
            </ac:cxnSpMkLst>
          </pc:cxnChg>
          <pc:cxnChg chg="mod">
            <ac:chgData name="Maneesh A M" userId="35fbd67b-35b9-4865-bbb3-802e881dc0e2" providerId="ADAL" clId="{A4E3411D-3E5C-4E16-BB2C-AD1A8C72B41F}" dt="2023-10-25T06:04:49.736" v="382"/>
            <ac:cxnSpMkLst>
              <pc:docMk/>
              <pc:sldMasterMk cId="2064884985" sldId="2147483648"/>
              <pc:sldLayoutMk cId="2254707289" sldId="2147483655"/>
              <ac:cxnSpMk id="8" creationId="{383DA507-4179-BDF0-9D21-F17048AC6433}"/>
            </ac:cxnSpMkLst>
          </pc:cxnChg>
        </pc:sldLayoutChg>
        <pc:sldLayoutChg chg="modSp del">
          <pc:chgData name="Maneesh A M" userId="35fbd67b-35b9-4865-bbb3-802e881dc0e2" providerId="ADAL" clId="{A4E3411D-3E5C-4E16-BB2C-AD1A8C72B41F}" dt="2023-10-25T05:50:26.413" v="196" actId="2696"/>
          <pc:sldLayoutMkLst>
            <pc:docMk/>
            <pc:sldMasterMk cId="2064884985" sldId="2147483648"/>
            <pc:sldLayoutMk cId="69616600" sldId="2147483656"/>
          </pc:sldLayoutMkLst>
        </pc:sldLayoutChg>
        <pc:sldLayoutChg chg="addSp delSp modSp add mod modTransition">
          <pc:chgData name="Maneesh A M" userId="35fbd67b-35b9-4865-bbb3-802e881dc0e2" providerId="ADAL" clId="{A4E3411D-3E5C-4E16-BB2C-AD1A8C72B41F}" dt="2023-11-10T09:54:18.515" v="9678" actId="207"/>
          <pc:sldLayoutMkLst>
            <pc:docMk/>
            <pc:sldMasterMk cId="2064884985" sldId="2147483648"/>
            <pc:sldLayoutMk cId="2663810045" sldId="2147483656"/>
          </pc:sldLayoutMkLst>
          <pc:spChg chg="add del mod">
            <ac:chgData name="Maneesh A M" userId="35fbd67b-35b9-4865-bbb3-802e881dc0e2" providerId="ADAL" clId="{A4E3411D-3E5C-4E16-BB2C-AD1A8C72B41F}" dt="2023-11-09T06:09:14.346" v="8516" actId="478"/>
            <ac:spMkLst>
              <pc:docMk/>
              <pc:sldMasterMk cId="2064884985" sldId="2147483648"/>
              <pc:sldLayoutMk cId="2663810045" sldId="2147483656"/>
              <ac:spMk id="2" creationId="{8B9DAA1C-1E33-FD6E-F14B-A4A43835C5CF}"/>
            </ac:spMkLst>
          </pc:spChg>
          <pc:spChg chg="add del mod">
            <ac:chgData name="Maneesh A M" userId="35fbd67b-35b9-4865-bbb3-802e881dc0e2" providerId="ADAL" clId="{A4E3411D-3E5C-4E16-BB2C-AD1A8C72B41F}" dt="2023-11-09T04:38:21.888" v="8123" actId="478"/>
            <ac:spMkLst>
              <pc:docMk/>
              <pc:sldMasterMk cId="2064884985" sldId="2147483648"/>
              <pc:sldLayoutMk cId="2663810045" sldId="2147483656"/>
              <ac:spMk id="2" creationId="{DAA012D2-E6DC-257F-E7AF-54B57460B71A}"/>
            </ac:spMkLst>
          </pc:spChg>
          <pc:spChg chg="add del mod">
            <ac:chgData name="Maneesh A M" userId="35fbd67b-35b9-4865-bbb3-802e881dc0e2" providerId="ADAL" clId="{A4E3411D-3E5C-4E16-BB2C-AD1A8C72B41F}" dt="2023-11-09T05:56:39.219" v="8350" actId="478"/>
            <ac:spMkLst>
              <pc:docMk/>
              <pc:sldMasterMk cId="2064884985" sldId="2147483648"/>
              <pc:sldLayoutMk cId="2663810045" sldId="2147483656"/>
              <ac:spMk id="3" creationId="{54D8FC72-0A66-8AE6-4DC8-934C4D8A4DB8}"/>
            </ac:spMkLst>
          </pc:spChg>
          <pc:spChg chg="add del mod">
            <ac:chgData name="Maneesh A M" userId="35fbd67b-35b9-4865-bbb3-802e881dc0e2" providerId="ADAL" clId="{A4E3411D-3E5C-4E16-BB2C-AD1A8C72B41F}" dt="2023-10-26T14:54:48.343" v="6565"/>
            <ac:spMkLst>
              <pc:docMk/>
              <pc:sldMasterMk cId="2064884985" sldId="2147483648"/>
              <pc:sldLayoutMk cId="2663810045" sldId="2147483656"/>
              <ac:spMk id="3" creationId="{A69F26A8-CE20-32CD-BE5A-D4D9E78EA91F}"/>
            </ac:spMkLst>
          </pc:spChg>
          <pc:spChg chg="add mod ord">
            <ac:chgData name="Maneesh A M" userId="35fbd67b-35b9-4865-bbb3-802e881dc0e2" providerId="ADAL" clId="{A4E3411D-3E5C-4E16-BB2C-AD1A8C72B41F}" dt="2023-11-10T09:54:18.515" v="9678" actId="207"/>
            <ac:spMkLst>
              <pc:docMk/>
              <pc:sldMasterMk cId="2064884985" sldId="2147483648"/>
              <pc:sldLayoutMk cId="2663810045" sldId="2147483656"/>
              <ac:spMk id="3" creationId="{BE1206EC-959E-CE7E-F8EF-D062795A443E}"/>
            </ac:spMkLst>
          </pc:spChg>
          <pc:spChg chg="add del">
            <ac:chgData name="Maneesh A M" userId="35fbd67b-35b9-4865-bbb3-802e881dc0e2" providerId="ADAL" clId="{A4E3411D-3E5C-4E16-BB2C-AD1A8C72B41F}" dt="2023-10-26T14:54:39.396" v="6564" actId="11529"/>
            <ac:spMkLst>
              <pc:docMk/>
              <pc:sldMasterMk cId="2064884985" sldId="2147483648"/>
              <pc:sldLayoutMk cId="2663810045" sldId="2147483656"/>
              <ac:spMk id="4" creationId="{5D7EF8E4-E4CC-337A-5367-13597CA608F7}"/>
            </ac:spMkLst>
          </pc:spChg>
          <pc:spChg chg="mod">
            <ac:chgData name="Maneesh A M" userId="35fbd67b-35b9-4865-bbb3-802e881dc0e2" providerId="ADAL" clId="{A4E3411D-3E5C-4E16-BB2C-AD1A8C72B41F}" dt="2023-11-09T05:08:13.377" v="8286"/>
            <ac:spMkLst>
              <pc:docMk/>
              <pc:sldMasterMk cId="2064884985" sldId="2147483648"/>
              <pc:sldLayoutMk cId="2663810045" sldId="2147483656"/>
              <ac:spMk id="5" creationId="{76FE98EB-3BC1-52E7-6E1B-6BA79FAA9B08}"/>
            </ac:spMkLst>
          </pc:spChg>
          <pc:spChg chg="del">
            <ac:chgData name="Maneesh A M" userId="35fbd67b-35b9-4865-bbb3-802e881dc0e2" providerId="ADAL" clId="{A4E3411D-3E5C-4E16-BB2C-AD1A8C72B41F}" dt="2023-11-09T04:38:21.888" v="8123" actId="478"/>
            <ac:spMkLst>
              <pc:docMk/>
              <pc:sldMasterMk cId="2064884985" sldId="2147483648"/>
              <pc:sldLayoutMk cId="2663810045" sldId="2147483656"/>
              <ac:spMk id="5" creationId="{8606F026-6D65-09D2-E335-929EC06B31E6}"/>
            </ac:spMkLst>
          </pc:spChg>
          <pc:spChg chg="add del">
            <ac:chgData name="Maneesh A M" userId="35fbd67b-35b9-4865-bbb3-802e881dc0e2" providerId="ADAL" clId="{A4E3411D-3E5C-4E16-BB2C-AD1A8C72B41F}" dt="2023-11-09T06:26:58.568" v="9090" actId="22"/>
            <ac:spMkLst>
              <pc:docMk/>
              <pc:sldMasterMk cId="2064884985" sldId="2147483648"/>
              <pc:sldLayoutMk cId="2663810045" sldId="2147483656"/>
              <ac:spMk id="6" creationId="{C20B6301-628F-EE88-0339-0E50B0B87186}"/>
            </ac:spMkLst>
          </pc:spChg>
          <pc:spChg chg="add del mod">
            <ac:chgData name="Maneesh A M" userId="35fbd67b-35b9-4865-bbb3-802e881dc0e2" providerId="ADAL" clId="{A4E3411D-3E5C-4E16-BB2C-AD1A8C72B41F}" dt="2023-11-09T05:59:43.569" v="8352" actId="478"/>
            <ac:spMkLst>
              <pc:docMk/>
              <pc:sldMasterMk cId="2064884985" sldId="2147483648"/>
              <pc:sldLayoutMk cId="2663810045" sldId="2147483656"/>
              <ac:spMk id="7" creationId="{0ECCD1C3-9906-211E-DA0D-8BD332BE8397}"/>
            </ac:spMkLst>
          </pc:spChg>
          <pc:spChg chg="add del mod">
            <ac:chgData name="Maneesh A M" userId="35fbd67b-35b9-4865-bbb3-802e881dc0e2" providerId="ADAL" clId="{A4E3411D-3E5C-4E16-BB2C-AD1A8C72B41F}" dt="2023-11-09T06:27:38.833" v="9132" actId="478"/>
            <ac:spMkLst>
              <pc:docMk/>
              <pc:sldMasterMk cId="2064884985" sldId="2147483648"/>
              <pc:sldLayoutMk cId="2663810045" sldId="2147483656"/>
              <ac:spMk id="7" creationId="{868DA94A-F735-74E1-19CC-1039A7586021}"/>
            </ac:spMkLst>
          </pc:spChg>
          <pc:spChg chg="del">
            <ac:chgData name="Maneesh A M" userId="35fbd67b-35b9-4865-bbb3-802e881dc0e2" providerId="ADAL" clId="{A4E3411D-3E5C-4E16-BB2C-AD1A8C72B41F}" dt="2023-11-09T04:38:21.888" v="8123" actId="478"/>
            <ac:spMkLst>
              <pc:docMk/>
              <pc:sldMasterMk cId="2064884985" sldId="2147483648"/>
              <pc:sldLayoutMk cId="2663810045" sldId="2147483656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5:56:39.920" v="8351"/>
            <ac:spMkLst>
              <pc:docMk/>
              <pc:sldMasterMk cId="2064884985" sldId="2147483648"/>
              <pc:sldLayoutMk cId="2663810045" sldId="2147483656"/>
              <ac:spMk id="9" creationId="{C86AAEC3-4AB5-FCCA-22DD-59C624858107}"/>
            </ac:spMkLst>
          </pc:spChg>
          <pc:spChg chg="mod">
            <ac:chgData name="Maneesh A M" userId="35fbd67b-35b9-4865-bbb3-802e881dc0e2" providerId="ADAL" clId="{A4E3411D-3E5C-4E16-BB2C-AD1A8C72B41F}" dt="2023-11-09T04:55:07.035" v="8207"/>
            <ac:spMkLst>
              <pc:docMk/>
              <pc:sldMasterMk cId="2064884985" sldId="2147483648"/>
              <pc:sldLayoutMk cId="2663810045" sldId="2147483656"/>
              <ac:spMk id="10" creationId="{42361A1F-269B-99B1-4FA7-36B6E51D3372}"/>
            </ac:spMkLst>
          </pc:spChg>
          <pc:spChg chg="add del mod">
            <ac:chgData name="Maneesh A M" userId="35fbd67b-35b9-4865-bbb3-802e881dc0e2" providerId="ADAL" clId="{A4E3411D-3E5C-4E16-BB2C-AD1A8C72B41F}" dt="2023-10-26T14:54:48.343" v="6565"/>
            <ac:spMkLst>
              <pc:docMk/>
              <pc:sldMasterMk cId="2064884985" sldId="2147483648"/>
              <pc:sldLayoutMk cId="2663810045" sldId="2147483656"/>
              <ac:spMk id="10" creationId="{6A2480D3-C09F-4322-896E-2B9FF0B2E3DF}"/>
            </ac:spMkLst>
          </pc:spChg>
          <pc:spChg chg="mod">
            <ac:chgData name="Maneesh A M" userId="35fbd67b-35b9-4865-bbb3-802e881dc0e2" providerId="ADAL" clId="{A4E3411D-3E5C-4E16-BB2C-AD1A8C72B41F}" dt="2023-10-26T14:54:48.343" v="6565"/>
            <ac:spMkLst>
              <pc:docMk/>
              <pc:sldMasterMk cId="2064884985" sldId="2147483648"/>
              <pc:sldLayoutMk cId="2663810045" sldId="2147483656"/>
              <ac:spMk id="11" creationId="{7BA7A929-D532-0061-01B3-5545E51CC5CD}"/>
            </ac:spMkLst>
          </pc:spChg>
          <pc:spChg chg="mod">
            <ac:chgData name="Maneesh A M" userId="35fbd67b-35b9-4865-bbb3-802e881dc0e2" providerId="ADAL" clId="{A4E3411D-3E5C-4E16-BB2C-AD1A8C72B41F}" dt="2023-11-09T04:55:07.035" v="8207"/>
            <ac:spMkLst>
              <pc:docMk/>
              <pc:sldMasterMk cId="2064884985" sldId="2147483648"/>
              <pc:sldLayoutMk cId="2663810045" sldId="2147483656"/>
              <ac:spMk id="12" creationId="{FE8F990C-90A7-375D-417A-CF13C4D66316}"/>
            </ac:spMkLst>
          </pc:spChg>
          <pc:spChg chg="add mod">
            <ac:chgData name="Maneesh A M" userId="35fbd67b-35b9-4865-bbb3-802e881dc0e2" providerId="ADAL" clId="{A4E3411D-3E5C-4E16-BB2C-AD1A8C72B41F}" dt="2023-11-09T06:00:48.649" v="8370"/>
            <ac:spMkLst>
              <pc:docMk/>
              <pc:sldMasterMk cId="2064884985" sldId="2147483648"/>
              <pc:sldLayoutMk cId="2663810045" sldId="2147483656"/>
              <ac:spMk id="14" creationId="{E1F413E3-2CC5-5E6E-FD23-82B5535ACBB9}"/>
            </ac:spMkLst>
          </pc:spChg>
          <pc:spChg chg="mod">
            <ac:chgData name="Maneesh A M" userId="35fbd67b-35b9-4865-bbb3-802e881dc0e2" providerId="ADAL" clId="{A4E3411D-3E5C-4E16-BB2C-AD1A8C72B41F}" dt="2023-11-09T06:00:48.649" v="8370"/>
            <ac:spMkLst>
              <pc:docMk/>
              <pc:sldMasterMk cId="2064884985" sldId="2147483648"/>
              <pc:sldLayoutMk cId="2663810045" sldId="2147483656"/>
              <ac:spMk id="16" creationId="{01D9E339-772E-87D4-A026-DB0A5AF0288F}"/>
            </ac:spMkLst>
          </pc:spChg>
          <pc:grpChg chg="add del mod">
            <ac:chgData name="Maneesh A M" userId="35fbd67b-35b9-4865-bbb3-802e881dc0e2" providerId="ADAL" clId="{A4E3411D-3E5C-4E16-BB2C-AD1A8C72B41F}" dt="2023-11-09T05:56:39.219" v="8350" actId="478"/>
            <ac:grpSpMkLst>
              <pc:docMk/>
              <pc:sldMasterMk cId="2064884985" sldId="2147483648"/>
              <pc:sldLayoutMk cId="2663810045" sldId="2147483656"/>
              <ac:grpSpMk id="2" creationId="{4A18EE00-DA24-15E4-C6CC-495E2423367E}"/>
            </ac:grpSpMkLst>
          </pc:grpChg>
          <pc:grpChg chg="add mod">
            <ac:chgData name="Maneesh A M" userId="35fbd67b-35b9-4865-bbb3-802e881dc0e2" providerId="ADAL" clId="{A4E3411D-3E5C-4E16-BB2C-AD1A8C72B41F}" dt="2023-11-09T04:55:07.035" v="8207"/>
            <ac:grpSpMkLst>
              <pc:docMk/>
              <pc:sldMasterMk cId="2064884985" sldId="2147483648"/>
              <pc:sldLayoutMk cId="2663810045" sldId="2147483656"/>
              <ac:grpSpMk id="4" creationId="{3A9A47BB-AE84-275B-27BA-A0B5D4EAF2D1}"/>
            </ac:grpSpMkLst>
          </pc:grpChg>
          <pc:grpChg chg="del">
            <ac:chgData name="Maneesh A M" userId="35fbd67b-35b9-4865-bbb3-802e881dc0e2" providerId="ADAL" clId="{A4E3411D-3E5C-4E16-BB2C-AD1A8C72B41F}" dt="2023-11-09T04:47:52.080" v="8148" actId="478"/>
            <ac:grpSpMkLst>
              <pc:docMk/>
              <pc:sldMasterMk cId="2064884985" sldId="2147483648"/>
              <pc:sldLayoutMk cId="2663810045" sldId="2147483656"/>
              <ac:grpSpMk id="6" creationId="{ADC897C3-A0E1-8313-6F13-094E0D57CECC}"/>
            </ac:grpSpMkLst>
          </pc:grpChg>
          <pc:grpChg chg="add del mod">
            <ac:chgData name="Maneesh A M" userId="35fbd67b-35b9-4865-bbb3-802e881dc0e2" providerId="ADAL" clId="{A4E3411D-3E5C-4E16-BB2C-AD1A8C72B41F}" dt="2023-11-09T05:59:43.569" v="8352" actId="478"/>
            <ac:grpSpMkLst>
              <pc:docMk/>
              <pc:sldMasterMk cId="2064884985" sldId="2147483648"/>
              <pc:sldLayoutMk cId="2663810045" sldId="2147483656"/>
              <ac:grpSpMk id="8" creationId="{68502FF3-16FF-C2CF-CC04-BE9EAB526BDE}"/>
            </ac:grpSpMkLst>
          </pc:grpChg>
          <pc:grpChg chg="add mod">
            <ac:chgData name="Maneesh A M" userId="35fbd67b-35b9-4865-bbb3-802e881dc0e2" providerId="ADAL" clId="{A4E3411D-3E5C-4E16-BB2C-AD1A8C72B41F}" dt="2023-11-09T06:00:48.649" v="8370"/>
            <ac:grpSpMkLst>
              <pc:docMk/>
              <pc:sldMasterMk cId="2064884985" sldId="2147483648"/>
              <pc:sldLayoutMk cId="2663810045" sldId="2147483656"/>
              <ac:grpSpMk id="15" creationId="{28C82732-C063-2EE4-20F5-15374D81DFA4}"/>
            </ac:grpSpMkLst>
          </pc:grpChg>
          <pc:cxnChg chg="mod">
            <ac:chgData name="Maneesh A M" userId="35fbd67b-35b9-4865-bbb3-802e881dc0e2" providerId="ADAL" clId="{A4E3411D-3E5C-4E16-BB2C-AD1A8C72B41F}" dt="2023-11-09T05:08:13.377" v="8286"/>
            <ac:cxnSpMkLst>
              <pc:docMk/>
              <pc:sldMasterMk cId="2064884985" sldId="2147483648"/>
              <pc:sldLayoutMk cId="2663810045" sldId="2147483656"/>
              <ac:cxnSpMk id="6" creationId="{E131D95C-3AF3-794C-8E81-E5DAD2A24ABC}"/>
            </ac:cxnSpMkLst>
          </pc:cxnChg>
          <pc:cxnChg chg="mod">
            <ac:chgData name="Maneesh A M" userId="35fbd67b-35b9-4865-bbb3-802e881dc0e2" providerId="ADAL" clId="{A4E3411D-3E5C-4E16-BB2C-AD1A8C72B41F}" dt="2023-11-09T05:56:39.920" v="8351"/>
            <ac:cxnSpMkLst>
              <pc:docMk/>
              <pc:sldMasterMk cId="2064884985" sldId="2147483648"/>
              <pc:sldLayoutMk cId="2663810045" sldId="2147483656"/>
              <ac:cxnSpMk id="13" creationId="{2AF34A65-7EE1-47F0-2F78-BA16A6D74CB8}"/>
            </ac:cxnSpMkLst>
          </pc:cxnChg>
          <pc:cxnChg chg="mod">
            <ac:chgData name="Maneesh A M" userId="35fbd67b-35b9-4865-bbb3-802e881dc0e2" providerId="ADAL" clId="{A4E3411D-3E5C-4E16-BB2C-AD1A8C72B41F}" dt="2023-11-09T06:00:48.649" v="8370"/>
            <ac:cxnSpMkLst>
              <pc:docMk/>
              <pc:sldMasterMk cId="2064884985" sldId="2147483648"/>
              <pc:sldLayoutMk cId="2663810045" sldId="2147483656"/>
              <ac:cxnSpMk id="17" creationId="{988150DB-B330-66B6-58D7-88EE472CFE6E}"/>
            </ac:cxnSpMkLst>
          </pc:cxnChg>
        </pc:sldLayoutChg>
        <pc:sldLayoutChg chg="modSp del">
          <pc:chgData name="Maneesh A M" userId="35fbd67b-35b9-4865-bbb3-802e881dc0e2" providerId="ADAL" clId="{A4E3411D-3E5C-4E16-BB2C-AD1A8C72B41F}" dt="2023-10-25T05:50:26.601" v="198" actId="2696"/>
          <pc:sldLayoutMkLst>
            <pc:docMk/>
            <pc:sldMasterMk cId="2064884985" sldId="2147483648"/>
            <pc:sldLayoutMk cId="2025576374" sldId="2147483657"/>
          </pc:sldLayoutMkLst>
        </pc:sldLayoutChg>
        <pc:sldLayoutChg chg="addSp delSp modSp add mod modTransition">
          <pc:chgData name="Maneesh A M" userId="35fbd67b-35b9-4865-bbb3-802e881dc0e2" providerId="ADAL" clId="{A4E3411D-3E5C-4E16-BB2C-AD1A8C72B41F}" dt="2023-11-10T09:54:22.487" v="9681" actId="207"/>
          <pc:sldLayoutMkLst>
            <pc:docMk/>
            <pc:sldMasterMk cId="2064884985" sldId="2147483648"/>
            <pc:sldLayoutMk cId="3338353192" sldId="2147483657"/>
          </pc:sldLayoutMkLst>
          <pc:spChg chg="add del mod">
            <ac:chgData name="Maneesh A M" userId="35fbd67b-35b9-4865-bbb3-802e881dc0e2" providerId="ADAL" clId="{A4E3411D-3E5C-4E16-BB2C-AD1A8C72B41F}" dt="2023-11-09T06:10:06.862" v="8544" actId="478"/>
            <ac:spMkLst>
              <pc:docMk/>
              <pc:sldMasterMk cId="2064884985" sldId="2147483648"/>
              <pc:sldLayoutMk cId="3338353192" sldId="2147483657"/>
              <ac:spMk id="2" creationId="{9385BE94-46DB-C676-D9A6-58FB2FDCE780}"/>
            </ac:spMkLst>
          </pc:spChg>
          <pc:spChg chg="add del mod">
            <ac:chgData name="Maneesh A M" userId="35fbd67b-35b9-4865-bbb3-802e881dc0e2" providerId="ADAL" clId="{A4E3411D-3E5C-4E16-BB2C-AD1A8C72B41F}" dt="2023-11-10T07:06:55.060" v="9381" actId="478"/>
            <ac:spMkLst>
              <pc:docMk/>
              <pc:sldMasterMk cId="2064884985" sldId="2147483648"/>
              <pc:sldLayoutMk cId="3338353192" sldId="2147483657"/>
              <ac:spMk id="2" creationId="{98801F93-F401-F912-4FF5-AC2FD022DCB3}"/>
            </ac:spMkLst>
          </pc:spChg>
          <pc:spChg chg="add del mod">
            <ac:chgData name="Maneesh A M" userId="35fbd67b-35b9-4865-bbb3-802e881dc0e2" providerId="ADAL" clId="{A4E3411D-3E5C-4E16-BB2C-AD1A8C72B41F}" dt="2023-11-09T04:38:24.807" v="8124" actId="478"/>
            <ac:spMkLst>
              <pc:docMk/>
              <pc:sldMasterMk cId="2064884985" sldId="2147483648"/>
              <pc:sldLayoutMk cId="3338353192" sldId="2147483657"/>
              <ac:spMk id="2" creationId="{E2EE7C4D-9B08-BDB1-94FD-629EB3DDD2C4}"/>
            </ac:spMkLst>
          </pc:spChg>
          <pc:spChg chg="add del mod">
            <ac:chgData name="Maneesh A M" userId="35fbd67b-35b9-4865-bbb3-802e881dc0e2" providerId="ADAL" clId="{A4E3411D-3E5C-4E16-BB2C-AD1A8C72B41F}" dt="2023-10-26T14:55:41.102" v="6574"/>
            <ac:spMkLst>
              <pc:docMk/>
              <pc:sldMasterMk cId="2064884985" sldId="2147483648"/>
              <pc:sldLayoutMk cId="3338353192" sldId="2147483657"/>
              <ac:spMk id="3" creationId="{495F5271-450D-CC59-B386-DC910774CC6F}"/>
            </ac:spMkLst>
          </pc:spChg>
          <pc:spChg chg="add del mod">
            <ac:chgData name="Maneesh A M" userId="35fbd67b-35b9-4865-bbb3-802e881dc0e2" providerId="ADAL" clId="{A4E3411D-3E5C-4E16-BB2C-AD1A8C72B41F}" dt="2023-11-09T05:59:46.736" v="8353" actId="478"/>
            <ac:spMkLst>
              <pc:docMk/>
              <pc:sldMasterMk cId="2064884985" sldId="2147483648"/>
              <pc:sldLayoutMk cId="3338353192" sldId="2147483657"/>
              <ac:spMk id="3" creationId="{6772D803-4407-366F-6D2E-3F65701BA126}"/>
            </ac:spMkLst>
          </pc:spChg>
          <pc:spChg chg="add mod ord">
            <ac:chgData name="Maneesh A M" userId="35fbd67b-35b9-4865-bbb3-802e881dc0e2" providerId="ADAL" clId="{A4E3411D-3E5C-4E16-BB2C-AD1A8C72B41F}" dt="2023-11-10T09:54:22.487" v="9681" actId="207"/>
            <ac:spMkLst>
              <pc:docMk/>
              <pc:sldMasterMk cId="2064884985" sldId="2147483648"/>
              <pc:sldLayoutMk cId="3338353192" sldId="2147483657"/>
              <ac:spMk id="3" creationId="{F3075EA4-D2F4-179E-ADFB-B835E242999A}"/>
            </ac:spMkLst>
          </pc:spChg>
          <pc:spChg chg="add del">
            <ac:chgData name="Maneesh A M" userId="35fbd67b-35b9-4865-bbb3-802e881dc0e2" providerId="ADAL" clId="{A4E3411D-3E5C-4E16-BB2C-AD1A8C72B41F}" dt="2023-10-26T14:55:34.964" v="6573" actId="11529"/>
            <ac:spMkLst>
              <pc:docMk/>
              <pc:sldMasterMk cId="2064884985" sldId="2147483648"/>
              <pc:sldLayoutMk cId="3338353192" sldId="2147483657"/>
              <ac:spMk id="4" creationId="{12EC2379-4F61-C64C-F65A-14259572E88D}"/>
            </ac:spMkLst>
          </pc:spChg>
          <pc:spChg chg="add mod">
            <ac:chgData name="Maneesh A M" userId="35fbd67b-35b9-4865-bbb3-802e881dc0e2" providerId="ADAL" clId="{A4E3411D-3E5C-4E16-BB2C-AD1A8C72B41F}" dt="2023-11-10T07:06:58.719" v="9382" actId="14100"/>
            <ac:spMkLst>
              <pc:docMk/>
              <pc:sldMasterMk cId="2064884985" sldId="2147483648"/>
              <pc:sldLayoutMk cId="3338353192" sldId="2147483657"/>
              <ac:spMk id="5" creationId="{0BB08810-B90E-BBAE-DFB0-E5D90CABDDDE}"/>
            </ac:spMkLst>
          </pc:spChg>
          <pc:spChg chg="add del mod">
            <ac:chgData name="Maneesh A M" userId="35fbd67b-35b9-4865-bbb3-802e881dc0e2" providerId="ADAL" clId="{A4E3411D-3E5C-4E16-BB2C-AD1A8C72B41F}" dt="2023-11-09T06:28:39.867" v="9164" actId="478"/>
            <ac:spMkLst>
              <pc:docMk/>
              <pc:sldMasterMk cId="2064884985" sldId="2147483648"/>
              <pc:sldLayoutMk cId="3338353192" sldId="2147483657"/>
              <ac:spMk id="5" creationId="{3C7CD980-196D-BBD5-A609-B98F806038BC}"/>
            </ac:spMkLst>
          </pc:spChg>
          <pc:spChg chg="mod">
            <ac:chgData name="Maneesh A M" userId="35fbd67b-35b9-4865-bbb3-802e881dc0e2" providerId="ADAL" clId="{A4E3411D-3E5C-4E16-BB2C-AD1A8C72B41F}" dt="2023-11-09T05:08:14.743" v="8287"/>
            <ac:spMkLst>
              <pc:docMk/>
              <pc:sldMasterMk cId="2064884985" sldId="2147483648"/>
              <pc:sldLayoutMk cId="3338353192" sldId="2147483657"/>
              <ac:spMk id="5" creationId="{6D682523-46CE-31A3-488F-96E223A65B3A}"/>
            </ac:spMkLst>
          </pc:spChg>
          <pc:spChg chg="del">
            <ac:chgData name="Maneesh A M" userId="35fbd67b-35b9-4865-bbb3-802e881dc0e2" providerId="ADAL" clId="{A4E3411D-3E5C-4E16-BB2C-AD1A8C72B41F}" dt="2023-11-09T04:38:24.807" v="8124" actId="478"/>
            <ac:spMkLst>
              <pc:docMk/>
              <pc:sldMasterMk cId="2064884985" sldId="2147483648"/>
              <pc:sldLayoutMk cId="3338353192" sldId="2147483657"/>
              <ac:spMk id="5" creationId="{8606F026-6D65-09D2-E335-929EC06B31E6}"/>
            </ac:spMkLst>
          </pc:spChg>
          <pc:spChg chg="add mod">
            <ac:chgData name="Maneesh A M" userId="35fbd67b-35b9-4865-bbb3-802e881dc0e2" providerId="ADAL" clId="{A4E3411D-3E5C-4E16-BB2C-AD1A8C72B41F}" dt="2023-11-09T06:00:50.419" v="8371"/>
            <ac:spMkLst>
              <pc:docMk/>
              <pc:sldMasterMk cId="2064884985" sldId="2147483648"/>
              <pc:sldLayoutMk cId="3338353192" sldId="2147483657"/>
              <ac:spMk id="7" creationId="{F9CAC2AD-B9C8-E012-F009-1400069F4F4B}"/>
            </ac:spMkLst>
          </pc:spChg>
          <pc:spChg chg="mod">
            <ac:chgData name="Maneesh A M" userId="35fbd67b-35b9-4865-bbb3-802e881dc0e2" providerId="ADAL" clId="{A4E3411D-3E5C-4E16-BB2C-AD1A8C72B41F}" dt="2023-11-09T06:00:50.419" v="8371"/>
            <ac:spMkLst>
              <pc:docMk/>
              <pc:sldMasterMk cId="2064884985" sldId="2147483648"/>
              <pc:sldLayoutMk cId="3338353192" sldId="2147483657"/>
              <ac:spMk id="9" creationId="{26099180-4B44-1633-55F1-48F3BF83BA5E}"/>
            </ac:spMkLst>
          </pc:spChg>
          <pc:spChg chg="del">
            <ac:chgData name="Maneesh A M" userId="35fbd67b-35b9-4865-bbb3-802e881dc0e2" providerId="ADAL" clId="{A4E3411D-3E5C-4E16-BB2C-AD1A8C72B41F}" dt="2023-11-09T04:38:24.807" v="8124" actId="478"/>
            <ac:spMkLst>
              <pc:docMk/>
              <pc:sldMasterMk cId="2064884985" sldId="2147483648"/>
              <pc:sldLayoutMk cId="3338353192" sldId="2147483657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4:55:08.857" v="8208"/>
            <ac:spMkLst>
              <pc:docMk/>
              <pc:sldMasterMk cId="2064884985" sldId="2147483648"/>
              <pc:sldLayoutMk cId="3338353192" sldId="2147483657"/>
              <ac:spMk id="10" creationId="{272B2922-8550-F9A6-5F52-D29981ED8B7B}"/>
            </ac:spMkLst>
          </pc:spChg>
          <pc:spChg chg="add del mod">
            <ac:chgData name="Maneesh A M" userId="35fbd67b-35b9-4865-bbb3-802e881dc0e2" providerId="ADAL" clId="{A4E3411D-3E5C-4E16-BB2C-AD1A8C72B41F}" dt="2023-10-26T14:55:41.102" v="6574"/>
            <ac:spMkLst>
              <pc:docMk/>
              <pc:sldMasterMk cId="2064884985" sldId="2147483648"/>
              <pc:sldLayoutMk cId="3338353192" sldId="2147483657"/>
              <ac:spMk id="10" creationId="{98516E2E-909B-0504-7D68-C3A29FD7656F}"/>
            </ac:spMkLst>
          </pc:spChg>
          <pc:spChg chg="mod">
            <ac:chgData name="Maneesh A M" userId="35fbd67b-35b9-4865-bbb3-802e881dc0e2" providerId="ADAL" clId="{A4E3411D-3E5C-4E16-BB2C-AD1A8C72B41F}" dt="2023-10-26T14:55:41.102" v="6574"/>
            <ac:spMkLst>
              <pc:docMk/>
              <pc:sldMasterMk cId="2064884985" sldId="2147483648"/>
              <pc:sldLayoutMk cId="3338353192" sldId="2147483657"/>
              <ac:spMk id="11" creationId="{350FBE6D-F4BC-C755-988A-E16F5DF6EAAF}"/>
            </ac:spMkLst>
          </pc:spChg>
          <pc:spChg chg="mod">
            <ac:chgData name="Maneesh A M" userId="35fbd67b-35b9-4865-bbb3-802e881dc0e2" providerId="ADAL" clId="{A4E3411D-3E5C-4E16-BB2C-AD1A8C72B41F}" dt="2023-11-09T04:55:08.857" v="8208"/>
            <ac:spMkLst>
              <pc:docMk/>
              <pc:sldMasterMk cId="2064884985" sldId="2147483648"/>
              <pc:sldLayoutMk cId="3338353192" sldId="2147483657"/>
              <ac:spMk id="12" creationId="{75216575-705D-EE77-91C4-D8A1BBC61E3E}"/>
            </ac:spMkLst>
          </pc:spChg>
          <pc:grpChg chg="add del mod">
            <ac:chgData name="Maneesh A M" userId="35fbd67b-35b9-4865-bbb3-802e881dc0e2" providerId="ADAL" clId="{A4E3411D-3E5C-4E16-BB2C-AD1A8C72B41F}" dt="2023-11-09T05:59:46.736" v="8353" actId="478"/>
            <ac:grpSpMkLst>
              <pc:docMk/>
              <pc:sldMasterMk cId="2064884985" sldId="2147483648"/>
              <pc:sldLayoutMk cId="3338353192" sldId="2147483657"/>
              <ac:grpSpMk id="2" creationId="{B78CF4E8-318E-128A-9B0D-D33F61C1B3D2}"/>
            </ac:grpSpMkLst>
          </pc:grpChg>
          <pc:grpChg chg="add mod">
            <ac:chgData name="Maneesh A M" userId="35fbd67b-35b9-4865-bbb3-802e881dc0e2" providerId="ADAL" clId="{A4E3411D-3E5C-4E16-BB2C-AD1A8C72B41F}" dt="2023-11-09T04:55:08.857" v="8208"/>
            <ac:grpSpMkLst>
              <pc:docMk/>
              <pc:sldMasterMk cId="2064884985" sldId="2147483648"/>
              <pc:sldLayoutMk cId="3338353192" sldId="2147483657"/>
              <ac:grpSpMk id="4" creationId="{40CD1DCB-A589-0B93-5AE7-91B831B11394}"/>
            </ac:grpSpMkLst>
          </pc:grpChg>
          <pc:grpChg chg="del">
            <ac:chgData name="Maneesh A M" userId="35fbd67b-35b9-4865-bbb3-802e881dc0e2" providerId="ADAL" clId="{A4E3411D-3E5C-4E16-BB2C-AD1A8C72B41F}" dt="2023-11-09T04:47:54.043" v="8149" actId="478"/>
            <ac:grpSpMkLst>
              <pc:docMk/>
              <pc:sldMasterMk cId="2064884985" sldId="2147483648"/>
              <pc:sldLayoutMk cId="3338353192" sldId="2147483657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0:50.419" v="8371"/>
            <ac:grpSpMkLst>
              <pc:docMk/>
              <pc:sldMasterMk cId="2064884985" sldId="2147483648"/>
              <pc:sldLayoutMk cId="3338353192" sldId="2147483657"/>
              <ac:grpSpMk id="8" creationId="{9F57479C-5B8A-BDE8-81AE-5A378B7BFE55}"/>
            </ac:grpSpMkLst>
          </pc:grpChg>
          <pc:cxnChg chg="mod">
            <ac:chgData name="Maneesh A M" userId="35fbd67b-35b9-4865-bbb3-802e881dc0e2" providerId="ADAL" clId="{A4E3411D-3E5C-4E16-BB2C-AD1A8C72B41F}" dt="2023-11-09T05:08:14.743" v="8287"/>
            <ac:cxnSpMkLst>
              <pc:docMk/>
              <pc:sldMasterMk cId="2064884985" sldId="2147483648"/>
              <pc:sldLayoutMk cId="3338353192" sldId="2147483657"/>
              <ac:cxnSpMk id="6" creationId="{FF2CC13E-2F9A-A71F-03C5-BFE924770F95}"/>
            </ac:cxnSpMkLst>
          </pc:cxnChg>
          <pc:cxnChg chg="mod">
            <ac:chgData name="Maneesh A M" userId="35fbd67b-35b9-4865-bbb3-802e881dc0e2" providerId="ADAL" clId="{A4E3411D-3E5C-4E16-BB2C-AD1A8C72B41F}" dt="2023-11-09T06:00:50.419" v="8371"/>
            <ac:cxnSpMkLst>
              <pc:docMk/>
              <pc:sldMasterMk cId="2064884985" sldId="2147483648"/>
              <pc:sldLayoutMk cId="3338353192" sldId="2147483657"/>
              <ac:cxnSpMk id="13" creationId="{AF562A14-423D-B417-4708-BCECC0E4F6D4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4:26.914" v="9684" actId="207"/>
          <pc:sldLayoutMkLst>
            <pc:docMk/>
            <pc:sldMasterMk cId="2064884985" sldId="2147483648"/>
            <pc:sldLayoutMk cId="1200846733" sldId="2147483658"/>
          </pc:sldLayoutMkLst>
          <pc:spChg chg="add del mod">
            <ac:chgData name="Maneesh A M" userId="35fbd67b-35b9-4865-bbb3-802e881dc0e2" providerId="ADAL" clId="{A4E3411D-3E5C-4E16-BB2C-AD1A8C72B41F}" dt="2023-11-10T07:07:19.761" v="9409" actId="478"/>
            <ac:spMkLst>
              <pc:docMk/>
              <pc:sldMasterMk cId="2064884985" sldId="2147483648"/>
              <pc:sldLayoutMk cId="1200846733" sldId="2147483658"/>
              <ac:spMk id="2" creationId="{07C1F2DF-7AB9-DB67-D2E3-815222CE229C}"/>
            </ac:spMkLst>
          </pc:spChg>
          <pc:spChg chg="add del mod">
            <ac:chgData name="Maneesh A M" userId="35fbd67b-35b9-4865-bbb3-802e881dc0e2" providerId="ADAL" clId="{A4E3411D-3E5C-4E16-BB2C-AD1A8C72B41F}" dt="2023-11-09T06:10:46.978" v="8569" actId="478"/>
            <ac:spMkLst>
              <pc:docMk/>
              <pc:sldMasterMk cId="2064884985" sldId="2147483648"/>
              <pc:sldLayoutMk cId="1200846733" sldId="2147483658"/>
              <ac:spMk id="2" creationId="{5B65B0C6-2213-3738-660C-D0B0425B649D}"/>
            </ac:spMkLst>
          </pc:spChg>
          <pc:spChg chg="add del mod">
            <ac:chgData name="Maneesh A M" userId="35fbd67b-35b9-4865-bbb3-802e881dc0e2" providerId="ADAL" clId="{A4E3411D-3E5C-4E16-BB2C-AD1A8C72B41F}" dt="2023-11-09T04:38:27.381" v="8125" actId="478"/>
            <ac:spMkLst>
              <pc:docMk/>
              <pc:sldMasterMk cId="2064884985" sldId="2147483648"/>
              <pc:sldLayoutMk cId="1200846733" sldId="2147483658"/>
              <ac:spMk id="2" creationId="{E13390BA-F046-D938-099B-583DF57493EC}"/>
            </ac:spMkLst>
          </pc:spChg>
          <pc:spChg chg="add del mod">
            <ac:chgData name="Maneesh A M" userId="35fbd67b-35b9-4865-bbb3-802e881dc0e2" providerId="ADAL" clId="{A4E3411D-3E5C-4E16-BB2C-AD1A8C72B41F}" dt="2023-11-09T05:59:49.353" v="8354" actId="478"/>
            <ac:spMkLst>
              <pc:docMk/>
              <pc:sldMasterMk cId="2064884985" sldId="2147483648"/>
              <pc:sldLayoutMk cId="1200846733" sldId="2147483658"/>
              <ac:spMk id="3" creationId="{93E44DED-2088-AAA1-D4EB-CE28285F6776}"/>
            </ac:spMkLst>
          </pc:spChg>
          <pc:spChg chg="add mod">
            <ac:chgData name="Maneesh A M" userId="35fbd67b-35b9-4865-bbb3-802e881dc0e2" providerId="ADAL" clId="{A4E3411D-3E5C-4E16-BB2C-AD1A8C72B41F}" dt="2023-11-10T09:54:26.914" v="9684" actId="207"/>
            <ac:spMkLst>
              <pc:docMk/>
              <pc:sldMasterMk cId="2064884985" sldId="2147483648"/>
              <pc:sldLayoutMk cId="1200846733" sldId="2147483658"/>
              <ac:spMk id="3" creationId="{FBED50DD-8DE0-240A-959D-1242B3FC5FCB}"/>
            </ac:spMkLst>
          </pc:spChg>
          <pc:spChg chg="mod">
            <ac:chgData name="Maneesh A M" userId="35fbd67b-35b9-4865-bbb3-802e881dc0e2" providerId="ADAL" clId="{A4E3411D-3E5C-4E16-BB2C-AD1A8C72B41F}" dt="2023-11-09T05:08:15.892" v="8288"/>
            <ac:spMkLst>
              <pc:docMk/>
              <pc:sldMasterMk cId="2064884985" sldId="2147483648"/>
              <pc:sldLayoutMk cId="1200846733" sldId="2147483658"/>
              <ac:spMk id="5" creationId="{0EC86685-7142-3E42-D77B-2E2C1FDFB63E}"/>
            </ac:spMkLst>
          </pc:spChg>
          <pc:spChg chg="add mod">
            <ac:chgData name="Maneesh A M" userId="35fbd67b-35b9-4865-bbb3-802e881dc0e2" providerId="ADAL" clId="{A4E3411D-3E5C-4E16-BB2C-AD1A8C72B41F}" dt="2023-11-10T07:07:25.383" v="9411" actId="14100"/>
            <ac:spMkLst>
              <pc:docMk/>
              <pc:sldMasterMk cId="2064884985" sldId="2147483648"/>
              <pc:sldLayoutMk cId="1200846733" sldId="2147483658"/>
              <ac:spMk id="5" creationId="{4AD30A72-3887-AC21-AFF6-4158B6AA52EC}"/>
            </ac:spMkLst>
          </pc:spChg>
          <pc:spChg chg="del">
            <ac:chgData name="Maneesh A M" userId="35fbd67b-35b9-4865-bbb3-802e881dc0e2" providerId="ADAL" clId="{A4E3411D-3E5C-4E16-BB2C-AD1A8C72B41F}" dt="2023-11-09T04:38:27.381" v="8125" actId="478"/>
            <ac:spMkLst>
              <pc:docMk/>
              <pc:sldMasterMk cId="2064884985" sldId="2147483648"/>
              <pc:sldLayoutMk cId="1200846733" sldId="2147483658"/>
              <ac:spMk id="5" creationId="{8606F026-6D65-09D2-E335-929EC06B31E6}"/>
            </ac:spMkLst>
          </pc:spChg>
          <pc:spChg chg="add del mod">
            <ac:chgData name="Maneesh A M" userId="35fbd67b-35b9-4865-bbb3-802e881dc0e2" providerId="ADAL" clId="{A4E3411D-3E5C-4E16-BB2C-AD1A8C72B41F}" dt="2023-11-09T06:29:06.034" v="9171" actId="478"/>
            <ac:spMkLst>
              <pc:docMk/>
              <pc:sldMasterMk cId="2064884985" sldId="2147483648"/>
              <pc:sldLayoutMk cId="1200846733" sldId="2147483658"/>
              <ac:spMk id="5" creationId="{F7F82106-FA9C-66D4-63C1-2A4BC64950FB}"/>
            </ac:spMkLst>
          </pc:spChg>
          <pc:spChg chg="add mod">
            <ac:chgData name="Maneesh A M" userId="35fbd67b-35b9-4865-bbb3-802e881dc0e2" providerId="ADAL" clId="{A4E3411D-3E5C-4E16-BB2C-AD1A8C72B41F}" dt="2023-11-09T06:00:52.202" v="8372"/>
            <ac:spMkLst>
              <pc:docMk/>
              <pc:sldMasterMk cId="2064884985" sldId="2147483648"/>
              <pc:sldLayoutMk cId="1200846733" sldId="2147483658"/>
              <ac:spMk id="7" creationId="{3F8A955F-DF5E-CABC-6CCD-2D2ABEC52445}"/>
            </ac:spMkLst>
          </pc:spChg>
          <pc:spChg chg="del">
            <ac:chgData name="Maneesh A M" userId="35fbd67b-35b9-4865-bbb3-802e881dc0e2" providerId="ADAL" clId="{A4E3411D-3E5C-4E16-BB2C-AD1A8C72B41F}" dt="2023-11-09T04:38:27.381" v="8125" actId="478"/>
            <ac:spMkLst>
              <pc:docMk/>
              <pc:sldMasterMk cId="2064884985" sldId="2147483648"/>
              <pc:sldLayoutMk cId="1200846733" sldId="2147483658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0:52.202" v="8372"/>
            <ac:spMkLst>
              <pc:docMk/>
              <pc:sldMasterMk cId="2064884985" sldId="2147483648"/>
              <pc:sldLayoutMk cId="1200846733" sldId="2147483658"/>
              <ac:spMk id="9" creationId="{C2C49B40-6BB6-71BA-F7C9-1443E196225B}"/>
            </ac:spMkLst>
          </pc:spChg>
          <pc:spChg chg="mod">
            <ac:chgData name="Maneesh A M" userId="35fbd67b-35b9-4865-bbb3-802e881dc0e2" providerId="ADAL" clId="{A4E3411D-3E5C-4E16-BB2C-AD1A8C72B41F}" dt="2023-11-09T04:55:10.270" v="8209"/>
            <ac:spMkLst>
              <pc:docMk/>
              <pc:sldMasterMk cId="2064884985" sldId="2147483648"/>
              <pc:sldLayoutMk cId="1200846733" sldId="2147483658"/>
              <ac:spMk id="10" creationId="{7CA00F92-407F-1BE5-29E0-F85E8325B2F4}"/>
            </ac:spMkLst>
          </pc:spChg>
          <pc:spChg chg="mod">
            <ac:chgData name="Maneesh A M" userId="35fbd67b-35b9-4865-bbb3-802e881dc0e2" providerId="ADAL" clId="{A4E3411D-3E5C-4E16-BB2C-AD1A8C72B41F}" dt="2023-11-09T04:55:10.270" v="8209"/>
            <ac:spMkLst>
              <pc:docMk/>
              <pc:sldMasterMk cId="2064884985" sldId="2147483648"/>
              <pc:sldLayoutMk cId="1200846733" sldId="2147483658"/>
              <ac:spMk id="11" creationId="{5B590FB5-551A-5FA3-0C87-6119BED5C731}"/>
            </ac:spMkLst>
          </pc:spChg>
          <pc:grpChg chg="add del mod">
            <ac:chgData name="Maneesh A M" userId="35fbd67b-35b9-4865-bbb3-802e881dc0e2" providerId="ADAL" clId="{A4E3411D-3E5C-4E16-BB2C-AD1A8C72B41F}" dt="2023-11-09T05:59:49.353" v="8354" actId="478"/>
            <ac:grpSpMkLst>
              <pc:docMk/>
              <pc:sldMasterMk cId="2064884985" sldId="2147483648"/>
              <pc:sldLayoutMk cId="1200846733" sldId="2147483658"/>
              <ac:grpSpMk id="2" creationId="{2E0FDBD6-6ED6-579A-3F2C-E57CE8AD4F22}"/>
            </ac:grpSpMkLst>
          </pc:grpChg>
          <pc:grpChg chg="add mod">
            <ac:chgData name="Maneesh A M" userId="35fbd67b-35b9-4865-bbb3-802e881dc0e2" providerId="ADAL" clId="{A4E3411D-3E5C-4E16-BB2C-AD1A8C72B41F}" dt="2023-11-09T04:55:10.270" v="8209"/>
            <ac:grpSpMkLst>
              <pc:docMk/>
              <pc:sldMasterMk cId="2064884985" sldId="2147483648"/>
              <pc:sldLayoutMk cId="1200846733" sldId="2147483658"/>
              <ac:grpSpMk id="4" creationId="{0A084EB9-0A96-2095-6314-21F9212CAF82}"/>
            </ac:grpSpMkLst>
          </pc:grpChg>
          <pc:grpChg chg="del">
            <ac:chgData name="Maneesh A M" userId="35fbd67b-35b9-4865-bbb3-802e881dc0e2" providerId="ADAL" clId="{A4E3411D-3E5C-4E16-BB2C-AD1A8C72B41F}" dt="2023-11-09T04:47:55.644" v="8150" actId="478"/>
            <ac:grpSpMkLst>
              <pc:docMk/>
              <pc:sldMasterMk cId="2064884985" sldId="2147483648"/>
              <pc:sldLayoutMk cId="1200846733" sldId="2147483658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0:52.202" v="8372"/>
            <ac:grpSpMkLst>
              <pc:docMk/>
              <pc:sldMasterMk cId="2064884985" sldId="2147483648"/>
              <pc:sldLayoutMk cId="1200846733" sldId="2147483658"/>
              <ac:grpSpMk id="8" creationId="{F6D72B49-606B-F771-332E-83A8726304C5}"/>
            </ac:grpSpMkLst>
          </pc:grpChg>
          <pc:cxnChg chg="mod">
            <ac:chgData name="Maneesh A M" userId="35fbd67b-35b9-4865-bbb3-802e881dc0e2" providerId="ADAL" clId="{A4E3411D-3E5C-4E16-BB2C-AD1A8C72B41F}" dt="2023-11-09T05:08:15.892" v="8288"/>
            <ac:cxnSpMkLst>
              <pc:docMk/>
              <pc:sldMasterMk cId="2064884985" sldId="2147483648"/>
              <pc:sldLayoutMk cId="1200846733" sldId="2147483658"/>
              <ac:cxnSpMk id="6" creationId="{8069F262-B3C6-6DC5-64D1-C9B97E072D8D}"/>
            </ac:cxnSpMkLst>
          </pc:cxnChg>
          <pc:cxnChg chg="mod">
            <ac:chgData name="Maneesh A M" userId="35fbd67b-35b9-4865-bbb3-802e881dc0e2" providerId="ADAL" clId="{A4E3411D-3E5C-4E16-BB2C-AD1A8C72B41F}" dt="2023-11-09T06:00:52.202" v="8372"/>
            <ac:cxnSpMkLst>
              <pc:docMk/>
              <pc:sldMasterMk cId="2064884985" sldId="2147483648"/>
              <pc:sldLayoutMk cId="1200846733" sldId="2147483658"/>
              <ac:cxnSpMk id="12" creationId="{4FE00D8A-6574-FAB9-C814-C2929DB492A9}"/>
            </ac:cxnSpMkLst>
          </pc:cxnChg>
        </pc:sldLayoutChg>
        <pc:sldLayoutChg chg="modSp del">
          <pc:chgData name="Maneesh A M" userId="35fbd67b-35b9-4865-bbb3-802e881dc0e2" providerId="ADAL" clId="{A4E3411D-3E5C-4E16-BB2C-AD1A8C72B41F}" dt="2023-10-25T05:50:26.632" v="200" actId="2696"/>
          <pc:sldLayoutMkLst>
            <pc:docMk/>
            <pc:sldMasterMk cId="2064884985" sldId="2147483648"/>
            <pc:sldLayoutMk cId="3366914130" sldId="2147483658"/>
          </pc:sldLayoutMkLst>
        </pc:sldLayoutChg>
        <pc:sldLayoutChg chg="modSp del">
          <pc:chgData name="Maneesh A M" userId="35fbd67b-35b9-4865-bbb3-802e881dc0e2" providerId="ADAL" clId="{A4E3411D-3E5C-4E16-BB2C-AD1A8C72B41F}" dt="2023-10-25T05:50:26.899" v="202" actId="2696"/>
          <pc:sldLayoutMkLst>
            <pc:docMk/>
            <pc:sldMasterMk cId="2064884985" sldId="2147483648"/>
            <pc:sldLayoutMk cId="481231415" sldId="2147483659"/>
          </pc:sldLayoutMkLst>
        </pc:sldLayoutChg>
        <pc:sldLayoutChg chg="addSp delSp modSp add mod modTransition">
          <pc:chgData name="Maneesh A M" userId="35fbd67b-35b9-4865-bbb3-802e881dc0e2" providerId="ADAL" clId="{A4E3411D-3E5C-4E16-BB2C-AD1A8C72B41F}" dt="2023-11-10T09:54:30.477" v="9687" actId="207"/>
          <pc:sldLayoutMkLst>
            <pc:docMk/>
            <pc:sldMasterMk cId="2064884985" sldId="2147483648"/>
            <pc:sldLayoutMk cId="1245000132" sldId="2147483659"/>
          </pc:sldLayoutMkLst>
          <pc:spChg chg="add del mod">
            <ac:chgData name="Maneesh A M" userId="35fbd67b-35b9-4865-bbb3-802e881dc0e2" providerId="ADAL" clId="{A4E3411D-3E5C-4E16-BB2C-AD1A8C72B41F}" dt="2023-11-09T04:38:29.956" v="8126" actId="478"/>
            <ac:spMkLst>
              <pc:docMk/>
              <pc:sldMasterMk cId="2064884985" sldId="2147483648"/>
              <pc:sldLayoutMk cId="1245000132" sldId="2147483659"/>
              <ac:spMk id="2" creationId="{274EB802-737E-EE29-6A53-2B45ADDED1B6}"/>
            </ac:spMkLst>
          </pc:spChg>
          <pc:spChg chg="add del mod">
            <ac:chgData name="Maneesh A M" userId="35fbd67b-35b9-4865-bbb3-802e881dc0e2" providerId="ADAL" clId="{A4E3411D-3E5C-4E16-BB2C-AD1A8C72B41F}" dt="2023-11-09T06:11:29.760" v="8590" actId="478"/>
            <ac:spMkLst>
              <pc:docMk/>
              <pc:sldMasterMk cId="2064884985" sldId="2147483648"/>
              <pc:sldLayoutMk cId="1245000132" sldId="2147483659"/>
              <ac:spMk id="2" creationId="{6F71B18E-7985-5ECD-73A7-F2FCCD0FB34F}"/>
            </ac:spMkLst>
          </pc:spChg>
          <pc:spChg chg="add del mod">
            <ac:chgData name="Maneesh A M" userId="35fbd67b-35b9-4865-bbb3-802e881dc0e2" providerId="ADAL" clId="{A4E3411D-3E5C-4E16-BB2C-AD1A8C72B41F}" dt="2023-11-10T07:07:54.920" v="9440" actId="21"/>
            <ac:spMkLst>
              <pc:docMk/>
              <pc:sldMasterMk cId="2064884985" sldId="2147483648"/>
              <pc:sldLayoutMk cId="1245000132" sldId="2147483659"/>
              <ac:spMk id="2" creationId="{A0AE06ED-A2B2-FB3C-46E2-A0E72388DAD0}"/>
            </ac:spMkLst>
          </pc:spChg>
          <pc:spChg chg="add del mod">
            <ac:chgData name="Maneesh A M" userId="35fbd67b-35b9-4865-bbb3-802e881dc0e2" providerId="ADAL" clId="{A4E3411D-3E5C-4E16-BB2C-AD1A8C72B41F}" dt="2023-10-26T14:56:51.312" v="6585"/>
            <ac:spMkLst>
              <pc:docMk/>
              <pc:sldMasterMk cId="2064884985" sldId="2147483648"/>
              <pc:sldLayoutMk cId="1245000132" sldId="2147483659"/>
              <ac:spMk id="3" creationId="{216C45C9-9428-4B06-D70B-5DCE9E04D1A1}"/>
            </ac:spMkLst>
          </pc:spChg>
          <pc:spChg chg="add del mod">
            <ac:chgData name="Maneesh A M" userId="35fbd67b-35b9-4865-bbb3-802e881dc0e2" providerId="ADAL" clId="{A4E3411D-3E5C-4E16-BB2C-AD1A8C72B41F}" dt="2023-11-09T05:59:51.969" v="8355" actId="478"/>
            <ac:spMkLst>
              <pc:docMk/>
              <pc:sldMasterMk cId="2064884985" sldId="2147483648"/>
              <pc:sldLayoutMk cId="1245000132" sldId="2147483659"/>
              <ac:spMk id="3" creationId="{2381C9A5-D3AC-0372-C73C-9D9BB98DA0ED}"/>
            </ac:spMkLst>
          </pc:spChg>
          <pc:spChg chg="add del mod">
            <ac:chgData name="Maneesh A M" userId="35fbd67b-35b9-4865-bbb3-802e881dc0e2" providerId="ADAL" clId="{A4E3411D-3E5C-4E16-BB2C-AD1A8C72B41F}" dt="2023-11-09T06:12:31.859" v="8621" actId="478"/>
            <ac:spMkLst>
              <pc:docMk/>
              <pc:sldMasterMk cId="2064884985" sldId="2147483648"/>
              <pc:sldLayoutMk cId="1245000132" sldId="2147483659"/>
              <ac:spMk id="3" creationId="{5BF11875-1DF8-C608-C435-78CB82ED4DAA}"/>
            </ac:spMkLst>
          </pc:spChg>
          <pc:spChg chg="add del mod">
            <ac:chgData name="Maneesh A M" userId="35fbd67b-35b9-4865-bbb3-802e881dc0e2" providerId="ADAL" clId="{A4E3411D-3E5C-4E16-BB2C-AD1A8C72B41F}" dt="2023-10-26T14:57:02.694" v="6587"/>
            <ac:spMkLst>
              <pc:docMk/>
              <pc:sldMasterMk cId="2064884985" sldId="2147483648"/>
              <pc:sldLayoutMk cId="1245000132" sldId="2147483659"/>
              <ac:spMk id="4" creationId="{F8FB8889-983F-3582-5569-AEDD7EE8BF59}"/>
            </ac:spMkLst>
          </pc:spChg>
          <pc:spChg chg="del">
            <ac:chgData name="Maneesh A M" userId="35fbd67b-35b9-4865-bbb3-802e881dc0e2" providerId="ADAL" clId="{A4E3411D-3E5C-4E16-BB2C-AD1A8C72B41F}" dt="2023-11-09T04:38:29.956" v="8126" actId="478"/>
            <ac:spMkLst>
              <pc:docMk/>
              <pc:sldMasterMk cId="2064884985" sldId="2147483648"/>
              <pc:sldLayoutMk cId="1245000132" sldId="2147483659"/>
              <ac:spMk id="5" creationId="{8606F026-6D65-09D2-E335-929EC06B31E6}"/>
            </ac:spMkLst>
          </pc:spChg>
          <pc:spChg chg="mod">
            <ac:chgData name="Maneesh A M" userId="35fbd67b-35b9-4865-bbb3-802e881dc0e2" providerId="ADAL" clId="{A4E3411D-3E5C-4E16-BB2C-AD1A8C72B41F}" dt="2023-11-09T05:08:17.099" v="8289"/>
            <ac:spMkLst>
              <pc:docMk/>
              <pc:sldMasterMk cId="2064884985" sldId="2147483648"/>
              <pc:sldLayoutMk cId="1245000132" sldId="2147483659"/>
              <ac:spMk id="5" creationId="{DBA36629-988A-1509-7445-255AC7505AFD}"/>
            </ac:spMkLst>
          </pc:spChg>
          <pc:spChg chg="add del mod">
            <ac:chgData name="Maneesh A M" userId="35fbd67b-35b9-4865-bbb3-802e881dc0e2" providerId="ADAL" clId="{A4E3411D-3E5C-4E16-BB2C-AD1A8C72B41F}" dt="2023-11-09T06:10:59.143" v="8573" actId="478"/>
            <ac:spMkLst>
              <pc:docMk/>
              <pc:sldMasterMk cId="2064884985" sldId="2147483648"/>
              <pc:sldLayoutMk cId="1245000132" sldId="2147483659"/>
              <ac:spMk id="6" creationId="{F9CB4D3C-5E41-A46D-5B3D-2A051EEB2489}"/>
            </ac:spMkLst>
          </pc:spChg>
          <pc:spChg chg="add mod">
            <ac:chgData name="Maneesh A M" userId="35fbd67b-35b9-4865-bbb3-802e881dc0e2" providerId="ADAL" clId="{A4E3411D-3E5C-4E16-BB2C-AD1A8C72B41F}" dt="2023-11-09T06:00:53.885" v="8373"/>
            <ac:spMkLst>
              <pc:docMk/>
              <pc:sldMasterMk cId="2064884985" sldId="2147483648"/>
              <pc:sldLayoutMk cId="1245000132" sldId="2147483659"/>
              <ac:spMk id="7" creationId="{928F30C2-CAC3-1C2B-9D06-BDD9AC7ACE39}"/>
            </ac:spMkLst>
          </pc:spChg>
          <pc:spChg chg="mod">
            <ac:chgData name="Maneesh A M" userId="35fbd67b-35b9-4865-bbb3-802e881dc0e2" providerId="ADAL" clId="{A4E3411D-3E5C-4E16-BB2C-AD1A8C72B41F}" dt="2023-11-09T06:00:53.885" v="8373"/>
            <ac:spMkLst>
              <pc:docMk/>
              <pc:sldMasterMk cId="2064884985" sldId="2147483648"/>
              <pc:sldLayoutMk cId="1245000132" sldId="2147483659"/>
              <ac:spMk id="9" creationId="{15FF9E33-F46D-92F5-BBA8-59BC0609E20B}"/>
            </ac:spMkLst>
          </pc:spChg>
          <pc:spChg chg="del">
            <ac:chgData name="Maneesh A M" userId="35fbd67b-35b9-4865-bbb3-802e881dc0e2" providerId="ADAL" clId="{A4E3411D-3E5C-4E16-BB2C-AD1A8C72B41F}" dt="2023-11-09T04:38:29.956" v="8126" actId="478"/>
            <ac:spMkLst>
              <pc:docMk/>
              <pc:sldMasterMk cId="2064884985" sldId="2147483648"/>
              <pc:sldLayoutMk cId="1245000132" sldId="2147483659"/>
              <ac:spMk id="9" creationId="{3AD73D8D-5A2A-5BB0-2A4F-81497AA93529}"/>
            </ac:spMkLst>
          </pc:spChg>
          <pc:spChg chg="add del">
            <ac:chgData name="Maneesh A M" userId="35fbd67b-35b9-4865-bbb3-802e881dc0e2" providerId="ADAL" clId="{A4E3411D-3E5C-4E16-BB2C-AD1A8C72B41F}" dt="2023-10-26T14:56:42.270" v="6584" actId="11529"/>
            <ac:spMkLst>
              <pc:docMk/>
              <pc:sldMasterMk cId="2064884985" sldId="2147483648"/>
              <pc:sldLayoutMk cId="1245000132" sldId="2147483659"/>
              <ac:spMk id="10" creationId="{616A0D73-0527-22CC-FB6D-0EA848FD7180}"/>
            </ac:spMkLst>
          </pc:spChg>
          <pc:spChg chg="mod">
            <ac:chgData name="Maneesh A M" userId="35fbd67b-35b9-4865-bbb3-802e881dc0e2" providerId="ADAL" clId="{A4E3411D-3E5C-4E16-BB2C-AD1A8C72B41F}" dt="2023-11-09T04:55:11.557" v="8210"/>
            <ac:spMkLst>
              <pc:docMk/>
              <pc:sldMasterMk cId="2064884985" sldId="2147483648"/>
              <pc:sldLayoutMk cId="1245000132" sldId="2147483659"/>
              <ac:spMk id="10" creationId="{BBF81BC7-AD14-4E92-F60E-A418F59FBDF9}"/>
            </ac:spMkLst>
          </pc:spChg>
          <pc:spChg chg="mod">
            <ac:chgData name="Maneesh A M" userId="35fbd67b-35b9-4865-bbb3-802e881dc0e2" providerId="ADAL" clId="{A4E3411D-3E5C-4E16-BB2C-AD1A8C72B41F}" dt="2023-11-09T04:55:11.557" v="8210"/>
            <ac:spMkLst>
              <pc:docMk/>
              <pc:sldMasterMk cId="2064884985" sldId="2147483648"/>
              <pc:sldLayoutMk cId="1245000132" sldId="2147483659"/>
              <ac:spMk id="11" creationId="{166A947D-B21E-33BF-B954-EA4B0447C054}"/>
            </ac:spMkLst>
          </pc:spChg>
          <pc:spChg chg="add del mod">
            <ac:chgData name="Maneesh A M" userId="35fbd67b-35b9-4865-bbb3-802e881dc0e2" providerId="ADAL" clId="{A4E3411D-3E5C-4E16-BB2C-AD1A8C72B41F}" dt="2023-10-26T14:56:51.312" v="6585"/>
            <ac:spMkLst>
              <pc:docMk/>
              <pc:sldMasterMk cId="2064884985" sldId="2147483648"/>
              <pc:sldLayoutMk cId="1245000132" sldId="2147483659"/>
              <ac:spMk id="11" creationId="{DFD55423-93B0-B0BE-D451-E630C564A89A}"/>
            </ac:spMkLst>
          </pc:spChg>
          <pc:spChg chg="mod">
            <ac:chgData name="Maneesh A M" userId="35fbd67b-35b9-4865-bbb3-802e881dc0e2" providerId="ADAL" clId="{A4E3411D-3E5C-4E16-BB2C-AD1A8C72B41F}" dt="2023-10-26T14:56:51.312" v="6585"/>
            <ac:spMkLst>
              <pc:docMk/>
              <pc:sldMasterMk cId="2064884985" sldId="2147483648"/>
              <pc:sldLayoutMk cId="1245000132" sldId="2147483659"/>
              <ac:spMk id="12" creationId="{99DB23C3-5A17-E19C-ADD7-9D3CFFEDB84E}"/>
            </ac:spMkLst>
          </pc:spChg>
          <pc:spChg chg="add del">
            <ac:chgData name="Maneesh A M" userId="35fbd67b-35b9-4865-bbb3-802e881dc0e2" providerId="ADAL" clId="{A4E3411D-3E5C-4E16-BB2C-AD1A8C72B41F}" dt="2023-10-26T14:56:56.165" v="6586" actId="11529"/>
            <ac:spMkLst>
              <pc:docMk/>
              <pc:sldMasterMk cId="2064884985" sldId="2147483648"/>
              <pc:sldLayoutMk cId="1245000132" sldId="2147483659"/>
              <ac:spMk id="13" creationId="{263CF4D9-C0F6-0565-D769-214A9FADDEA8}"/>
            </ac:spMkLst>
          </pc:spChg>
          <pc:spChg chg="add del mod">
            <ac:chgData name="Maneesh A M" userId="35fbd67b-35b9-4865-bbb3-802e881dc0e2" providerId="ADAL" clId="{A4E3411D-3E5C-4E16-BB2C-AD1A8C72B41F}" dt="2023-10-26T14:57:02.694" v="6587"/>
            <ac:spMkLst>
              <pc:docMk/>
              <pc:sldMasterMk cId="2064884985" sldId="2147483648"/>
              <pc:sldLayoutMk cId="1245000132" sldId="2147483659"/>
              <ac:spMk id="14" creationId="{311E54B4-7288-146C-7EAE-AE16657E0E4F}"/>
            </ac:spMkLst>
          </pc:spChg>
          <pc:spChg chg="add mod">
            <ac:chgData name="Maneesh A M" userId="35fbd67b-35b9-4865-bbb3-802e881dc0e2" providerId="ADAL" clId="{A4E3411D-3E5C-4E16-BB2C-AD1A8C72B41F}" dt="2023-11-10T09:54:30.477" v="9687" actId="207"/>
            <ac:spMkLst>
              <pc:docMk/>
              <pc:sldMasterMk cId="2064884985" sldId="2147483648"/>
              <pc:sldLayoutMk cId="1245000132" sldId="2147483659"/>
              <ac:spMk id="14" creationId="{4BF314F2-15AC-09C7-DE31-BA7EFD12E96B}"/>
            </ac:spMkLst>
          </pc:spChg>
          <pc:spChg chg="mod">
            <ac:chgData name="Maneesh A M" userId="35fbd67b-35b9-4865-bbb3-802e881dc0e2" providerId="ADAL" clId="{A4E3411D-3E5C-4E16-BB2C-AD1A8C72B41F}" dt="2023-10-26T14:57:02.694" v="6587"/>
            <ac:spMkLst>
              <pc:docMk/>
              <pc:sldMasterMk cId="2064884985" sldId="2147483648"/>
              <pc:sldLayoutMk cId="1245000132" sldId="2147483659"/>
              <ac:spMk id="15" creationId="{4CF8A327-CBF6-726B-9D78-F35A7769FC99}"/>
            </ac:spMkLst>
          </pc:spChg>
          <pc:spChg chg="add del">
            <ac:chgData name="Maneesh A M" userId="35fbd67b-35b9-4865-bbb3-802e881dc0e2" providerId="ADAL" clId="{A4E3411D-3E5C-4E16-BB2C-AD1A8C72B41F}" dt="2023-11-09T06:11:37.828" v="8592" actId="11529"/>
            <ac:spMkLst>
              <pc:docMk/>
              <pc:sldMasterMk cId="2064884985" sldId="2147483648"/>
              <pc:sldLayoutMk cId="1245000132" sldId="2147483659"/>
              <ac:spMk id="16" creationId="{6236EC65-7786-40CA-6792-A898C989503B}"/>
            </ac:spMkLst>
          </pc:spChg>
          <pc:spChg chg="add mod">
            <ac:chgData name="Maneesh A M" userId="35fbd67b-35b9-4865-bbb3-802e881dc0e2" providerId="ADAL" clId="{A4E3411D-3E5C-4E16-BB2C-AD1A8C72B41F}" dt="2023-11-09T06:12:34.544" v="8622" actId="14100"/>
            <ac:spMkLst>
              <pc:docMk/>
              <pc:sldMasterMk cId="2064884985" sldId="2147483648"/>
              <pc:sldLayoutMk cId="1245000132" sldId="2147483659"/>
              <ac:spMk id="17" creationId="{70840D03-7D24-907F-E2AC-96E4B1495AEE}"/>
            </ac:spMkLst>
          </pc:spChg>
          <pc:spChg chg="add del mod">
            <ac:chgData name="Maneesh A M" userId="35fbd67b-35b9-4865-bbb3-802e881dc0e2" providerId="ADAL" clId="{A4E3411D-3E5C-4E16-BB2C-AD1A8C72B41F}" dt="2023-11-09T06:29:35.417" v="9178" actId="478"/>
            <ac:spMkLst>
              <pc:docMk/>
              <pc:sldMasterMk cId="2064884985" sldId="2147483648"/>
              <pc:sldLayoutMk cId="1245000132" sldId="2147483659"/>
              <ac:spMk id="18" creationId="{3F21E827-DB23-CEEE-6BA6-6A5468AE5423}"/>
            </ac:spMkLst>
          </pc:spChg>
          <pc:grpChg chg="add del mod">
            <ac:chgData name="Maneesh A M" userId="35fbd67b-35b9-4865-bbb3-802e881dc0e2" providerId="ADAL" clId="{A4E3411D-3E5C-4E16-BB2C-AD1A8C72B41F}" dt="2023-11-09T05:59:51.969" v="8355" actId="478"/>
            <ac:grpSpMkLst>
              <pc:docMk/>
              <pc:sldMasterMk cId="2064884985" sldId="2147483648"/>
              <pc:sldLayoutMk cId="1245000132" sldId="2147483659"/>
              <ac:grpSpMk id="2" creationId="{49F29921-C8AD-366E-71DA-56C66C0FA818}"/>
            </ac:grpSpMkLst>
          </pc:grpChg>
          <pc:grpChg chg="add mod">
            <ac:chgData name="Maneesh A M" userId="35fbd67b-35b9-4865-bbb3-802e881dc0e2" providerId="ADAL" clId="{A4E3411D-3E5C-4E16-BB2C-AD1A8C72B41F}" dt="2023-11-09T04:55:11.557" v="8210"/>
            <ac:grpSpMkLst>
              <pc:docMk/>
              <pc:sldMasterMk cId="2064884985" sldId="2147483648"/>
              <pc:sldLayoutMk cId="1245000132" sldId="2147483659"/>
              <ac:grpSpMk id="4" creationId="{9A2B8639-819F-B9FF-2422-D76E7A5369F0}"/>
            </ac:grpSpMkLst>
          </pc:grpChg>
          <pc:grpChg chg="del">
            <ac:chgData name="Maneesh A M" userId="35fbd67b-35b9-4865-bbb3-802e881dc0e2" providerId="ADAL" clId="{A4E3411D-3E5C-4E16-BB2C-AD1A8C72B41F}" dt="2023-11-09T04:47:57.182" v="8151" actId="478"/>
            <ac:grpSpMkLst>
              <pc:docMk/>
              <pc:sldMasterMk cId="2064884985" sldId="2147483648"/>
              <pc:sldLayoutMk cId="1245000132" sldId="2147483659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0:53.885" v="8373"/>
            <ac:grpSpMkLst>
              <pc:docMk/>
              <pc:sldMasterMk cId="2064884985" sldId="2147483648"/>
              <pc:sldLayoutMk cId="1245000132" sldId="2147483659"/>
              <ac:grpSpMk id="8" creationId="{6F1BD44A-C24F-BCCF-9041-E632601AD686}"/>
            </ac:grpSpMkLst>
          </pc:grpChg>
          <pc:cxnChg chg="mod">
            <ac:chgData name="Maneesh A M" userId="35fbd67b-35b9-4865-bbb3-802e881dc0e2" providerId="ADAL" clId="{A4E3411D-3E5C-4E16-BB2C-AD1A8C72B41F}" dt="2023-11-09T05:08:17.099" v="8289"/>
            <ac:cxnSpMkLst>
              <pc:docMk/>
              <pc:sldMasterMk cId="2064884985" sldId="2147483648"/>
              <pc:sldLayoutMk cId="1245000132" sldId="2147483659"/>
              <ac:cxnSpMk id="6" creationId="{36ADBAAD-44A7-5939-A3F8-C5532122383D}"/>
            </ac:cxnSpMkLst>
          </pc:cxnChg>
          <pc:cxnChg chg="mod">
            <ac:chgData name="Maneesh A M" userId="35fbd67b-35b9-4865-bbb3-802e881dc0e2" providerId="ADAL" clId="{A4E3411D-3E5C-4E16-BB2C-AD1A8C72B41F}" dt="2023-11-09T06:00:53.885" v="8373"/>
            <ac:cxnSpMkLst>
              <pc:docMk/>
              <pc:sldMasterMk cId="2064884985" sldId="2147483648"/>
              <pc:sldLayoutMk cId="1245000132" sldId="2147483659"/>
              <ac:cxnSpMk id="13" creationId="{26DD73C5-9DCD-7A46-0F47-438F18B680D3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4:51.717" v="9700" actId="207"/>
          <pc:sldLayoutMkLst>
            <pc:docMk/>
            <pc:sldMasterMk cId="2064884985" sldId="2147483648"/>
            <pc:sldLayoutMk cId="2284500911" sldId="2147483660"/>
          </pc:sldLayoutMkLst>
          <pc:spChg chg="add del mod">
            <ac:chgData name="Maneesh A M" userId="35fbd67b-35b9-4865-bbb3-802e881dc0e2" providerId="ADAL" clId="{A4E3411D-3E5C-4E16-BB2C-AD1A8C72B41F}" dt="2023-11-09T04:38:32.641" v="8127" actId="478"/>
            <ac:spMkLst>
              <pc:docMk/>
              <pc:sldMasterMk cId="2064884985" sldId="2147483648"/>
              <pc:sldLayoutMk cId="2284500911" sldId="2147483660"/>
              <ac:spMk id="2" creationId="{39DE1BA6-D391-C5E5-F5B0-4875115C003B}"/>
            </ac:spMkLst>
          </pc:spChg>
          <pc:spChg chg="add del mod">
            <ac:chgData name="Maneesh A M" userId="35fbd67b-35b9-4865-bbb3-802e881dc0e2" providerId="ADAL" clId="{A4E3411D-3E5C-4E16-BB2C-AD1A8C72B41F}" dt="2023-11-09T06:13:01.810" v="8636" actId="478"/>
            <ac:spMkLst>
              <pc:docMk/>
              <pc:sldMasterMk cId="2064884985" sldId="2147483648"/>
              <pc:sldLayoutMk cId="2284500911" sldId="2147483660"/>
              <ac:spMk id="2" creationId="{D10C7BE6-B0E8-CEB1-B37F-FE636239A6D8}"/>
            </ac:spMkLst>
          </pc:spChg>
          <pc:spChg chg="add del mod">
            <ac:chgData name="Maneesh A M" userId="35fbd67b-35b9-4865-bbb3-802e881dc0e2" providerId="ADAL" clId="{A4E3411D-3E5C-4E16-BB2C-AD1A8C72B41F}" dt="2023-11-09T05:59:55.186" v="8356" actId="478"/>
            <ac:spMkLst>
              <pc:docMk/>
              <pc:sldMasterMk cId="2064884985" sldId="2147483648"/>
              <pc:sldLayoutMk cId="2284500911" sldId="2147483660"/>
              <ac:spMk id="3" creationId="{6474F1E9-0114-E5BC-F4C8-8434FB890587}"/>
            </ac:spMkLst>
          </pc:spChg>
          <pc:spChg chg="add del mod">
            <ac:chgData name="Maneesh A M" userId="35fbd67b-35b9-4865-bbb3-802e881dc0e2" providerId="ADAL" clId="{A4E3411D-3E5C-4E16-BB2C-AD1A8C72B41F}" dt="2023-11-09T06:13:30.881" v="8650" actId="478"/>
            <ac:spMkLst>
              <pc:docMk/>
              <pc:sldMasterMk cId="2064884985" sldId="2147483648"/>
              <pc:sldLayoutMk cId="2284500911" sldId="2147483660"/>
              <ac:spMk id="3" creationId="{84C69111-339E-A0DA-7AF8-8B9C766A4C94}"/>
            </ac:spMkLst>
          </pc:spChg>
          <pc:spChg chg="add del mod">
            <ac:chgData name="Maneesh A M" userId="35fbd67b-35b9-4865-bbb3-802e881dc0e2" providerId="ADAL" clId="{A4E3411D-3E5C-4E16-BB2C-AD1A8C72B41F}" dt="2023-11-09T06:14:01.643" v="8669" actId="478"/>
            <ac:spMkLst>
              <pc:docMk/>
              <pc:sldMasterMk cId="2064884985" sldId="2147483648"/>
              <pc:sldLayoutMk cId="2284500911" sldId="2147483660"/>
              <ac:spMk id="5" creationId="{07966F33-3AB9-7268-B8C9-2D07A006B07A}"/>
            </ac:spMkLst>
          </pc:spChg>
          <pc:spChg chg="mod">
            <ac:chgData name="Maneesh A M" userId="35fbd67b-35b9-4865-bbb3-802e881dc0e2" providerId="ADAL" clId="{A4E3411D-3E5C-4E16-BB2C-AD1A8C72B41F}" dt="2023-11-09T05:08:18.401" v="8290"/>
            <ac:spMkLst>
              <pc:docMk/>
              <pc:sldMasterMk cId="2064884985" sldId="2147483648"/>
              <pc:sldLayoutMk cId="2284500911" sldId="2147483660"/>
              <ac:spMk id="5" creationId="{5D85208E-FD3D-7CAE-94BB-A9643B897594}"/>
            </ac:spMkLst>
          </pc:spChg>
          <pc:spChg chg="del">
            <ac:chgData name="Maneesh A M" userId="35fbd67b-35b9-4865-bbb3-802e881dc0e2" providerId="ADAL" clId="{A4E3411D-3E5C-4E16-BB2C-AD1A8C72B41F}" dt="2023-11-09T04:38:32.641" v="8127" actId="478"/>
            <ac:spMkLst>
              <pc:docMk/>
              <pc:sldMasterMk cId="2064884985" sldId="2147483648"/>
              <pc:sldLayoutMk cId="2284500911" sldId="2147483660"/>
              <ac:spMk id="5" creationId="{8606F026-6D65-09D2-E335-929EC06B31E6}"/>
            </ac:spMkLst>
          </pc:spChg>
          <pc:spChg chg="add del mod">
            <ac:chgData name="Maneesh A M" userId="35fbd67b-35b9-4865-bbb3-802e881dc0e2" providerId="ADAL" clId="{A4E3411D-3E5C-4E16-BB2C-AD1A8C72B41F}" dt="2023-11-09T06:14:38.507" v="8695" actId="478"/>
            <ac:spMkLst>
              <pc:docMk/>
              <pc:sldMasterMk cId="2064884985" sldId="2147483648"/>
              <pc:sldLayoutMk cId="2284500911" sldId="2147483660"/>
              <ac:spMk id="6" creationId="{5EE86257-40E6-E3AF-DA33-7AF6FB64FBDA}"/>
            </ac:spMkLst>
          </pc:spChg>
          <pc:spChg chg="add mod">
            <ac:chgData name="Maneesh A M" userId="35fbd67b-35b9-4865-bbb3-802e881dc0e2" providerId="ADAL" clId="{A4E3411D-3E5C-4E16-BB2C-AD1A8C72B41F}" dt="2023-11-09T06:00:55.318" v="8374"/>
            <ac:spMkLst>
              <pc:docMk/>
              <pc:sldMasterMk cId="2064884985" sldId="2147483648"/>
              <pc:sldLayoutMk cId="2284500911" sldId="2147483660"/>
              <ac:spMk id="7" creationId="{D4DACD1C-BD71-FB45-9A0B-4E9570322F7C}"/>
            </ac:spMkLst>
          </pc:spChg>
          <pc:spChg chg="del">
            <ac:chgData name="Maneesh A M" userId="35fbd67b-35b9-4865-bbb3-802e881dc0e2" providerId="ADAL" clId="{A4E3411D-3E5C-4E16-BB2C-AD1A8C72B41F}" dt="2023-11-09T04:38:32.641" v="8127" actId="478"/>
            <ac:spMkLst>
              <pc:docMk/>
              <pc:sldMasterMk cId="2064884985" sldId="2147483648"/>
              <pc:sldLayoutMk cId="2284500911" sldId="2147483660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0:55.318" v="8374"/>
            <ac:spMkLst>
              <pc:docMk/>
              <pc:sldMasterMk cId="2064884985" sldId="2147483648"/>
              <pc:sldLayoutMk cId="2284500911" sldId="2147483660"/>
              <ac:spMk id="9" creationId="{FBB17AFF-CDC3-7682-D676-B3EFD2C0416F}"/>
            </ac:spMkLst>
          </pc:spChg>
          <pc:spChg chg="mod">
            <ac:chgData name="Maneesh A M" userId="35fbd67b-35b9-4865-bbb3-802e881dc0e2" providerId="ADAL" clId="{A4E3411D-3E5C-4E16-BB2C-AD1A8C72B41F}" dt="2023-11-09T04:55:12.945" v="8211"/>
            <ac:spMkLst>
              <pc:docMk/>
              <pc:sldMasterMk cId="2064884985" sldId="2147483648"/>
              <pc:sldLayoutMk cId="2284500911" sldId="2147483660"/>
              <ac:spMk id="10" creationId="{00A0BF17-B262-0A3A-A290-12F38D5CA47F}"/>
            </ac:spMkLst>
          </pc:spChg>
          <pc:spChg chg="mod">
            <ac:chgData name="Maneesh A M" userId="35fbd67b-35b9-4865-bbb3-802e881dc0e2" providerId="ADAL" clId="{A4E3411D-3E5C-4E16-BB2C-AD1A8C72B41F}" dt="2023-11-09T04:55:12.945" v="8211"/>
            <ac:spMkLst>
              <pc:docMk/>
              <pc:sldMasterMk cId="2064884985" sldId="2147483648"/>
              <pc:sldLayoutMk cId="2284500911" sldId="2147483660"/>
              <ac:spMk id="11" creationId="{D34109D6-0298-B963-31E2-FAEFA437E75E}"/>
            </ac:spMkLst>
          </pc:spChg>
          <pc:spChg chg="add mod">
            <ac:chgData name="Maneesh A M" userId="35fbd67b-35b9-4865-bbb3-802e881dc0e2" providerId="ADAL" clId="{A4E3411D-3E5C-4E16-BB2C-AD1A8C72B41F}" dt="2023-11-10T09:54:33.790" v="9690" actId="207"/>
            <ac:spMkLst>
              <pc:docMk/>
              <pc:sldMasterMk cId="2064884985" sldId="2147483648"/>
              <pc:sldLayoutMk cId="2284500911" sldId="2147483660"/>
              <ac:spMk id="13" creationId="{B760644C-FB7E-7A44-5BDC-2E8CE3227061}"/>
            </ac:spMkLst>
          </pc:spChg>
          <pc:spChg chg="add mod">
            <ac:chgData name="Maneesh A M" userId="35fbd67b-35b9-4865-bbb3-802e881dc0e2" providerId="ADAL" clId="{A4E3411D-3E5C-4E16-BB2C-AD1A8C72B41F}" dt="2023-11-09T06:14:43.276" v="8699" actId="14100"/>
            <ac:spMkLst>
              <pc:docMk/>
              <pc:sldMasterMk cId="2064884985" sldId="2147483648"/>
              <pc:sldLayoutMk cId="2284500911" sldId="2147483660"/>
              <ac:spMk id="14" creationId="{D94BD254-C67A-0D74-F88B-2C9B08060259}"/>
            </ac:spMkLst>
          </pc:spChg>
          <pc:spChg chg="add mod">
            <ac:chgData name="Maneesh A M" userId="35fbd67b-35b9-4865-bbb3-802e881dc0e2" providerId="ADAL" clId="{A4E3411D-3E5C-4E16-BB2C-AD1A8C72B41F}" dt="2023-11-09T06:14:35.491" v="8694" actId="14100"/>
            <ac:spMkLst>
              <pc:docMk/>
              <pc:sldMasterMk cId="2064884985" sldId="2147483648"/>
              <pc:sldLayoutMk cId="2284500911" sldId="2147483660"/>
              <ac:spMk id="15" creationId="{C2166419-31D9-527D-68E1-969A1F9D1B31}"/>
            </ac:spMkLst>
          </pc:spChg>
          <pc:spChg chg="add del mod">
            <ac:chgData name="Maneesh A M" userId="35fbd67b-35b9-4865-bbb3-802e881dc0e2" providerId="ADAL" clId="{A4E3411D-3E5C-4E16-BB2C-AD1A8C72B41F}" dt="2023-11-09T06:13:38.958" v="8654"/>
            <ac:spMkLst>
              <pc:docMk/>
              <pc:sldMasterMk cId="2064884985" sldId="2147483648"/>
              <pc:sldLayoutMk cId="2284500911" sldId="2147483660"/>
              <ac:spMk id="16" creationId="{A4FAF7AE-314A-8E8B-BF79-43707F535A06}"/>
            </ac:spMkLst>
          </pc:spChg>
          <pc:spChg chg="add mod">
            <ac:chgData name="Maneesh A M" userId="35fbd67b-35b9-4865-bbb3-802e881dc0e2" providerId="ADAL" clId="{A4E3411D-3E5C-4E16-BB2C-AD1A8C72B41F}" dt="2023-11-10T09:54:51.717" v="9700" actId="207"/>
            <ac:spMkLst>
              <pc:docMk/>
              <pc:sldMasterMk cId="2064884985" sldId="2147483648"/>
              <pc:sldLayoutMk cId="2284500911" sldId="2147483660"/>
              <ac:spMk id="17" creationId="{53AD2B13-4FBC-FBAA-60A3-3C42A422DB69}"/>
            </ac:spMkLst>
          </pc:spChg>
          <pc:grpChg chg="add del mod">
            <ac:chgData name="Maneesh A M" userId="35fbd67b-35b9-4865-bbb3-802e881dc0e2" providerId="ADAL" clId="{A4E3411D-3E5C-4E16-BB2C-AD1A8C72B41F}" dt="2023-11-09T05:59:55.186" v="8356" actId="478"/>
            <ac:grpSpMkLst>
              <pc:docMk/>
              <pc:sldMasterMk cId="2064884985" sldId="2147483648"/>
              <pc:sldLayoutMk cId="2284500911" sldId="2147483660"/>
              <ac:grpSpMk id="2" creationId="{1988DA61-0A36-3D55-3B54-78202F9EBC7B}"/>
            </ac:grpSpMkLst>
          </pc:grpChg>
          <pc:grpChg chg="add mod">
            <ac:chgData name="Maneesh A M" userId="35fbd67b-35b9-4865-bbb3-802e881dc0e2" providerId="ADAL" clId="{A4E3411D-3E5C-4E16-BB2C-AD1A8C72B41F}" dt="2023-11-09T04:55:12.945" v="8211"/>
            <ac:grpSpMkLst>
              <pc:docMk/>
              <pc:sldMasterMk cId="2064884985" sldId="2147483648"/>
              <pc:sldLayoutMk cId="2284500911" sldId="2147483660"/>
              <ac:grpSpMk id="4" creationId="{1929B07F-BC59-26EB-84AA-39F7696B0B38}"/>
            </ac:grpSpMkLst>
          </pc:grpChg>
          <pc:grpChg chg="del">
            <ac:chgData name="Maneesh A M" userId="35fbd67b-35b9-4865-bbb3-802e881dc0e2" providerId="ADAL" clId="{A4E3411D-3E5C-4E16-BB2C-AD1A8C72B41F}" dt="2023-11-09T04:47:58.594" v="8152" actId="478"/>
            <ac:grpSpMkLst>
              <pc:docMk/>
              <pc:sldMasterMk cId="2064884985" sldId="2147483648"/>
              <pc:sldLayoutMk cId="2284500911" sldId="2147483660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0:55.318" v="8374"/>
            <ac:grpSpMkLst>
              <pc:docMk/>
              <pc:sldMasterMk cId="2064884985" sldId="2147483648"/>
              <pc:sldLayoutMk cId="2284500911" sldId="2147483660"/>
              <ac:grpSpMk id="8" creationId="{11423C71-B469-54E7-6C2E-E2888116F2B2}"/>
            </ac:grpSpMkLst>
          </pc:grpChg>
          <pc:cxnChg chg="mod">
            <ac:chgData name="Maneesh A M" userId="35fbd67b-35b9-4865-bbb3-802e881dc0e2" providerId="ADAL" clId="{A4E3411D-3E5C-4E16-BB2C-AD1A8C72B41F}" dt="2023-11-09T05:08:18.401" v="8290"/>
            <ac:cxnSpMkLst>
              <pc:docMk/>
              <pc:sldMasterMk cId="2064884985" sldId="2147483648"/>
              <pc:sldLayoutMk cId="2284500911" sldId="2147483660"/>
              <ac:cxnSpMk id="6" creationId="{6BCFBF71-8F86-EA42-20CE-890290A9C709}"/>
            </ac:cxnSpMkLst>
          </pc:cxnChg>
          <pc:cxnChg chg="mod">
            <ac:chgData name="Maneesh A M" userId="35fbd67b-35b9-4865-bbb3-802e881dc0e2" providerId="ADAL" clId="{A4E3411D-3E5C-4E16-BB2C-AD1A8C72B41F}" dt="2023-11-09T06:00:55.318" v="8374"/>
            <ac:cxnSpMkLst>
              <pc:docMk/>
              <pc:sldMasterMk cId="2064884985" sldId="2147483648"/>
              <pc:sldLayoutMk cId="2284500911" sldId="2147483660"/>
              <ac:cxnSpMk id="12" creationId="{004331AA-51C0-134D-04B9-1F15C417D3BA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4:57.260" v="9701" actId="207"/>
          <pc:sldLayoutMkLst>
            <pc:docMk/>
            <pc:sldMasterMk cId="2064884985" sldId="2147483648"/>
            <pc:sldLayoutMk cId="3434990401" sldId="2147483661"/>
          </pc:sldLayoutMkLst>
          <pc:spChg chg="add del mod">
            <ac:chgData name="Maneesh A M" userId="35fbd67b-35b9-4865-bbb3-802e881dc0e2" providerId="ADAL" clId="{A4E3411D-3E5C-4E16-BB2C-AD1A8C72B41F}" dt="2023-11-09T04:38:35.246" v="8128" actId="478"/>
            <ac:spMkLst>
              <pc:docMk/>
              <pc:sldMasterMk cId="2064884985" sldId="2147483648"/>
              <pc:sldLayoutMk cId="3434990401" sldId="2147483661"/>
              <ac:spMk id="2" creationId="{28D4005F-3802-8692-A3E9-27286A8AB5EC}"/>
            </ac:spMkLst>
          </pc:spChg>
          <pc:spChg chg="add del mod">
            <ac:chgData name="Maneesh A M" userId="35fbd67b-35b9-4865-bbb3-802e881dc0e2" providerId="ADAL" clId="{A4E3411D-3E5C-4E16-BB2C-AD1A8C72B41F}" dt="2023-11-10T07:08:16.337" v="9454" actId="478"/>
            <ac:spMkLst>
              <pc:docMk/>
              <pc:sldMasterMk cId="2064884985" sldId="2147483648"/>
              <pc:sldLayoutMk cId="3434990401" sldId="2147483661"/>
              <ac:spMk id="2" creationId="{5AFD7991-C4A7-418F-903D-42772727104A}"/>
            </ac:spMkLst>
          </pc:spChg>
          <pc:spChg chg="add del mod">
            <ac:chgData name="Maneesh A M" userId="35fbd67b-35b9-4865-bbb3-802e881dc0e2" providerId="ADAL" clId="{A4E3411D-3E5C-4E16-BB2C-AD1A8C72B41F}" dt="2023-11-09T06:15:15.959" v="8720" actId="478"/>
            <ac:spMkLst>
              <pc:docMk/>
              <pc:sldMasterMk cId="2064884985" sldId="2147483648"/>
              <pc:sldLayoutMk cId="3434990401" sldId="2147483661"/>
              <ac:spMk id="2" creationId="{89A4CDDF-A4BA-DBE7-2116-CCEC7C454B99}"/>
            </ac:spMkLst>
          </pc:spChg>
          <pc:spChg chg="add mod">
            <ac:chgData name="Maneesh A M" userId="35fbd67b-35b9-4865-bbb3-802e881dc0e2" providerId="ADAL" clId="{A4E3411D-3E5C-4E16-BB2C-AD1A8C72B41F}" dt="2023-11-10T09:54:57.260" v="9701" actId="207"/>
            <ac:spMkLst>
              <pc:docMk/>
              <pc:sldMasterMk cId="2064884985" sldId="2147483648"/>
              <pc:sldLayoutMk cId="3434990401" sldId="2147483661"/>
              <ac:spMk id="3" creationId="{8EF77AF2-1E19-5E50-7EF6-154C0A9B39F4}"/>
            </ac:spMkLst>
          </pc:spChg>
          <pc:spChg chg="add del mod">
            <ac:chgData name="Maneesh A M" userId="35fbd67b-35b9-4865-bbb3-802e881dc0e2" providerId="ADAL" clId="{A4E3411D-3E5C-4E16-BB2C-AD1A8C72B41F}" dt="2023-11-09T05:59:59.283" v="8357" actId="478"/>
            <ac:spMkLst>
              <pc:docMk/>
              <pc:sldMasterMk cId="2064884985" sldId="2147483648"/>
              <pc:sldLayoutMk cId="3434990401" sldId="2147483661"/>
              <ac:spMk id="3" creationId="{BA14DF9A-CD40-62E3-EB21-C276828169BC}"/>
            </ac:spMkLst>
          </pc:spChg>
          <pc:spChg chg="add del mod">
            <ac:chgData name="Maneesh A M" userId="35fbd67b-35b9-4865-bbb3-802e881dc0e2" providerId="ADAL" clId="{A4E3411D-3E5C-4E16-BB2C-AD1A8C72B41F}" dt="2023-11-10T07:08:32.510" v="9465" actId="478"/>
            <ac:spMkLst>
              <pc:docMk/>
              <pc:sldMasterMk cId="2064884985" sldId="2147483648"/>
              <pc:sldLayoutMk cId="3434990401" sldId="2147483661"/>
              <ac:spMk id="5" creationId="{181A12F4-846C-E914-2B5D-9F16E9A153CF}"/>
            </ac:spMkLst>
          </pc:spChg>
          <pc:spChg chg="del">
            <ac:chgData name="Maneesh A M" userId="35fbd67b-35b9-4865-bbb3-802e881dc0e2" providerId="ADAL" clId="{A4E3411D-3E5C-4E16-BB2C-AD1A8C72B41F}" dt="2023-11-09T04:38:35.246" v="8128" actId="478"/>
            <ac:spMkLst>
              <pc:docMk/>
              <pc:sldMasterMk cId="2064884985" sldId="2147483648"/>
              <pc:sldLayoutMk cId="3434990401" sldId="2147483661"/>
              <ac:spMk id="5" creationId="{8606F026-6D65-09D2-E335-929EC06B31E6}"/>
            </ac:spMkLst>
          </pc:spChg>
          <pc:spChg chg="mod">
            <ac:chgData name="Maneesh A M" userId="35fbd67b-35b9-4865-bbb3-802e881dc0e2" providerId="ADAL" clId="{A4E3411D-3E5C-4E16-BB2C-AD1A8C72B41F}" dt="2023-11-09T05:08:19.437" v="8291"/>
            <ac:spMkLst>
              <pc:docMk/>
              <pc:sldMasterMk cId="2064884985" sldId="2147483648"/>
              <pc:sldLayoutMk cId="3434990401" sldId="2147483661"/>
              <ac:spMk id="5" creationId="{A3CA51D7-DEDB-C90B-335D-CBAA91120731}"/>
            </ac:spMkLst>
          </pc:spChg>
          <pc:spChg chg="add del mod">
            <ac:chgData name="Maneesh A M" userId="35fbd67b-35b9-4865-bbb3-802e881dc0e2" providerId="ADAL" clId="{A4E3411D-3E5C-4E16-BB2C-AD1A8C72B41F}" dt="2023-11-10T07:08:48.997" v="9476" actId="478"/>
            <ac:spMkLst>
              <pc:docMk/>
              <pc:sldMasterMk cId="2064884985" sldId="2147483648"/>
              <pc:sldLayoutMk cId="3434990401" sldId="2147483661"/>
              <ac:spMk id="6" creationId="{A5A4C44C-75FD-774C-0E13-1D4BE11225C7}"/>
            </ac:spMkLst>
          </pc:spChg>
          <pc:spChg chg="add mod">
            <ac:chgData name="Maneesh A M" userId="35fbd67b-35b9-4865-bbb3-802e881dc0e2" providerId="ADAL" clId="{A4E3411D-3E5C-4E16-BB2C-AD1A8C72B41F}" dt="2023-11-09T06:00:56.951" v="8375"/>
            <ac:spMkLst>
              <pc:docMk/>
              <pc:sldMasterMk cId="2064884985" sldId="2147483648"/>
              <pc:sldLayoutMk cId="3434990401" sldId="2147483661"/>
              <ac:spMk id="7" creationId="{364732C0-377B-7C0B-C65F-F3A0072E0237}"/>
            </ac:spMkLst>
          </pc:spChg>
          <pc:spChg chg="del">
            <ac:chgData name="Maneesh A M" userId="35fbd67b-35b9-4865-bbb3-802e881dc0e2" providerId="ADAL" clId="{A4E3411D-3E5C-4E16-BB2C-AD1A8C72B41F}" dt="2023-11-09T04:38:35.246" v="8128" actId="478"/>
            <ac:spMkLst>
              <pc:docMk/>
              <pc:sldMasterMk cId="2064884985" sldId="2147483648"/>
              <pc:sldLayoutMk cId="3434990401" sldId="2147483661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0:56.951" v="8375"/>
            <ac:spMkLst>
              <pc:docMk/>
              <pc:sldMasterMk cId="2064884985" sldId="2147483648"/>
              <pc:sldLayoutMk cId="3434990401" sldId="2147483661"/>
              <ac:spMk id="9" creationId="{9BADCA2E-949A-F782-3914-4C4070C327C3}"/>
            </ac:spMkLst>
          </pc:spChg>
          <pc:spChg chg="mod">
            <ac:chgData name="Maneesh A M" userId="35fbd67b-35b9-4865-bbb3-802e881dc0e2" providerId="ADAL" clId="{A4E3411D-3E5C-4E16-BB2C-AD1A8C72B41F}" dt="2023-11-09T04:55:14.178" v="8212"/>
            <ac:spMkLst>
              <pc:docMk/>
              <pc:sldMasterMk cId="2064884985" sldId="2147483648"/>
              <pc:sldLayoutMk cId="3434990401" sldId="2147483661"/>
              <ac:spMk id="10" creationId="{9D0A9EFC-9790-2EC6-319E-628858283AE3}"/>
            </ac:spMkLst>
          </pc:spChg>
          <pc:spChg chg="mod">
            <ac:chgData name="Maneesh A M" userId="35fbd67b-35b9-4865-bbb3-802e881dc0e2" providerId="ADAL" clId="{A4E3411D-3E5C-4E16-BB2C-AD1A8C72B41F}" dt="2023-11-09T04:55:14.178" v="8212"/>
            <ac:spMkLst>
              <pc:docMk/>
              <pc:sldMasterMk cId="2064884985" sldId="2147483648"/>
              <pc:sldLayoutMk cId="3434990401" sldId="2147483661"/>
              <ac:spMk id="11" creationId="{3F5881EC-9C7C-39FD-6ADB-0872C2120E9E}"/>
            </ac:spMkLst>
          </pc:spChg>
          <pc:spChg chg="add del mod">
            <ac:chgData name="Maneesh A M" userId="35fbd67b-35b9-4865-bbb3-802e881dc0e2" providerId="ADAL" clId="{A4E3411D-3E5C-4E16-BB2C-AD1A8C72B41F}" dt="2023-11-10T07:09:08.436" v="9488" actId="478"/>
            <ac:spMkLst>
              <pc:docMk/>
              <pc:sldMasterMk cId="2064884985" sldId="2147483648"/>
              <pc:sldLayoutMk cId="3434990401" sldId="2147483661"/>
              <ac:spMk id="13" creationId="{3BE2DD3D-9F4F-0270-322E-206558F0C98A}"/>
            </ac:spMkLst>
          </pc:spChg>
          <pc:spChg chg="add mod">
            <ac:chgData name="Maneesh A M" userId="35fbd67b-35b9-4865-bbb3-802e881dc0e2" providerId="ADAL" clId="{A4E3411D-3E5C-4E16-BB2C-AD1A8C72B41F}" dt="2023-11-10T07:08:18.677" v="9455" actId="14100"/>
            <ac:spMkLst>
              <pc:docMk/>
              <pc:sldMasterMk cId="2064884985" sldId="2147483648"/>
              <pc:sldLayoutMk cId="3434990401" sldId="2147483661"/>
              <ac:spMk id="14" creationId="{EA8C80F2-1A78-23AD-F9C9-0EF64E2DEA26}"/>
            </ac:spMkLst>
          </pc:spChg>
          <pc:spChg chg="add mod">
            <ac:chgData name="Maneesh A M" userId="35fbd67b-35b9-4865-bbb3-802e881dc0e2" providerId="ADAL" clId="{A4E3411D-3E5C-4E16-BB2C-AD1A8C72B41F}" dt="2023-11-10T07:08:34.505" v="9466" actId="14100"/>
            <ac:spMkLst>
              <pc:docMk/>
              <pc:sldMasterMk cId="2064884985" sldId="2147483648"/>
              <pc:sldLayoutMk cId="3434990401" sldId="2147483661"/>
              <ac:spMk id="15" creationId="{4478B26D-735C-9AA9-0312-A69508324AE6}"/>
            </ac:spMkLst>
          </pc:spChg>
          <pc:spChg chg="add mod">
            <ac:chgData name="Maneesh A M" userId="35fbd67b-35b9-4865-bbb3-802e881dc0e2" providerId="ADAL" clId="{A4E3411D-3E5C-4E16-BB2C-AD1A8C72B41F}" dt="2023-11-10T07:08:50.818" v="9477" actId="14100"/>
            <ac:spMkLst>
              <pc:docMk/>
              <pc:sldMasterMk cId="2064884985" sldId="2147483648"/>
              <pc:sldLayoutMk cId="3434990401" sldId="2147483661"/>
              <ac:spMk id="16" creationId="{6E2828C1-99A9-4415-4AA9-3775D7707C2C}"/>
            </ac:spMkLst>
          </pc:spChg>
          <pc:spChg chg="add mod">
            <ac:chgData name="Maneesh A M" userId="35fbd67b-35b9-4865-bbb3-802e881dc0e2" providerId="ADAL" clId="{A4E3411D-3E5C-4E16-BB2C-AD1A8C72B41F}" dt="2023-11-10T07:09:10.821" v="9489" actId="14100"/>
            <ac:spMkLst>
              <pc:docMk/>
              <pc:sldMasterMk cId="2064884985" sldId="2147483648"/>
              <pc:sldLayoutMk cId="3434990401" sldId="2147483661"/>
              <ac:spMk id="17" creationId="{974CCEEB-E509-6E36-F71B-896F43DD53AD}"/>
            </ac:spMkLst>
          </pc:spChg>
          <pc:grpChg chg="add del mod">
            <ac:chgData name="Maneesh A M" userId="35fbd67b-35b9-4865-bbb3-802e881dc0e2" providerId="ADAL" clId="{A4E3411D-3E5C-4E16-BB2C-AD1A8C72B41F}" dt="2023-11-09T05:59:59.283" v="8357" actId="478"/>
            <ac:grpSpMkLst>
              <pc:docMk/>
              <pc:sldMasterMk cId="2064884985" sldId="2147483648"/>
              <pc:sldLayoutMk cId="3434990401" sldId="2147483661"/>
              <ac:grpSpMk id="2" creationId="{9797416B-0B4B-50A6-83C0-93024E11BAEF}"/>
            </ac:grpSpMkLst>
          </pc:grpChg>
          <pc:grpChg chg="add mod">
            <ac:chgData name="Maneesh A M" userId="35fbd67b-35b9-4865-bbb3-802e881dc0e2" providerId="ADAL" clId="{A4E3411D-3E5C-4E16-BB2C-AD1A8C72B41F}" dt="2023-11-09T04:55:14.178" v="8212"/>
            <ac:grpSpMkLst>
              <pc:docMk/>
              <pc:sldMasterMk cId="2064884985" sldId="2147483648"/>
              <pc:sldLayoutMk cId="3434990401" sldId="2147483661"/>
              <ac:grpSpMk id="4" creationId="{A65B45B0-AD10-BC52-7302-455CC11BE672}"/>
            </ac:grpSpMkLst>
          </pc:grpChg>
          <pc:grpChg chg="del">
            <ac:chgData name="Maneesh A M" userId="35fbd67b-35b9-4865-bbb3-802e881dc0e2" providerId="ADAL" clId="{A4E3411D-3E5C-4E16-BB2C-AD1A8C72B41F}" dt="2023-11-09T04:48:00.289" v="8153" actId="478"/>
            <ac:grpSpMkLst>
              <pc:docMk/>
              <pc:sldMasterMk cId="2064884985" sldId="2147483648"/>
              <pc:sldLayoutMk cId="3434990401" sldId="2147483661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0:56.951" v="8375"/>
            <ac:grpSpMkLst>
              <pc:docMk/>
              <pc:sldMasterMk cId="2064884985" sldId="2147483648"/>
              <pc:sldLayoutMk cId="3434990401" sldId="2147483661"/>
              <ac:grpSpMk id="8" creationId="{22CC6C62-18CB-1E55-1EA9-D60F13DF84E2}"/>
            </ac:grpSpMkLst>
          </pc:grpChg>
          <pc:cxnChg chg="mod">
            <ac:chgData name="Maneesh A M" userId="35fbd67b-35b9-4865-bbb3-802e881dc0e2" providerId="ADAL" clId="{A4E3411D-3E5C-4E16-BB2C-AD1A8C72B41F}" dt="2023-11-09T05:08:19.437" v="8291"/>
            <ac:cxnSpMkLst>
              <pc:docMk/>
              <pc:sldMasterMk cId="2064884985" sldId="2147483648"/>
              <pc:sldLayoutMk cId="3434990401" sldId="2147483661"/>
              <ac:cxnSpMk id="6" creationId="{DD7055DC-B070-DA3B-723B-EF3C194EE18B}"/>
            </ac:cxnSpMkLst>
          </pc:cxnChg>
          <pc:cxnChg chg="mod">
            <ac:chgData name="Maneesh A M" userId="35fbd67b-35b9-4865-bbb3-802e881dc0e2" providerId="ADAL" clId="{A4E3411D-3E5C-4E16-BB2C-AD1A8C72B41F}" dt="2023-11-09T06:00:56.951" v="8375"/>
            <ac:cxnSpMkLst>
              <pc:docMk/>
              <pc:sldMasterMk cId="2064884985" sldId="2147483648"/>
              <pc:sldLayoutMk cId="3434990401" sldId="2147483661"/>
              <ac:cxnSpMk id="12" creationId="{34FAA0F6-B35F-55F4-10EB-63EE5783AEC0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5:01.893" v="9705" actId="207"/>
          <pc:sldLayoutMkLst>
            <pc:docMk/>
            <pc:sldMasterMk cId="2064884985" sldId="2147483648"/>
            <pc:sldLayoutMk cId="3498344604" sldId="2147483662"/>
          </pc:sldLayoutMkLst>
          <pc:spChg chg="add del mod">
            <ac:chgData name="Maneesh A M" userId="35fbd67b-35b9-4865-bbb3-802e881dc0e2" providerId="ADAL" clId="{A4E3411D-3E5C-4E16-BB2C-AD1A8C72B41F}" dt="2023-11-09T04:38:38.023" v="8129" actId="478"/>
            <ac:spMkLst>
              <pc:docMk/>
              <pc:sldMasterMk cId="2064884985" sldId="2147483648"/>
              <pc:sldLayoutMk cId="3498344604" sldId="2147483662"/>
              <ac:spMk id="2" creationId="{4E2CE231-1001-28CC-7B89-4D9BAF509BAE}"/>
            </ac:spMkLst>
          </pc:spChg>
          <pc:spChg chg="add del mod">
            <ac:chgData name="Maneesh A M" userId="35fbd67b-35b9-4865-bbb3-802e881dc0e2" providerId="ADAL" clId="{A4E3411D-3E5C-4E16-BB2C-AD1A8C72B41F}" dt="2023-11-10T07:09:31.704" v="9502" actId="478"/>
            <ac:spMkLst>
              <pc:docMk/>
              <pc:sldMasterMk cId="2064884985" sldId="2147483648"/>
              <pc:sldLayoutMk cId="3498344604" sldId="2147483662"/>
              <ac:spMk id="2" creationId="{6C40383B-0B50-E4EB-AF3F-9A1D8374A23F}"/>
            </ac:spMkLst>
          </pc:spChg>
          <pc:spChg chg="add del mod">
            <ac:chgData name="Maneesh A M" userId="35fbd67b-35b9-4865-bbb3-802e881dc0e2" providerId="ADAL" clId="{A4E3411D-3E5C-4E16-BB2C-AD1A8C72B41F}" dt="2023-11-09T06:15:44.209" v="8743" actId="478"/>
            <ac:spMkLst>
              <pc:docMk/>
              <pc:sldMasterMk cId="2064884985" sldId="2147483648"/>
              <pc:sldLayoutMk cId="3498344604" sldId="2147483662"/>
              <ac:spMk id="2" creationId="{D3C34549-3B1A-50B0-7629-6E15FC984C11}"/>
            </ac:spMkLst>
          </pc:spChg>
          <pc:spChg chg="add del mod">
            <ac:chgData name="Maneesh A M" userId="35fbd67b-35b9-4865-bbb3-802e881dc0e2" providerId="ADAL" clId="{A4E3411D-3E5C-4E16-BB2C-AD1A8C72B41F}" dt="2023-10-26T14:58:58.957" v="6606"/>
            <ac:spMkLst>
              <pc:docMk/>
              <pc:sldMasterMk cId="2064884985" sldId="2147483648"/>
              <pc:sldLayoutMk cId="3498344604" sldId="2147483662"/>
              <ac:spMk id="3" creationId="{ACDB09FD-C3A0-75FD-7C5D-84FC513654C2}"/>
            </ac:spMkLst>
          </pc:spChg>
          <pc:spChg chg="add mod">
            <ac:chgData name="Maneesh A M" userId="35fbd67b-35b9-4865-bbb3-802e881dc0e2" providerId="ADAL" clId="{A4E3411D-3E5C-4E16-BB2C-AD1A8C72B41F}" dt="2023-11-10T09:55:01.893" v="9705" actId="207"/>
            <ac:spMkLst>
              <pc:docMk/>
              <pc:sldMasterMk cId="2064884985" sldId="2147483648"/>
              <pc:sldLayoutMk cId="3498344604" sldId="2147483662"/>
              <ac:spMk id="3" creationId="{C84E4963-3191-17A7-23BF-6A5B9810E779}"/>
            </ac:spMkLst>
          </pc:spChg>
          <pc:spChg chg="add del mod">
            <ac:chgData name="Maneesh A M" userId="35fbd67b-35b9-4865-bbb3-802e881dc0e2" providerId="ADAL" clId="{A4E3411D-3E5C-4E16-BB2C-AD1A8C72B41F}" dt="2023-11-09T06:00:02.315" v="8358" actId="478"/>
            <ac:spMkLst>
              <pc:docMk/>
              <pc:sldMasterMk cId="2064884985" sldId="2147483648"/>
              <pc:sldLayoutMk cId="3498344604" sldId="2147483662"/>
              <ac:spMk id="3" creationId="{DB37E9DF-84B6-4015-4EC3-D3C77D397350}"/>
            </ac:spMkLst>
          </pc:spChg>
          <pc:spChg chg="add del mod">
            <ac:chgData name="Maneesh A M" userId="35fbd67b-35b9-4865-bbb3-802e881dc0e2" providerId="ADAL" clId="{A4E3411D-3E5C-4E16-BB2C-AD1A8C72B41F}" dt="2023-10-26T14:58:52.865" v="6605"/>
            <ac:spMkLst>
              <pc:docMk/>
              <pc:sldMasterMk cId="2064884985" sldId="2147483648"/>
              <pc:sldLayoutMk cId="3498344604" sldId="2147483662"/>
              <ac:spMk id="4" creationId="{F1B13DED-2A5B-A379-C3E6-6D233A730E08}"/>
            </ac:spMkLst>
          </pc:spChg>
          <pc:spChg chg="mod">
            <ac:chgData name="Maneesh A M" userId="35fbd67b-35b9-4865-bbb3-802e881dc0e2" providerId="ADAL" clId="{A4E3411D-3E5C-4E16-BB2C-AD1A8C72B41F}" dt="2023-11-09T05:08:20.616" v="8292"/>
            <ac:spMkLst>
              <pc:docMk/>
              <pc:sldMasterMk cId="2064884985" sldId="2147483648"/>
              <pc:sldLayoutMk cId="3498344604" sldId="2147483662"/>
              <ac:spMk id="5" creationId="{4A9D14AA-3B90-6628-9672-B5511F9C3A72}"/>
            </ac:spMkLst>
          </pc:spChg>
          <pc:spChg chg="del">
            <ac:chgData name="Maneesh A M" userId="35fbd67b-35b9-4865-bbb3-802e881dc0e2" providerId="ADAL" clId="{A4E3411D-3E5C-4E16-BB2C-AD1A8C72B41F}" dt="2023-11-09T04:38:38.023" v="8129" actId="478"/>
            <ac:spMkLst>
              <pc:docMk/>
              <pc:sldMasterMk cId="2064884985" sldId="2147483648"/>
              <pc:sldLayoutMk cId="3498344604" sldId="2147483662"/>
              <ac:spMk id="5" creationId="{8606F026-6D65-09D2-E335-929EC06B31E6}"/>
            </ac:spMkLst>
          </pc:spChg>
          <pc:spChg chg="add mod">
            <ac:chgData name="Maneesh A M" userId="35fbd67b-35b9-4865-bbb3-802e881dc0e2" providerId="ADAL" clId="{A4E3411D-3E5C-4E16-BB2C-AD1A8C72B41F}" dt="2023-11-10T07:09:33.981" v="9503" actId="14100"/>
            <ac:spMkLst>
              <pc:docMk/>
              <pc:sldMasterMk cId="2064884985" sldId="2147483648"/>
              <pc:sldLayoutMk cId="3498344604" sldId="2147483662"/>
              <ac:spMk id="5" creationId="{CCE6FBBD-3CC4-6390-049F-12BA3179F4F6}"/>
            </ac:spMkLst>
          </pc:spChg>
          <pc:spChg chg="add mod">
            <ac:chgData name="Maneesh A M" userId="35fbd67b-35b9-4865-bbb3-802e881dc0e2" providerId="ADAL" clId="{A4E3411D-3E5C-4E16-BB2C-AD1A8C72B41F}" dt="2023-11-09T06:00:58.751" v="8376"/>
            <ac:spMkLst>
              <pc:docMk/>
              <pc:sldMasterMk cId="2064884985" sldId="2147483648"/>
              <pc:sldLayoutMk cId="3498344604" sldId="2147483662"/>
              <ac:spMk id="7" creationId="{20FF36CE-0F48-E515-8B0E-700632611B70}"/>
            </ac:spMkLst>
          </pc:spChg>
          <pc:spChg chg="del">
            <ac:chgData name="Maneesh A M" userId="35fbd67b-35b9-4865-bbb3-802e881dc0e2" providerId="ADAL" clId="{A4E3411D-3E5C-4E16-BB2C-AD1A8C72B41F}" dt="2023-11-09T04:38:38.023" v="8129" actId="478"/>
            <ac:spMkLst>
              <pc:docMk/>
              <pc:sldMasterMk cId="2064884985" sldId="2147483648"/>
              <pc:sldLayoutMk cId="3498344604" sldId="2147483662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0:58.751" v="8376"/>
            <ac:spMkLst>
              <pc:docMk/>
              <pc:sldMasterMk cId="2064884985" sldId="2147483648"/>
              <pc:sldLayoutMk cId="3498344604" sldId="2147483662"/>
              <ac:spMk id="9" creationId="{FE534649-917D-9BEB-D919-0A87F56F2FC8}"/>
            </ac:spMkLst>
          </pc:spChg>
          <pc:spChg chg="mod">
            <ac:chgData name="Maneesh A M" userId="35fbd67b-35b9-4865-bbb3-802e881dc0e2" providerId="ADAL" clId="{A4E3411D-3E5C-4E16-BB2C-AD1A8C72B41F}" dt="2023-11-09T04:55:15.419" v="8213"/>
            <ac:spMkLst>
              <pc:docMk/>
              <pc:sldMasterMk cId="2064884985" sldId="2147483648"/>
              <pc:sldLayoutMk cId="3498344604" sldId="2147483662"/>
              <ac:spMk id="10" creationId="{43BB5259-1E71-6475-40D1-6A1A19A831FB}"/>
            </ac:spMkLst>
          </pc:spChg>
          <pc:spChg chg="add del">
            <ac:chgData name="Maneesh A M" userId="35fbd67b-35b9-4865-bbb3-802e881dc0e2" providerId="ADAL" clId="{A4E3411D-3E5C-4E16-BB2C-AD1A8C72B41F}" dt="2023-10-26T14:58:29.787" v="6603" actId="11529"/>
            <ac:spMkLst>
              <pc:docMk/>
              <pc:sldMasterMk cId="2064884985" sldId="2147483648"/>
              <pc:sldLayoutMk cId="3498344604" sldId="2147483662"/>
              <ac:spMk id="10" creationId="{FE0094F2-419B-EC47-19A9-195861AAF462}"/>
            </ac:spMkLst>
          </pc:spChg>
          <pc:spChg chg="mod">
            <ac:chgData name="Maneesh A M" userId="35fbd67b-35b9-4865-bbb3-802e881dc0e2" providerId="ADAL" clId="{A4E3411D-3E5C-4E16-BB2C-AD1A8C72B41F}" dt="2023-11-09T04:55:15.419" v="8213"/>
            <ac:spMkLst>
              <pc:docMk/>
              <pc:sldMasterMk cId="2064884985" sldId="2147483648"/>
              <pc:sldLayoutMk cId="3498344604" sldId="2147483662"/>
              <ac:spMk id="11" creationId="{04679613-7820-0079-5777-1EABD41BA084}"/>
            </ac:spMkLst>
          </pc:spChg>
          <pc:spChg chg="add del mod">
            <ac:chgData name="Maneesh A M" userId="35fbd67b-35b9-4865-bbb3-802e881dc0e2" providerId="ADAL" clId="{A4E3411D-3E5C-4E16-BB2C-AD1A8C72B41F}" dt="2023-10-26T14:58:58.957" v="6606"/>
            <ac:spMkLst>
              <pc:docMk/>
              <pc:sldMasterMk cId="2064884985" sldId="2147483648"/>
              <pc:sldLayoutMk cId="3498344604" sldId="2147483662"/>
              <ac:spMk id="11" creationId="{5D562881-8992-6B06-D808-5E9B6BDFA573}"/>
            </ac:spMkLst>
          </pc:spChg>
          <pc:spChg chg="add del">
            <ac:chgData name="Maneesh A M" userId="35fbd67b-35b9-4865-bbb3-802e881dc0e2" providerId="ADAL" clId="{A4E3411D-3E5C-4E16-BB2C-AD1A8C72B41F}" dt="2023-10-26T14:58:33.585" v="6604" actId="11529"/>
            <ac:spMkLst>
              <pc:docMk/>
              <pc:sldMasterMk cId="2064884985" sldId="2147483648"/>
              <pc:sldLayoutMk cId="3498344604" sldId="2147483662"/>
              <ac:spMk id="12" creationId="{FCDD8664-217C-5896-88CB-FA3C82B2C4F4}"/>
            </ac:spMkLst>
          </pc:spChg>
          <pc:spChg chg="add del mod">
            <ac:chgData name="Maneesh A M" userId="35fbd67b-35b9-4865-bbb3-802e881dc0e2" providerId="ADAL" clId="{A4E3411D-3E5C-4E16-BB2C-AD1A8C72B41F}" dt="2023-10-26T14:58:52.865" v="6605"/>
            <ac:spMkLst>
              <pc:docMk/>
              <pc:sldMasterMk cId="2064884985" sldId="2147483648"/>
              <pc:sldLayoutMk cId="3498344604" sldId="2147483662"/>
              <ac:spMk id="13" creationId="{9F7ADFF4-8E2D-710C-20DA-1BC7CB4EA0C1}"/>
            </ac:spMkLst>
          </pc:spChg>
          <pc:spChg chg="mod">
            <ac:chgData name="Maneesh A M" userId="35fbd67b-35b9-4865-bbb3-802e881dc0e2" providerId="ADAL" clId="{A4E3411D-3E5C-4E16-BB2C-AD1A8C72B41F}" dt="2023-10-26T14:58:52.865" v="6605"/>
            <ac:spMkLst>
              <pc:docMk/>
              <pc:sldMasterMk cId="2064884985" sldId="2147483648"/>
              <pc:sldLayoutMk cId="3498344604" sldId="2147483662"/>
              <ac:spMk id="14" creationId="{FC5AA890-B08E-C6FF-FDEB-8FEB85EF5B61}"/>
            </ac:spMkLst>
          </pc:spChg>
          <pc:spChg chg="mod">
            <ac:chgData name="Maneesh A M" userId="35fbd67b-35b9-4865-bbb3-802e881dc0e2" providerId="ADAL" clId="{A4E3411D-3E5C-4E16-BB2C-AD1A8C72B41F}" dt="2023-10-26T14:58:58.957" v="6606"/>
            <ac:spMkLst>
              <pc:docMk/>
              <pc:sldMasterMk cId="2064884985" sldId="2147483648"/>
              <pc:sldLayoutMk cId="3498344604" sldId="2147483662"/>
              <ac:spMk id="15" creationId="{17BE9554-29B6-5B86-16C5-123F1720E8C3}"/>
            </ac:spMkLst>
          </pc:spChg>
          <pc:grpChg chg="add del mod">
            <ac:chgData name="Maneesh A M" userId="35fbd67b-35b9-4865-bbb3-802e881dc0e2" providerId="ADAL" clId="{A4E3411D-3E5C-4E16-BB2C-AD1A8C72B41F}" dt="2023-11-09T06:00:02.315" v="8358" actId="478"/>
            <ac:grpSpMkLst>
              <pc:docMk/>
              <pc:sldMasterMk cId="2064884985" sldId="2147483648"/>
              <pc:sldLayoutMk cId="3498344604" sldId="2147483662"/>
              <ac:grpSpMk id="2" creationId="{F52F37E8-6138-5CA8-5E39-9DAC84AD1133}"/>
            </ac:grpSpMkLst>
          </pc:grpChg>
          <pc:grpChg chg="add mod">
            <ac:chgData name="Maneesh A M" userId="35fbd67b-35b9-4865-bbb3-802e881dc0e2" providerId="ADAL" clId="{A4E3411D-3E5C-4E16-BB2C-AD1A8C72B41F}" dt="2023-11-09T04:55:15.419" v="8213"/>
            <ac:grpSpMkLst>
              <pc:docMk/>
              <pc:sldMasterMk cId="2064884985" sldId="2147483648"/>
              <pc:sldLayoutMk cId="3498344604" sldId="2147483662"/>
              <ac:grpSpMk id="4" creationId="{1F211A1E-BF3A-72E6-AC06-46DEF222A736}"/>
            </ac:grpSpMkLst>
          </pc:grpChg>
          <pc:grpChg chg="del">
            <ac:chgData name="Maneesh A M" userId="35fbd67b-35b9-4865-bbb3-802e881dc0e2" providerId="ADAL" clId="{A4E3411D-3E5C-4E16-BB2C-AD1A8C72B41F}" dt="2023-11-09T04:48:01.999" v="8154" actId="478"/>
            <ac:grpSpMkLst>
              <pc:docMk/>
              <pc:sldMasterMk cId="2064884985" sldId="2147483648"/>
              <pc:sldLayoutMk cId="3498344604" sldId="2147483662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0:58.751" v="8376"/>
            <ac:grpSpMkLst>
              <pc:docMk/>
              <pc:sldMasterMk cId="2064884985" sldId="2147483648"/>
              <pc:sldLayoutMk cId="3498344604" sldId="2147483662"/>
              <ac:grpSpMk id="8" creationId="{250E227F-5159-765E-2A12-44351E0CB390}"/>
            </ac:grpSpMkLst>
          </pc:grpChg>
          <pc:cxnChg chg="mod">
            <ac:chgData name="Maneesh A M" userId="35fbd67b-35b9-4865-bbb3-802e881dc0e2" providerId="ADAL" clId="{A4E3411D-3E5C-4E16-BB2C-AD1A8C72B41F}" dt="2023-11-09T05:08:20.616" v="8292"/>
            <ac:cxnSpMkLst>
              <pc:docMk/>
              <pc:sldMasterMk cId="2064884985" sldId="2147483648"/>
              <pc:sldLayoutMk cId="3498344604" sldId="2147483662"/>
              <ac:cxnSpMk id="6" creationId="{BF789211-28CC-60B8-DB74-4B72A117A9D7}"/>
            </ac:cxnSpMkLst>
          </pc:cxnChg>
          <pc:cxnChg chg="mod">
            <ac:chgData name="Maneesh A M" userId="35fbd67b-35b9-4865-bbb3-802e881dc0e2" providerId="ADAL" clId="{A4E3411D-3E5C-4E16-BB2C-AD1A8C72B41F}" dt="2023-11-09T06:00:58.751" v="8376"/>
            <ac:cxnSpMkLst>
              <pc:docMk/>
              <pc:sldMasterMk cId="2064884985" sldId="2147483648"/>
              <pc:sldLayoutMk cId="3498344604" sldId="2147483662"/>
              <ac:cxnSpMk id="12" creationId="{44EDC31D-2DB7-B36A-C0FB-85B26F843B33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5:06.996" v="9708" actId="207"/>
          <pc:sldLayoutMkLst>
            <pc:docMk/>
            <pc:sldMasterMk cId="2064884985" sldId="2147483648"/>
            <pc:sldLayoutMk cId="2072272859" sldId="2147483663"/>
          </pc:sldLayoutMkLst>
          <pc:spChg chg="add del mod">
            <ac:chgData name="Maneesh A M" userId="35fbd67b-35b9-4865-bbb3-802e881dc0e2" providerId="ADAL" clId="{A4E3411D-3E5C-4E16-BB2C-AD1A8C72B41F}" dt="2023-11-09T04:38:41.164" v="8130" actId="478"/>
            <ac:spMkLst>
              <pc:docMk/>
              <pc:sldMasterMk cId="2064884985" sldId="2147483648"/>
              <pc:sldLayoutMk cId="2072272859" sldId="2147483663"/>
              <ac:spMk id="2" creationId="{9538F686-1E28-0ACA-1EDA-9458B4A17E0D}"/>
            </ac:spMkLst>
          </pc:spChg>
          <pc:spChg chg="add del mod">
            <ac:chgData name="Maneesh A M" userId="35fbd67b-35b9-4865-bbb3-802e881dc0e2" providerId="ADAL" clId="{A4E3411D-3E5C-4E16-BB2C-AD1A8C72B41F}" dt="2023-11-09T06:16:26.775" v="8763" actId="478"/>
            <ac:spMkLst>
              <pc:docMk/>
              <pc:sldMasterMk cId="2064884985" sldId="2147483648"/>
              <pc:sldLayoutMk cId="2072272859" sldId="2147483663"/>
              <ac:spMk id="2" creationId="{DF225285-D773-5C2B-F8DD-9DD2EAEEA448}"/>
            </ac:spMkLst>
          </pc:spChg>
          <pc:spChg chg="add del mod">
            <ac:chgData name="Maneesh A M" userId="35fbd67b-35b9-4865-bbb3-802e881dc0e2" providerId="ADAL" clId="{A4E3411D-3E5C-4E16-BB2C-AD1A8C72B41F}" dt="2023-10-26T15:05:27.681" v="6659"/>
            <ac:spMkLst>
              <pc:docMk/>
              <pc:sldMasterMk cId="2064884985" sldId="2147483648"/>
              <pc:sldLayoutMk cId="2072272859" sldId="2147483663"/>
              <ac:spMk id="3" creationId="{28108FF5-F6EB-5FFC-BF23-07DDE155CCD1}"/>
            </ac:spMkLst>
          </pc:spChg>
          <pc:spChg chg="add del mod">
            <ac:chgData name="Maneesh A M" userId="35fbd67b-35b9-4865-bbb3-802e881dc0e2" providerId="ADAL" clId="{A4E3411D-3E5C-4E16-BB2C-AD1A8C72B41F}" dt="2023-11-09T06:00:06.960" v="8359" actId="478"/>
            <ac:spMkLst>
              <pc:docMk/>
              <pc:sldMasterMk cId="2064884985" sldId="2147483648"/>
              <pc:sldLayoutMk cId="2072272859" sldId="2147483663"/>
              <ac:spMk id="3" creationId="{B2ACD8C6-2AD4-5AE4-8858-669F4114C887}"/>
            </ac:spMkLst>
          </pc:spChg>
          <pc:spChg chg="add mod">
            <ac:chgData name="Maneesh A M" userId="35fbd67b-35b9-4865-bbb3-802e881dc0e2" providerId="ADAL" clId="{A4E3411D-3E5C-4E16-BB2C-AD1A8C72B41F}" dt="2023-11-10T09:55:06.996" v="9708" actId="207"/>
            <ac:spMkLst>
              <pc:docMk/>
              <pc:sldMasterMk cId="2064884985" sldId="2147483648"/>
              <pc:sldLayoutMk cId="2072272859" sldId="2147483663"/>
              <ac:spMk id="3" creationId="{C2539AE6-3208-0805-0925-13FAB20D2E75}"/>
            </ac:spMkLst>
          </pc:spChg>
          <pc:spChg chg="add del mod">
            <ac:chgData name="Maneesh A M" userId="35fbd67b-35b9-4865-bbb3-802e881dc0e2" providerId="ADAL" clId="{A4E3411D-3E5C-4E16-BB2C-AD1A8C72B41F}" dt="2023-10-26T15:05:40.685" v="6662"/>
            <ac:spMkLst>
              <pc:docMk/>
              <pc:sldMasterMk cId="2064884985" sldId="2147483648"/>
              <pc:sldLayoutMk cId="2072272859" sldId="2147483663"/>
              <ac:spMk id="4" creationId="{EA606B93-26B0-0413-B757-C1C865AF4A6E}"/>
            </ac:spMkLst>
          </pc:spChg>
          <pc:spChg chg="del">
            <ac:chgData name="Maneesh A M" userId="35fbd67b-35b9-4865-bbb3-802e881dc0e2" providerId="ADAL" clId="{A4E3411D-3E5C-4E16-BB2C-AD1A8C72B41F}" dt="2023-11-09T04:38:41.164" v="8130" actId="478"/>
            <ac:spMkLst>
              <pc:docMk/>
              <pc:sldMasterMk cId="2064884985" sldId="2147483648"/>
              <pc:sldLayoutMk cId="2072272859" sldId="2147483663"/>
              <ac:spMk id="5" creationId="{8606F026-6D65-09D2-E335-929EC06B31E6}"/>
            </ac:spMkLst>
          </pc:spChg>
          <pc:spChg chg="mod">
            <ac:chgData name="Maneesh A M" userId="35fbd67b-35b9-4865-bbb3-802e881dc0e2" providerId="ADAL" clId="{A4E3411D-3E5C-4E16-BB2C-AD1A8C72B41F}" dt="2023-11-09T05:08:22.468" v="8293"/>
            <ac:spMkLst>
              <pc:docMk/>
              <pc:sldMasterMk cId="2064884985" sldId="2147483648"/>
              <pc:sldLayoutMk cId="2072272859" sldId="2147483663"/>
              <ac:spMk id="5" creationId="{FBCAC9CF-C2B3-C67A-8183-77791A58914C}"/>
            </ac:spMkLst>
          </pc:spChg>
          <pc:spChg chg="add mod">
            <ac:chgData name="Maneesh A M" userId="35fbd67b-35b9-4865-bbb3-802e881dc0e2" providerId="ADAL" clId="{A4E3411D-3E5C-4E16-BB2C-AD1A8C72B41F}" dt="2023-11-09T06:01:01.233" v="8377"/>
            <ac:spMkLst>
              <pc:docMk/>
              <pc:sldMasterMk cId="2064884985" sldId="2147483648"/>
              <pc:sldLayoutMk cId="2072272859" sldId="2147483663"/>
              <ac:spMk id="7" creationId="{EF0FB9AC-593A-59EA-84B8-B549D2050998}"/>
            </ac:spMkLst>
          </pc:spChg>
          <pc:spChg chg="del">
            <ac:chgData name="Maneesh A M" userId="35fbd67b-35b9-4865-bbb3-802e881dc0e2" providerId="ADAL" clId="{A4E3411D-3E5C-4E16-BB2C-AD1A8C72B41F}" dt="2023-11-09T04:38:41.164" v="8130" actId="478"/>
            <ac:spMkLst>
              <pc:docMk/>
              <pc:sldMasterMk cId="2064884985" sldId="2147483648"/>
              <pc:sldLayoutMk cId="2072272859" sldId="2147483663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1:01.233" v="8377"/>
            <ac:spMkLst>
              <pc:docMk/>
              <pc:sldMasterMk cId="2064884985" sldId="2147483648"/>
              <pc:sldLayoutMk cId="2072272859" sldId="2147483663"/>
              <ac:spMk id="9" creationId="{746C149C-9DA8-EED3-1B8D-4AE7C3501F4C}"/>
            </ac:spMkLst>
          </pc:spChg>
          <pc:spChg chg="add del mod">
            <ac:chgData name="Maneesh A M" userId="35fbd67b-35b9-4865-bbb3-802e881dc0e2" providerId="ADAL" clId="{A4E3411D-3E5C-4E16-BB2C-AD1A8C72B41F}" dt="2023-10-26T15:05:31.573" v="6660"/>
            <ac:spMkLst>
              <pc:docMk/>
              <pc:sldMasterMk cId="2064884985" sldId="2147483648"/>
              <pc:sldLayoutMk cId="2072272859" sldId="2147483663"/>
              <ac:spMk id="10" creationId="{7021B443-3940-922F-71DE-B3DD4DC28BAD}"/>
            </ac:spMkLst>
          </pc:spChg>
          <pc:spChg chg="mod">
            <ac:chgData name="Maneesh A M" userId="35fbd67b-35b9-4865-bbb3-802e881dc0e2" providerId="ADAL" clId="{A4E3411D-3E5C-4E16-BB2C-AD1A8C72B41F}" dt="2023-11-09T04:55:16.627" v="8214"/>
            <ac:spMkLst>
              <pc:docMk/>
              <pc:sldMasterMk cId="2064884985" sldId="2147483648"/>
              <pc:sldLayoutMk cId="2072272859" sldId="2147483663"/>
              <ac:spMk id="10" creationId="{A9C05895-08C6-77C4-0B4D-FB574EC58A42}"/>
            </ac:spMkLst>
          </pc:spChg>
          <pc:spChg chg="add del mod">
            <ac:chgData name="Maneesh A M" userId="35fbd67b-35b9-4865-bbb3-802e881dc0e2" providerId="ADAL" clId="{A4E3411D-3E5C-4E16-BB2C-AD1A8C72B41F}" dt="2023-10-26T15:05:36.577" v="6661"/>
            <ac:spMkLst>
              <pc:docMk/>
              <pc:sldMasterMk cId="2064884985" sldId="2147483648"/>
              <pc:sldLayoutMk cId="2072272859" sldId="2147483663"/>
              <ac:spMk id="11" creationId="{31846120-9F36-CC83-F547-8AA962E9FEBF}"/>
            </ac:spMkLst>
          </pc:spChg>
          <pc:spChg chg="mod">
            <ac:chgData name="Maneesh A M" userId="35fbd67b-35b9-4865-bbb3-802e881dc0e2" providerId="ADAL" clId="{A4E3411D-3E5C-4E16-BB2C-AD1A8C72B41F}" dt="2023-11-09T04:55:16.627" v="8214"/>
            <ac:spMkLst>
              <pc:docMk/>
              <pc:sldMasterMk cId="2064884985" sldId="2147483648"/>
              <pc:sldLayoutMk cId="2072272859" sldId="2147483663"/>
              <ac:spMk id="11" creationId="{9AEE534C-4DB5-A2A5-29EC-3AA87BCD3275}"/>
            </ac:spMkLst>
          </pc:spChg>
          <pc:spChg chg="add del">
            <ac:chgData name="Maneesh A M" userId="35fbd67b-35b9-4865-bbb3-802e881dc0e2" providerId="ADAL" clId="{A4E3411D-3E5C-4E16-BB2C-AD1A8C72B41F}" dt="2023-10-26T15:05:13.352" v="6655" actId="11529"/>
            <ac:spMkLst>
              <pc:docMk/>
              <pc:sldMasterMk cId="2064884985" sldId="2147483648"/>
              <pc:sldLayoutMk cId="2072272859" sldId="2147483663"/>
              <ac:spMk id="12" creationId="{8011CC7C-FA7D-7425-E8A3-11C8E8993174}"/>
            </ac:spMkLst>
          </pc:spChg>
          <pc:spChg chg="add del mod">
            <ac:chgData name="Maneesh A M" userId="35fbd67b-35b9-4865-bbb3-802e881dc0e2" providerId="ADAL" clId="{A4E3411D-3E5C-4E16-BB2C-AD1A8C72B41F}" dt="2023-10-26T15:05:27.681" v="6659"/>
            <ac:spMkLst>
              <pc:docMk/>
              <pc:sldMasterMk cId="2064884985" sldId="2147483648"/>
              <pc:sldLayoutMk cId="2072272859" sldId="2147483663"/>
              <ac:spMk id="13" creationId="{27D5A6D4-5DBF-7184-2045-6E6E762EB6D8}"/>
            </ac:spMkLst>
          </pc:spChg>
          <pc:spChg chg="add del">
            <ac:chgData name="Maneesh A M" userId="35fbd67b-35b9-4865-bbb3-802e881dc0e2" providerId="ADAL" clId="{A4E3411D-3E5C-4E16-BB2C-AD1A8C72B41F}" dt="2023-10-26T15:05:16.286" v="6656" actId="11529"/>
            <ac:spMkLst>
              <pc:docMk/>
              <pc:sldMasterMk cId="2064884985" sldId="2147483648"/>
              <pc:sldLayoutMk cId="2072272859" sldId="2147483663"/>
              <ac:spMk id="14" creationId="{CB079FFD-E13D-22CE-2F87-3A693874D7AB}"/>
            </ac:spMkLst>
          </pc:spChg>
          <pc:spChg chg="add del mod">
            <ac:chgData name="Maneesh A M" userId="35fbd67b-35b9-4865-bbb3-802e881dc0e2" providerId="ADAL" clId="{A4E3411D-3E5C-4E16-BB2C-AD1A8C72B41F}" dt="2023-10-26T15:05:31.573" v="6660"/>
            <ac:spMkLst>
              <pc:docMk/>
              <pc:sldMasterMk cId="2064884985" sldId="2147483648"/>
              <pc:sldLayoutMk cId="2072272859" sldId="2147483663"/>
              <ac:spMk id="15" creationId="{1F05C0FF-91A1-DCB7-DD76-8293F116CC9A}"/>
            </ac:spMkLst>
          </pc:spChg>
          <pc:spChg chg="add del">
            <ac:chgData name="Maneesh A M" userId="35fbd67b-35b9-4865-bbb3-802e881dc0e2" providerId="ADAL" clId="{A4E3411D-3E5C-4E16-BB2C-AD1A8C72B41F}" dt="2023-10-26T15:05:18.985" v="6657" actId="11529"/>
            <ac:spMkLst>
              <pc:docMk/>
              <pc:sldMasterMk cId="2064884985" sldId="2147483648"/>
              <pc:sldLayoutMk cId="2072272859" sldId="2147483663"/>
              <ac:spMk id="16" creationId="{BBAABA0A-38EE-71EB-26B7-09056792AC00}"/>
            </ac:spMkLst>
          </pc:spChg>
          <pc:spChg chg="add del mod">
            <ac:chgData name="Maneesh A M" userId="35fbd67b-35b9-4865-bbb3-802e881dc0e2" providerId="ADAL" clId="{A4E3411D-3E5C-4E16-BB2C-AD1A8C72B41F}" dt="2023-10-26T15:05:40.685" v="6662"/>
            <ac:spMkLst>
              <pc:docMk/>
              <pc:sldMasterMk cId="2064884985" sldId="2147483648"/>
              <pc:sldLayoutMk cId="2072272859" sldId="2147483663"/>
              <ac:spMk id="17" creationId="{65ABD12E-13F1-813A-069A-3B29F4882AD6}"/>
            </ac:spMkLst>
          </pc:spChg>
          <pc:spChg chg="add del">
            <ac:chgData name="Maneesh A M" userId="35fbd67b-35b9-4865-bbb3-802e881dc0e2" providerId="ADAL" clId="{A4E3411D-3E5C-4E16-BB2C-AD1A8C72B41F}" dt="2023-10-26T15:05:21.637" v="6658" actId="11529"/>
            <ac:spMkLst>
              <pc:docMk/>
              <pc:sldMasterMk cId="2064884985" sldId="2147483648"/>
              <pc:sldLayoutMk cId="2072272859" sldId="2147483663"/>
              <ac:spMk id="18" creationId="{F7318842-45A9-B7CF-A5F2-CB5577B6F8CE}"/>
            </ac:spMkLst>
          </pc:spChg>
          <pc:spChg chg="add del mod">
            <ac:chgData name="Maneesh A M" userId="35fbd67b-35b9-4865-bbb3-802e881dc0e2" providerId="ADAL" clId="{A4E3411D-3E5C-4E16-BB2C-AD1A8C72B41F}" dt="2023-10-26T15:05:36.577" v="6661"/>
            <ac:spMkLst>
              <pc:docMk/>
              <pc:sldMasterMk cId="2064884985" sldId="2147483648"/>
              <pc:sldLayoutMk cId="2072272859" sldId="2147483663"/>
              <ac:spMk id="19" creationId="{FE406972-201D-8CE7-05A3-0843CC26A462}"/>
            </ac:spMkLst>
          </pc:spChg>
          <pc:spChg chg="mod">
            <ac:chgData name="Maneesh A M" userId="35fbd67b-35b9-4865-bbb3-802e881dc0e2" providerId="ADAL" clId="{A4E3411D-3E5C-4E16-BB2C-AD1A8C72B41F}" dt="2023-10-26T15:05:27.681" v="6659"/>
            <ac:spMkLst>
              <pc:docMk/>
              <pc:sldMasterMk cId="2064884985" sldId="2147483648"/>
              <pc:sldLayoutMk cId="2072272859" sldId="2147483663"/>
              <ac:spMk id="20" creationId="{72D5A496-0F39-A4AF-6DC5-21720DB6E503}"/>
            </ac:spMkLst>
          </pc:spChg>
          <pc:spChg chg="mod">
            <ac:chgData name="Maneesh A M" userId="35fbd67b-35b9-4865-bbb3-802e881dc0e2" providerId="ADAL" clId="{A4E3411D-3E5C-4E16-BB2C-AD1A8C72B41F}" dt="2023-10-26T15:05:31.573" v="6660"/>
            <ac:spMkLst>
              <pc:docMk/>
              <pc:sldMasterMk cId="2064884985" sldId="2147483648"/>
              <pc:sldLayoutMk cId="2072272859" sldId="2147483663"/>
              <ac:spMk id="21" creationId="{ED1A8F92-B9B6-4DB3-56C1-CFF5F9898AA7}"/>
            </ac:spMkLst>
          </pc:spChg>
          <pc:spChg chg="mod">
            <ac:chgData name="Maneesh A M" userId="35fbd67b-35b9-4865-bbb3-802e881dc0e2" providerId="ADAL" clId="{A4E3411D-3E5C-4E16-BB2C-AD1A8C72B41F}" dt="2023-10-26T15:05:36.577" v="6661"/>
            <ac:spMkLst>
              <pc:docMk/>
              <pc:sldMasterMk cId="2064884985" sldId="2147483648"/>
              <pc:sldLayoutMk cId="2072272859" sldId="2147483663"/>
              <ac:spMk id="22" creationId="{F31B0505-BC61-C12C-81EC-180A75BF1E66}"/>
            </ac:spMkLst>
          </pc:spChg>
          <pc:spChg chg="mod">
            <ac:chgData name="Maneesh A M" userId="35fbd67b-35b9-4865-bbb3-802e881dc0e2" providerId="ADAL" clId="{A4E3411D-3E5C-4E16-BB2C-AD1A8C72B41F}" dt="2023-10-26T15:05:40.685" v="6662"/>
            <ac:spMkLst>
              <pc:docMk/>
              <pc:sldMasterMk cId="2064884985" sldId="2147483648"/>
              <pc:sldLayoutMk cId="2072272859" sldId="2147483663"/>
              <ac:spMk id="23" creationId="{BEDAC305-3556-B0D0-C19B-B27BA6CC5F19}"/>
            </ac:spMkLst>
          </pc:spChg>
          <pc:grpChg chg="add del mod">
            <ac:chgData name="Maneesh A M" userId="35fbd67b-35b9-4865-bbb3-802e881dc0e2" providerId="ADAL" clId="{A4E3411D-3E5C-4E16-BB2C-AD1A8C72B41F}" dt="2023-11-09T06:00:06.960" v="8359" actId="478"/>
            <ac:grpSpMkLst>
              <pc:docMk/>
              <pc:sldMasterMk cId="2064884985" sldId="2147483648"/>
              <pc:sldLayoutMk cId="2072272859" sldId="2147483663"/>
              <ac:grpSpMk id="2" creationId="{5E877F0E-595A-249E-8FCF-2E863A503510}"/>
            </ac:grpSpMkLst>
          </pc:grpChg>
          <pc:grpChg chg="add mod">
            <ac:chgData name="Maneesh A M" userId="35fbd67b-35b9-4865-bbb3-802e881dc0e2" providerId="ADAL" clId="{A4E3411D-3E5C-4E16-BB2C-AD1A8C72B41F}" dt="2023-11-09T04:55:16.627" v="8214"/>
            <ac:grpSpMkLst>
              <pc:docMk/>
              <pc:sldMasterMk cId="2064884985" sldId="2147483648"/>
              <pc:sldLayoutMk cId="2072272859" sldId="2147483663"/>
              <ac:grpSpMk id="4" creationId="{87943530-28F5-09CF-A018-AF92BF6F85F4}"/>
            </ac:grpSpMkLst>
          </pc:grpChg>
          <pc:grpChg chg="del">
            <ac:chgData name="Maneesh A M" userId="35fbd67b-35b9-4865-bbb3-802e881dc0e2" providerId="ADAL" clId="{A4E3411D-3E5C-4E16-BB2C-AD1A8C72B41F}" dt="2023-11-09T04:48:03.552" v="8155" actId="478"/>
            <ac:grpSpMkLst>
              <pc:docMk/>
              <pc:sldMasterMk cId="2064884985" sldId="2147483648"/>
              <pc:sldLayoutMk cId="2072272859" sldId="2147483663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1:01.233" v="8377"/>
            <ac:grpSpMkLst>
              <pc:docMk/>
              <pc:sldMasterMk cId="2064884985" sldId="2147483648"/>
              <pc:sldLayoutMk cId="2072272859" sldId="2147483663"/>
              <ac:grpSpMk id="8" creationId="{F3F3AEBE-3BA1-44AB-F856-537497D9D908}"/>
            </ac:grpSpMkLst>
          </pc:grpChg>
          <pc:cxnChg chg="mod">
            <ac:chgData name="Maneesh A M" userId="35fbd67b-35b9-4865-bbb3-802e881dc0e2" providerId="ADAL" clId="{A4E3411D-3E5C-4E16-BB2C-AD1A8C72B41F}" dt="2023-11-09T05:08:22.468" v="8293"/>
            <ac:cxnSpMkLst>
              <pc:docMk/>
              <pc:sldMasterMk cId="2064884985" sldId="2147483648"/>
              <pc:sldLayoutMk cId="2072272859" sldId="2147483663"/>
              <ac:cxnSpMk id="6" creationId="{DE746410-399C-DA8D-150F-C4BAC5B9E16F}"/>
            </ac:cxnSpMkLst>
          </pc:cxnChg>
          <pc:cxnChg chg="mod">
            <ac:chgData name="Maneesh A M" userId="35fbd67b-35b9-4865-bbb3-802e881dc0e2" providerId="ADAL" clId="{A4E3411D-3E5C-4E16-BB2C-AD1A8C72B41F}" dt="2023-11-09T06:01:01.233" v="8377"/>
            <ac:cxnSpMkLst>
              <pc:docMk/>
              <pc:sldMasterMk cId="2064884985" sldId="2147483648"/>
              <pc:sldLayoutMk cId="2072272859" sldId="2147483663"/>
              <ac:cxnSpMk id="12" creationId="{8EEB3BF6-E694-A8E1-2715-034F98F7E34B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5:10.717" v="9711" actId="207"/>
          <pc:sldLayoutMkLst>
            <pc:docMk/>
            <pc:sldMasterMk cId="2064884985" sldId="2147483648"/>
            <pc:sldLayoutMk cId="4063515917" sldId="2147483664"/>
          </pc:sldLayoutMkLst>
          <pc:spChg chg="add del mod">
            <ac:chgData name="Maneesh A M" userId="35fbd67b-35b9-4865-bbb3-802e881dc0e2" providerId="ADAL" clId="{A4E3411D-3E5C-4E16-BB2C-AD1A8C72B41F}" dt="2023-11-09T06:16:53.423" v="8791" actId="478"/>
            <ac:spMkLst>
              <pc:docMk/>
              <pc:sldMasterMk cId="2064884985" sldId="2147483648"/>
              <pc:sldLayoutMk cId="4063515917" sldId="2147483664"/>
              <ac:spMk id="2" creationId="{6ABCBF2D-4682-D7C0-B9C5-FE880779AE5C}"/>
            </ac:spMkLst>
          </pc:spChg>
          <pc:spChg chg="add del mod">
            <ac:chgData name="Maneesh A M" userId="35fbd67b-35b9-4865-bbb3-802e881dc0e2" providerId="ADAL" clId="{A4E3411D-3E5C-4E16-BB2C-AD1A8C72B41F}" dt="2023-11-09T04:38:44.585" v="8131" actId="478"/>
            <ac:spMkLst>
              <pc:docMk/>
              <pc:sldMasterMk cId="2064884985" sldId="2147483648"/>
              <pc:sldLayoutMk cId="4063515917" sldId="2147483664"/>
              <ac:spMk id="2" creationId="{C5386896-37A8-5803-4BC2-6F339549E98C}"/>
            </ac:spMkLst>
          </pc:spChg>
          <pc:spChg chg="add mod">
            <ac:chgData name="Maneesh A M" userId="35fbd67b-35b9-4865-bbb3-802e881dc0e2" providerId="ADAL" clId="{A4E3411D-3E5C-4E16-BB2C-AD1A8C72B41F}" dt="2023-11-10T09:55:10.717" v="9711" actId="207"/>
            <ac:spMkLst>
              <pc:docMk/>
              <pc:sldMasterMk cId="2064884985" sldId="2147483648"/>
              <pc:sldLayoutMk cId="4063515917" sldId="2147483664"/>
              <ac:spMk id="3" creationId="{43B5B960-CADB-C0C4-C688-4182A4EC860B}"/>
            </ac:spMkLst>
          </pc:spChg>
          <pc:spChg chg="add del mod">
            <ac:chgData name="Maneesh A M" userId="35fbd67b-35b9-4865-bbb3-802e881dc0e2" providerId="ADAL" clId="{A4E3411D-3E5C-4E16-BB2C-AD1A8C72B41F}" dt="2023-11-09T06:00:10.618" v="8360" actId="478"/>
            <ac:spMkLst>
              <pc:docMk/>
              <pc:sldMasterMk cId="2064884985" sldId="2147483648"/>
              <pc:sldLayoutMk cId="4063515917" sldId="2147483664"/>
              <ac:spMk id="3" creationId="{9573606C-9749-595A-E2EF-A56A8C945B54}"/>
            </ac:spMkLst>
          </pc:spChg>
          <pc:spChg chg="del">
            <ac:chgData name="Maneesh A M" userId="35fbd67b-35b9-4865-bbb3-802e881dc0e2" providerId="ADAL" clId="{A4E3411D-3E5C-4E16-BB2C-AD1A8C72B41F}" dt="2023-11-09T04:38:46.829" v="8132" actId="478"/>
            <ac:spMkLst>
              <pc:docMk/>
              <pc:sldMasterMk cId="2064884985" sldId="2147483648"/>
              <pc:sldLayoutMk cId="4063515917" sldId="2147483664"/>
              <ac:spMk id="5" creationId="{8606F026-6D65-09D2-E335-929EC06B31E6}"/>
            </ac:spMkLst>
          </pc:spChg>
          <pc:spChg chg="mod">
            <ac:chgData name="Maneesh A M" userId="35fbd67b-35b9-4865-bbb3-802e881dc0e2" providerId="ADAL" clId="{A4E3411D-3E5C-4E16-BB2C-AD1A8C72B41F}" dt="2023-11-09T05:08:23.820" v="8294"/>
            <ac:spMkLst>
              <pc:docMk/>
              <pc:sldMasterMk cId="2064884985" sldId="2147483648"/>
              <pc:sldLayoutMk cId="4063515917" sldId="2147483664"/>
              <ac:spMk id="5" creationId="{ED061298-A6DB-0AAD-19AF-B822FA05C1AD}"/>
            </ac:spMkLst>
          </pc:spChg>
          <pc:spChg chg="add mod">
            <ac:chgData name="Maneesh A M" userId="35fbd67b-35b9-4865-bbb3-802e881dc0e2" providerId="ADAL" clId="{A4E3411D-3E5C-4E16-BB2C-AD1A8C72B41F}" dt="2023-11-09T06:01:03.268" v="8378"/>
            <ac:spMkLst>
              <pc:docMk/>
              <pc:sldMasterMk cId="2064884985" sldId="2147483648"/>
              <pc:sldLayoutMk cId="4063515917" sldId="2147483664"/>
              <ac:spMk id="7" creationId="{C1F5EEE4-6A56-542D-9BF1-084E89B6D337}"/>
            </ac:spMkLst>
          </pc:spChg>
          <pc:spChg chg="del">
            <ac:chgData name="Maneesh A M" userId="35fbd67b-35b9-4865-bbb3-802e881dc0e2" providerId="ADAL" clId="{A4E3411D-3E5C-4E16-BB2C-AD1A8C72B41F}" dt="2023-11-09T04:38:44.585" v="8131" actId="478"/>
            <ac:spMkLst>
              <pc:docMk/>
              <pc:sldMasterMk cId="2064884985" sldId="2147483648"/>
              <pc:sldLayoutMk cId="4063515917" sldId="2147483664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1:03.268" v="8378"/>
            <ac:spMkLst>
              <pc:docMk/>
              <pc:sldMasterMk cId="2064884985" sldId="2147483648"/>
              <pc:sldLayoutMk cId="4063515917" sldId="2147483664"/>
              <ac:spMk id="9" creationId="{ECF3AC7C-3EC4-9042-0DB0-E9CDF6EC29B5}"/>
            </ac:spMkLst>
          </pc:spChg>
          <pc:spChg chg="mod">
            <ac:chgData name="Maneesh A M" userId="35fbd67b-35b9-4865-bbb3-802e881dc0e2" providerId="ADAL" clId="{A4E3411D-3E5C-4E16-BB2C-AD1A8C72B41F}" dt="2023-11-09T04:55:17.803" v="8215"/>
            <ac:spMkLst>
              <pc:docMk/>
              <pc:sldMasterMk cId="2064884985" sldId="2147483648"/>
              <pc:sldLayoutMk cId="4063515917" sldId="2147483664"/>
              <ac:spMk id="10" creationId="{0E6C6A4F-1417-D283-EEBA-2B0ACE68512F}"/>
            </ac:spMkLst>
          </pc:spChg>
          <pc:spChg chg="mod">
            <ac:chgData name="Maneesh A M" userId="35fbd67b-35b9-4865-bbb3-802e881dc0e2" providerId="ADAL" clId="{A4E3411D-3E5C-4E16-BB2C-AD1A8C72B41F}" dt="2023-11-09T04:55:17.803" v="8215"/>
            <ac:spMkLst>
              <pc:docMk/>
              <pc:sldMasterMk cId="2064884985" sldId="2147483648"/>
              <pc:sldLayoutMk cId="4063515917" sldId="2147483664"/>
              <ac:spMk id="11" creationId="{32840D28-8F42-F2CC-9F2D-57F2995F25CA}"/>
            </ac:spMkLst>
          </pc:spChg>
          <pc:grpChg chg="add del mod">
            <ac:chgData name="Maneesh A M" userId="35fbd67b-35b9-4865-bbb3-802e881dc0e2" providerId="ADAL" clId="{A4E3411D-3E5C-4E16-BB2C-AD1A8C72B41F}" dt="2023-11-09T06:00:10.618" v="8360" actId="478"/>
            <ac:grpSpMkLst>
              <pc:docMk/>
              <pc:sldMasterMk cId="2064884985" sldId="2147483648"/>
              <pc:sldLayoutMk cId="4063515917" sldId="2147483664"/>
              <ac:grpSpMk id="2" creationId="{F12263C2-0D88-F45A-7D40-8D67A99DEE5C}"/>
            </ac:grpSpMkLst>
          </pc:grpChg>
          <pc:grpChg chg="add mod">
            <ac:chgData name="Maneesh A M" userId="35fbd67b-35b9-4865-bbb3-802e881dc0e2" providerId="ADAL" clId="{A4E3411D-3E5C-4E16-BB2C-AD1A8C72B41F}" dt="2023-11-09T04:55:17.803" v="8215"/>
            <ac:grpSpMkLst>
              <pc:docMk/>
              <pc:sldMasterMk cId="2064884985" sldId="2147483648"/>
              <pc:sldLayoutMk cId="4063515917" sldId="2147483664"/>
              <ac:grpSpMk id="4" creationId="{1D009CE1-5D72-6D30-90EC-63CB34172D3E}"/>
            </ac:grpSpMkLst>
          </pc:grpChg>
          <pc:grpChg chg="del">
            <ac:chgData name="Maneesh A M" userId="35fbd67b-35b9-4865-bbb3-802e881dc0e2" providerId="ADAL" clId="{A4E3411D-3E5C-4E16-BB2C-AD1A8C72B41F}" dt="2023-11-09T04:48:05.154" v="8156" actId="478"/>
            <ac:grpSpMkLst>
              <pc:docMk/>
              <pc:sldMasterMk cId="2064884985" sldId="2147483648"/>
              <pc:sldLayoutMk cId="4063515917" sldId="2147483664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1:03.268" v="8378"/>
            <ac:grpSpMkLst>
              <pc:docMk/>
              <pc:sldMasterMk cId="2064884985" sldId="2147483648"/>
              <pc:sldLayoutMk cId="4063515917" sldId="2147483664"/>
              <ac:grpSpMk id="8" creationId="{797272CA-79D7-A4EE-251A-B5B1B94D27E7}"/>
            </ac:grpSpMkLst>
          </pc:grpChg>
          <pc:cxnChg chg="mod">
            <ac:chgData name="Maneesh A M" userId="35fbd67b-35b9-4865-bbb3-802e881dc0e2" providerId="ADAL" clId="{A4E3411D-3E5C-4E16-BB2C-AD1A8C72B41F}" dt="2023-11-09T05:08:23.820" v="8294"/>
            <ac:cxnSpMkLst>
              <pc:docMk/>
              <pc:sldMasterMk cId="2064884985" sldId="2147483648"/>
              <pc:sldLayoutMk cId="4063515917" sldId="2147483664"/>
              <ac:cxnSpMk id="6" creationId="{45681FDB-2C31-4F50-D62D-318790EEBAB7}"/>
            </ac:cxnSpMkLst>
          </pc:cxnChg>
          <pc:cxnChg chg="mod">
            <ac:chgData name="Maneesh A M" userId="35fbd67b-35b9-4865-bbb3-802e881dc0e2" providerId="ADAL" clId="{A4E3411D-3E5C-4E16-BB2C-AD1A8C72B41F}" dt="2023-11-09T06:01:03.268" v="8378"/>
            <ac:cxnSpMkLst>
              <pc:docMk/>
              <pc:sldMasterMk cId="2064884985" sldId="2147483648"/>
              <pc:sldLayoutMk cId="4063515917" sldId="2147483664"/>
              <ac:cxnSpMk id="12" creationId="{6EBDBFFC-76D7-6620-5377-59E6DF7E43E7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5:14.750" v="9714" actId="207"/>
          <pc:sldLayoutMkLst>
            <pc:docMk/>
            <pc:sldMasterMk cId="2064884985" sldId="2147483648"/>
            <pc:sldLayoutMk cId="1732100524" sldId="2147483665"/>
          </pc:sldLayoutMkLst>
          <pc:spChg chg="add del mod">
            <ac:chgData name="Maneesh A M" userId="35fbd67b-35b9-4865-bbb3-802e881dc0e2" providerId="ADAL" clId="{A4E3411D-3E5C-4E16-BB2C-AD1A8C72B41F}" dt="2023-11-09T04:38:50.299" v="8133" actId="478"/>
            <ac:spMkLst>
              <pc:docMk/>
              <pc:sldMasterMk cId="2064884985" sldId="2147483648"/>
              <pc:sldLayoutMk cId="1732100524" sldId="2147483665"/>
              <ac:spMk id="2" creationId="{3DBBA05A-006B-80F8-F1A7-A5077C6799B3}"/>
            </ac:spMkLst>
          </pc:spChg>
          <pc:spChg chg="add del mod">
            <ac:chgData name="Maneesh A M" userId="35fbd67b-35b9-4865-bbb3-802e881dc0e2" providerId="ADAL" clId="{A4E3411D-3E5C-4E16-BB2C-AD1A8C72B41F}" dt="2023-11-09T06:17:43.925" v="8814" actId="478"/>
            <ac:spMkLst>
              <pc:docMk/>
              <pc:sldMasterMk cId="2064884985" sldId="2147483648"/>
              <pc:sldLayoutMk cId="1732100524" sldId="2147483665"/>
              <ac:spMk id="2" creationId="{DD83329B-90FC-DF43-4C63-DFA82A36DC09}"/>
            </ac:spMkLst>
          </pc:spChg>
          <pc:spChg chg="add mod">
            <ac:chgData name="Maneesh A M" userId="35fbd67b-35b9-4865-bbb3-802e881dc0e2" providerId="ADAL" clId="{A4E3411D-3E5C-4E16-BB2C-AD1A8C72B41F}" dt="2023-11-10T09:55:14.750" v="9714" actId="207"/>
            <ac:spMkLst>
              <pc:docMk/>
              <pc:sldMasterMk cId="2064884985" sldId="2147483648"/>
              <pc:sldLayoutMk cId="1732100524" sldId="2147483665"/>
              <ac:spMk id="3" creationId="{846F5242-7ACF-76F1-8436-00F299C6CE63}"/>
            </ac:spMkLst>
          </pc:spChg>
          <pc:spChg chg="add del mod">
            <ac:chgData name="Maneesh A M" userId="35fbd67b-35b9-4865-bbb3-802e881dc0e2" providerId="ADAL" clId="{A4E3411D-3E5C-4E16-BB2C-AD1A8C72B41F}" dt="2023-11-09T06:00:14.835" v="8361" actId="478"/>
            <ac:spMkLst>
              <pc:docMk/>
              <pc:sldMasterMk cId="2064884985" sldId="2147483648"/>
              <pc:sldLayoutMk cId="1732100524" sldId="2147483665"/>
              <ac:spMk id="3" creationId="{E70B0E23-C1CE-75A8-98AC-46DBB131DA32}"/>
            </ac:spMkLst>
          </pc:spChg>
          <pc:spChg chg="mod">
            <ac:chgData name="Maneesh A M" userId="35fbd67b-35b9-4865-bbb3-802e881dc0e2" providerId="ADAL" clId="{A4E3411D-3E5C-4E16-BB2C-AD1A8C72B41F}" dt="2023-11-09T05:08:25.075" v="8295"/>
            <ac:spMkLst>
              <pc:docMk/>
              <pc:sldMasterMk cId="2064884985" sldId="2147483648"/>
              <pc:sldLayoutMk cId="1732100524" sldId="2147483665"/>
              <ac:spMk id="5" creationId="{18E50E15-2C39-43CB-5211-C0AFA8F36FD9}"/>
            </ac:spMkLst>
          </pc:spChg>
          <pc:spChg chg="del">
            <ac:chgData name="Maneesh A M" userId="35fbd67b-35b9-4865-bbb3-802e881dc0e2" providerId="ADAL" clId="{A4E3411D-3E5C-4E16-BB2C-AD1A8C72B41F}" dt="2023-11-09T04:38:50.299" v="8133" actId="478"/>
            <ac:spMkLst>
              <pc:docMk/>
              <pc:sldMasterMk cId="2064884985" sldId="2147483648"/>
              <pc:sldLayoutMk cId="1732100524" sldId="2147483665"/>
              <ac:spMk id="5" creationId="{8606F026-6D65-09D2-E335-929EC06B31E6}"/>
            </ac:spMkLst>
          </pc:spChg>
          <pc:spChg chg="add mod">
            <ac:chgData name="Maneesh A M" userId="35fbd67b-35b9-4865-bbb3-802e881dc0e2" providerId="ADAL" clId="{A4E3411D-3E5C-4E16-BB2C-AD1A8C72B41F}" dt="2023-11-09T06:01:06.768" v="8379"/>
            <ac:spMkLst>
              <pc:docMk/>
              <pc:sldMasterMk cId="2064884985" sldId="2147483648"/>
              <pc:sldLayoutMk cId="1732100524" sldId="2147483665"/>
              <ac:spMk id="7" creationId="{5E8035F4-43BB-C243-B97B-0291DF4C3056}"/>
            </ac:spMkLst>
          </pc:spChg>
          <pc:spChg chg="del">
            <ac:chgData name="Maneesh A M" userId="35fbd67b-35b9-4865-bbb3-802e881dc0e2" providerId="ADAL" clId="{A4E3411D-3E5C-4E16-BB2C-AD1A8C72B41F}" dt="2023-11-09T04:38:50.299" v="8133" actId="478"/>
            <ac:spMkLst>
              <pc:docMk/>
              <pc:sldMasterMk cId="2064884985" sldId="2147483648"/>
              <pc:sldLayoutMk cId="1732100524" sldId="2147483665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1:06.768" v="8379"/>
            <ac:spMkLst>
              <pc:docMk/>
              <pc:sldMasterMk cId="2064884985" sldId="2147483648"/>
              <pc:sldLayoutMk cId="1732100524" sldId="2147483665"/>
              <ac:spMk id="9" creationId="{66FBB286-2A7E-E138-E992-A3019032AAF8}"/>
            </ac:spMkLst>
          </pc:spChg>
          <pc:spChg chg="mod">
            <ac:chgData name="Maneesh A M" userId="35fbd67b-35b9-4865-bbb3-802e881dc0e2" providerId="ADAL" clId="{A4E3411D-3E5C-4E16-BB2C-AD1A8C72B41F}" dt="2023-11-09T04:55:19.862" v="8216"/>
            <ac:spMkLst>
              <pc:docMk/>
              <pc:sldMasterMk cId="2064884985" sldId="2147483648"/>
              <pc:sldLayoutMk cId="1732100524" sldId="2147483665"/>
              <ac:spMk id="10" creationId="{5E6593DA-D1A4-B162-4DD9-1B8F2E202672}"/>
            </ac:spMkLst>
          </pc:spChg>
          <pc:spChg chg="mod">
            <ac:chgData name="Maneesh A M" userId="35fbd67b-35b9-4865-bbb3-802e881dc0e2" providerId="ADAL" clId="{A4E3411D-3E5C-4E16-BB2C-AD1A8C72B41F}" dt="2023-11-09T04:55:19.862" v="8216"/>
            <ac:spMkLst>
              <pc:docMk/>
              <pc:sldMasterMk cId="2064884985" sldId="2147483648"/>
              <pc:sldLayoutMk cId="1732100524" sldId="2147483665"/>
              <ac:spMk id="11" creationId="{AC2E343C-30A3-0B67-2799-BF65AEC46420}"/>
            </ac:spMkLst>
          </pc:spChg>
          <pc:grpChg chg="add del mod">
            <ac:chgData name="Maneesh A M" userId="35fbd67b-35b9-4865-bbb3-802e881dc0e2" providerId="ADAL" clId="{A4E3411D-3E5C-4E16-BB2C-AD1A8C72B41F}" dt="2023-11-09T06:00:14.835" v="8361" actId="478"/>
            <ac:grpSpMkLst>
              <pc:docMk/>
              <pc:sldMasterMk cId="2064884985" sldId="2147483648"/>
              <pc:sldLayoutMk cId="1732100524" sldId="2147483665"/>
              <ac:grpSpMk id="2" creationId="{618499EC-1053-1FCE-4B54-851ACC9221A8}"/>
            </ac:grpSpMkLst>
          </pc:grpChg>
          <pc:grpChg chg="add mod">
            <ac:chgData name="Maneesh A M" userId="35fbd67b-35b9-4865-bbb3-802e881dc0e2" providerId="ADAL" clId="{A4E3411D-3E5C-4E16-BB2C-AD1A8C72B41F}" dt="2023-11-09T04:55:19.862" v="8216"/>
            <ac:grpSpMkLst>
              <pc:docMk/>
              <pc:sldMasterMk cId="2064884985" sldId="2147483648"/>
              <pc:sldLayoutMk cId="1732100524" sldId="2147483665"/>
              <ac:grpSpMk id="4" creationId="{274B70E3-9252-E43B-DB75-B937F5129C4B}"/>
            </ac:grpSpMkLst>
          </pc:grpChg>
          <pc:grpChg chg="del">
            <ac:chgData name="Maneesh A M" userId="35fbd67b-35b9-4865-bbb3-802e881dc0e2" providerId="ADAL" clId="{A4E3411D-3E5C-4E16-BB2C-AD1A8C72B41F}" dt="2023-11-09T04:48:06.535" v="8157" actId="478"/>
            <ac:grpSpMkLst>
              <pc:docMk/>
              <pc:sldMasterMk cId="2064884985" sldId="2147483648"/>
              <pc:sldLayoutMk cId="1732100524" sldId="2147483665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1:06.768" v="8379"/>
            <ac:grpSpMkLst>
              <pc:docMk/>
              <pc:sldMasterMk cId="2064884985" sldId="2147483648"/>
              <pc:sldLayoutMk cId="1732100524" sldId="2147483665"/>
              <ac:grpSpMk id="8" creationId="{6DBB5907-019B-E4CC-4EAB-1F829E62DC08}"/>
            </ac:grpSpMkLst>
          </pc:grpChg>
          <pc:cxnChg chg="mod">
            <ac:chgData name="Maneesh A M" userId="35fbd67b-35b9-4865-bbb3-802e881dc0e2" providerId="ADAL" clId="{A4E3411D-3E5C-4E16-BB2C-AD1A8C72B41F}" dt="2023-11-09T05:08:25.075" v="8295"/>
            <ac:cxnSpMkLst>
              <pc:docMk/>
              <pc:sldMasterMk cId="2064884985" sldId="2147483648"/>
              <pc:sldLayoutMk cId="1732100524" sldId="2147483665"/>
              <ac:cxnSpMk id="6" creationId="{ABDAFD2B-8E66-2F6F-6EA5-17B4B1FA4371}"/>
            </ac:cxnSpMkLst>
          </pc:cxnChg>
          <pc:cxnChg chg="mod">
            <ac:chgData name="Maneesh A M" userId="35fbd67b-35b9-4865-bbb3-802e881dc0e2" providerId="ADAL" clId="{A4E3411D-3E5C-4E16-BB2C-AD1A8C72B41F}" dt="2023-11-09T06:01:06.768" v="8379"/>
            <ac:cxnSpMkLst>
              <pc:docMk/>
              <pc:sldMasterMk cId="2064884985" sldId="2147483648"/>
              <pc:sldLayoutMk cId="1732100524" sldId="2147483665"/>
              <ac:cxnSpMk id="12" creationId="{7228A7DA-EB7F-54A7-5965-F85F3B53B64C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5:18.479" v="9717" actId="207"/>
          <pc:sldLayoutMkLst>
            <pc:docMk/>
            <pc:sldMasterMk cId="2064884985" sldId="2147483648"/>
            <pc:sldLayoutMk cId="2565571226" sldId="2147483666"/>
          </pc:sldLayoutMkLst>
          <pc:spChg chg="add del mod">
            <ac:chgData name="Maneesh A M" userId="35fbd67b-35b9-4865-bbb3-802e881dc0e2" providerId="ADAL" clId="{A4E3411D-3E5C-4E16-BB2C-AD1A8C72B41F}" dt="2023-11-09T04:38:53.942" v="8134" actId="478"/>
            <ac:spMkLst>
              <pc:docMk/>
              <pc:sldMasterMk cId="2064884985" sldId="2147483648"/>
              <pc:sldLayoutMk cId="2565571226" sldId="2147483666"/>
              <ac:spMk id="2" creationId="{245C5971-012E-497E-1DC4-7B7284D9207E}"/>
            </ac:spMkLst>
          </pc:spChg>
          <pc:spChg chg="add del mod">
            <ac:chgData name="Maneesh A M" userId="35fbd67b-35b9-4865-bbb3-802e881dc0e2" providerId="ADAL" clId="{A4E3411D-3E5C-4E16-BB2C-AD1A8C72B41F}" dt="2023-11-10T07:10:03.615" v="9508" actId="478"/>
            <ac:spMkLst>
              <pc:docMk/>
              <pc:sldMasterMk cId="2064884985" sldId="2147483648"/>
              <pc:sldLayoutMk cId="2565571226" sldId="2147483666"/>
              <ac:spMk id="2" creationId="{51276FC8-CC3E-B2AC-3463-DB8E2D2F8864}"/>
            </ac:spMkLst>
          </pc:spChg>
          <pc:spChg chg="add del mod">
            <ac:chgData name="Maneesh A M" userId="35fbd67b-35b9-4865-bbb3-802e881dc0e2" providerId="ADAL" clId="{A4E3411D-3E5C-4E16-BB2C-AD1A8C72B41F}" dt="2023-11-09T06:18:21.074" v="8849" actId="478"/>
            <ac:spMkLst>
              <pc:docMk/>
              <pc:sldMasterMk cId="2064884985" sldId="2147483648"/>
              <pc:sldLayoutMk cId="2565571226" sldId="2147483666"/>
              <ac:spMk id="2" creationId="{51D42AA8-DA1C-0C5E-C44D-5B5D71E31F86}"/>
            </ac:spMkLst>
          </pc:spChg>
          <pc:spChg chg="add del mod">
            <ac:chgData name="Maneesh A M" userId="35fbd67b-35b9-4865-bbb3-802e881dc0e2" providerId="ADAL" clId="{A4E3411D-3E5C-4E16-BB2C-AD1A8C72B41F}" dt="2023-11-09T06:00:17.735" v="8362" actId="478"/>
            <ac:spMkLst>
              <pc:docMk/>
              <pc:sldMasterMk cId="2064884985" sldId="2147483648"/>
              <pc:sldLayoutMk cId="2565571226" sldId="2147483666"/>
              <ac:spMk id="3" creationId="{41CBB008-38F3-D165-E743-D2C6AC095799}"/>
            </ac:spMkLst>
          </pc:spChg>
          <pc:spChg chg="add mod">
            <ac:chgData name="Maneesh A M" userId="35fbd67b-35b9-4865-bbb3-802e881dc0e2" providerId="ADAL" clId="{A4E3411D-3E5C-4E16-BB2C-AD1A8C72B41F}" dt="2023-11-10T09:55:18.479" v="9717" actId="207"/>
            <ac:spMkLst>
              <pc:docMk/>
              <pc:sldMasterMk cId="2064884985" sldId="2147483648"/>
              <pc:sldLayoutMk cId="2565571226" sldId="2147483666"/>
              <ac:spMk id="3" creationId="{7CB47DD5-BC2E-7D31-7A75-0E13885533DD}"/>
            </ac:spMkLst>
          </pc:spChg>
          <pc:spChg chg="add del mod">
            <ac:chgData name="Maneesh A M" userId="35fbd67b-35b9-4865-bbb3-802e881dc0e2" providerId="ADAL" clId="{A4E3411D-3E5C-4E16-BB2C-AD1A8C72B41F}" dt="2023-10-26T14:59:32.960" v="6611"/>
            <ac:spMkLst>
              <pc:docMk/>
              <pc:sldMasterMk cId="2064884985" sldId="2147483648"/>
              <pc:sldLayoutMk cId="2565571226" sldId="2147483666"/>
              <ac:spMk id="3" creationId="{B60B53FF-8C26-D65D-2473-92ADBCF430AB}"/>
            </ac:spMkLst>
          </pc:spChg>
          <pc:spChg chg="add del">
            <ac:chgData name="Maneesh A M" userId="35fbd67b-35b9-4865-bbb3-802e881dc0e2" providerId="ADAL" clId="{A4E3411D-3E5C-4E16-BB2C-AD1A8C72B41F}" dt="2023-10-26T14:59:27.969" v="6610" actId="11529"/>
            <ac:spMkLst>
              <pc:docMk/>
              <pc:sldMasterMk cId="2064884985" sldId="2147483648"/>
              <pc:sldLayoutMk cId="2565571226" sldId="2147483666"/>
              <ac:spMk id="4" creationId="{8BACA56A-5CEB-12DA-B119-513BA5244079}"/>
            </ac:spMkLst>
          </pc:spChg>
          <pc:spChg chg="del">
            <ac:chgData name="Maneesh A M" userId="35fbd67b-35b9-4865-bbb3-802e881dc0e2" providerId="ADAL" clId="{A4E3411D-3E5C-4E16-BB2C-AD1A8C72B41F}" dt="2023-11-09T04:38:53.942" v="8134" actId="478"/>
            <ac:spMkLst>
              <pc:docMk/>
              <pc:sldMasterMk cId="2064884985" sldId="2147483648"/>
              <pc:sldLayoutMk cId="2565571226" sldId="2147483666"/>
              <ac:spMk id="5" creationId="{8606F026-6D65-09D2-E335-929EC06B31E6}"/>
            </ac:spMkLst>
          </pc:spChg>
          <pc:spChg chg="mod">
            <ac:chgData name="Maneesh A M" userId="35fbd67b-35b9-4865-bbb3-802e881dc0e2" providerId="ADAL" clId="{A4E3411D-3E5C-4E16-BB2C-AD1A8C72B41F}" dt="2023-11-09T05:08:27.055" v="8296"/>
            <ac:spMkLst>
              <pc:docMk/>
              <pc:sldMasterMk cId="2064884985" sldId="2147483648"/>
              <pc:sldLayoutMk cId="2565571226" sldId="2147483666"/>
              <ac:spMk id="5" creationId="{BEF4F4DC-2963-1D97-373F-2837CB994E41}"/>
            </ac:spMkLst>
          </pc:spChg>
          <pc:spChg chg="add del mod">
            <ac:chgData name="Maneesh A M" userId="35fbd67b-35b9-4865-bbb3-802e881dc0e2" providerId="ADAL" clId="{A4E3411D-3E5C-4E16-BB2C-AD1A8C72B41F}" dt="2023-11-10T07:10:18.626" v="9518" actId="478"/>
            <ac:spMkLst>
              <pc:docMk/>
              <pc:sldMasterMk cId="2064884985" sldId="2147483648"/>
              <pc:sldLayoutMk cId="2565571226" sldId="2147483666"/>
              <ac:spMk id="5" creationId="{D64D02EA-CCEE-FAA5-EB6A-C2C699D85DFF}"/>
            </ac:spMkLst>
          </pc:spChg>
          <pc:spChg chg="add del mod">
            <ac:chgData name="Maneesh A M" userId="35fbd67b-35b9-4865-bbb3-802e881dc0e2" providerId="ADAL" clId="{A4E3411D-3E5C-4E16-BB2C-AD1A8C72B41F}" dt="2023-11-10T07:10:32.053" v="9529" actId="478"/>
            <ac:spMkLst>
              <pc:docMk/>
              <pc:sldMasterMk cId="2064884985" sldId="2147483648"/>
              <pc:sldLayoutMk cId="2565571226" sldId="2147483666"/>
              <ac:spMk id="6" creationId="{4D48E063-3C70-2C7B-4924-CD1804984171}"/>
            </ac:spMkLst>
          </pc:spChg>
          <pc:spChg chg="add mod">
            <ac:chgData name="Maneesh A M" userId="35fbd67b-35b9-4865-bbb3-802e881dc0e2" providerId="ADAL" clId="{A4E3411D-3E5C-4E16-BB2C-AD1A8C72B41F}" dt="2023-11-09T06:01:08.036" v="8380"/>
            <ac:spMkLst>
              <pc:docMk/>
              <pc:sldMasterMk cId="2064884985" sldId="2147483648"/>
              <pc:sldLayoutMk cId="2565571226" sldId="2147483666"/>
              <ac:spMk id="7" creationId="{63BE2DC1-EDD7-81A5-E841-9E98E4A60F70}"/>
            </ac:spMkLst>
          </pc:spChg>
          <pc:spChg chg="mod">
            <ac:chgData name="Maneesh A M" userId="35fbd67b-35b9-4865-bbb3-802e881dc0e2" providerId="ADAL" clId="{A4E3411D-3E5C-4E16-BB2C-AD1A8C72B41F}" dt="2023-11-09T06:01:08.036" v="8380"/>
            <ac:spMkLst>
              <pc:docMk/>
              <pc:sldMasterMk cId="2064884985" sldId="2147483648"/>
              <pc:sldLayoutMk cId="2565571226" sldId="2147483666"/>
              <ac:spMk id="9" creationId="{08C2F334-545C-0E1C-BF70-C7370F0670B7}"/>
            </ac:spMkLst>
          </pc:spChg>
          <pc:spChg chg="del">
            <ac:chgData name="Maneesh A M" userId="35fbd67b-35b9-4865-bbb3-802e881dc0e2" providerId="ADAL" clId="{A4E3411D-3E5C-4E16-BB2C-AD1A8C72B41F}" dt="2023-11-09T04:38:53.942" v="8134" actId="478"/>
            <ac:spMkLst>
              <pc:docMk/>
              <pc:sldMasterMk cId="2064884985" sldId="2147483648"/>
              <pc:sldLayoutMk cId="2565571226" sldId="2147483666"/>
              <ac:spMk id="9" creationId="{3AD73D8D-5A2A-5BB0-2A4F-81497AA93529}"/>
            </ac:spMkLst>
          </pc:spChg>
          <pc:spChg chg="add del mod">
            <ac:chgData name="Maneesh A M" userId="35fbd67b-35b9-4865-bbb3-802e881dc0e2" providerId="ADAL" clId="{A4E3411D-3E5C-4E16-BB2C-AD1A8C72B41F}" dt="2023-10-26T14:59:32.960" v="6611"/>
            <ac:spMkLst>
              <pc:docMk/>
              <pc:sldMasterMk cId="2064884985" sldId="2147483648"/>
              <pc:sldLayoutMk cId="2565571226" sldId="2147483666"/>
              <ac:spMk id="10" creationId="{865B66B8-6F24-23A2-7023-5401776DD67E}"/>
            </ac:spMkLst>
          </pc:spChg>
          <pc:spChg chg="mod">
            <ac:chgData name="Maneesh A M" userId="35fbd67b-35b9-4865-bbb3-802e881dc0e2" providerId="ADAL" clId="{A4E3411D-3E5C-4E16-BB2C-AD1A8C72B41F}" dt="2023-11-09T04:55:21.382" v="8217"/>
            <ac:spMkLst>
              <pc:docMk/>
              <pc:sldMasterMk cId="2064884985" sldId="2147483648"/>
              <pc:sldLayoutMk cId="2565571226" sldId="2147483666"/>
              <ac:spMk id="10" creationId="{D7F0FB57-7365-461D-6998-F5E9FDA1F21A}"/>
            </ac:spMkLst>
          </pc:spChg>
          <pc:spChg chg="mod">
            <ac:chgData name="Maneesh A M" userId="35fbd67b-35b9-4865-bbb3-802e881dc0e2" providerId="ADAL" clId="{A4E3411D-3E5C-4E16-BB2C-AD1A8C72B41F}" dt="2023-10-26T14:59:32.960" v="6611"/>
            <ac:spMkLst>
              <pc:docMk/>
              <pc:sldMasterMk cId="2064884985" sldId="2147483648"/>
              <pc:sldLayoutMk cId="2565571226" sldId="2147483666"/>
              <ac:spMk id="11" creationId="{667BF526-5640-6EAD-A9F0-5CD9C4105A32}"/>
            </ac:spMkLst>
          </pc:spChg>
          <pc:spChg chg="mod">
            <ac:chgData name="Maneesh A M" userId="35fbd67b-35b9-4865-bbb3-802e881dc0e2" providerId="ADAL" clId="{A4E3411D-3E5C-4E16-BB2C-AD1A8C72B41F}" dt="2023-11-09T04:55:21.382" v="8217"/>
            <ac:spMkLst>
              <pc:docMk/>
              <pc:sldMasterMk cId="2064884985" sldId="2147483648"/>
              <pc:sldLayoutMk cId="2565571226" sldId="2147483666"/>
              <ac:spMk id="12" creationId="{878A47C0-C626-8328-BF15-B249B3990D5D}"/>
            </ac:spMkLst>
          </pc:spChg>
          <pc:spChg chg="add del mod">
            <ac:chgData name="Maneesh A M" userId="35fbd67b-35b9-4865-bbb3-802e881dc0e2" providerId="ADAL" clId="{A4E3411D-3E5C-4E16-BB2C-AD1A8C72B41F}" dt="2023-11-10T07:10:50.915" v="9537" actId="478"/>
            <ac:spMkLst>
              <pc:docMk/>
              <pc:sldMasterMk cId="2064884985" sldId="2147483648"/>
              <pc:sldLayoutMk cId="2565571226" sldId="2147483666"/>
              <ac:spMk id="14" creationId="{642BDA2C-56B6-2519-54A4-11C62C88F033}"/>
            </ac:spMkLst>
          </pc:spChg>
          <pc:spChg chg="add del mod">
            <ac:chgData name="Maneesh A M" userId="35fbd67b-35b9-4865-bbb3-802e881dc0e2" providerId="ADAL" clId="{A4E3411D-3E5C-4E16-BB2C-AD1A8C72B41F}" dt="2023-11-10T07:11:03.362" v="9544" actId="478"/>
            <ac:spMkLst>
              <pc:docMk/>
              <pc:sldMasterMk cId="2064884985" sldId="2147483648"/>
              <pc:sldLayoutMk cId="2565571226" sldId="2147483666"/>
              <ac:spMk id="15" creationId="{E89BF5DB-62D4-6D9A-D9C3-8B5457502DA2}"/>
            </ac:spMkLst>
          </pc:spChg>
          <pc:spChg chg="add del mod">
            <ac:chgData name="Maneesh A M" userId="35fbd67b-35b9-4865-bbb3-802e881dc0e2" providerId="ADAL" clId="{A4E3411D-3E5C-4E16-BB2C-AD1A8C72B41F}" dt="2023-11-10T07:11:18.230" v="9556" actId="478"/>
            <ac:spMkLst>
              <pc:docMk/>
              <pc:sldMasterMk cId="2064884985" sldId="2147483648"/>
              <pc:sldLayoutMk cId="2565571226" sldId="2147483666"/>
              <ac:spMk id="16" creationId="{D90C6027-7A1C-C67B-B89A-E6A5B2F497F8}"/>
            </ac:spMkLst>
          </pc:spChg>
          <pc:spChg chg="add mod">
            <ac:chgData name="Maneesh A M" userId="35fbd67b-35b9-4865-bbb3-802e881dc0e2" providerId="ADAL" clId="{A4E3411D-3E5C-4E16-BB2C-AD1A8C72B41F}" dt="2023-11-10T07:10:06.158" v="9509" actId="14100"/>
            <ac:spMkLst>
              <pc:docMk/>
              <pc:sldMasterMk cId="2064884985" sldId="2147483648"/>
              <pc:sldLayoutMk cId="2565571226" sldId="2147483666"/>
              <ac:spMk id="17" creationId="{D5742AB8-A07A-766B-5D6E-8508050D6C82}"/>
            </ac:spMkLst>
          </pc:spChg>
          <pc:spChg chg="add mod">
            <ac:chgData name="Maneesh A M" userId="35fbd67b-35b9-4865-bbb3-802e881dc0e2" providerId="ADAL" clId="{A4E3411D-3E5C-4E16-BB2C-AD1A8C72B41F}" dt="2023-11-10T07:10:21.116" v="9519" actId="14100"/>
            <ac:spMkLst>
              <pc:docMk/>
              <pc:sldMasterMk cId="2064884985" sldId="2147483648"/>
              <pc:sldLayoutMk cId="2565571226" sldId="2147483666"/>
              <ac:spMk id="18" creationId="{B389EE95-D734-D33D-A243-34D47AC09BE3}"/>
            </ac:spMkLst>
          </pc:spChg>
          <pc:spChg chg="add mod">
            <ac:chgData name="Maneesh A M" userId="35fbd67b-35b9-4865-bbb3-802e881dc0e2" providerId="ADAL" clId="{A4E3411D-3E5C-4E16-BB2C-AD1A8C72B41F}" dt="2023-11-10T07:10:33.748" v="9530" actId="14100"/>
            <ac:spMkLst>
              <pc:docMk/>
              <pc:sldMasterMk cId="2064884985" sldId="2147483648"/>
              <pc:sldLayoutMk cId="2565571226" sldId="2147483666"/>
              <ac:spMk id="19" creationId="{21239022-FD3A-666A-213E-E36E7BDDE1C0}"/>
            </ac:spMkLst>
          </pc:spChg>
          <pc:spChg chg="add mod">
            <ac:chgData name="Maneesh A M" userId="35fbd67b-35b9-4865-bbb3-802e881dc0e2" providerId="ADAL" clId="{A4E3411D-3E5C-4E16-BB2C-AD1A8C72B41F}" dt="2023-11-10T07:10:52.813" v="9538" actId="14100"/>
            <ac:spMkLst>
              <pc:docMk/>
              <pc:sldMasterMk cId="2064884985" sldId="2147483648"/>
              <pc:sldLayoutMk cId="2565571226" sldId="2147483666"/>
              <ac:spMk id="20" creationId="{B720440C-CEB8-55BF-7E61-5C91DF6780AA}"/>
            </ac:spMkLst>
          </pc:spChg>
          <pc:spChg chg="add mod">
            <ac:chgData name="Maneesh A M" userId="35fbd67b-35b9-4865-bbb3-802e881dc0e2" providerId="ADAL" clId="{A4E3411D-3E5C-4E16-BB2C-AD1A8C72B41F}" dt="2023-11-10T07:11:06.015" v="9545" actId="14100"/>
            <ac:spMkLst>
              <pc:docMk/>
              <pc:sldMasterMk cId="2064884985" sldId="2147483648"/>
              <pc:sldLayoutMk cId="2565571226" sldId="2147483666"/>
              <ac:spMk id="21" creationId="{C882405B-06F2-DF4A-490A-1F4190B11930}"/>
            </ac:spMkLst>
          </pc:spChg>
          <pc:spChg chg="add mod">
            <ac:chgData name="Maneesh A M" userId="35fbd67b-35b9-4865-bbb3-802e881dc0e2" providerId="ADAL" clId="{A4E3411D-3E5C-4E16-BB2C-AD1A8C72B41F}" dt="2023-11-10T07:11:20.239" v="9557" actId="14100"/>
            <ac:spMkLst>
              <pc:docMk/>
              <pc:sldMasterMk cId="2064884985" sldId="2147483648"/>
              <pc:sldLayoutMk cId="2565571226" sldId="2147483666"/>
              <ac:spMk id="22" creationId="{4F9FA569-1EC8-5D58-2858-466211BCE3B8}"/>
            </ac:spMkLst>
          </pc:spChg>
          <pc:grpChg chg="add del mod">
            <ac:chgData name="Maneesh A M" userId="35fbd67b-35b9-4865-bbb3-802e881dc0e2" providerId="ADAL" clId="{A4E3411D-3E5C-4E16-BB2C-AD1A8C72B41F}" dt="2023-11-09T06:00:17.735" v="8362" actId="478"/>
            <ac:grpSpMkLst>
              <pc:docMk/>
              <pc:sldMasterMk cId="2064884985" sldId="2147483648"/>
              <pc:sldLayoutMk cId="2565571226" sldId="2147483666"/>
              <ac:grpSpMk id="2" creationId="{7EB04DDA-F2A9-D62E-CF1F-94936F0EAAB7}"/>
            </ac:grpSpMkLst>
          </pc:grpChg>
          <pc:grpChg chg="add mod">
            <ac:chgData name="Maneesh A M" userId="35fbd67b-35b9-4865-bbb3-802e881dc0e2" providerId="ADAL" clId="{A4E3411D-3E5C-4E16-BB2C-AD1A8C72B41F}" dt="2023-11-09T04:55:21.382" v="8217"/>
            <ac:grpSpMkLst>
              <pc:docMk/>
              <pc:sldMasterMk cId="2064884985" sldId="2147483648"/>
              <pc:sldLayoutMk cId="2565571226" sldId="2147483666"/>
              <ac:grpSpMk id="4" creationId="{659E9D5B-8C3B-B732-631F-DAB9D26C69F1}"/>
            </ac:grpSpMkLst>
          </pc:grpChg>
          <pc:grpChg chg="del">
            <ac:chgData name="Maneesh A M" userId="35fbd67b-35b9-4865-bbb3-802e881dc0e2" providerId="ADAL" clId="{A4E3411D-3E5C-4E16-BB2C-AD1A8C72B41F}" dt="2023-11-09T04:48:08.419" v="8158" actId="478"/>
            <ac:grpSpMkLst>
              <pc:docMk/>
              <pc:sldMasterMk cId="2064884985" sldId="2147483648"/>
              <pc:sldLayoutMk cId="2565571226" sldId="2147483666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1:08.036" v="8380"/>
            <ac:grpSpMkLst>
              <pc:docMk/>
              <pc:sldMasterMk cId="2064884985" sldId="2147483648"/>
              <pc:sldLayoutMk cId="2565571226" sldId="2147483666"/>
              <ac:grpSpMk id="8" creationId="{D4B5F735-D57C-8276-6F93-1CF87D01B334}"/>
            </ac:grpSpMkLst>
          </pc:grpChg>
          <pc:cxnChg chg="mod">
            <ac:chgData name="Maneesh A M" userId="35fbd67b-35b9-4865-bbb3-802e881dc0e2" providerId="ADAL" clId="{A4E3411D-3E5C-4E16-BB2C-AD1A8C72B41F}" dt="2023-11-09T05:08:27.055" v="8296"/>
            <ac:cxnSpMkLst>
              <pc:docMk/>
              <pc:sldMasterMk cId="2064884985" sldId="2147483648"/>
              <pc:sldLayoutMk cId="2565571226" sldId="2147483666"/>
              <ac:cxnSpMk id="6" creationId="{973F0322-068D-F502-71BA-38FD8793D5D3}"/>
            </ac:cxnSpMkLst>
          </pc:cxnChg>
          <pc:cxnChg chg="mod">
            <ac:chgData name="Maneesh A M" userId="35fbd67b-35b9-4865-bbb3-802e881dc0e2" providerId="ADAL" clId="{A4E3411D-3E5C-4E16-BB2C-AD1A8C72B41F}" dt="2023-11-09T06:01:08.036" v="8380"/>
            <ac:cxnSpMkLst>
              <pc:docMk/>
              <pc:sldMasterMk cId="2064884985" sldId="2147483648"/>
              <pc:sldLayoutMk cId="2565571226" sldId="2147483666"/>
              <ac:cxnSpMk id="13" creationId="{3A7031E5-EFCB-551A-8AED-0D880BC92152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5:21.877" v="9720" actId="207"/>
          <pc:sldLayoutMkLst>
            <pc:docMk/>
            <pc:sldMasterMk cId="2064884985" sldId="2147483648"/>
            <pc:sldLayoutMk cId="2439108224" sldId="2147483667"/>
          </pc:sldLayoutMkLst>
          <pc:spChg chg="add del mod">
            <ac:chgData name="Maneesh A M" userId="35fbd67b-35b9-4865-bbb3-802e881dc0e2" providerId="ADAL" clId="{A4E3411D-3E5C-4E16-BB2C-AD1A8C72B41F}" dt="2023-11-09T04:38:56.751" v="8135" actId="478"/>
            <ac:spMkLst>
              <pc:docMk/>
              <pc:sldMasterMk cId="2064884985" sldId="2147483648"/>
              <pc:sldLayoutMk cId="2439108224" sldId="2147483667"/>
              <ac:spMk id="2" creationId="{96384B7D-16AC-641C-91C4-9E4B760111BE}"/>
            </ac:spMkLst>
          </pc:spChg>
          <pc:spChg chg="add del mod">
            <ac:chgData name="Maneesh A M" userId="35fbd67b-35b9-4865-bbb3-802e881dc0e2" providerId="ADAL" clId="{A4E3411D-3E5C-4E16-BB2C-AD1A8C72B41F}" dt="2023-11-09T06:18:57.555" v="8876" actId="478"/>
            <ac:spMkLst>
              <pc:docMk/>
              <pc:sldMasterMk cId="2064884985" sldId="2147483648"/>
              <pc:sldLayoutMk cId="2439108224" sldId="2147483667"/>
              <ac:spMk id="2" creationId="{D82E23FE-90EC-83D9-4DE8-2DFA712C8127}"/>
            </ac:spMkLst>
          </pc:spChg>
          <pc:spChg chg="add del mod">
            <ac:chgData name="Maneesh A M" userId="35fbd67b-35b9-4865-bbb3-802e881dc0e2" providerId="ADAL" clId="{A4E3411D-3E5C-4E16-BB2C-AD1A8C72B41F}" dt="2023-11-09T06:00:21.700" v="8363" actId="478"/>
            <ac:spMkLst>
              <pc:docMk/>
              <pc:sldMasterMk cId="2064884985" sldId="2147483648"/>
              <pc:sldLayoutMk cId="2439108224" sldId="2147483667"/>
              <ac:spMk id="3" creationId="{57A166FB-8D47-ED4E-7ABA-C6FD7005F734}"/>
            </ac:spMkLst>
          </pc:spChg>
          <pc:spChg chg="add mod">
            <ac:chgData name="Maneesh A M" userId="35fbd67b-35b9-4865-bbb3-802e881dc0e2" providerId="ADAL" clId="{A4E3411D-3E5C-4E16-BB2C-AD1A8C72B41F}" dt="2023-11-10T09:55:21.877" v="9720" actId="207"/>
            <ac:spMkLst>
              <pc:docMk/>
              <pc:sldMasterMk cId="2064884985" sldId="2147483648"/>
              <pc:sldLayoutMk cId="2439108224" sldId="2147483667"/>
              <ac:spMk id="3" creationId="{DD055820-1A6E-CB9E-AD5C-3CA86CA930A1}"/>
            </ac:spMkLst>
          </pc:spChg>
          <pc:spChg chg="mod">
            <ac:chgData name="Maneesh A M" userId="35fbd67b-35b9-4865-bbb3-802e881dc0e2" providerId="ADAL" clId="{A4E3411D-3E5C-4E16-BB2C-AD1A8C72B41F}" dt="2023-11-09T05:08:28.704" v="8297"/>
            <ac:spMkLst>
              <pc:docMk/>
              <pc:sldMasterMk cId="2064884985" sldId="2147483648"/>
              <pc:sldLayoutMk cId="2439108224" sldId="2147483667"/>
              <ac:spMk id="5" creationId="{7172E2CE-CDFD-B1AC-9E1E-7DB24F3CFB21}"/>
            </ac:spMkLst>
          </pc:spChg>
          <pc:spChg chg="del">
            <ac:chgData name="Maneesh A M" userId="35fbd67b-35b9-4865-bbb3-802e881dc0e2" providerId="ADAL" clId="{A4E3411D-3E5C-4E16-BB2C-AD1A8C72B41F}" dt="2023-11-09T04:38:56.751" v="8135" actId="478"/>
            <ac:spMkLst>
              <pc:docMk/>
              <pc:sldMasterMk cId="2064884985" sldId="2147483648"/>
              <pc:sldLayoutMk cId="2439108224" sldId="2147483667"/>
              <ac:spMk id="5" creationId="{8606F026-6D65-09D2-E335-929EC06B31E6}"/>
            </ac:spMkLst>
          </pc:spChg>
          <pc:spChg chg="add mod">
            <ac:chgData name="Maneesh A M" userId="35fbd67b-35b9-4865-bbb3-802e881dc0e2" providerId="ADAL" clId="{A4E3411D-3E5C-4E16-BB2C-AD1A8C72B41F}" dt="2023-11-09T06:01:09.700" v="8381"/>
            <ac:spMkLst>
              <pc:docMk/>
              <pc:sldMasterMk cId="2064884985" sldId="2147483648"/>
              <pc:sldLayoutMk cId="2439108224" sldId="2147483667"/>
              <ac:spMk id="7" creationId="{24644720-B502-FE9C-C40F-1875B2408161}"/>
            </ac:spMkLst>
          </pc:spChg>
          <pc:spChg chg="del">
            <ac:chgData name="Maneesh A M" userId="35fbd67b-35b9-4865-bbb3-802e881dc0e2" providerId="ADAL" clId="{A4E3411D-3E5C-4E16-BB2C-AD1A8C72B41F}" dt="2023-11-09T04:38:56.751" v="8135" actId="478"/>
            <ac:spMkLst>
              <pc:docMk/>
              <pc:sldMasterMk cId="2064884985" sldId="2147483648"/>
              <pc:sldLayoutMk cId="2439108224" sldId="2147483667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1:09.700" v="8381"/>
            <ac:spMkLst>
              <pc:docMk/>
              <pc:sldMasterMk cId="2064884985" sldId="2147483648"/>
              <pc:sldLayoutMk cId="2439108224" sldId="2147483667"/>
              <ac:spMk id="9" creationId="{44BF8942-B91E-D64F-B056-39CB81BEBFF9}"/>
            </ac:spMkLst>
          </pc:spChg>
          <pc:spChg chg="mod">
            <ac:chgData name="Maneesh A M" userId="35fbd67b-35b9-4865-bbb3-802e881dc0e2" providerId="ADAL" clId="{A4E3411D-3E5C-4E16-BB2C-AD1A8C72B41F}" dt="2023-11-09T04:55:23.204" v="8218"/>
            <ac:spMkLst>
              <pc:docMk/>
              <pc:sldMasterMk cId="2064884985" sldId="2147483648"/>
              <pc:sldLayoutMk cId="2439108224" sldId="2147483667"/>
              <ac:spMk id="10" creationId="{32353863-6736-B230-1F64-24FD9D8164BE}"/>
            </ac:spMkLst>
          </pc:spChg>
          <pc:spChg chg="mod">
            <ac:chgData name="Maneesh A M" userId="35fbd67b-35b9-4865-bbb3-802e881dc0e2" providerId="ADAL" clId="{A4E3411D-3E5C-4E16-BB2C-AD1A8C72B41F}" dt="2023-11-09T04:55:23.204" v="8218"/>
            <ac:spMkLst>
              <pc:docMk/>
              <pc:sldMasterMk cId="2064884985" sldId="2147483648"/>
              <pc:sldLayoutMk cId="2439108224" sldId="2147483667"/>
              <ac:spMk id="11" creationId="{D2F5001D-30A6-19B2-7FA1-699999A5087A}"/>
            </ac:spMkLst>
          </pc:spChg>
          <pc:grpChg chg="add del mod">
            <ac:chgData name="Maneesh A M" userId="35fbd67b-35b9-4865-bbb3-802e881dc0e2" providerId="ADAL" clId="{A4E3411D-3E5C-4E16-BB2C-AD1A8C72B41F}" dt="2023-11-09T06:00:21.700" v="8363" actId="478"/>
            <ac:grpSpMkLst>
              <pc:docMk/>
              <pc:sldMasterMk cId="2064884985" sldId="2147483648"/>
              <pc:sldLayoutMk cId="2439108224" sldId="2147483667"/>
              <ac:grpSpMk id="2" creationId="{BDA4FBF1-6FF0-F94D-7758-A4A5CD1D1952}"/>
            </ac:grpSpMkLst>
          </pc:grpChg>
          <pc:grpChg chg="add mod">
            <ac:chgData name="Maneesh A M" userId="35fbd67b-35b9-4865-bbb3-802e881dc0e2" providerId="ADAL" clId="{A4E3411D-3E5C-4E16-BB2C-AD1A8C72B41F}" dt="2023-11-09T04:55:23.204" v="8218"/>
            <ac:grpSpMkLst>
              <pc:docMk/>
              <pc:sldMasterMk cId="2064884985" sldId="2147483648"/>
              <pc:sldLayoutMk cId="2439108224" sldId="2147483667"/>
              <ac:grpSpMk id="4" creationId="{DD21C393-9CE1-EF05-1EB4-162E54CAD8B9}"/>
            </ac:grpSpMkLst>
          </pc:grpChg>
          <pc:grpChg chg="del">
            <ac:chgData name="Maneesh A M" userId="35fbd67b-35b9-4865-bbb3-802e881dc0e2" providerId="ADAL" clId="{A4E3411D-3E5C-4E16-BB2C-AD1A8C72B41F}" dt="2023-11-09T04:48:10.915" v="8159" actId="478"/>
            <ac:grpSpMkLst>
              <pc:docMk/>
              <pc:sldMasterMk cId="2064884985" sldId="2147483648"/>
              <pc:sldLayoutMk cId="2439108224" sldId="2147483667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1:09.700" v="8381"/>
            <ac:grpSpMkLst>
              <pc:docMk/>
              <pc:sldMasterMk cId="2064884985" sldId="2147483648"/>
              <pc:sldLayoutMk cId="2439108224" sldId="2147483667"/>
              <ac:grpSpMk id="8" creationId="{9CA9C2F3-81B7-A0F7-EF7E-EF8EFC1ABF9C}"/>
            </ac:grpSpMkLst>
          </pc:grpChg>
          <pc:cxnChg chg="mod">
            <ac:chgData name="Maneesh A M" userId="35fbd67b-35b9-4865-bbb3-802e881dc0e2" providerId="ADAL" clId="{A4E3411D-3E5C-4E16-BB2C-AD1A8C72B41F}" dt="2023-11-09T05:08:28.704" v="8297"/>
            <ac:cxnSpMkLst>
              <pc:docMk/>
              <pc:sldMasterMk cId="2064884985" sldId="2147483648"/>
              <pc:sldLayoutMk cId="2439108224" sldId="2147483667"/>
              <ac:cxnSpMk id="6" creationId="{7508AD13-7284-B8E5-4CE1-C644CE8F7888}"/>
            </ac:cxnSpMkLst>
          </pc:cxnChg>
          <pc:cxnChg chg="mod">
            <ac:chgData name="Maneesh A M" userId="35fbd67b-35b9-4865-bbb3-802e881dc0e2" providerId="ADAL" clId="{A4E3411D-3E5C-4E16-BB2C-AD1A8C72B41F}" dt="2023-11-09T06:01:09.700" v="8381"/>
            <ac:cxnSpMkLst>
              <pc:docMk/>
              <pc:sldMasterMk cId="2064884985" sldId="2147483648"/>
              <pc:sldLayoutMk cId="2439108224" sldId="2147483667"/>
              <ac:cxnSpMk id="12" creationId="{97902927-FBE8-2748-12A8-F868DF0C9B9A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5:27.342" v="9722" actId="207"/>
          <pc:sldLayoutMkLst>
            <pc:docMk/>
            <pc:sldMasterMk cId="2064884985" sldId="2147483648"/>
            <pc:sldLayoutMk cId="3009638914" sldId="2147483668"/>
          </pc:sldLayoutMkLst>
          <pc:spChg chg="add del mod">
            <ac:chgData name="Maneesh A M" userId="35fbd67b-35b9-4865-bbb3-802e881dc0e2" providerId="ADAL" clId="{A4E3411D-3E5C-4E16-BB2C-AD1A8C72B41F}" dt="2023-11-10T07:20:15.159" v="9568" actId="478"/>
            <ac:spMkLst>
              <pc:docMk/>
              <pc:sldMasterMk cId="2064884985" sldId="2147483648"/>
              <pc:sldLayoutMk cId="3009638914" sldId="2147483668"/>
              <ac:spMk id="2" creationId="{A1963AE9-55DA-1C8D-2BBC-3EC93B595D2E}"/>
            </ac:spMkLst>
          </pc:spChg>
          <pc:spChg chg="add del mod">
            <ac:chgData name="Maneesh A M" userId="35fbd67b-35b9-4865-bbb3-802e881dc0e2" providerId="ADAL" clId="{A4E3411D-3E5C-4E16-BB2C-AD1A8C72B41F}" dt="2023-11-09T06:19:26.405" v="8901" actId="478"/>
            <ac:spMkLst>
              <pc:docMk/>
              <pc:sldMasterMk cId="2064884985" sldId="2147483648"/>
              <pc:sldLayoutMk cId="3009638914" sldId="2147483668"/>
              <ac:spMk id="2" creationId="{BA7F6BD1-9388-3AD1-5F8C-C1E42114494E}"/>
            </ac:spMkLst>
          </pc:spChg>
          <pc:spChg chg="add del mod">
            <ac:chgData name="Maneesh A M" userId="35fbd67b-35b9-4865-bbb3-802e881dc0e2" providerId="ADAL" clId="{A4E3411D-3E5C-4E16-BB2C-AD1A8C72B41F}" dt="2023-11-09T04:38:59.342" v="8136" actId="478"/>
            <ac:spMkLst>
              <pc:docMk/>
              <pc:sldMasterMk cId="2064884985" sldId="2147483648"/>
              <pc:sldLayoutMk cId="3009638914" sldId="2147483668"/>
              <ac:spMk id="2" creationId="{EB8B0568-46A8-69AF-AFD8-CB9982F6DCF4}"/>
            </ac:spMkLst>
          </pc:spChg>
          <pc:spChg chg="add mod">
            <ac:chgData name="Maneesh A M" userId="35fbd67b-35b9-4865-bbb3-802e881dc0e2" providerId="ADAL" clId="{A4E3411D-3E5C-4E16-BB2C-AD1A8C72B41F}" dt="2023-11-10T09:55:27.342" v="9722" actId="207"/>
            <ac:spMkLst>
              <pc:docMk/>
              <pc:sldMasterMk cId="2064884985" sldId="2147483648"/>
              <pc:sldLayoutMk cId="3009638914" sldId="2147483668"/>
              <ac:spMk id="3" creationId="{4D41CEBF-5261-611A-CD5F-C35FD5EEA56A}"/>
            </ac:spMkLst>
          </pc:spChg>
          <pc:spChg chg="add del mod">
            <ac:chgData name="Maneesh A M" userId="35fbd67b-35b9-4865-bbb3-802e881dc0e2" providerId="ADAL" clId="{A4E3411D-3E5C-4E16-BB2C-AD1A8C72B41F}" dt="2023-11-09T06:00:24.785" v="8364" actId="478"/>
            <ac:spMkLst>
              <pc:docMk/>
              <pc:sldMasterMk cId="2064884985" sldId="2147483648"/>
              <pc:sldLayoutMk cId="3009638914" sldId="2147483668"/>
              <ac:spMk id="3" creationId="{62D98D31-DABD-CD66-2B1D-326BB6049259}"/>
            </ac:spMkLst>
          </pc:spChg>
          <pc:spChg chg="add del mod">
            <ac:chgData name="Maneesh A M" userId="35fbd67b-35b9-4865-bbb3-802e881dc0e2" providerId="ADAL" clId="{A4E3411D-3E5C-4E16-BB2C-AD1A8C72B41F}" dt="2023-11-10T07:20:34.308" v="9581" actId="478"/>
            <ac:spMkLst>
              <pc:docMk/>
              <pc:sldMasterMk cId="2064884985" sldId="2147483648"/>
              <pc:sldLayoutMk cId="3009638914" sldId="2147483668"/>
              <ac:spMk id="5" creationId="{49F3450B-D445-5FC6-576D-B567B0EECF71}"/>
            </ac:spMkLst>
          </pc:spChg>
          <pc:spChg chg="mod">
            <ac:chgData name="Maneesh A M" userId="35fbd67b-35b9-4865-bbb3-802e881dc0e2" providerId="ADAL" clId="{A4E3411D-3E5C-4E16-BB2C-AD1A8C72B41F}" dt="2023-11-09T05:08:30.027" v="8298"/>
            <ac:spMkLst>
              <pc:docMk/>
              <pc:sldMasterMk cId="2064884985" sldId="2147483648"/>
              <pc:sldLayoutMk cId="3009638914" sldId="2147483668"/>
              <ac:spMk id="5" creationId="{7DA49287-4047-17D8-80BE-7E2C4062C4B9}"/>
            </ac:spMkLst>
          </pc:spChg>
          <pc:spChg chg="del">
            <ac:chgData name="Maneesh A M" userId="35fbd67b-35b9-4865-bbb3-802e881dc0e2" providerId="ADAL" clId="{A4E3411D-3E5C-4E16-BB2C-AD1A8C72B41F}" dt="2023-11-09T04:38:59.342" v="8136" actId="478"/>
            <ac:spMkLst>
              <pc:docMk/>
              <pc:sldMasterMk cId="2064884985" sldId="2147483648"/>
              <pc:sldLayoutMk cId="3009638914" sldId="2147483668"/>
              <ac:spMk id="5" creationId="{8606F026-6D65-09D2-E335-929EC06B31E6}"/>
            </ac:spMkLst>
          </pc:spChg>
          <pc:spChg chg="add mod">
            <ac:chgData name="Maneesh A M" userId="35fbd67b-35b9-4865-bbb3-802e881dc0e2" providerId="ADAL" clId="{A4E3411D-3E5C-4E16-BB2C-AD1A8C72B41F}" dt="2023-11-10T07:20:16.713" v="9569" actId="14100"/>
            <ac:spMkLst>
              <pc:docMk/>
              <pc:sldMasterMk cId="2064884985" sldId="2147483648"/>
              <pc:sldLayoutMk cId="3009638914" sldId="2147483668"/>
              <ac:spMk id="6" creationId="{45AFEF65-8D4D-7DCE-D2B2-1DD3796AF71B}"/>
            </ac:spMkLst>
          </pc:spChg>
          <pc:spChg chg="add mod">
            <ac:chgData name="Maneesh A M" userId="35fbd67b-35b9-4865-bbb3-802e881dc0e2" providerId="ADAL" clId="{A4E3411D-3E5C-4E16-BB2C-AD1A8C72B41F}" dt="2023-11-09T06:01:11.250" v="8382"/>
            <ac:spMkLst>
              <pc:docMk/>
              <pc:sldMasterMk cId="2064884985" sldId="2147483648"/>
              <pc:sldLayoutMk cId="3009638914" sldId="2147483668"/>
              <ac:spMk id="7" creationId="{0794E566-AE91-7C83-1506-1A0E2610BF4A}"/>
            </ac:spMkLst>
          </pc:spChg>
          <pc:spChg chg="mod">
            <ac:chgData name="Maneesh A M" userId="35fbd67b-35b9-4865-bbb3-802e881dc0e2" providerId="ADAL" clId="{A4E3411D-3E5C-4E16-BB2C-AD1A8C72B41F}" dt="2023-11-09T06:01:11.250" v="8382"/>
            <ac:spMkLst>
              <pc:docMk/>
              <pc:sldMasterMk cId="2064884985" sldId="2147483648"/>
              <pc:sldLayoutMk cId="3009638914" sldId="2147483668"/>
              <ac:spMk id="9" creationId="{19A800F4-13D9-7115-7C46-C3250551A6C7}"/>
            </ac:spMkLst>
          </pc:spChg>
          <pc:spChg chg="del">
            <ac:chgData name="Maneesh A M" userId="35fbd67b-35b9-4865-bbb3-802e881dc0e2" providerId="ADAL" clId="{A4E3411D-3E5C-4E16-BB2C-AD1A8C72B41F}" dt="2023-11-09T04:38:59.342" v="8136" actId="478"/>
            <ac:spMkLst>
              <pc:docMk/>
              <pc:sldMasterMk cId="2064884985" sldId="2147483648"/>
              <pc:sldLayoutMk cId="3009638914" sldId="2147483668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4:55:24.491" v="8219"/>
            <ac:spMkLst>
              <pc:docMk/>
              <pc:sldMasterMk cId="2064884985" sldId="2147483648"/>
              <pc:sldLayoutMk cId="3009638914" sldId="2147483668"/>
              <ac:spMk id="10" creationId="{F331A689-6049-7114-0465-2F83AA18A5D0}"/>
            </ac:spMkLst>
          </pc:spChg>
          <pc:spChg chg="mod">
            <ac:chgData name="Maneesh A M" userId="35fbd67b-35b9-4865-bbb3-802e881dc0e2" providerId="ADAL" clId="{A4E3411D-3E5C-4E16-BB2C-AD1A8C72B41F}" dt="2023-11-09T04:55:24.491" v="8219"/>
            <ac:spMkLst>
              <pc:docMk/>
              <pc:sldMasterMk cId="2064884985" sldId="2147483648"/>
              <pc:sldLayoutMk cId="3009638914" sldId="2147483668"/>
              <ac:spMk id="11" creationId="{5847E348-FC4A-E0E4-BE2B-215D9517D02B}"/>
            </ac:spMkLst>
          </pc:spChg>
          <pc:spChg chg="add mod">
            <ac:chgData name="Maneesh A M" userId="35fbd67b-35b9-4865-bbb3-802e881dc0e2" providerId="ADAL" clId="{A4E3411D-3E5C-4E16-BB2C-AD1A8C72B41F}" dt="2023-11-10T08:40:35.191" v="9584" actId="14100"/>
            <ac:spMkLst>
              <pc:docMk/>
              <pc:sldMasterMk cId="2064884985" sldId="2147483648"/>
              <pc:sldLayoutMk cId="3009638914" sldId="2147483668"/>
              <ac:spMk id="13" creationId="{F09728FE-4B1F-ECC0-64DE-5C82637C6513}"/>
            </ac:spMkLst>
          </pc:spChg>
          <pc:grpChg chg="add del mod">
            <ac:chgData name="Maneesh A M" userId="35fbd67b-35b9-4865-bbb3-802e881dc0e2" providerId="ADAL" clId="{A4E3411D-3E5C-4E16-BB2C-AD1A8C72B41F}" dt="2023-11-09T06:00:24.785" v="8364" actId="478"/>
            <ac:grpSpMkLst>
              <pc:docMk/>
              <pc:sldMasterMk cId="2064884985" sldId="2147483648"/>
              <pc:sldLayoutMk cId="3009638914" sldId="2147483668"/>
              <ac:grpSpMk id="2" creationId="{2B88723B-FD02-BFD9-DA72-35D69ACCC713}"/>
            </ac:grpSpMkLst>
          </pc:grpChg>
          <pc:grpChg chg="add mod">
            <ac:chgData name="Maneesh A M" userId="35fbd67b-35b9-4865-bbb3-802e881dc0e2" providerId="ADAL" clId="{A4E3411D-3E5C-4E16-BB2C-AD1A8C72B41F}" dt="2023-11-09T04:55:24.491" v="8219"/>
            <ac:grpSpMkLst>
              <pc:docMk/>
              <pc:sldMasterMk cId="2064884985" sldId="2147483648"/>
              <pc:sldLayoutMk cId="3009638914" sldId="2147483668"/>
              <ac:grpSpMk id="4" creationId="{A6D89CAA-8A0A-82A1-C958-10AD6D4D5230}"/>
            </ac:grpSpMkLst>
          </pc:grpChg>
          <pc:grpChg chg="del">
            <ac:chgData name="Maneesh A M" userId="35fbd67b-35b9-4865-bbb3-802e881dc0e2" providerId="ADAL" clId="{A4E3411D-3E5C-4E16-BB2C-AD1A8C72B41F}" dt="2023-11-09T04:48:12.516" v="8160" actId="478"/>
            <ac:grpSpMkLst>
              <pc:docMk/>
              <pc:sldMasterMk cId="2064884985" sldId="2147483648"/>
              <pc:sldLayoutMk cId="3009638914" sldId="2147483668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1:11.250" v="8382"/>
            <ac:grpSpMkLst>
              <pc:docMk/>
              <pc:sldMasterMk cId="2064884985" sldId="2147483648"/>
              <pc:sldLayoutMk cId="3009638914" sldId="2147483668"/>
              <ac:grpSpMk id="8" creationId="{05811796-6D1B-A9B1-6479-7D9C55948F38}"/>
            </ac:grpSpMkLst>
          </pc:grpChg>
          <pc:cxnChg chg="mod">
            <ac:chgData name="Maneesh A M" userId="35fbd67b-35b9-4865-bbb3-802e881dc0e2" providerId="ADAL" clId="{A4E3411D-3E5C-4E16-BB2C-AD1A8C72B41F}" dt="2023-11-09T05:08:30.027" v="8298"/>
            <ac:cxnSpMkLst>
              <pc:docMk/>
              <pc:sldMasterMk cId="2064884985" sldId="2147483648"/>
              <pc:sldLayoutMk cId="3009638914" sldId="2147483668"/>
              <ac:cxnSpMk id="6" creationId="{5B94BD51-1CD4-1F90-FDEC-09F4B62C8C92}"/>
            </ac:cxnSpMkLst>
          </pc:cxnChg>
          <pc:cxnChg chg="mod">
            <ac:chgData name="Maneesh A M" userId="35fbd67b-35b9-4865-bbb3-802e881dc0e2" providerId="ADAL" clId="{A4E3411D-3E5C-4E16-BB2C-AD1A8C72B41F}" dt="2023-11-09T06:01:11.250" v="8382"/>
            <ac:cxnSpMkLst>
              <pc:docMk/>
              <pc:sldMasterMk cId="2064884985" sldId="2147483648"/>
              <pc:sldLayoutMk cId="3009638914" sldId="2147483668"/>
              <ac:cxnSpMk id="12" creationId="{EC1695F7-6033-22C4-D2E2-B81B9A071FE8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5:31.345" v="9725" actId="207"/>
          <pc:sldLayoutMkLst>
            <pc:docMk/>
            <pc:sldMasterMk cId="2064884985" sldId="2147483648"/>
            <pc:sldLayoutMk cId="1318218211" sldId="2147483669"/>
          </pc:sldLayoutMkLst>
          <pc:spChg chg="add del mod">
            <ac:chgData name="Maneesh A M" userId="35fbd67b-35b9-4865-bbb3-802e881dc0e2" providerId="ADAL" clId="{A4E3411D-3E5C-4E16-BB2C-AD1A8C72B41F}" dt="2023-11-09T06:20:10.423" v="8918" actId="478"/>
            <ac:spMkLst>
              <pc:docMk/>
              <pc:sldMasterMk cId="2064884985" sldId="2147483648"/>
              <pc:sldLayoutMk cId="1318218211" sldId="2147483669"/>
              <ac:spMk id="2" creationId="{7124EC9F-ECE2-F75E-5F79-A5CEE7FB67C4}"/>
            </ac:spMkLst>
          </pc:spChg>
          <pc:spChg chg="add del mod">
            <ac:chgData name="Maneesh A M" userId="35fbd67b-35b9-4865-bbb3-802e881dc0e2" providerId="ADAL" clId="{A4E3411D-3E5C-4E16-BB2C-AD1A8C72B41F}" dt="2023-11-09T04:39:02.357" v="8137" actId="478"/>
            <ac:spMkLst>
              <pc:docMk/>
              <pc:sldMasterMk cId="2064884985" sldId="2147483648"/>
              <pc:sldLayoutMk cId="1318218211" sldId="2147483669"/>
              <ac:spMk id="2" creationId="{92367B9D-E01A-2AB4-2210-216D08184ABB}"/>
            </ac:spMkLst>
          </pc:spChg>
          <pc:spChg chg="add mod">
            <ac:chgData name="Maneesh A M" userId="35fbd67b-35b9-4865-bbb3-802e881dc0e2" providerId="ADAL" clId="{A4E3411D-3E5C-4E16-BB2C-AD1A8C72B41F}" dt="2023-11-10T09:55:31.345" v="9725" actId="207"/>
            <ac:spMkLst>
              <pc:docMk/>
              <pc:sldMasterMk cId="2064884985" sldId="2147483648"/>
              <pc:sldLayoutMk cId="1318218211" sldId="2147483669"/>
              <ac:spMk id="3" creationId="{1E673983-967B-3C46-B3BC-6848359A2FD4}"/>
            </ac:spMkLst>
          </pc:spChg>
          <pc:spChg chg="add del mod">
            <ac:chgData name="Maneesh A M" userId="35fbd67b-35b9-4865-bbb3-802e881dc0e2" providerId="ADAL" clId="{A4E3411D-3E5C-4E16-BB2C-AD1A8C72B41F}" dt="2023-10-26T15:01:25.700" v="6630"/>
            <ac:spMkLst>
              <pc:docMk/>
              <pc:sldMasterMk cId="2064884985" sldId="2147483648"/>
              <pc:sldLayoutMk cId="1318218211" sldId="2147483669"/>
              <ac:spMk id="3" creationId="{8D16E1E0-6327-B2F6-4134-C4021D939F4D}"/>
            </ac:spMkLst>
          </pc:spChg>
          <pc:spChg chg="add del mod">
            <ac:chgData name="Maneesh A M" userId="35fbd67b-35b9-4865-bbb3-802e881dc0e2" providerId="ADAL" clId="{A4E3411D-3E5C-4E16-BB2C-AD1A8C72B41F}" dt="2023-11-09T06:00:28.519" v="8365" actId="478"/>
            <ac:spMkLst>
              <pc:docMk/>
              <pc:sldMasterMk cId="2064884985" sldId="2147483648"/>
              <pc:sldLayoutMk cId="1318218211" sldId="2147483669"/>
              <ac:spMk id="3" creationId="{AFFEB209-F622-0320-BFA8-09A9FDBFE035}"/>
            </ac:spMkLst>
          </pc:spChg>
          <pc:spChg chg="add del mod">
            <ac:chgData name="Maneesh A M" userId="35fbd67b-35b9-4865-bbb3-802e881dc0e2" providerId="ADAL" clId="{A4E3411D-3E5C-4E16-BB2C-AD1A8C72B41F}" dt="2023-10-26T15:01:31.101" v="6631"/>
            <ac:spMkLst>
              <pc:docMk/>
              <pc:sldMasterMk cId="2064884985" sldId="2147483648"/>
              <pc:sldLayoutMk cId="1318218211" sldId="2147483669"/>
              <ac:spMk id="4" creationId="{E9726764-AF1D-8F53-D303-A6D436B9E57B}"/>
            </ac:spMkLst>
          </pc:spChg>
          <pc:spChg chg="del">
            <ac:chgData name="Maneesh A M" userId="35fbd67b-35b9-4865-bbb3-802e881dc0e2" providerId="ADAL" clId="{A4E3411D-3E5C-4E16-BB2C-AD1A8C72B41F}" dt="2023-11-09T04:39:02.357" v="8137" actId="478"/>
            <ac:spMkLst>
              <pc:docMk/>
              <pc:sldMasterMk cId="2064884985" sldId="2147483648"/>
              <pc:sldLayoutMk cId="1318218211" sldId="2147483669"/>
              <ac:spMk id="5" creationId="{8606F026-6D65-09D2-E335-929EC06B31E6}"/>
            </ac:spMkLst>
          </pc:spChg>
          <pc:spChg chg="mod">
            <ac:chgData name="Maneesh A M" userId="35fbd67b-35b9-4865-bbb3-802e881dc0e2" providerId="ADAL" clId="{A4E3411D-3E5C-4E16-BB2C-AD1A8C72B41F}" dt="2023-11-09T05:08:31.498" v="8299"/>
            <ac:spMkLst>
              <pc:docMk/>
              <pc:sldMasterMk cId="2064884985" sldId="2147483648"/>
              <pc:sldLayoutMk cId="1318218211" sldId="2147483669"/>
              <ac:spMk id="5" creationId="{CFCDFB32-2F74-ABEF-CFC4-ED3C8BF1D3AD}"/>
            </ac:spMkLst>
          </pc:spChg>
          <pc:spChg chg="add mod">
            <ac:chgData name="Maneesh A M" userId="35fbd67b-35b9-4865-bbb3-802e881dc0e2" providerId="ADAL" clId="{A4E3411D-3E5C-4E16-BB2C-AD1A8C72B41F}" dt="2023-11-09T06:01:12.669" v="8383"/>
            <ac:spMkLst>
              <pc:docMk/>
              <pc:sldMasterMk cId="2064884985" sldId="2147483648"/>
              <pc:sldLayoutMk cId="1318218211" sldId="2147483669"/>
              <ac:spMk id="7" creationId="{2D9A3E13-77DC-760B-5E3C-94A0A760A54C}"/>
            </ac:spMkLst>
          </pc:spChg>
          <pc:spChg chg="del">
            <ac:chgData name="Maneesh A M" userId="35fbd67b-35b9-4865-bbb3-802e881dc0e2" providerId="ADAL" clId="{A4E3411D-3E5C-4E16-BB2C-AD1A8C72B41F}" dt="2023-11-09T04:39:02.357" v="8137" actId="478"/>
            <ac:spMkLst>
              <pc:docMk/>
              <pc:sldMasterMk cId="2064884985" sldId="2147483648"/>
              <pc:sldLayoutMk cId="1318218211" sldId="2147483669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1:12.669" v="8383"/>
            <ac:spMkLst>
              <pc:docMk/>
              <pc:sldMasterMk cId="2064884985" sldId="2147483648"/>
              <pc:sldLayoutMk cId="1318218211" sldId="2147483669"/>
              <ac:spMk id="9" creationId="{504DF349-DDFD-AAC4-6C02-6BEBABDC9BC2}"/>
            </ac:spMkLst>
          </pc:spChg>
          <pc:spChg chg="mod">
            <ac:chgData name="Maneesh A M" userId="35fbd67b-35b9-4865-bbb3-802e881dc0e2" providerId="ADAL" clId="{A4E3411D-3E5C-4E16-BB2C-AD1A8C72B41F}" dt="2023-11-09T04:55:25.778" v="8220"/>
            <ac:spMkLst>
              <pc:docMk/>
              <pc:sldMasterMk cId="2064884985" sldId="2147483648"/>
              <pc:sldLayoutMk cId="1318218211" sldId="2147483669"/>
              <ac:spMk id="10" creationId="{1151FFFF-E73E-FA53-10B0-2C6D40CE01E7}"/>
            </ac:spMkLst>
          </pc:spChg>
          <pc:spChg chg="add del mod">
            <ac:chgData name="Maneesh A M" userId="35fbd67b-35b9-4865-bbb3-802e881dc0e2" providerId="ADAL" clId="{A4E3411D-3E5C-4E16-BB2C-AD1A8C72B41F}" dt="2023-10-26T15:01:37.064" v="6632"/>
            <ac:spMkLst>
              <pc:docMk/>
              <pc:sldMasterMk cId="2064884985" sldId="2147483648"/>
              <pc:sldLayoutMk cId="1318218211" sldId="2147483669"/>
              <ac:spMk id="10" creationId="{E7F729E6-2535-8BD1-0E94-4B46DF549D61}"/>
            </ac:spMkLst>
          </pc:spChg>
          <pc:spChg chg="mod">
            <ac:chgData name="Maneesh A M" userId="35fbd67b-35b9-4865-bbb3-802e881dc0e2" providerId="ADAL" clId="{A4E3411D-3E5C-4E16-BB2C-AD1A8C72B41F}" dt="2023-11-09T04:55:25.778" v="8220"/>
            <ac:spMkLst>
              <pc:docMk/>
              <pc:sldMasterMk cId="2064884985" sldId="2147483648"/>
              <pc:sldLayoutMk cId="1318218211" sldId="2147483669"/>
              <ac:spMk id="11" creationId="{380B0E88-4009-0383-9379-D7AAE3CD38F0}"/>
            </ac:spMkLst>
          </pc:spChg>
          <pc:spChg chg="add del mod">
            <ac:chgData name="Maneesh A M" userId="35fbd67b-35b9-4865-bbb3-802e881dc0e2" providerId="ADAL" clId="{A4E3411D-3E5C-4E16-BB2C-AD1A8C72B41F}" dt="2023-10-26T15:01:43.077" v="6633"/>
            <ac:spMkLst>
              <pc:docMk/>
              <pc:sldMasterMk cId="2064884985" sldId="2147483648"/>
              <pc:sldLayoutMk cId="1318218211" sldId="2147483669"/>
              <ac:spMk id="11" creationId="{68CAD9B8-4091-5A94-F5E2-38D285F9C52C}"/>
            </ac:spMkLst>
          </pc:spChg>
          <pc:spChg chg="add del mod">
            <ac:chgData name="Maneesh A M" userId="35fbd67b-35b9-4865-bbb3-802e881dc0e2" providerId="ADAL" clId="{A4E3411D-3E5C-4E16-BB2C-AD1A8C72B41F}" dt="2023-10-26T15:01:48.086" v="6634"/>
            <ac:spMkLst>
              <pc:docMk/>
              <pc:sldMasterMk cId="2064884985" sldId="2147483648"/>
              <pc:sldLayoutMk cId="1318218211" sldId="2147483669"/>
              <ac:spMk id="12" creationId="{53D36D6A-EB6B-A43D-0750-5647AFE4BCCD}"/>
            </ac:spMkLst>
          </pc:spChg>
          <pc:spChg chg="add del">
            <ac:chgData name="Maneesh A M" userId="35fbd67b-35b9-4865-bbb3-802e881dc0e2" providerId="ADAL" clId="{A4E3411D-3E5C-4E16-BB2C-AD1A8C72B41F}" dt="2023-10-26T15:01:08.401" v="6625" actId="11529"/>
            <ac:spMkLst>
              <pc:docMk/>
              <pc:sldMasterMk cId="2064884985" sldId="2147483648"/>
              <pc:sldLayoutMk cId="1318218211" sldId="2147483669"/>
              <ac:spMk id="13" creationId="{07C85027-B170-F8B8-1255-70DCCFF03F4E}"/>
            </ac:spMkLst>
          </pc:spChg>
          <pc:spChg chg="add del mod">
            <ac:chgData name="Maneesh A M" userId="35fbd67b-35b9-4865-bbb3-802e881dc0e2" providerId="ADAL" clId="{A4E3411D-3E5C-4E16-BB2C-AD1A8C72B41F}" dt="2023-10-26T15:01:25.700" v="6630"/>
            <ac:spMkLst>
              <pc:docMk/>
              <pc:sldMasterMk cId="2064884985" sldId="2147483648"/>
              <pc:sldLayoutMk cId="1318218211" sldId="2147483669"/>
              <ac:spMk id="14" creationId="{3D5A685A-F33E-68F1-D6ED-654C55A725CB}"/>
            </ac:spMkLst>
          </pc:spChg>
          <pc:spChg chg="add del">
            <ac:chgData name="Maneesh A M" userId="35fbd67b-35b9-4865-bbb3-802e881dc0e2" providerId="ADAL" clId="{A4E3411D-3E5C-4E16-BB2C-AD1A8C72B41F}" dt="2023-10-26T15:01:11.353" v="6626" actId="11529"/>
            <ac:spMkLst>
              <pc:docMk/>
              <pc:sldMasterMk cId="2064884985" sldId="2147483648"/>
              <pc:sldLayoutMk cId="1318218211" sldId="2147483669"/>
              <ac:spMk id="15" creationId="{919FE2D6-8A44-7B0B-B9C2-4E2ED18A946D}"/>
            </ac:spMkLst>
          </pc:spChg>
          <pc:spChg chg="add del mod">
            <ac:chgData name="Maneesh A M" userId="35fbd67b-35b9-4865-bbb3-802e881dc0e2" providerId="ADAL" clId="{A4E3411D-3E5C-4E16-BB2C-AD1A8C72B41F}" dt="2023-10-26T15:01:31.101" v="6631"/>
            <ac:spMkLst>
              <pc:docMk/>
              <pc:sldMasterMk cId="2064884985" sldId="2147483648"/>
              <pc:sldLayoutMk cId="1318218211" sldId="2147483669"/>
              <ac:spMk id="16" creationId="{69724394-6F20-A0F5-FC9C-7BBF329ED8EE}"/>
            </ac:spMkLst>
          </pc:spChg>
          <pc:spChg chg="add del">
            <ac:chgData name="Maneesh A M" userId="35fbd67b-35b9-4865-bbb3-802e881dc0e2" providerId="ADAL" clId="{A4E3411D-3E5C-4E16-BB2C-AD1A8C72B41F}" dt="2023-10-26T15:01:14.492" v="6627" actId="11529"/>
            <ac:spMkLst>
              <pc:docMk/>
              <pc:sldMasterMk cId="2064884985" sldId="2147483648"/>
              <pc:sldLayoutMk cId="1318218211" sldId="2147483669"/>
              <ac:spMk id="17" creationId="{5D315100-CDE2-9B93-CC28-21B6B47E8E63}"/>
            </ac:spMkLst>
          </pc:spChg>
          <pc:spChg chg="add del mod">
            <ac:chgData name="Maneesh A M" userId="35fbd67b-35b9-4865-bbb3-802e881dc0e2" providerId="ADAL" clId="{A4E3411D-3E5C-4E16-BB2C-AD1A8C72B41F}" dt="2023-10-26T15:01:37.064" v="6632"/>
            <ac:spMkLst>
              <pc:docMk/>
              <pc:sldMasterMk cId="2064884985" sldId="2147483648"/>
              <pc:sldLayoutMk cId="1318218211" sldId="2147483669"/>
              <ac:spMk id="18" creationId="{C7A194CE-9F83-C2F1-221F-A9C01E195CAA}"/>
            </ac:spMkLst>
          </pc:spChg>
          <pc:spChg chg="add del">
            <ac:chgData name="Maneesh A M" userId="35fbd67b-35b9-4865-bbb3-802e881dc0e2" providerId="ADAL" clId="{A4E3411D-3E5C-4E16-BB2C-AD1A8C72B41F}" dt="2023-10-26T15:01:17.615" v="6628" actId="11529"/>
            <ac:spMkLst>
              <pc:docMk/>
              <pc:sldMasterMk cId="2064884985" sldId="2147483648"/>
              <pc:sldLayoutMk cId="1318218211" sldId="2147483669"/>
              <ac:spMk id="19" creationId="{D5F9A98A-8209-EDCB-F0E7-24AB3946D6E7}"/>
            </ac:spMkLst>
          </pc:spChg>
          <pc:spChg chg="add del mod">
            <ac:chgData name="Maneesh A M" userId="35fbd67b-35b9-4865-bbb3-802e881dc0e2" providerId="ADAL" clId="{A4E3411D-3E5C-4E16-BB2C-AD1A8C72B41F}" dt="2023-10-26T15:01:43.077" v="6633"/>
            <ac:spMkLst>
              <pc:docMk/>
              <pc:sldMasterMk cId="2064884985" sldId="2147483648"/>
              <pc:sldLayoutMk cId="1318218211" sldId="2147483669"/>
              <ac:spMk id="20" creationId="{02A6103F-C1CC-054C-9B35-ED1612598409}"/>
            </ac:spMkLst>
          </pc:spChg>
          <pc:spChg chg="add del">
            <ac:chgData name="Maneesh A M" userId="35fbd67b-35b9-4865-bbb3-802e881dc0e2" providerId="ADAL" clId="{A4E3411D-3E5C-4E16-BB2C-AD1A8C72B41F}" dt="2023-10-26T15:01:20.410" v="6629" actId="11529"/>
            <ac:spMkLst>
              <pc:docMk/>
              <pc:sldMasterMk cId="2064884985" sldId="2147483648"/>
              <pc:sldLayoutMk cId="1318218211" sldId="2147483669"/>
              <ac:spMk id="21" creationId="{C0EC7983-3114-0FD4-6975-158AE6F86D46}"/>
            </ac:spMkLst>
          </pc:spChg>
          <pc:spChg chg="add del mod">
            <ac:chgData name="Maneesh A M" userId="35fbd67b-35b9-4865-bbb3-802e881dc0e2" providerId="ADAL" clId="{A4E3411D-3E5C-4E16-BB2C-AD1A8C72B41F}" dt="2023-10-26T15:01:48.086" v="6634"/>
            <ac:spMkLst>
              <pc:docMk/>
              <pc:sldMasterMk cId="2064884985" sldId="2147483648"/>
              <pc:sldLayoutMk cId="1318218211" sldId="2147483669"/>
              <ac:spMk id="22" creationId="{5094EFCE-792B-26AA-3856-7F7B3EF21756}"/>
            </ac:spMkLst>
          </pc:spChg>
          <pc:spChg chg="mod">
            <ac:chgData name="Maneesh A M" userId="35fbd67b-35b9-4865-bbb3-802e881dc0e2" providerId="ADAL" clId="{A4E3411D-3E5C-4E16-BB2C-AD1A8C72B41F}" dt="2023-10-26T15:01:25.700" v="6630"/>
            <ac:spMkLst>
              <pc:docMk/>
              <pc:sldMasterMk cId="2064884985" sldId="2147483648"/>
              <pc:sldLayoutMk cId="1318218211" sldId="2147483669"/>
              <ac:spMk id="23" creationId="{96150BD8-FAF7-44AD-ACCE-4ADC7E24D6F5}"/>
            </ac:spMkLst>
          </pc:spChg>
          <pc:spChg chg="mod">
            <ac:chgData name="Maneesh A M" userId="35fbd67b-35b9-4865-bbb3-802e881dc0e2" providerId="ADAL" clId="{A4E3411D-3E5C-4E16-BB2C-AD1A8C72B41F}" dt="2023-10-26T15:01:31.101" v="6631"/>
            <ac:spMkLst>
              <pc:docMk/>
              <pc:sldMasterMk cId="2064884985" sldId="2147483648"/>
              <pc:sldLayoutMk cId="1318218211" sldId="2147483669"/>
              <ac:spMk id="24" creationId="{85A87DD8-297F-5EFC-0D2F-FB4A34255CA9}"/>
            </ac:spMkLst>
          </pc:spChg>
          <pc:spChg chg="mod">
            <ac:chgData name="Maneesh A M" userId="35fbd67b-35b9-4865-bbb3-802e881dc0e2" providerId="ADAL" clId="{A4E3411D-3E5C-4E16-BB2C-AD1A8C72B41F}" dt="2023-10-26T15:01:37.064" v="6632"/>
            <ac:spMkLst>
              <pc:docMk/>
              <pc:sldMasterMk cId="2064884985" sldId="2147483648"/>
              <pc:sldLayoutMk cId="1318218211" sldId="2147483669"/>
              <ac:spMk id="25" creationId="{27105159-78FE-0F29-E4CF-F8C43C427ADE}"/>
            </ac:spMkLst>
          </pc:spChg>
          <pc:spChg chg="mod">
            <ac:chgData name="Maneesh A M" userId="35fbd67b-35b9-4865-bbb3-802e881dc0e2" providerId="ADAL" clId="{A4E3411D-3E5C-4E16-BB2C-AD1A8C72B41F}" dt="2023-10-26T15:01:43.077" v="6633"/>
            <ac:spMkLst>
              <pc:docMk/>
              <pc:sldMasterMk cId="2064884985" sldId="2147483648"/>
              <pc:sldLayoutMk cId="1318218211" sldId="2147483669"/>
              <ac:spMk id="26" creationId="{DA511B1C-1768-4095-8B05-AED5C3B72833}"/>
            </ac:spMkLst>
          </pc:spChg>
          <pc:spChg chg="mod">
            <ac:chgData name="Maneesh A M" userId="35fbd67b-35b9-4865-bbb3-802e881dc0e2" providerId="ADAL" clId="{A4E3411D-3E5C-4E16-BB2C-AD1A8C72B41F}" dt="2023-10-26T15:01:48.086" v="6634"/>
            <ac:spMkLst>
              <pc:docMk/>
              <pc:sldMasterMk cId="2064884985" sldId="2147483648"/>
              <pc:sldLayoutMk cId="1318218211" sldId="2147483669"/>
              <ac:spMk id="27" creationId="{4E57F455-5DA3-6433-14F3-D309B311C4F1}"/>
            </ac:spMkLst>
          </pc:spChg>
          <pc:grpChg chg="add del mod">
            <ac:chgData name="Maneesh A M" userId="35fbd67b-35b9-4865-bbb3-802e881dc0e2" providerId="ADAL" clId="{A4E3411D-3E5C-4E16-BB2C-AD1A8C72B41F}" dt="2023-11-09T06:00:28.519" v="8365" actId="478"/>
            <ac:grpSpMkLst>
              <pc:docMk/>
              <pc:sldMasterMk cId="2064884985" sldId="2147483648"/>
              <pc:sldLayoutMk cId="1318218211" sldId="2147483669"/>
              <ac:grpSpMk id="2" creationId="{5740C854-3371-BF26-7F2E-D512607C2CDA}"/>
            </ac:grpSpMkLst>
          </pc:grpChg>
          <pc:grpChg chg="add mod">
            <ac:chgData name="Maneesh A M" userId="35fbd67b-35b9-4865-bbb3-802e881dc0e2" providerId="ADAL" clId="{A4E3411D-3E5C-4E16-BB2C-AD1A8C72B41F}" dt="2023-11-09T04:55:25.778" v="8220"/>
            <ac:grpSpMkLst>
              <pc:docMk/>
              <pc:sldMasterMk cId="2064884985" sldId="2147483648"/>
              <pc:sldLayoutMk cId="1318218211" sldId="2147483669"/>
              <ac:grpSpMk id="4" creationId="{8350996D-33F4-9F13-F947-CA5C5F5F5F9F}"/>
            </ac:grpSpMkLst>
          </pc:grpChg>
          <pc:grpChg chg="del">
            <ac:chgData name="Maneesh A M" userId="35fbd67b-35b9-4865-bbb3-802e881dc0e2" providerId="ADAL" clId="{A4E3411D-3E5C-4E16-BB2C-AD1A8C72B41F}" dt="2023-11-09T04:48:14.211" v="8161" actId="478"/>
            <ac:grpSpMkLst>
              <pc:docMk/>
              <pc:sldMasterMk cId="2064884985" sldId="2147483648"/>
              <pc:sldLayoutMk cId="1318218211" sldId="2147483669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1:12.669" v="8383"/>
            <ac:grpSpMkLst>
              <pc:docMk/>
              <pc:sldMasterMk cId="2064884985" sldId="2147483648"/>
              <pc:sldLayoutMk cId="1318218211" sldId="2147483669"/>
              <ac:grpSpMk id="8" creationId="{0FA5376F-63D0-7CA9-BE42-3551FF9D156A}"/>
            </ac:grpSpMkLst>
          </pc:grpChg>
          <pc:cxnChg chg="mod">
            <ac:chgData name="Maneesh A M" userId="35fbd67b-35b9-4865-bbb3-802e881dc0e2" providerId="ADAL" clId="{A4E3411D-3E5C-4E16-BB2C-AD1A8C72B41F}" dt="2023-11-09T05:08:31.498" v="8299"/>
            <ac:cxnSpMkLst>
              <pc:docMk/>
              <pc:sldMasterMk cId="2064884985" sldId="2147483648"/>
              <pc:sldLayoutMk cId="1318218211" sldId="2147483669"/>
              <ac:cxnSpMk id="6" creationId="{E5C23215-407E-BFCA-D882-AF36622E6B5C}"/>
            </ac:cxnSpMkLst>
          </pc:cxnChg>
          <pc:cxnChg chg="mod">
            <ac:chgData name="Maneesh A M" userId="35fbd67b-35b9-4865-bbb3-802e881dc0e2" providerId="ADAL" clId="{A4E3411D-3E5C-4E16-BB2C-AD1A8C72B41F}" dt="2023-11-09T06:01:12.669" v="8383"/>
            <ac:cxnSpMkLst>
              <pc:docMk/>
              <pc:sldMasterMk cId="2064884985" sldId="2147483648"/>
              <pc:sldLayoutMk cId="1318218211" sldId="2147483669"/>
              <ac:cxnSpMk id="12" creationId="{91B4F0B9-CFA0-0638-106B-CE8A0DD6F81D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5:36.980" v="9729" actId="207"/>
          <pc:sldLayoutMkLst>
            <pc:docMk/>
            <pc:sldMasterMk cId="2064884985" sldId="2147483648"/>
            <pc:sldLayoutMk cId="918755256" sldId="2147483670"/>
          </pc:sldLayoutMkLst>
          <pc:spChg chg="add del mod">
            <ac:chgData name="Maneesh A M" userId="35fbd67b-35b9-4865-bbb3-802e881dc0e2" providerId="ADAL" clId="{A4E3411D-3E5C-4E16-BB2C-AD1A8C72B41F}" dt="2023-11-09T06:22:25.006" v="8934" actId="478"/>
            <ac:spMkLst>
              <pc:docMk/>
              <pc:sldMasterMk cId="2064884985" sldId="2147483648"/>
              <pc:sldLayoutMk cId="918755256" sldId="2147483670"/>
              <ac:spMk id="2" creationId="{3AB41089-BCCE-E04D-884F-1E57C39340CC}"/>
            </ac:spMkLst>
          </pc:spChg>
          <pc:spChg chg="add del mod">
            <ac:chgData name="Maneesh A M" userId="35fbd67b-35b9-4865-bbb3-802e881dc0e2" providerId="ADAL" clId="{A4E3411D-3E5C-4E16-BB2C-AD1A8C72B41F}" dt="2023-11-09T04:39:05.261" v="8138" actId="478"/>
            <ac:spMkLst>
              <pc:docMk/>
              <pc:sldMasterMk cId="2064884985" sldId="2147483648"/>
              <pc:sldLayoutMk cId="918755256" sldId="2147483670"/>
              <ac:spMk id="2" creationId="{6278D2FF-1E93-F1D7-47D4-8DF04E497355}"/>
            </ac:spMkLst>
          </pc:spChg>
          <pc:spChg chg="add mod">
            <ac:chgData name="Maneesh A M" userId="35fbd67b-35b9-4865-bbb3-802e881dc0e2" providerId="ADAL" clId="{A4E3411D-3E5C-4E16-BB2C-AD1A8C72B41F}" dt="2023-11-10T09:55:36.980" v="9729" actId="207"/>
            <ac:spMkLst>
              <pc:docMk/>
              <pc:sldMasterMk cId="2064884985" sldId="2147483648"/>
              <pc:sldLayoutMk cId="918755256" sldId="2147483670"/>
              <ac:spMk id="3" creationId="{2180B659-39A4-F638-264A-CF838940D505}"/>
            </ac:spMkLst>
          </pc:spChg>
          <pc:spChg chg="add del mod">
            <ac:chgData name="Maneesh A M" userId="35fbd67b-35b9-4865-bbb3-802e881dc0e2" providerId="ADAL" clId="{A4E3411D-3E5C-4E16-BB2C-AD1A8C72B41F}" dt="2023-11-09T06:00:31.852" v="8366" actId="478"/>
            <ac:spMkLst>
              <pc:docMk/>
              <pc:sldMasterMk cId="2064884985" sldId="2147483648"/>
              <pc:sldLayoutMk cId="918755256" sldId="2147483670"/>
              <ac:spMk id="3" creationId="{CE3786A5-365E-61AE-4BE0-F2A8E02F790A}"/>
            </ac:spMkLst>
          </pc:spChg>
          <pc:spChg chg="mod">
            <ac:chgData name="Maneesh A M" userId="35fbd67b-35b9-4865-bbb3-802e881dc0e2" providerId="ADAL" clId="{A4E3411D-3E5C-4E16-BB2C-AD1A8C72B41F}" dt="2023-11-09T05:08:33.069" v="8300"/>
            <ac:spMkLst>
              <pc:docMk/>
              <pc:sldMasterMk cId="2064884985" sldId="2147483648"/>
              <pc:sldLayoutMk cId="918755256" sldId="2147483670"/>
              <ac:spMk id="5" creationId="{2DF24E11-014F-06BF-BD6C-0B48DFF1428B}"/>
            </ac:spMkLst>
          </pc:spChg>
          <pc:spChg chg="del">
            <ac:chgData name="Maneesh A M" userId="35fbd67b-35b9-4865-bbb3-802e881dc0e2" providerId="ADAL" clId="{A4E3411D-3E5C-4E16-BB2C-AD1A8C72B41F}" dt="2023-11-09T04:39:05.261" v="8138" actId="478"/>
            <ac:spMkLst>
              <pc:docMk/>
              <pc:sldMasterMk cId="2064884985" sldId="2147483648"/>
              <pc:sldLayoutMk cId="918755256" sldId="2147483670"/>
              <ac:spMk id="5" creationId="{8606F026-6D65-09D2-E335-929EC06B31E6}"/>
            </ac:spMkLst>
          </pc:spChg>
          <pc:spChg chg="add mod">
            <ac:chgData name="Maneesh A M" userId="35fbd67b-35b9-4865-bbb3-802e881dc0e2" providerId="ADAL" clId="{A4E3411D-3E5C-4E16-BB2C-AD1A8C72B41F}" dt="2023-11-09T06:01:14.016" v="8384"/>
            <ac:spMkLst>
              <pc:docMk/>
              <pc:sldMasterMk cId="2064884985" sldId="2147483648"/>
              <pc:sldLayoutMk cId="918755256" sldId="2147483670"/>
              <ac:spMk id="7" creationId="{E2BA5682-21FA-E631-91EA-74F7C911041C}"/>
            </ac:spMkLst>
          </pc:spChg>
          <pc:spChg chg="del">
            <ac:chgData name="Maneesh A M" userId="35fbd67b-35b9-4865-bbb3-802e881dc0e2" providerId="ADAL" clId="{A4E3411D-3E5C-4E16-BB2C-AD1A8C72B41F}" dt="2023-11-09T04:39:05.261" v="8138" actId="478"/>
            <ac:spMkLst>
              <pc:docMk/>
              <pc:sldMasterMk cId="2064884985" sldId="2147483648"/>
              <pc:sldLayoutMk cId="918755256" sldId="2147483670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1:14.016" v="8384"/>
            <ac:spMkLst>
              <pc:docMk/>
              <pc:sldMasterMk cId="2064884985" sldId="2147483648"/>
              <pc:sldLayoutMk cId="918755256" sldId="2147483670"/>
              <ac:spMk id="9" creationId="{DE649977-5433-FDB7-6D40-CB4FC2E57B80}"/>
            </ac:spMkLst>
          </pc:spChg>
          <pc:spChg chg="mod">
            <ac:chgData name="Maneesh A M" userId="35fbd67b-35b9-4865-bbb3-802e881dc0e2" providerId="ADAL" clId="{A4E3411D-3E5C-4E16-BB2C-AD1A8C72B41F}" dt="2023-11-09T04:55:27.159" v="8221"/>
            <ac:spMkLst>
              <pc:docMk/>
              <pc:sldMasterMk cId="2064884985" sldId="2147483648"/>
              <pc:sldLayoutMk cId="918755256" sldId="2147483670"/>
              <ac:spMk id="10" creationId="{12E85268-E1A7-54E4-0D63-8724BD1BA080}"/>
            </ac:spMkLst>
          </pc:spChg>
          <pc:spChg chg="mod">
            <ac:chgData name="Maneesh A M" userId="35fbd67b-35b9-4865-bbb3-802e881dc0e2" providerId="ADAL" clId="{A4E3411D-3E5C-4E16-BB2C-AD1A8C72B41F}" dt="2023-11-09T04:55:27.159" v="8221"/>
            <ac:spMkLst>
              <pc:docMk/>
              <pc:sldMasterMk cId="2064884985" sldId="2147483648"/>
              <pc:sldLayoutMk cId="918755256" sldId="2147483670"/>
              <ac:spMk id="11" creationId="{6D39B0D1-9E64-F712-0B69-E59D050E42B0}"/>
            </ac:spMkLst>
          </pc:spChg>
          <pc:grpChg chg="add del mod">
            <ac:chgData name="Maneesh A M" userId="35fbd67b-35b9-4865-bbb3-802e881dc0e2" providerId="ADAL" clId="{A4E3411D-3E5C-4E16-BB2C-AD1A8C72B41F}" dt="2023-11-09T06:00:31.852" v="8366" actId="478"/>
            <ac:grpSpMkLst>
              <pc:docMk/>
              <pc:sldMasterMk cId="2064884985" sldId="2147483648"/>
              <pc:sldLayoutMk cId="918755256" sldId="2147483670"/>
              <ac:grpSpMk id="2" creationId="{8CAF000C-31A3-A145-BC1D-0CCE49BC559E}"/>
            </ac:grpSpMkLst>
          </pc:grpChg>
          <pc:grpChg chg="add mod">
            <ac:chgData name="Maneesh A M" userId="35fbd67b-35b9-4865-bbb3-802e881dc0e2" providerId="ADAL" clId="{A4E3411D-3E5C-4E16-BB2C-AD1A8C72B41F}" dt="2023-11-09T04:55:27.159" v="8221"/>
            <ac:grpSpMkLst>
              <pc:docMk/>
              <pc:sldMasterMk cId="2064884985" sldId="2147483648"/>
              <pc:sldLayoutMk cId="918755256" sldId="2147483670"/>
              <ac:grpSpMk id="4" creationId="{D3127610-1DBE-800C-049B-FC9309F578E8}"/>
            </ac:grpSpMkLst>
          </pc:grpChg>
          <pc:grpChg chg="del">
            <ac:chgData name="Maneesh A M" userId="35fbd67b-35b9-4865-bbb3-802e881dc0e2" providerId="ADAL" clId="{A4E3411D-3E5C-4E16-BB2C-AD1A8C72B41F}" dt="2023-11-09T04:48:16.127" v="8162" actId="478"/>
            <ac:grpSpMkLst>
              <pc:docMk/>
              <pc:sldMasterMk cId="2064884985" sldId="2147483648"/>
              <pc:sldLayoutMk cId="918755256" sldId="2147483670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1:14.016" v="8384"/>
            <ac:grpSpMkLst>
              <pc:docMk/>
              <pc:sldMasterMk cId="2064884985" sldId="2147483648"/>
              <pc:sldLayoutMk cId="918755256" sldId="2147483670"/>
              <ac:grpSpMk id="8" creationId="{AFFED372-ED44-1A7D-874C-36754A78008E}"/>
            </ac:grpSpMkLst>
          </pc:grpChg>
          <pc:cxnChg chg="mod">
            <ac:chgData name="Maneesh A M" userId="35fbd67b-35b9-4865-bbb3-802e881dc0e2" providerId="ADAL" clId="{A4E3411D-3E5C-4E16-BB2C-AD1A8C72B41F}" dt="2023-11-09T05:08:33.069" v="8300"/>
            <ac:cxnSpMkLst>
              <pc:docMk/>
              <pc:sldMasterMk cId="2064884985" sldId="2147483648"/>
              <pc:sldLayoutMk cId="918755256" sldId="2147483670"/>
              <ac:cxnSpMk id="6" creationId="{452F4BD3-E47A-1862-16E8-009AEC9F8BFB}"/>
            </ac:cxnSpMkLst>
          </pc:cxnChg>
          <pc:cxnChg chg="mod">
            <ac:chgData name="Maneesh A M" userId="35fbd67b-35b9-4865-bbb3-802e881dc0e2" providerId="ADAL" clId="{A4E3411D-3E5C-4E16-BB2C-AD1A8C72B41F}" dt="2023-11-09T06:01:14.016" v="8384"/>
            <ac:cxnSpMkLst>
              <pc:docMk/>
              <pc:sldMasterMk cId="2064884985" sldId="2147483648"/>
              <pc:sldLayoutMk cId="918755256" sldId="2147483670"/>
              <ac:cxnSpMk id="12" creationId="{4C7BB627-2B85-F17C-335B-8CB17D81B4DD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5:42.915" v="9733" actId="207"/>
          <pc:sldLayoutMkLst>
            <pc:docMk/>
            <pc:sldMasterMk cId="2064884985" sldId="2147483648"/>
            <pc:sldLayoutMk cId="2399714102" sldId="2147483671"/>
          </pc:sldLayoutMkLst>
          <pc:spChg chg="add del mod">
            <ac:chgData name="Maneesh A M" userId="35fbd67b-35b9-4865-bbb3-802e881dc0e2" providerId="ADAL" clId="{A4E3411D-3E5C-4E16-BB2C-AD1A8C72B41F}" dt="2023-11-09T06:22:54.582" v="8999" actId="478"/>
            <ac:spMkLst>
              <pc:docMk/>
              <pc:sldMasterMk cId="2064884985" sldId="2147483648"/>
              <pc:sldLayoutMk cId="2399714102" sldId="2147483671"/>
              <ac:spMk id="2" creationId="{18C51CDF-474C-D857-BA90-E33439572E34}"/>
            </ac:spMkLst>
          </pc:spChg>
          <pc:spChg chg="add del mod">
            <ac:chgData name="Maneesh A M" userId="35fbd67b-35b9-4865-bbb3-802e881dc0e2" providerId="ADAL" clId="{A4E3411D-3E5C-4E16-BB2C-AD1A8C72B41F}" dt="2023-11-09T04:39:08.872" v="8139" actId="478"/>
            <ac:spMkLst>
              <pc:docMk/>
              <pc:sldMasterMk cId="2064884985" sldId="2147483648"/>
              <pc:sldLayoutMk cId="2399714102" sldId="2147483671"/>
              <ac:spMk id="2" creationId="{7AF0838A-0B19-9287-6BEA-DE62091AAEA4}"/>
            </ac:spMkLst>
          </pc:spChg>
          <pc:spChg chg="add del mod">
            <ac:chgData name="Maneesh A M" userId="35fbd67b-35b9-4865-bbb3-802e881dc0e2" providerId="ADAL" clId="{A4E3411D-3E5C-4E16-BB2C-AD1A8C72B41F}" dt="2023-11-09T06:00:35.269" v="8367" actId="478"/>
            <ac:spMkLst>
              <pc:docMk/>
              <pc:sldMasterMk cId="2064884985" sldId="2147483648"/>
              <pc:sldLayoutMk cId="2399714102" sldId="2147483671"/>
              <ac:spMk id="3" creationId="{0753A4E5-1111-6354-46B3-E48CA5A8DACA}"/>
            </ac:spMkLst>
          </pc:spChg>
          <pc:spChg chg="add mod">
            <ac:chgData name="Maneesh A M" userId="35fbd67b-35b9-4865-bbb3-802e881dc0e2" providerId="ADAL" clId="{A4E3411D-3E5C-4E16-BB2C-AD1A8C72B41F}" dt="2023-11-10T09:55:42.915" v="9733" actId="207"/>
            <ac:spMkLst>
              <pc:docMk/>
              <pc:sldMasterMk cId="2064884985" sldId="2147483648"/>
              <pc:sldLayoutMk cId="2399714102" sldId="2147483671"/>
              <ac:spMk id="3" creationId="{7191E90E-3380-3A24-0D59-31854A1DA0AA}"/>
            </ac:spMkLst>
          </pc:spChg>
          <pc:spChg chg="del">
            <ac:chgData name="Maneesh A M" userId="35fbd67b-35b9-4865-bbb3-802e881dc0e2" providerId="ADAL" clId="{A4E3411D-3E5C-4E16-BB2C-AD1A8C72B41F}" dt="2023-11-09T04:39:08.872" v="8139" actId="478"/>
            <ac:spMkLst>
              <pc:docMk/>
              <pc:sldMasterMk cId="2064884985" sldId="2147483648"/>
              <pc:sldLayoutMk cId="2399714102" sldId="2147483671"/>
              <ac:spMk id="5" creationId="{8606F026-6D65-09D2-E335-929EC06B31E6}"/>
            </ac:spMkLst>
          </pc:spChg>
          <pc:spChg chg="mod">
            <ac:chgData name="Maneesh A M" userId="35fbd67b-35b9-4865-bbb3-802e881dc0e2" providerId="ADAL" clId="{A4E3411D-3E5C-4E16-BB2C-AD1A8C72B41F}" dt="2023-11-09T05:08:34.481" v="8301"/>
            <ac:spMkLst>
              <pc:docMk/>
              <pc:sldMasterMk cId="2064884985" sldId="2147483648"/>
              <pc:sldLayoutMk cId="2399714102" sldId="2147483671"/>
              <ac:spMk id="5" creationId="{AED8D260-4627-F67E-B653-F4C5A04BB29E}"/>
            </ac:spMkLst>
          </pc:spChg>
          <pc:spChg chg="add mod">
            <ac:chgData name="Maneesh A M" userId="35fbd67b-35b9-4865-bbb3-802e881dc0e2" providerId="ADAL" clId="{A4E3411D-3E5C-4E16-BB2C-AD1A8C72B41F}" dt="2023-11-09T06:01:15.482" v="8385"/>
            <ac:spMkLst>
              <pc:docMk/>
              <pc:sldMasterMk cId="2064884985" sldId="2147483648"/>
              <pc:sldLayoutMk cId="2399714102" sldId="2147483671"/>
              <ac:spMk id="7" creationId="{31134423-2143-D0FE-0881-E4724858A480}"/>
            </ac:spMkLst>
          </pc:spChg>
          <pc:spChg chg="del">
            <ac:chgData name="Maneesh A M" userId="35fbd67b-35b9-4865-bbb3-802e881dc0e2" providerId="ADAL" clId="{A4E3411D-3E5C-4E16-BB2C-AD1A8C72B41F}" dt="2023-11-09T04:39:08.872" v="8139" actId="478"/>
            <ac:spMkLst>
              <pc:docMk/>
              <pc:sldMasterMk cId="2064884985" sldId="2147483648"/>
              <pc:sldLayoutMk cId="2399714102" sldId="2147483671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1:15.482" v="8385"/>
            <ac:spMkLst>
              <pc:docMk/>
              <pc:sldMasterMk cId="2064884985" sldId="2147483648"/>
              <pc:sldLayoutMk cId="2399714102" sldId="2147483671"/>
              <ac:spMk id="9" creationId="{692C13F1-8AE8-A2CF-FAB3-22FFCED82994}"/>
            </ac:spMkLst>
          </pc:spChg>
          <pc:spChg chg="mod">
            <ac:chgData name="Maneesh A M" userId="35fbd67b-35b9-4865-bbb3-802e881dc0e2" providerId="ADAL" clId="{A4E3411D-3E5C-4E16-BB2C-AD1A8C72B41F}" dt="2023-11-09T04:55:28.621" v="8222"/>
            <ac:spMkLst>
              <pc:docMk/>
              <pc:sldMasterMk cId="2064884985" sldId="2147483648"/>
              <pc:sldLayoutMk cId="2399714102" sldId="2147483671"/>
              <ac:spMk id="10" creationId="{FC87294A-826F-75C8-AD20-CB2E7102303D}"/>
            </ac:spMkLst>
          </pc:spChg>
          <pc:spChg chg="mod">
            <ac:chgData name="Maneesh A M" userId="35fbd67b-35b9-4865-bbb3-802e881dc0e2" providerId="ADAL" clId="{A4E3411D-3E5C-4E16-BB2C-AD1A8C72B41F}" dt="2023-11-09T04:55:28.621" v="8222"/>
            <ac:spMkLst>
              <pc:docMk/>
              <pc:sldMasterMk cId="2064884985" sldId="2147483648"/>
              <pc:sldLayoutMk cId="2399714102" sldId="2147483671"/>
              <ac:spMk id="11" creationId="{66B94650-C0BD-0C49-3ECE-9980E4BC3D19}"/>
            </ac:spMkLst>
          </pc:spChg>
          <pc:grpChg chg="add del mod">
            <ac:chgData name="Maneesh A M" userId="35fbd67b-35b9-4865-bbb3-802e881dc0e2" providerId="ADAL" clId="{A4E3411D-3E5C-4E16-BB2C-AD1A8C72B41F}" dt="2023-11-09T06:00:35.269" v="8367" actId="478"/>
            <ac:grpSpMkLst>
              <pc:docMk/>
              <pc:sldMasterMk cId="2064884985" sldId="2147483648"/>
              <pc:sldLayoutMk cId="2399714102" sldId="2147483671"/>
              <ac:grpSpMk id="2" creationId="{B7CE16D8-CC3F-72C2-EF07-06C7EE0EED6F}"/>
            </ac:grpSpMkLst>
          </pc:grpChg>
          <pc:grpChg chg="add mod">
            <ac:chgData name="Maneesh A M" userId="35fbd67b-35b9-4865-bbb3-802e881dc0e2" providerId="ADAL" clId="{A4E3411D-3E5C-4E16-BB2C-AD1A8C72B41F}" dt="2023-11-09T04:55:28.621" v="8222"/>
            <ac:grpSpMkLst>
              <pc:docMk/>
              <pc:sldMasterMk cId="2064884985" sldId="2147483648"/>
              <pc:sldLayoutMk cId="2399714102" sldId="2147483671"/>
              <ac:grpSpMk id="4" creationId="{1B979B3C-BCAC-4FE5-7CE8-1FFA10BA63C6}"/>
            </ac:grpSpMkLst>
          </pc:grpChg>
          <pc:grpChg chg="del">
            <ac:chgData name="Maneesh A M" userId="35fbd67b-35b9-4865-bbb3-802e881dc0e2" providerId="ADAL" clId="{A4E3411D-3E5C-4E16-BB2C-AD1A8C72B41F}" dt="2023-11-09T04:48:17.900" v="8163" actId="478"/>
            <ac:grpSpMkLst>
              <pc:docMk/>
              <pc:sldMasterMk cId="2064884985" sldId="2147483648"/>
              <pc:sldLayoutMk cId="2399714102" sldId="2147483671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1:15.482" v="8385"/>
            <ac:grpSpMkLst>
              <pc:docMk/>
              <pc:sldMasterMk cId="2064884985" sldId="2147483648"/>
              <pc:sldLayoutMk cId="2399714102" sldId="2147483671"/>
              <ac:grpSpMk id="8" creationId="{A9BA6B4A-44FE-6A86-40B5-4BD08EF1C03B}"/>
            </ac:grpSpMkLst>
          </pc:grpChg>
          <pc:cxnChg chg="mod">
            <ac:chgData name="Maneesh A M" userId="35fbd67b-35b9-4865-bbb3-802e881dc0e2" providerId="ADAL" clId="{A4E3411D-3E5C-4E16-BB2C-AD1A8C72B41F}" dt="2023-11-09T05:08:34.481" v="8301"/>
            <ac:cxnSpMkLst>
              <pc:docMk/>
              <pc:sldMasterMk cId="2064884985" sldId="2147483648"/>
              <pc:sldLayoutMk cId="2399714102" sldId="2147483671"/>
              <ac:cxnSpMk id="6" creationId="{A47D92C4-A10C-BA43-F0C0-0F40AE0A91B6}"/>
            </ac:cxnSpMkLst>
          </pc:cxnChg>
          <pc:cxnChg chg="mod">
            <ac:chgData name="Maneesh A M" userId="35fbd67b-35b9-4865-bbb3-802e881dc0e2" providerId="ADAL" clId="{A4E3411D-3E5C-4E16-BB2C-AD1A8C72B41F}" dt="2023-11-09T06:01:15.482" v="8385"/>
            <ac:cxnSpMkLst>
              <pc:docMk/>
              <pc:sldMasterMk cId="2064884985" sldId="2147483648"/>
              <pc:sldLayoutMk cId="2399714102" sldId="2147483671"/>
              <ac:cxnSpMk id="12" creationId="{ABAA5DF7-6C05-2F7C-3850-616B07AE63A2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09T05:08:00.578" v="8283" actId="478"/>
          <pc:sldLayoutMkLst>
            <pc:docMk/>
            <pc:sldMasterMk cId="2064884985" sldId="2147483648"/>
            <pc:sldLayoutMk cId="1716573122" sldId="2147483672"/>
          </pc:sldLayoutMkLst>
          <pc:spChg chg="add del mod">
            <ac:chgData name="Maneesh A M" userId="35fbd67b-35b9-4865-bbb3-802e881dc0e2" providerId="ADAL" clId="{A4E3411D-3E5C-4E16-BB2C-AD1A8C72B41F}" dt="2023-10-26T13:15:38.480" v="6033" actId="478"/>
            <ac:spMkLst>
              <pc:docMk/>
              <pc:sldMasterMk cId="2064884985" sldId="2147483648"/>
              <pc:sldLayoutMk cId="1716573122" sldId="2147483672"/>
              <ac:spMk id="2" creationId="{0BDEAAAC-6FB5-3CCA-84E2-3BDFEB309FAA}"/>
            </ac:spMkLst>
          </pc:spChg>
          <pc:spChg chg="add del mod">
            <ac:chgData name="Maneesh A M" userId="35fbd67b-35b9-4865-bbb3-802e881dc0e2" providerId="ADAL" clId="{A4E3411D-3E5C-4E16-BB2C-AD1A8C72B41F}" dt="2023-11-09T05:08:00.578" v="8283" actId="478"/>
            <ac:spMkLst>
              <pc:docMk/>
              <pc:sldMasterMk cId="2064884985" sldId="2147483648"/>
              <pc:sldLayoutMk cId="1716573122" sldId="2147483672"/>
              <ac:spMk id="2" creationId="{F2EA66BA-8090-9E06-6C62-F815B1708E56}"/>
            </ac:spMkLst>
          </pc:spChg>
          <pc:spChg chg="mod">
            <ac:chgData name="Maneesh A M" userId="35fbd67b-35b9-4865-bbb3-802e881dc0e2" providerId="ADAL" clId="{A4E3411D-3E5C-4E16-BB2C-AD1A8C72B41F}" dt="2023-11-09T04:55:32.734" v="8225"/>
            <ac:spMkLst>
              <pc:docMk/>
              <pc:sldMasterMk cId="2064884985" sldId="2147483648"/>
              <pc:sldLayoutMk cId="1716573122" sldId="2147483672"/>
              <ac:spMk id="4" creationId="{DA5E23DE-E1C5-6690-4E64-C8D035553B69}"/>
            </ac:spMkLst>
          </pc:spChg>
          <pc:spChg chg="mod">
            <ac:chgData name="Maneesh A M" userId="35fbd67b-35b9-4865-bbb3-802e881dc0e2" providerId="ADAL" clId="{A4E3411D-3E5C-4E16-BB2C-AD1A8C72B41F}" dt="2023-11-09T04:55:32.734" v="8225"/>
            <ac:spMkLst>
              <pc:docMk/>
              <pc:sldMasterMk cId="2064884985" sldId="2147483648"/>
              <pc:sldLayoutMk cId="1716573122" sldId="2147483672"/>
              <ac:spMk id="5" creationId="{70C69043-A719-8D29-6874-8F87F8123238}"/>
            </ac:spMkLst>
          </pc:spChg>
          <pc:spChg chg="del">
            <ac:chgData name="Maneesh A M" userId="35fbd67b-35b9-4865-bbb3-802e881dc0e2" providerId="ADAL" clId="{A4E3411D-3E5C-4E16-BB2C-AD1A8C72B41F}" dt="2023-10-26T13:15:38.480" v="6033" actId="478"/>
            <ac:spMkLst>
              <pc:docMk/>
              <pc:sldMasterMk cId="2064884985" sldId="2147483648"/>
              <pc:sldLayoutMk cId="1716573122" sldId="2147483672"/>
              <ac:spMk id="5" creationId="{8606F026-6D65-09D2-E335-929EC06B31E6}"/>
            </ac:spMkLst>
          </pc:spChg>
          <pc:spChg chg="del">
            <ac:chgData name="Maneesh A M" userId="35fbd67b-35b9-4865-bbb3-802e881dc0e2" providerId="ADAL" clId="{A4E3411D-3E5C-4E16-BB2C-AD1A8C72B41F}" dt="2023-10-26T13:15:38.480" v="6033" actId="478"/>
            <ac:spMkLst>
              <pc:docMk/>
              <pc:sldMasterMk cId="2064884985" sldId="2147483648"/>
              <pc:sldLayoutMk cId="1716573122" sldId="2147483672"/>
              <ac:spMk id="9" creationId="{3AD73D8D-5A2A-5BB0-2A4F-81497AA93529}"/>
            </ac:spMkLst>
          </pc:spChg>
          <pc:grpChg chg="add del mod">
            <ac:chgData name="Maneesh A M" userId="35fbd67b-35b9-4865-bbb3-802e881dc0e2" providerId="ADAL" clId="{A4E3411D-3E5C-4E16-BB2C-AD1A8C72B41F}" dt="2023-11-09T05:08:00.578" v="8283" actId="478"/>
            <ac:grpSpMkLst>
              <pc:docMk/>
              <pc:sldMasterMk cId="2064884985" sldId="2147483648"/>
              <pc:sldLayoutMk cId="1716573122" sldId="2147483672"/>
              <ac:grpSpMk id="3" creationId="{55580C35-3D38-AC31-8D78-4885DF6620D6}"/>
            </ac:grpSpMkLst>
          </pc:grpChg>
          <pc:grpChg chg="del">
            <ac:chgData name="Maneesh A M" userId="35fbd67b-35b9-4865-bbb3-802e881dc0e2" providerId="ADAL" clId="{A4E3411D-3E5C-4E16-BB2C-AD1A8C72B41F}" dt="2023-10-26T13:15:38.480" v="6033" actId="478"/>
            <ac:grpSpMkLst>
              <pc:docMk/>
              <pc:sldMasterMk cId="2064884985" sldId="2147483648"/>
              <pc:sldLayoutMk cId="1716573122" sldId="2147483672"/>
              <ac:grpSpMk id="6" creationId="{ADC897C3-A0E1-8313-6F13-094E0D57CECC}"/>
            </ac:grpSpMkLst>
          </pc:grpChg>
        </pc:sldLayoutChg>
        <pc:sldLayoutChg chg="addSp delSp modSp add mod modTransition">
          <pc:chgData name="Maneesh A M" userId="35fbd67b-35b9-4865-bbb3-802e881dc0e2" providerId="ADAL" clId="{A4E3411D-3E5C-4E16-BB2C-AD1A8C72B41F}" dt="2023-11-10T09:55:47.202" v="9736" actId="207"/>
          <pc:sldLayoutMkLst>
            <pc:docMk/>
            <pc:sldMasterMk cId="2064884985" sldId="2147483648"/>
            <pc:sldLayoutMk cId="900101623" sldId="2147483673"/>
          </pc:sldLayoutMkLst>
          <pc:spChg chg="add del mod">
            <ac:chgData name="Maneesh A M" userId="35fbd67b-35b9-4865-bbb3-802e881dc0e2" providerId="ADAL" clId="{A4E3411D-3E5C-4E16-BB2C-AD1A8C72B41F}" dt="2023-11-10T08:41:09.454" v="9614" actId="478"/>
            <ac:spMkLst>
              <pc:docMk/>
              <pc:sldMasterMk cId="2064884985" sldId="2147483648"/>
              <pc:sldLayoutMk cId="900101623" sldId="2147483673"/>
              <ac:spMk id="2" creationId="{62D2497E-71A8-60AC-E044-6A89F9A66385}"/>
            </ac:spMkLst>
          </pc:spChg>
          <pc:spChg chg="add del mod">
            <ac:chgData name="Maneesh A M" userId="35fbd67b-35b9-4865-bbb3-802e881dc0e2" providerId="ADAL" clId="{A4E3411D-3E5C-4E16-BB2C-AD1A8C72B41F}" dt="2023-11-09T06:23:35.371" v="9019" actId="478"/>
            <ac:spMkLst>
              <pc:docMk/>
              <pc:sldMasterMk cId="2064884985" sldId="2147483648"/>
              <pc:sldLayoutMk cId="900101623" sldId="2147483673"/>
              <ac:spMk id="2" creationId="{76C5F4BF-8DEE-4F5B-7D4A-1228024E06F5}"/>
            </ac:spMkLst>
          </pc:spChg>
          <pc:spChg chg="del">
            <ac:chgData name="Maneesh A M" userId="35fbd67b-35b9-4865-bbb3-802e881dc0e2" providerId="ADAL" clId="{A4E3411D-3E5C-4E16-BB2C-AD1A8C72B41F}" dt="2023-11-09T04:39:12.028" v="8140" actId="478"/>
            <ac:spMkLst>
              <pc:docMk/>
              <pc:sldMasterMk cId="2064884985" sldId="2147483648"/>
              <pc:sldLayoutMk cId="900101623" sldId="2147483673"/>
              <ac:spMk id="2" creationId="{7AF0838A-0B19-9287-6BEA-DE62091AAEA4}"/>
            </ac:spMkLst>
          </pc:spChg>
          <pc:spChg chg="add del mod">
            <ac:chgData name="Maneesh A M" userId="35fbd67b-35b9-4865-bbb3-802e881dc0e2" providerId="ADAL" clId="{A4E3411D-3E5C-4E16-BB2C-AD1A8C72B41F}" dt="2023-11-09T06:00:38.452" v="8368" actId="478"/>
            <ac:spMkLst>
              <pc:docMk/>
              <pc:sldMasterMk cId="2064884985" sldId="2147483648"/>
              <pc:sldLayoutMk cId="900101623" sldId="2147483673"/>
              <ac:spMk id="3" creationId="{7E8F426D-EF5C-8883-3D32-D797DB7D7156}"/>
            </ac:spMkLst>
          </pc:spChg>
          <pc:spChg chg="add mod">
            <ac:chgData name="Maneesh A M" userId="35fbd67b-35b9-4865-bbb3-802e881dc0e2" providerId="ADAL" clId="{A4E3411D-3E5C-4E16-BB2C-AD1A8C72B41F}" dt="2023-11-10T09:55:47.202" v="9736" actId="207"/>
            <ac:spMkLst>
              <pc:docMk/>
              <pc:sldMasterMk cId="2064884985" sldId="2147483648"/>
              <pc:sldLayoutMk cId="900101623" sldId="2147483673"/>
              <ac:spMk id="3" creationId="{92C2A35C-5920-35B5-5B06-4085A65B3DED}"/>
            </ac:spMkLst>
          </pc:spChg>
          <pc:spChg chg="mod">
            <ac:chgData name="Maneesh A M" userId="35fbd67b-35b9-4865-bbb3-802e881dc0e2" providerId="ADAL" clId="{A4E3411D-3E5C-4E16-BB2C-AD1A8C72B41F}" dt="2023-11-09T05:08:35.942" v="8302"/>
            <ac:spMkLst>
              <pc:docMk/>
              <pc:sldMasterMk cId="2064884985" sldId="2147483648"/>
              <pc:sldLayoutMk cId="900101623" sldId="2147483673"/>
              <ac:spMk id="5" creationId="{1E9EBE5A-A597-EE66-DF11-C7871192A71A}"/>
            </ac:spMkLst>
          </pc:spChg>
          <pc:spChg chg="del">
            <ac:chgData name="Maneesh A M" userId="35fbd67b-35b9-4865-bbb3-802e881dc0e2" providerId="ADAL" clId="{A4E3411D-3E5C-4E16-BB2C-AD1A8C72B41F}" dt="2023-11-09T04:39:12.028" v="8140" actId="478"/>
            <ac:spMkLst>
              <pc:docMk/>
              <pc:sldMasterMk cId="2064884985" sldId="2147483648"/>
              <pc:sldLayoutMk cId="900101623" sldId="2147483673"/>
              <ac:spMk id="5" creationId="{8606F026-6D65-09D2-E335-929EC06B31E6}"/>
            </ac:spMkLst>
          </pc:spChg>
          <pc:spChg chg="add mod">
            <ac:chgData name="Maneesh A M" userId="35fbd67b-35b9-4865-bbb3-802e881dc0e2" providerId="ADAL" clId="{A4E3411D-3E5C-4E16-BB2C-AD1A8C72B41F}" dt="2023-11-10T08:41:11.310" v="9615" actId="14100"/>
            <ac:spMkLst>
              <pc:docMk/>
              <pc:sldMasterMk cId="2064884985" sldId="2147483648"/>
              <pc:sldLayoutMk cId="900101623" sldId="2147483673"/>
              <ac:spMk id="5" creationId="{9A6C9CD3-912E-3986-AF79-61A8BF92ED70}"/>
            </ac:spMkLst>
          </pc:spChg>
          <pc:spChg chg="add mod">
            <ac:chgData name="Maneesh A M" userId="35fbd67b-35b9-4865-bbb3-802e881dc0e2" providerId="ADAL" clId="{A4E3411D-3E5C-4E16-BB2C-AD1A8C72B41F}" dt="2023-11-09T06:01:16.752" v="8386"/>
            <ac:spMkLst>
              <pc:docMk/>
              <pc:sldMasterMk cId="2064884985" sldId="2147483648"/>
              <pc:sldLayoutMk cId="900101623" sldId="2147483673"/>
              <ac:spMk id="7" creationId="{FA05C913-4D41-8950-1DFF-EABCE9F3FD8D}"/>
            </ac:spMkLst>
          </pc:spChg>
          <pc:spChg chg="del">
            <ac:chgData name="Maneesh A M" userId="35fbd67b-35b9-4865-bbb3-802e881dc0e2" providerId="ADAL" clId="{A4E3411D-3E5C-4E16-BB2C-AD1A8C72B41F}" dt="2023-11-09T04:39:12.028" v="8140" actId="478"/>
            <ac:spMkLst>
              <pc:docMk/>
              <pc:sldMasterMk cId="2064884985" sldId="2147483648"/>
              <pc:sldLayoutMk cId="900101623" sldId="2147483673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1:16.752" v="8386"/>
            <ac:spMkLst>
              <pc:docMk/>
              <pc:sldMasterMk cId="2064884985" sldId="2147483648"/>
              <pc:sldLayoutMk cId="900101623" sldId="2147483673"/>
              <ac:spMk id="9" creationId="{45D50A86-E6BE-58D0-5B23-B7CEBB354D0D}"/>
            </ac:spMkLst>
          </pc:spChg>
          <pc:spChg chg="mod">
            <ac:chgData name="Maneesh A M" userId="35fbd67b-35b9-4865-bbb3-802e881dc0e2" providerId="ADAL" clId="{A4E3411D-3E5C-4E16-BB2C-AD1A8C72B41F}" dt="2023-11-09T04:55:29.876" v="8223"/>
            <ac:spMkLst>
              <pc:docMk/>
              <pc:sldMasterMk cId="2064884985" sldId="2147483648"/>
              <pc:sldLayoutMk cId="900101623" sldId="2147483673"/>
              <ac:spMk id="10" creationId="{A94E4B94-CA54-55A0-7B26-1FC6D85026C7}"/>
            </ac:spMkLst>
          </pc:spChg>
          <pc:spChg chg="mod">
            <ac:chgData name="Maneesh A M" userId="35fbd67b-35b9-4865-bbb3-802e881dc0e2" providerId="ADAL" clId="{A4E3411D-3E5C-4E16-BB2C-AD1A8C72B41F}" dt="2023-11-09T04:55:29.876" v="8223"/>
            <ac:spMkLst>
              <pc:docMk/>
              <pc:sldMasterMk cId="2064884985" sldId="2147483648"/>
              <pc:sldLayoutMk cId="900101623" sldId="2147483673"/>
              <ac:spMk id="11" creationId="{6F6E88EE-74D0-693D-78E0-37349DC20D2D}"/>
            </ac:spMkLst>
          </pc:spChg>
          <pc:grpChg chg="add del mod">
            <ac:chgData name="Maneesh A M" userId="35fbd67b-35b9-4865-bbb3-802e881dc0e2" providerId="ADAL" clId="{A4E3411D-3E5C-4E16-BB2C-AD1A8C72B41F}" dt="2023-11-09T06:00:38.452" v="8368" actId="478"/>
            <ac:grpSpMkLst>
              <pc:docMk/>
              <pc:sldMasterMk cId="2064884985" sldId="2147483648"/>
              <pc:sldLayoutMk cId="900101623" sldId="2147483673"/>
              <ac:grpSpMk id="2" creationId="{5530CE68-EDFC-53FA-14C4-9B8C541A80B5}"/>
            </ac:grpSpMkLst>
          </pc:grpChg>
          <pc:grpChg chg="add mod">
            <ac:chgData name="Maneesh A M" userId="35fbd67b-35b9-4865-bbb3-802e881dc0e2" providerId="ADAL" clId="{A4E3411D-3E5C-4E16-BB2C-AD1A8C72B41F}" dt="2023-11-09T04:55:29.876" v="8223"/>
            <ac:grpSpMkLst>
              <pc:docMk/>
              <pc:sldMasterMk cId="2064884985" sldId="2147483648"/>
              <pc:sldLayoutMk cId="900101623" sldId="2147483673"/>
              <ac:grpSpMk id="4" creationId="{B7A3172D-F948-4CD9-8AEC-8F5D7EC34B52}"/>
            </ac:grpSpMkLst>
          </pc:grpChg>
          <pc:grpChg chg="del">
            <ac:chgData name="Maneesh A M" userId="35fbd67b-35b9-4865-bbb3-802e881dc0e2" providerId="ADAL" clId="{A4E3411D-3E5C-4E16-BB2C-AD1A8C72B41F}" dt="2023-11-09T04:48:19.625" v="8164" actId="478"/>
            <ac:grpSpMkLst>
              <pc:docMk/>
              <pc:sldMasterMk cId="2064884985" sldId="2147483648"/>
              <pc:sldLayoutMk cId="900101623" sldId="2147483673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1:16.752" v="8386"/>
            <ac:grpSpMkLst>
              <pc:docMk/>
              <pc:sldMasterMk cId="2064884985" sldId="2147483648"/>
              <pc:sldLayoutMk cId="900101623" sldId="2147483673"/>
              <ac:grpSpMk id="8" creationId="{440EF7B8-4B1F-998A-5F92-65610A024444}"/>
            </ac:grpSpMkLst>
          </pc:grpChg>
          <pc:cxnChg chg="mod">
            <ac:chgData name="Maneesh A M" userId="35fbd67b-35b9-4865-bbb3-802e881dc0e2" providerId="ADAL" clId="{A4E3411D-3E5C-4E16-BB2C-AD1A8C72B41F}" dt="2023-11-09T05:08:35.942" v="8302"/>
            <ac:cxnSpMkLst>
              <pc:docMk/>
              <pc:sldMasterMk cId="2064884985" sldId="2147483648"/>
              <pc:sldLayoutMk cId="900101623" sldId="2147483673"/>
              <ac:cxnSpMk id="6" creationId="{7615E46E-67C6-21D1-3D75-89560F172D30}"/>
            </ac:cxnSpMkLst>
          </pc:cxnChg>
          <pc:cxnChg chg="mod">
            <ac:chgData name="Maneesh A M" userId="35fbd67b-35b9-4865-bbb3-802e881dc0e2" providerId="ADAL" clId="{A4E3411D-3E5C-4E16-BB2C-AD1A8C72B41F}" dt="2023-11-09T06:01:16.752" v="8386"/>
            <ac:cxnSpMkLst>
              <pc:docMk/>
              <pc:sldMasterMk cId="2064884985" sldId="2147483648"/>
              <pc:sldLayoutMk cId="900101623" sldId="2147483673"/>
              <ac:cxnSpMk id="12" creationId="{98341AC8-84C1-8755-DAFF-222551C97D6E}"/>
            </ac:cxnSpMkLst>
          </pc:cxnChg>
        </pc:sldLayoutChg>
        <pc:sldLayoutChg chg="addSp delSp modSp add mod modTransition">
          <pc:chgData name="Maneesh A M" userId="35fbd67b-35b9-4865-bbb3-802e881dc0e2" providerId="ADAL" clId="{A4E3411D-3E5C-4E16-BB2C-AD1A8C72B41F}" dt="2023-11-10T09:55:50.986" v="9739" actId="207"/>
          <pc:sldLayoutMkLst>
            <pc:docMk/>
            <pc:sldMasterMk cId="2064884985" sldId="2147483648"/>
            <pc:sldLayoutMk cId="2277830107" sldId="2147483674"/>
          </pc:sldLayoutMkLst>
          <pc:spChg chg="add del mod">
            <ac:chgData name="Maneesh A M" userId="35fbd67b-35b9-4865-bbb3-802e881dc0e2" providerId="ADAL" clId="{A4E3411D-3E5C-4E16-BB2C-AD1A8C72B41F}" dt="2023-11-09T06:25:04.485" v="9046" actId="478"/>
            <ac:spMkLst>
              <pc:docMk/>
              <pc:sldMasterMk cId="2064884985" sldId="2147483648"/>
              <pc:sldLayoutMk cId="2277830107" sldId="2147483674"/>
              <ac:spMk id="2" creationId="{2BF17685-8C21-135F-B327-2E8BED53D99F}"/>
            </ac:spMkLst>
          </pc:spChg>
          <pc:spChg chg="del">
            <ac:chgData name="Maneesh A M" userId="35fbd67b-35b9-4865-bbb3-802e881dc0e2" providerId="ADAL" clId="{A4E3411D-3E5C-4E16-BB2C-AD1A8C72B41F}" dt="2023-11-09T04:39:15.042" v="8141" actId="478"/>
            <ac:spMkLst>
              <pc:docMk/>
              <pc:sldMasterMk cId="2064884985" sldId="2147483648"/>
              <pc:sldLayoutMk cId="2277830107" sldId="2147483674"/>
              <ac:spMk id="2" creationId="{7AF0838A-0B19-9287-6BEA-DE62091AAEA4}"/>
            </ac:spMkLst>
          </pc:spChg>
          <pc:spChg chg="add del mod">
            <ac:chgData name="Maneesh A M" userId="35fbd67b-35b9-4865-bbb3-802e881dc0e2" providerId="ADAL" clId="{A4E3411D-3E5C-4E16-BB2C-AD1A8C72B41F}" dt="2023-11-09T06:00:42.401" v="8369" actId="478"/>
            <ac:spMkLst>
              <pc:docMk/>
              <pc:sldMasterMk cId="2064884985" sldId="2147483648"/>
              <pc:sldLayoutMk cId="2277830107" sldId="2147483674"/>
              <ac:spMk id="3" creationId="{4E88447E-1C59-50E0-650F-E34A9C2EC7B5}"/>
            </ac:spMkLst>
          </pc:spChg>
          <pc:spChg chg="add del mod">
            <ac:chgData name="Maneesh A M" userId="35fbd67b-35b9-4865-bbb3-802e881dc0e2" providerId="ADAL" clId="{A4E3411D-3E5C-4E16-BB2C-AD1A8C72B41F}" dt="2023-10-26T15:00:15.680" v="6617"/>
            <ac:spMkLst>
              <pc:docMk/>
              <pc:sldMasterMk cId="2064884985" sldId="2147483648"/>
              <pc:sldLayoutMk cId="2277830107" sldId="2147483674"/>
              <ac:spMk id="3" creationId="{C8936CB9-5BEE-6DA7-6586-86DC4BDC1DBB}"/>
            </ac:spMkLst>
          </pc:spChg>
          <pc:spChg chg="add del mod">
            <ac:chgData name="Maneesh A M" userId="35fbd67b-35b9-4865-bbb3-802e881dc0e2" providerId="ADAL" clId="{A4E3411D-3E5C-4E16-BB2C-AD1A8C72B41F}" dt="2023-11-09T06:24:57.246" v="9043" actId="478"/>
            <ac:spMkLst>
              <pc:docMk/>
              <pc:sldMasterMk cId="2064884985" sldId="2147483648"/>
              <pc:sldLayoutMk cId="2277830107" sldId="2147483674"/>
              <ac:spMk id="3" creationId="{EAF84FE0-044E-0554-A6A3-5A8D07F02BAE}"/>
            </ac:spMkLst>
          </pc:spChg>
          <pc:spChg chg="add del">
            <ac:chgData name="Maneesh A M" userId="35fbd67b-35b9-4865-bbb3-802e881dc0e2" providerId="ADAL" clId="{A4E3411D-3E5C-4E16-BB2C-AD1A8C72B41F}" dt="2023-10-26T15:00:10.460" v="6616" actId="11529"/>
            <ac:spMkLst>
              <pc:docMk/>
              <pc:sldMasterMk cId="2064884985" sldId="2147483648"/>
              <pc:sldLayoutMk cId="2277830107" sldId="2147483674"/>
              <ac:spMk id="4" creationId="{D4D90BF9-8642-72A2-3B06-7D73B65BE6FC}"/>
            </ac:spMkLst>
          </pc:spChg>
          <pc:spChg chg="mod">
            <ac:chgData name="Maneesh A M" userId="35fbd67b-35b9-4865-bbb3-802e881dc0e2" providerId="ADAL" clId="{A4E3411D-3E5C-4E16-BB2C-AD1A8C72B41F}" dt="2023-11-09T05:08:37.621" v="8303"/>
            <ac:spMkLst>
              <pc:docMk/>
              <pc:sldMasterMk cId="2064884985" sldId="2147483648"/>
              <pc:sldLayoutMk cId="2277830107" sldId="2147483674"/>
              <ac:spMk id="5" creationId="{094EC117-8A7C-40D7-F1E6-7239FC7B8085}"/>
            </ac:spMkLst>
          </pc:spChg>
          <pc:spChg chg="del">
            <ac:chgData name="Maneesh A M" userId="35fbd67b-35b9-4865-bbb3-802e881dc0e2" providerId="ADAL" clId="{A4E3411D-3E5C-4E16-BB2C-AD1A8C72B41F}" dt="2023-11-09T04:39:15.042" v="8141" actId="478"/>
            <ac:spMkLst>
              <pc:docMk/>
              <pc:sldMasterMk cId="2064884985" sldId="2147483648"/>
              <pc:sldLayoutMk cId="2277830107" sldId="2147483674"/>
              <ac:spMk id="5" creationId="{8606F026-6D65-09D2-E335-929EC06B31E6}"/>
            </ac:spMkLst>
          </pc:spChg>
          <pc:spChg chg="add mod">
            <ac:chgData name="Maneesh A M" userId="35fbd67b-35b9-4865-bbb3-802e881dc0e2" providerId="ADAL" clId="{A4E3411D-3E5C-4E16-BB2C-AD1A8C72B41F}" dt="2023-11-10T09:55:50.986" v="9739" actId="207"/>
            <ac:spMkLst>
              <pc:docMk/>
              <pc:sldMasterMk cId="2064884985" sldId="2147483648"/>
              <pc:sldLayoutMk cId="2277830107" sldId="2147483674"/>
              <ac:spMk id="5" creationId="{CBFD36FD-5180-2132-258E-A5071A39346A}"/>
            </ac:spMkLst>
          </pc:spChg>
          <pc:spChg chg="add del mod">
            <ac:chgData name="Maneesh A M" userId="35fbd67b-35b9-4865-bbb3-802e881dc0e2" providerId="ADAL" clId="{A4E3411D-3E5C-4E16-BB2C-AD1A8C72B41F}" dt="2023-11-09T06:26:10.025" v="9076" actId="478"/>
            <ac:spMkLst>
              <pc:docMk/>
              <pc:sldMasterMk cId="2064884985" sldId="2147483648"/>
              <pc:sldLayoutMk cId="2277830107" sldId="2147483674"/>
              <ac:spMk id="6" creationId="{542E99E4-734A-D8BE-583A-8A474625C10B}"/>
            </ac:spMkLst>
          </pc:spChg>
          <pc:spChg chg="add mod">
            <ac:chgData name="Maneesh A M" userId="35fbd67b-35b9-4865-bbb3-802e881dc0e2" providerId="ADAL" clId="{A4E3411D-3E5C-4E16-BB2C-AD1A8C72B41F}" dt="2023-11-09T06:01:17.854" v="8387"/>
            <ac:spMkLst>
              <pc:docMk/>
              <pc:sldMasterMk cId="2064884985" sldId="2147483648"/>
              <pc:sldLayoutMk cId="2277830107" sldId="2147483674"/>
              <ac:spMk id="7" creationId="{857DB015-70FC-F61E-CCC4-DE9A5CF92E25}"/>
            </ac:spMkLst>
          </pc:spChg>
          <pc:spChg chg="del">
            <ac:chgData name="Maneesh A M" userId="35fbd67b-35b9-4865-bbb3-802e881dc0e2" providerId="ADAL" clId="{A4E3411D-3E5C-4E16-BB2C-AD1A8C72B41F}" dt="2023-11-09T04:39:15.042" v="8141" actId="478"/>
            <ac:spMkLst>
              <pc:docMk/>
              <pc:sldMasterMk cId="2064884985" sldId="2147483648"/>
              <pc:sldLayoutMk cId="2277830107" sldId="2147483674"/>
              <ac:spMk id="9" creationId="{3AD73D8D-5A2A-5BB0-2A4F-81497AA93529}"/>
            </ac:spMkLst>
          </pc:spChg>
          <pc:spChg chg="mod">
            <ac:chgData name="Maneesh A M" userId="35fbd67b-35b9-4865-bbb3-802e881dc0e2" providerId="ADAL" clId="{A4E3411D-3E5C-4E16-BB2C-AD1A8C72B41F}" dt="2023-11-09T06:01:17.854" v="8387"/>
            <ac:spMkLst>
              <pc:docMk/>
              <pc:sldMasterMk cId="2064884985" sldId="2147483648"/>
              <pc:sldLayoutMk cId="2277830107" sldId="2147483674"/>
              <ac:spMk id="9" creationId="{3F1E39BD-1B38-5D29-0388-103B7DFC12F6}"/>
            </ac:spMkLst>
          </pc:spChg>
          <pc:spChg chg="mod">
            <ac:chgData name="Maneesh A M" userId="35fbd67b-35b9-4865-bbb3-802e881dc0e2" providerId="ADAL" clId="{A4E3411D-3E5C-4E16-BB2C-AD1A8C72B41F}" dt="2023-11-09T04:55:31.227" v="8224"/>
            <ac:spMkLst>
              <pc:docMk/>
              <pc:sldMasterMk cId="2064884985" sldId="2147483648"/>
              <pc:sldLayoutMk cId="2277830107" sldId="2147483674"/>
              <ac:spMk id="10" creationId="{2A3EDD2E-FB4F-BF47-EDC5-BCDCA641271B}"/>
            </ac:spMkLst>
          </pc:spChg>
          <pc:spChg chg="add del mod">
            <ac:chgData name="Maneesh A M" userId="35fbd67b-35b9-4865-bbb3-802e881dc0e2" providerId="ADAL" clId="{A4E3411D-3E5C-4E16-BB2C-AD1A8C72B41F}" dt="2023-10-26T15:00:15.680" v="6617"/>
            <ac:spMkLst>
              <pc:docMk/>
              <pc:sldMasterMk cId="2064884985" sldId="2147483648"/>
              <pc:sldLayoutMk cId="2277830107" sldId="2147483674"/>
              <ac:spMk id="10" creationId="{9E928FE3-56E2-B2FE-1F2D-93F362E0A022}"/>
            </ac:spMkLst>
          </pc:spChg>
          <pc:spChg chg="mod">
            <ac:chgData name="Maneesh A M" userId="35fbd67b-35b9-4865-bbb3-802e881dc0e2" providerId="ADAL" clId="{A4E3411D-3E5C-4E16-BB2C-AD1A8C72B41F}" dt="2023-10-26T15:00:15.680" v="6617"/>
            <ac:spMkLst>
              <pc:docMk/>
              <pc:sldMasterMk cId="2064884985" sldId="2147483648"/>
              <pc:sldLayoutMk cId="2277830107" sldId="2147483674"/>
              <ac:spMk id="11" creationId="{3FAC6C00-3ACB-3710-2328-EB96D927D678}"/>
            </ac:spMkLst>
          </pc:spChg>
          <pc:spChg chg="mod">
            <ac:chgData name="Maneesh A M" userId="35fbd67b-35b9-4865-bbb3-802e881dc0e2" providerId="ADAL" clId="{A4E3411D-3E5C-4E16-BB2C-AD1A8C72B41F}" dt="2023-11-09T04:55:31.227" v="8224"/>
            <ac:spMkLst>
              <pc:docMk/>
              <pc:sldMasterMk cId="2064884985" sldId="2147483648"/>
              <pc:sldLayoutMk cId="2277830107" sldId="2147483674"/>
              <ac:spMk id="12" creationId="{B968896B-A674-2CEA-F226-400E2AF4AB57}"/>
            </ac:spMkLst>
          </pc:spChg>
          <pc:spChg chg="add del mod">
            <ac:chgData name="Maneesh A M" userId="35fbd67b-35b9-4865-bbb3-802e881dc0e2" providerId="ADAL" clId="{A4E3411D-3E5C-4E16-BB2C-AD1A8C72B41F}" dt="2023-11-09T06:26:25.310" v="9078" actId="478"/>
            <ac:spMkLst>
              <pc:docMk/>
              <pc:sldMasterMk cId="2064884985" sldId="2147483648"/>
              <pc:sldLayoutMk cId="2277830107" sldId="2147483674"/>
              <ac:spMk id="14" creationId="{5DEB11B5-0347-4F00-8A24-8657A7DB14F8}"/>
            </ac:spMkLst>
          </pc:spChg>
          <pc:spChg chg="add mod">
            <ac:chgData name="Maneesh A M" userId="35fbd67b-35b9-4865-bbb3-802e881dc0e2" providerId="ADAL" clId="{A4E3411D-3E5C-4E16-BB2C-AD1A8C72B41F}" dt="2023-11-09T06:34:21.162" v="9326" actId="1035"/>
            <ac:spMkLst>
              <pc:docMk/>
              <pc:sldMasterMk cId="2064884985" sldId="2147483648"/>
              <pc:sldLayoutMk cId="2277830107" sldId="2147483674"/>
              <ac:spMk id="15" creationId="{2A4FF125-9AF7-23B5-8201-1FCF32694E3B}"/>
            </ac:spMkLst>
          </pc:spChg>
          <pc:spChg chg="add del mod">
            <ac:chgData name="Maneesh A M" userId="35fbd67b-35b9-4865-bbb3-802e881dc0e2" providerId="ADAL" clId="{A4E3411D-3E5C-4E16-BB2C-AD1A8C72B41F}" dt="2023-11-09T06:34:15.464" v="9311" actId="478"/>
            <ac:spMkLst>
              <pc:docMk/>
              <pc:sldMasterMk cId="2064884985" sldId="2147483648"/>
              <pc:sldLayoutMk cId="2277830107" sldId="2147483674"/>
              <ac:spMk id="16" creationId="{51A37EBC-BA49-6C2B-4253-4142A3CE3474}"/>
            </ac:spMkLst>
          </pc:spChg>
          <pc:spChg chg="add del mod">
            <ac:chgData name="Maneesh A M" userId="35fbd67b-35b9-4865-bbb3-802e881dc0e2" providerId="ADAL" clId="{A4E3411D-3E5C-4E16-BB2C-AD1A8C72B41F}" dt="2023-11-10T07:06:23.847" v="9359" actId="478"/>
            <ac:spMkLst>
              <pc:docMk/>
              <pc:sldMasterMk cId="2064884985" sldId="2147483648"/>
              <pc:sldLayoutMk cId="2277830107" sldId="2147483674"/>
              <ac:spMk id="17" creationId="{C536FE36-7CC0-51A3-EF0D-E4534104A1DF}"/>
            </ac:spMkLst>
          </pc:spChg>
          <pc:grpChg chg="add del mod">
            <ac:chgData name="Maneesh A M" userId="35fbd67b-35b9-4865-bbb3-802e881dc0e2" providerId="ADAL" clId="{A4E3411D-3E5C-4E16-BB2C-AD1A8C72B41F}" dt="2023-11-09T06:00:42.401" v="8369" actId="478"/>
            <ac:grpSpMkLst>
              <pc:docMk/>
              <pc:sldMasterMk cId="2064884985" sldId="2147483648"/>
              <pc:sldLayoutMk cId="2277830107" sldId="2147483674"/>
              <ac:grpSpMk id="2" creationId="{215D53D4-D134-C506-2029-DC670C0162DF}"/>
            </ac:grpSpMkLst>
          </pc:grpChg>
          <pc:grpChg chg="add mod">
            <ac:chgData name="Maneesh A M" userId="35fbd67b-35b9-4865-bbb3-802e881dc0e2" providerId="ADAL" clId="{A4E3411D-3E5C-4E16-BB2C-AD1A8C72B41F}" dt="2023-11-09T04:55:31.227" v="8224"/>
            <ac:grpSpMkLst>
              <pc:docMk/>
              <pc:sldMasterMk cId="2064884985" sldId="2147483648"/>
              <pc:sldLayoutMk cId="2277830107" sldId="2147483674"/>
              <ac:grpSpMk id="4" creationId="{56F713CA-FA53-0CED-5570-BCAF9287AC3F}"/>
            </ac:grpSpMkLst>
          </pc:grpChg>
          <pc:grpChg chg="del">
            <ac:chgData name="Maneesh A M" userId="35fbd67b-35b9-4865-bbb3-802e881dc0e2" providerId="ADAL" clId="{A4E3411D-3E5C-4E16-BB2C-AD1A8C72B41F}" dt="2023-11-09T04:48:21.291" v="8165" actId="478"/>
            <ac:grpSpMkLst>
              <pc:docMk/>
              <pc:sldMasterMk cId="2064884985" sldId="2147483648"/>
              <pc:sldLayoutMk cId="2277830107" sldId="2147483674"/>
              <ac:grpSpMk id="6" creationId="{ADC897C3-A0E1-8313-6F13-094E0D57CECC}"/>
            </ac:grpSpMkLst>
          </pc:grpChg>
          <pc:grpChg chg="add mod">
            <ac:chgData name="Maneesh A M" userId="35fbd67b-35b9-4865-bbb3-802e881dc0e2" providerId="ADAL" clId="{A4E3411D-3E5C-4E16-BB2C-AD1A8C72B41F}" dt="2023-11-09T06:01:17.854" v="8387"/>
            <ac:grpSpMkLst>
              <pc:docMk/>
              <pc:sldMasterMk cId="2064884985" sldId="2147483648"/>
              <pc:sldLayoutMk cId="2277830107" sldId="2147483674"/>
              <ac:grpSpMk id="8" creationId="{1CB69A9A-5FFE-E9D4-1473-D2F0AF44BF8D}"/>
            </ac:grpSpMkLst>
          </pc:grpChg>
          <pc:cxnChg chg="mod">
            <ac:chgData name="Maneesh A M" userId="35fbd67b-35b9-4865-bbb3-802e881dc0e2" providerId="ADAL" clId="{A4E3411D-3E5C-4E16-BB2C-AD1A8C72B41F}" dt="2023-11-09T05:08:37.621" v="8303"/>
            <ac:cxnSpMkLst>
              <pc:docMk/>
              <pc:sldMasterMk cId="2064884985" sldId="2147483648"/>
              <pc:sldLayoutMk cId="2277830107" sldId="2147483674"/>
              <ac:cxnSpMk id="6" creationId="{C8533FB3-01F3-F89C-3150-5B3632C41229}"/>
            </ac:cxnSpMkLst>
          </pc:cxnChg>
          <pc:cxnChg chg="mod">
            <ac:chgData name="Maneesh A M" userId="35fbd67b-35b9-4865-bbb3-802e881dc0e2" providerId="ADAL" clId="{A4E3411D-3E5C-4E16-BB2C-AD1A8C72B41F}" dt="2023-11-09T06:01:17.854" v="8387"/>
            <ac:cxnSpMkLst>
              <pc:docMk/>
              <pc:sldMasterMk cId="2064884985" sldId="2147483648"/>
              <pc:sldLayoutMk cId="2277830107" sldId="2147483674"/>
              <ac:cxnSpMk id="13" creationId="{A8285B4E-FBF1-9741-F0A6-D09151079D12}"/>
            </ac:cxnSpMkLst>
          </pc:cxn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D97B-4801-B59B-46E051C4BD12}"/>
              </c:ext>
            </c:extLst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0C-4020-857C-1A366E4FF6D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0C-4020-857C-1A366E4FF6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2528975"/>
        <c:axId val="1812367792"/>
      </c:barChart>
      <c:catAx>
        <c:axId val="722528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2367792"/>
        <c:crosses val="autoZero"/>
        <c:auto val="1"/>
        <c:lblAlgn val="ctr"/>
        <c:lblOffset val="100"/>
        <c:noMultiLvlLbl val="0"/>
      </c:catAx>
      <c:valAx>
        <c:axId val="18123677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22528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2"/>
          <c:order val="0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DC5B-498C-926F-403CAF57EB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31431520"/>
        <c:axId val="655307568"/>
      </c:lineChart>
      <c:catAx>
        <c:axId val="731431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5307568"/>
        <c:crosses val="autoZero"/>
        <c:auto val="1"/>
        <c:lblAlgn val="ctr"/>
        <c:lblOffset val="100"/>
        <c:noMultiLvlLbl val="0"/>
      </c:catAx>
      <c:valAx>
        <c:axId val="655307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31431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5AD-40CB-A719-EE0EEA3659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59149200"/>
        <c:axId val="786433328"/>
      </c:barChart>
      <c:catAx>
        <c:axId val="859149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86433328"/>
        <c:crosses val="autoZero"/>
        <c:auto val="1"/>
        <c:lblAlgn val="ctr"/>
        <c:lblOffset val="100"/>
        <c:noMultiLvlLbl val="0"/>
      </c:catAx>
      <c:valAx>
        <c:axId val="786433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59149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A78335D-EAA4-3BD1-0410-A47AE7C673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83563" y="1289050"/>
            <a:ext cx="3044287" cy="4279900"/>
          </a:xfrm>
          <a:custGeom>
            <a:avLst/>
            <a:gdLst>
              <a:gd name="connsiteX0" fmla="*/ 0 w 3044287"/>
              <a:gd name="connsiteY0" fmla="*/ 0 h 4279900"/>
              <a:gd name="connsiteX1" fmla="*/ 3044287 w 3044287"/>
              <a:gd name="connsiteY1" fmla="*/ 0 h 4279900"/>
              <a:gd name="connsiteX2" fmla="*/ 3044287 w 3044287"/>
              <a:gd name="connsiteY2" fmla="*/ 4279900 h 4279900"/>
              <a:gd name="connsiteX3" fmla="*/ 0 w 3044287"/>
              <a:gd name="connsiteY3" fmla="*/ 4279900 h 427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287" h="4279900">
                <a:moveTo>
                  <a:pt x="0" y="0"/>
                </a:moveTo>
                <a:lnTo>
                  <a:pt x="3044287" y="0"/>
                </a:lnTo>
                <a:lnTo>
                  <a:pt x="3044287" y="4279900"/>
                </a:lnTo>
                <a:lnTo>
                  <a:pt x="0" y="427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EA14AC-D081-CC98-11D1-DAED272B2F3D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D611A06-6D6C-6B7D-236B-C7FD52820604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98C43A74-76E8-35CB-4AB9-F3A4BF64AE45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5B9D8880-F0A8-6B69-5E3C-2C18CCFD94E3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4B05B61-2A9B-1F59-EE5F-A35A386CD04D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FD5C3B8-6D0E-3699-6000-60E23CC59DEE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9F8571F-D298-9445-7F38-E8D95A03E007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8">
            <a:extLst>
              <a:ext uri="{FF2B5EF4-FFF2-40B4-BE49-F238E27FC236}">
                <a16:creationId xmlns:a16="http://schemas.microsoft.com/office/drawing/2014/main" id="{DB20F608-97A6-6E9E-0D50-38778D9B4E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25370" y="2236763"/>
            <a:ext cx="62464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>
              <a:defRPr lang="en-IN" sz="80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8000" dirty="0">
                <a:solidFill>
                  <a:schemeClr val="accent1"/>
                </a:solidFill>
                <a:latin typeface="+mj-lt"/>
              </a:rPr>
              <a:t>sales</a:t>
            </a:r>
            <a:r>
              <a:rPr lang="en-US" sz="80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8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deck </a:t>
            </a:r>
            <a:endParaRPr lang="en-IN" sz="8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117FFA73-9F6D-D41C-8188-ACBBE674846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4721" y="3501014"/>
            <a:ext cx="6315751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US" sz="1100" spc="125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sz="1100" spc="125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Free Presentation Template</a:t>
            </a:r>
            <a:endParaRPr lang="en-IN" sz="1100" spc="125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7072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1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D009CE1-5D72-6D30-90EC-63CB34172D3E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E6C6A4F-1417-D283-EEBA-2B0ACE68512F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2840D28-8F42-F2CC-9F2D-57F2995F25CA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1F5EEE4-6A56-542D-9BF1-084E89B6D337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97272CA-79D7-A4EE-251A-B5B1B94D27E7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CF3AC7C-3EC4-9042-0DB0-E9CDF6EC29B5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6EBDBFFC-76D7-6620-5377-59E6DF7E43E7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3B5B960-CADB-C0C4-C688-4182A4EC86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84675" y="1189772"/>
            <a:ext cx="342265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</a:rPr>
              <a:t>Market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Analysis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63515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74B70E3-9252-E43B-DB75-B937F5129C4B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E6593DA-D1A4-B162-4DD9-1B8F2E202672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C2E343C-30A3-0B67-2799-BF65AEC46420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E8035F4-43BB-C243-B97B-0291DF4C3056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DBB5907-019B-E4CC-4EAB-1F829E62DC08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6FBB286-2A7E-E138-E992-A3019032AAF8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228A7DA-EB7F-54A7-5965-F85F3B53B64C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846F5242-7ACF-76F1-8436-00F299C6CE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8568" y="1024037"/>
            <a:ext cx="293147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Business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Model Canvas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32100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67BF526-5640-6EAD-A9F0-5CD9C4105A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43025" y="2285423"/>
            <a:ext cx="4752975" cy="1996823"/>
          </a:xfrm>
          <a:custGeom>
            <a:avLst/>
            <a:gdLst>
              <a:gd name="connsiteX0" fmla="*/ 0 w 4752975"/>
              <a:gd name="connsiteY0" fmla="*/ 0 h 1996823"/>
              <a:gd name="connsiteX1" fmla="*/ 4752975 w 4752975"/>
              <a:gd name="connsiteY1" fmla="*/ 0 h 1996823"/>
              <a:gd name="connsiteX2" fmla="*/ 4752975 w 4752975"/>
              <a:gd name="connsiteY2" fmla="*/ 1996823 h 1996823"/>
              <a:gd name="connsiteX3" fmla="*/ 0 w 4752975"/>
              <a:gd name="connsiteY3" fmla="*/ 1996823 h 1996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52975" h="1996823">
                <a:moveTo>
                  <a:pt x="0" y="0"/>
                </a:moveTo>
                <a:lnTo>
                  <a:pt x="4752975" y="0"/>
                </a:lnTo>
                <a:lnTo>
                  <a:pt x="4752975" y="1996823"/>
                </a:lnTo>
                <a:lnTo>
                  <a:pt x="0" y="19968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59E9D5B-8C3B-B732-631F-DAB9D26C69F1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D7F0FB57-7365-461D-6998-F5E9FDA1F21A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878A47C0-C626-8328-BF15-B249B3990D5D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3BE2DC1-EDD7-81A5-E841-9E98E4A60F70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4B5F735-D57C-8276-6F93-1CF87D01B334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8C2F334-545C-0E1C-BF70-C7370F0670B7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A7031E5-EFCB-551A-8AED-0D880BC92152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7CB47DD5-BC2E-7D31-7A75-0E13885533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8567" y="1040706"/>
            <a:ext cx="408638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Sales and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Marketing Strategy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D5742AB8-A07A-766B-5D6E-8508050D6C8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95525" y="4757349"/>
            <a:ext cx="1559606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B389EE95-D734-D33D-A243-34D47AC09BE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55757" y="2249099"/>
            <a:ext cx="153579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21239022-FD3A-666A-213E-E36E7BDDE1C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055757" y="2944424"/>
            <a:ext cx="1526267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B720440C-CEB8-55BF-7E61-5C91DF6780A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058138" y="3640861"/>
            <a:ext cx="1540556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1" name="Text Placeholder 16">
            <a:extLst>
              <a:ext uri="{FF2B5EF4-FFF2-40B4-BE49-F238E27FC236}">
                <a16:creationId xmlns:a16="http://schemas.microsoft.com/office/drawing/2014/main" id="{C882405B-06F2-DF4A-490A-1F4190B1193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056550" y="4282211"/>
            <a:ext cx="1544525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2" name="Text Placeholder 16">
            <a:extLst>
              <a:ext uri="{FF2B5EF4-FFF2-40B4-BE49-F238E27FC236}">
                <a16:creationId xmlns:a16="http://schemas.microsoft.com/office/drawing/2014/main" id="{4F9FA569-1EC8-5D58-2858-466211BCE3B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056550" y="4977536"/>
            <a:ext cx="1551669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5712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D21C393-9CE1-EF05-1EB4-162E54CAD8B9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2353863-6736-B230-1F64-24FD9D8164BE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2F5001D-30A6-19B2-7FA1-699999A5087A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4644720-B502-FE9C-C40F-1875B2408161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CA9C2F3-81B7-A0F7-EF7E-EF8EFC1ABF9C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4BF8942-B91E-D64F-B056-39CB81BEBFF9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7902927-FBE8-2748-12A8-F868DF0C9B9A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DD055820-1A6E-CB9E-AD5C-3CA86CA930A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9361" y="1188344"/>
            <a:ext cx="353313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Sales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Milestones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39108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6D89CAA-8A0A-82A1-C958-10AD6D4D5230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331A689-6049-7114-0465-2F83AA18A5D0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847E348-FC4A-E0E4-BE2B-215D9517D02B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794E566-AE91-7C83-1506-1A0E2610BF4A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5811796-6D1B-A9B1-6479-7D9C55948F38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9A800F4-13D9-7115-7C46-C3250551A6C7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C1695F7-6033-22C4-D2E2-B81B9A071FE8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4D41CEBF-5261-611A-CD5F-C35FD5EEA5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9362" y="1183581"/>
            <a:ext cx="445706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Financial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Projections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6" name="Text Placeholder 16">
            <a:extLst>
              <a:ext uri="{FF2B5EF4-FFF2-40B4-BE49-F238E27FC236}">
                <a16:creationId xmlns:a16="http://schemas.microsoft.com/office/drawing/2014/main" id="{45AFEF65-8D4D-7DCE-D2B2-1DD3796AF7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58207" y="2568345"/>
            <a:ext cx="1392918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Free Cash Flow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Text Placeholder 16">
            <a:extLst>
              <a:ext uri="{FF2B5EF4-FFF2-40B4-BE49-F238E27FC236}">
                <a16:creationId xmlns:a16="http://schemas.microsoft.com/office/drawing/2014/main" id="{F09728FE-4B1F-ECC0-64DE-5C82637C651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662691" y="2562628"/>
            <a:ext cx="1247821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Cash Balance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96389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96150BD8-FAF7-44AD-ACCE-4ADC7E24D6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7825" y="3854316"/>
            <a:ext cx="1219200" cy="1190632"/>
          </a:xfrm>
          <a:custGeom>
            <a:avLst/>
            <a:gdLst>
              <a:gd name="connsiteX0" fmla="*/ 0 w 1219200"/>
              <a:gd name="connsiteY0" fmla="*/ 0 h 1190632"/>
              <a:gd name="connsiteX1" fmla="*/ 1219200 w 1219200"/>
              <a:gd name="connsiteY1" fmla="*/ 0 h 1190632"/>
              <a:gd name="connsiteX2" fmla="*/ 1219200 w 1219200"/>
              <a:gd name="connsiteY2" fmla="*/ 1190632 h 1190632"/>
              <a:gd name="connsiteX3" fmla="*/ 0 w 1219200"/>
              <a:gd name="connsiteY3" fmla="*/ 1190632 h 119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" h="1190632">
                <a:moveTo>
                  <a:pt x="0" y="0"/>
                </a:moveTo>
                <a:lnTo>
                  <a:pt x="1219200" y="0"/>
                </a:lnTo>
                <a:lnTo>
                  <a:pt x="1219200" y="1190632"/>
                </a:lnTo>
                <a:lnTo>
                  <a:pt x="0" y="11906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5A87DD8-297F-5EFC-0D2F-FB4A34255CA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06875" y="3854316"/>
            <a:ext cx="1219200" cy="1190632"/>
          </a:xfrm>
          <a:custGeom>
            <a:avLst/>
            <a:gdLst>
              <a:gd name="connsiteX0" fmla="*/ 0 w 1219200"/>
              <a:gd name="connsiteY0" fmla="*/ 0 h 1190632"/>
              <a:gd name="connsiteX1" fmla="*/ 1219200 w 1219200"/>
              <a:gd name="connsiteY1" fmla="*/ 0 h 1190632"/>
              <a:gd name="connsiteX2" fmla="*/ 1219200 w 1219200"/>
              <a:gd name="connsiteY2" fmla="*/ 1190632 h 1190632"/>
              <a:gd name="connsiteX3" fmla="*/ 0 w 1219200"/>
              <a:gd name="connsiteY3" fmla="*/ 1190632 h 119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" h="1190632">
                <a:moveTo>
                  <a:pt x="0" y="0"/>
                </a:moveTo>
                <a:lnTo>
                  <a:pt x="1219200" y="0"/>
                </a:lnTo>
                <a:lnTo>
                  <a:pt x="1219200" y="1190632"/>
                </a:lnTo>
                <a:lnTo>
                  <a:pt x="0" y="11906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27105159-78FE-0F29-E4CF-F8C43C427A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65925" y="3854316"/>
            <a:ext cx="1219200" cy="1190632"/>
          </a:xfrm>
          <a:custGeom>
            <a:avLst/>
            <a:gdLst>
              <a:gd name="connsiteX0" fmla="*/ 0 w 1219200"/>
              <a:gd name="connsiteY0" fmla="*/ 0 h 1190632"/>
              <a:gd name="connsiteX1" fmla="*/ 1219200 w 1219200"/>
              <a:gd name="connsiteY1" fmla="*/ 0 h 1190632"/>
              <a:gd name="connsiteX2" fmla="*/ 1219200 w 1219200"/>
              <a:gd name="connsiteY2" fmla="*/ 1190632 h 1190632"/>
              <a:gd name="connsiteX3" fmla="*/ 0 w 1219200"/>
              <a:gd name="connsiteY3" fmla="*/ 1190632 h 119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" h="1190632">
                <a:moveTo>
                  <a:pt x="0" y="0"/>
                </a:moveTo>
                <a:lnTo>
                  <a:pt x="1219200" y="0"/>
                </a:lnTo>
                <a:lnTo>
                  <a:pt x="1219200" y="1190632"/>
                </a:lnTo>
                <a:lnTo>
                  <a:pt x="0" y="11906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A511B1C-1768-4095-8B05-AED5C3B728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24974" y="3854316"/>
            <a:ext cx="1219200" cy="1190632"/>
          </a:xfrm>
          <a:custGeom>
            <a:avLst/>
            <a:gdLst>
              <a:gd name="connsiteX0" fmla="*/ 0 w 1219200"/>
              <a:gd name="connsiteY0" fmla="*/ 0 h 1190632"/>
              <a:gd name="connsiteX1" fmla="*/ 1219200 w 1219200"/>
              <a:gd name="connsiteY1" fmla="*/ 0 h 1190632"/>
              <a:gd name="connsiteX2" fmla="*/ 1219200 w 1219200"/>
              <a:gd name="connsiteY2" fmla="*/ 1190632 h 1190632"/>
              <a:gd name="connsiteX3" fmla="*/ 0 w 1219200"/>
              <a:gd name="connsiteY3" fmla="*/ 1190632 h 119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" h="1190632">
                <a:moveTo>
                  <a:pt x="0" y="0"/>
                </a:moveTo>
                <a:lnTo>
                  <a:pt x="1219200" y="0"/>
                </a:lnTo>
                <a:lnTo>
                  <a:pt x="1219200" y="1190632"/>
                </a:lnTo>
                <a:lnTo>
                  <a:pt x="0" y="11906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4E57F455-5DA3-6433-14F3-D309B311C4F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86400" y="1802395"/>
            <a:ext cx="1219200" cy="1190632"/>
          </a:xfrm>
          <a:custGeom>
            <a:avLst/>
            <a:gdLst>
              <a:gd name="connsiteX0" fmla="*/ 0 w 1219200"/>
              <a:gd name="connsiteY0" fmla="*/ 0 h 1190632"/>
              <a:gd name="connsiteX1" fmla="*/ 1219200 w 1219200"/>
              <a:gd name="connsiteY1" fmla="*/ 0 h 1190632"/>
              <a:gd name="connsiteX2" fmla="*/ 1219200 w 1219200"/>
              <a:gd name="connsiteY2" fmla="*/ 1190632 h 1190632"/>
              <a:gd name="connsiteX3" fmla="*/ 0 w 1219200"/>
              <a:gd name="connsiteY3" fmla="*/ 1190632 h 1190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" h="1190632">
                <a:moveTo>
                  <a:pt x="0" y="0"/>
                </a:moveTo>
                <a:lnTo>
                  <a:pt x="1219200" y="0"/>
                </a:lnTo>
                <a:lnTo>
                  <a:pt x="1219200" y="1190632"/>
                </a:lnTo>
                <a:lnTo>
                  <a:pt x="0" y="11906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350996D-33F4-9F13-F947-CA5C5F5F5F9F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151FFFF-E73E-FA53-10B0-2C6D40CE01E7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80B0E88-4009-0383-9379-D7AAE3CD38F0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D9A3E13-77DC-760B-5E3C-94A0A760A54C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FA5376F-63D0-7CA9-BE42-3551FF9D156A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04DF349-DDFD-AAC4-6C02-6BEBABDC9BC2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1B4F0B9-CFA0-0638-106B-CE8A0DD6F81D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1E673983-967B-3C46-B3BC-6848359A2F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1950" y="1186756"/>
            <a:ext cx="38481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</a:rPr>
              <a:t>Team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Introduction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182182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D3127610-1DBE-800C-049B-FC9309F578E8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12E85268-E1A7-54E4-0D63-8724BD1BA080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D39B0D1-9E64-F712-0B69-E59D050E42B0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E2BA5682-21FA-E631-91EA-74F7C911041C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FFED372-ED44-1A7D-874C-36754A78008E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E649977-5433-FDB7-6D40-CB4FC2E57B80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C7BB627-2B85-F17C-335B-8CB17D81B4DD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2180B659-39A4-F638-264A-CF838940D5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3419" y="1181199"/>
            <a:ext cx="320516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</a:rPr>
              <a:t>SWOT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Analysis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187552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B979B3C-BCAC-4FE5-7CE8-1FFA10BA63C6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FC87294A-826F-75C8-AD20-CB2E7102303D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6B94650-C0BD-0C49-3ECE-9980E4BC3D19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1134423-2143-D0FE-0881-E4724858A480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9BA6B4A-44FE-6A86-40B5-4BD08EF1C03B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92C13F1-8AE8-A2CF-FAB3-22FFCED82994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ABAA5DF7-6C05-2F7C-3850-616B07AE63A2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7191E90E-3380-3A24-0D59-31854A1DA0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981450" y="1181182"/>
            <a:ext cx="422910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pPr algn="ctr"/>
            <a:r>
              <a:rPr lang="en-US" sz="2800" dirty="0">
                <a:solidFill>
                  <a:schemeClr val="accent1"/>
                </a:solidFill>
                <a:latin typeface="+mj-lt"/>
              </a:rPr>
              <a:t>Risk and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Challenges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997141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B7A3172D-F948-4CD9-8AEC-8F5D7EC34B52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94E4B94-CA54-55A0-7B26-1FC6D85026C7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F6E88EE-74D0-693D-78E0-37349DC20D2D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A05C913-4D41-8950-1DFF-EABCE9F3FD8D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40EF7B8-4B1F-998A-5F92-65610A024444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5D50A86-E6BE-58D0-5B23-B7CEBB354D0D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98341AC8-84C1-8755-DAFF-222551C97D6E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92C2A35C-5920-35B5-5B06-4085A65B3D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7299" y="1562182"/>
            <a:ext cx="331231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Marketing and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Sales Collateral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9A6C9CD3-912E-3986-AF79-61A8BF92ED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92508" y="4483823"/>
            <a:ext cx="1565005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101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FAC6C00-3ACB-3710-2328-EB96D927D6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83563" y="1289050"/>
            <a:ext cx="3044287" cy="4279900"/>
          </a:xfrm>
          <a:custGeom>
            <a:avLst/>
            <a:gdLst>
              <a:gd name="connsiteX0" fmla="*/ 0 w 3044287"/>
              <a:gd name="connsiteY0" fmla="*/ 0 h 4279900"/>
              <a:gd name="connsiteX1" fmla="*/ 3044287 w 3044287"/>
              <a:gd name="connsiteY1" fmla="*/ 0 h 4279900"/>
              <a:gd name="connsiteX2" fmla="*/ 3044287 w 3044287"/>
              <a:gd name="connsiteY2" fmla="*/ 4279900 h 4279900"/>
              <a:gd name="connsiteX3" fmla="*/ 0 w 3044287"/>
              <a:gd name="connsiteY3" fmla="*/ 4279900 h 427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287" h="4279900">
                <a:moveTo>
                  <a:pt x="0" y="0"/>
                </a:moveTo>
                <a:lnTo>
                  <a:pt x="3044287" y="0"/>
                </a:lnTo>
                <a:lnTo>
                  <a:pt x="3044287" y="4279900"/>
                </a:lnTo>
                <a:lnTo>
                  <a:pt x="0" y="427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6F713CA-FA53-0CED-5570-BCAF9287AC3F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A3EDD2E-FB4F-BF47-EDC5-BCDCA641271B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B968896B-A674-2CEA-F226-400E2AF4AB57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857DB015-70FC-F61E-CCC4-DE9A5CF92E25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CB69A9A-5FFE-E9D4-1473-D2F0AF44BF8D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F1E39BD-1B38-5D29-0388-103B7DFC12F6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8285B4E-FBF1-9741-F0A6-D09151079D12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itle 8">
            <a:extLst>
              <a:ext uri="{FF2B5EF4-FFF2-40B4-BE49-F238E27FC236}">
                <a16:creationId xmlns:a16="http://schemas.microsoft.com/office/drawing/2014/main" id="{CBFD36FD-5180-2132-258E-A5071A3934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25370" y="2236763"/>
            <a:ext cx="62464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>
              <a:defRPr lang="en-IN" sz="80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8000" dirty="0">
                <a:solidFill>
                  <a:schemeClr val="accent1"/>
                </a:solidFill>
                <a:latin typeface="+mj-lt"/>
              </a:rPr>
              <a:t>thank</a:t>
            </a:r>
            <a:r>
              <a:rPr lang="en-US" sz="80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80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you!</a:t>
            </a:r>
            <a:endParaRPr lang="en-IN" sz="8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A4FF125-9AF7-23B5-8201-1FCF32694E3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4721" y="3526414"/>
            <a:ext cx="6315751" cy="244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en-US" sz="1100" spc="1250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sz="1100" spc="125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Free Presentation Template</a:t>
            </a:r>
            <a:endParaRPr lang="en-IN" sz="1100" spc="125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7830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E1206EC-959E-CE7E-F8EF-D062795A44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4755" y="1665605"/>
            <a:ext cx="380238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Table of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contents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BA7A929-D532-0061-01B3-5545E51CC5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43026" y="1289050"/>
            <a:ext cx="3044287" cy="4279900"/>
          </a:xfrm>
          <a:custGeom>
            <a:avLst/>
            <a:gdLst>
              <a:gd name="connsiteX0" fmla="*/ 0 w 3044287"/>
              <a:gd name="connsiteY0" fmla="*/ 0 h 4279900"/>
              <a:gd name="connsiteX1" fmla="*/ 3044287 w 3044287"/>
              <a:gd name="connsiteY1" fmla="*/ 0 h 4279900"/>
              <a:gd name="connsiteX2" fmla="*/ 3044287 w 3044287"/>
              <a:gd name="connsiteY2" fmla="*/ 4279900 h 4279900"/>
              <a:gd name="connsiteX3" fmla="*/ 0 w 3044287"/>
              <a:gd name="connsiteY3" fmla="*/ 4279900 h 427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4287" h="4279900">
                <a:moveTo>
                  <a:pt x="0" y="0"/>
                </a:moveTo>
                <a:lnTo>
                  <a:pt x="3044287" y="0"/>
                </a:lnTo>
                <a:lnTo>
                  <a:pt x="3044287" y="4279900"/>
                </a:lnTo>
                <a:lnTo>
                  <a:pt x="0" y="427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A9A47BB-AE84-275B-27BA-A0B5D4EAF2D1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2361A1F-269B-99B1-4FA7-36B6E51D3372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E8F990C-90A7-375D-417A-CF13C4D66316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E1F413E3-2CC5-5E6E-FD23-82B5535ACBB9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28C82732-C063-2EE4-20F5-15374D81DFA4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1D9E339-772E-87D4-A026-DB0A5AF0288F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988150DB-B330-66B6-58D7-88EE472CFE6E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63810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65731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3075EA4-D2F4-179E-ADFB-B835E24299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99515" y="3669665"/>
            <a:ext cx="3715385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ctr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Introduction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Slide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50FBE6D-F4BC-C755-988A-E16F5DF6EA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43025" y="1152526"/>
            <a:ext cx="9563100" cy="2276475"/>
          </a:xfrm>
          <a:custGeom>
            <a:avLst/>
            <a:gdLst>
              <a:gd name="connsiteX0" fmla="*/ 0 w 9563100"/>
              <a:gd name="connsiteY0" fmla="*/ 0 h 2276475"/>
              <a:gd name="connsiteX1" fmla="*/ 9563100 w 9563100"/>
              <a:gd name="connsiteY1" fmla="*/ 0 h 2276475"/>
              <a:gd name="connsiteX2" fmla="*/ 9563100 w 9563100"/>
              <a:gd name="connsiteY2" fmla="*/ 2276475 h 2276475"/>
              <a:gd name="connsiteX3" fmla="*/ 0 w 9563100"/>
              <a:gd name="connsiteY3" fmla="*/ 2276475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63100" h="2276475">
                <a:moveTo>
                  <a:pt x="0" y="0"/>
                </a:moveTo>
                <a:lnTo>
                  <a:pt x="9563100" y="0"/>
                </a:lnTo>
                <a:lnTo>
                  <a:pt x="9563100" y="2276475"/>
                </a:lnTo>
                <a:lnTo>
                  <a:pt x="0" y="227647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0CD1DCB-A589-0B93-5AE7-91B831B11394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72B2922-8550-F9A6-5F52-D29981ED8B7B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75216575-705D-EE77-91C4-D8A1BBC61E3E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9CAC2AD-B9C8-E012-F009-1400069F4F4B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F57479C-5B8A-BDE8-81AE-5A378B7BFE55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6099180-4B44-1633-55F1-48F3BF83BA5E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F562A14-423D-B417-4708-BCECC0E4F6D4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0BB08810-B90E-BBAE-DFB0-E5D90CABDDD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86683" y="4257675"/>
            <a:ext cx="1532730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3531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0A084EB9-0A96-2095-6314-21F9212CAF82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7CA00F92-407F-1BE5-29E0-F85E8325B2F4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B590FB5-551A-5FA3-0C87-6119BED5C731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F8A955F-DF5E-CABC-6CCD-2D2ABEC52445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6D72B49-606B-F771-332E-83A8726304C5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2C49B40-6BB6-71BA-F7C9-1443E196225B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FE00D8A-6574-FAB9-C814-C2929DB492A9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FBED50DD-8DE0-240A-959D-1242B3FC5F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8091" y="1583055"/>
            <a:ext cx="250888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Problem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Statement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4AD30A72-3887-AC21-AFF6-4158B6AA52E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65250" y="4317208"/>
            <a:ext cx="1575594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846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9DB23C3-5A17-E19C-ADD7-9D3CFFEDB8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43025" y="1399242"/>
            <a:ext cx="4445065" cy="1953558"/>
          </a:xfrm>
          <a:custGeom>
            <a:avLst/>
            <a:gdLst>
              <a:gd name="connsiteX0" fmla="*/ 0 w 4445065"/>
              <a:gd name="connsiteY0" fmla="*/ 0 h 1953558"/>
              <a:gd name="connsiteX1" fmla="*/ 4445065 w 4445065"/>
              <a:gd name="connsiteY1" fmla="*/ 0 h 1953558"/>
              <a:gd name="connsiteX2" fmla="*/ 4445065 w 4445065"/>
              <a:gd name="connsiteY2" fmla="*/ 1953558 h 1953558"/>
              <a:gd name="connsiteX3" fmla="*/ 0 w 4445065"/>
              <a:gd name="connsiteY3" fmla="*/ 1953558 h 195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5065" h="1953558">
                <a:moveTo>
                  <a:pt x="0" y="0"/>
                </a:moveTo>
                <a:lnTo>
                  <a:pt x="4445065" y="0"/>
                </a:lnTo>
                <a:lnTo>
                  <a:pt x="4445065" y="1953558"/>
                </a:lnTo>
                <a:lnTo>
                  <a:pt x="0" y="19535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CF8A327-CBF6-726B-9D78-F35A7769FC9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208214" y="3514725"/>
            <a:ext cx="3579877" cy="2146526"/>
          </a:xfrm>
          <a:custGeom>
            <a:avLst/>
            <a:gdLst>
              <a:gd name="connsiteX0" fmla="*/ 0 w 3579877"/>
              <a:gd name="connsiteY0" fmla="*/ 0 h 2146526"/>
              <a:gd name="connsiteX1" fmla="*/ 3579877 w 3579877"/>
              <a:gd name="connsiteY1" fmla="*/ 0 h 2146526"/>
              <a:gd name="connsiteX2" fmla="*/ 3579877 w 3579877"/>
              <a:gd name="connsiteY2" fmla="*/ 2146526 h 2146526"/>
              <a:gd name="connsiteX3" fmla="*/ 0 w 3579877"/>
              <a:gd name="connsiteY3" fmla="*/ 2146526 h 2146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9877" h="2146526">
                <a:moveTo>
                  <a:pt x="0" y="0"/>
                </a:moveTo>
                <a:lnTo>
                  <a:pt x="3579877" y="0"/>
                </a:lnTo>
                <a:lnTo>
                  <a:pt x="3579877" y="2146526"/>
                </a:lnTo>
                <a:lnTo>
                  <a:pt x="0" y="21465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A2B8639-819F-B9FF-2422-D76E7A5369F0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BBF81BC7-AD14-4E92-F60E-A418F59FBDF9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66A947D-B21E-33BF-B954-EA4B0447C054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28F30C2-CAC3-1C2B-9D06-BDD9AC7ACE39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F1BD44A-C24F-BCCF-9041-E632601AD686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5FF9E33-F46D-92F5-BBA8-59BC0609E20B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26DD73C5-9DCD-7A46-0F47-438F18B680D3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itle 2">
            <a:extLst>
              <a:ext uri="{FF2B5EF4-FFF2-40B4-BE49-F238E27FC236}">
                <a16:creationId xmlns:a16="http://schemas.microsoft.com/office/drawing/2014/main" id="{4BF314F2-15AC-09C7-DE31-BA7EFD12E9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20815" y="1579880"/>
            <a:ext cx="4017010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Market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Opportunity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0840D03-7D24-907F-E2AC-96E4B1495AE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20656" y="3878262"/>
            <a:ext cx="1594644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5000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929B07F-BC59-26EB-84AA-39F7696B0B38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00A0BF17-B262-0A3A-A290-12F38D5CA47F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D34109D6-0298-B963-31E2-FAEFA437E75E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4DACD1C-BD71-FB45-9A0B-4E9570322F7C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11423C71-B469-54E7-6C2E-E2888116F2B2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BB17AFF-CDC3-7682-D676-B3EFD2C0416F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04331AA-51C0-134D-04B9-1F15C417D3BA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itle 2">
            <a:extLst>
              <a:ext uri="{FF2B5EF4-FFF2-40B4-BE49-F238E27FC236}">
                <a16:creationId xmlns:a16="http://schemas.microsoft.com/office/drawing/2014/main" id="{B760644C-FB7E-7A44-5BDC-2E8CE32270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6882" y="1599239"/>
            <a:ext cx="2913317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Solution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Slide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D94BD254-C67A-0D74-F88B-2C9B080602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69218" y="2194718"/>
            <a:ext cx="1552576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C2166419-31D9-527D-68E1-969A1F9D1B3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47774" y="3260654"/>
            <a:ext cx="1016795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accent1"/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Solution 01</a:t>
            </a:r>
            <a:endParaRPr lang="en-IN" sz="1200" b="1" dirty="0">
              <a:solidFill>
                <a:schemeClr val="accent1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3AD2B13-4FBC-FBAA-60A3-3C42A422DB6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15125" y="3261447"/>
            <a:ext cx="1016795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rgbClr val="F76311"/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accent2"/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Solution 02</a:t>
            </a:r>
            <a:endParaRPr lang="en-IN" sz="1200" b="1" dirty="0">
              <a:solidFill>
                <a:schemeClr val="accent2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5009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A65B45B0-AD10-BC52-7302-455CC11BE672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D0A9EFC-9790-2EC6-319E-628858283AE3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3F5881EC-9C7C-39FD-6ADB-0872C2120E9E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64732C0-377B-7C0B-C65F-F3A0072E0237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2CC6C62-18CB-1E55-1EA9-D60F13DF84E2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BADCA2E-949A-F782-3914-4C4070C327C3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34FAA0F6-B35F-55F4-10EB-63EE5783AEC0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8EF77AF2-1E19-5E50-7EF6-154C0A9B39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9283" y="1588198"/>
            <a:ext cx="312364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Unique Selling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Proposition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4" name="Text Placeholder 16">
            <a:extLst>
              <a:ext uri="{FF2B5EF4-FFF2-40B4-BE49-F238E27FC236}">
                <a16:creationId xmlns:a16="http://schemas.microsoft.com/office/drawing/2014/main" id="{EA8C80F2-1A78-23AD-F9C9-0EF64E2DEA2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78126" y="3284466"/>
            <a:ext cx="1191305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Winning Zone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5" name="Text Placeholder 16">
            <a:extLst>
              <a:ext uri="{FF2B5EF4-FFF2-40B4-BE49-F238E27FC236}">
                <a16:creationId xmlns:a16="http://schemas.microsoft.com/office/drawing/2014/main" id="{4478B26D-735C-9AA9-0312-A69508324AE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875745" y="3982173"/>
            <a:ext cx="1162729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Losing Zone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" name="Text Placeholder 16">
            <a:extLst>
              <a:ext uri="{FF2B5EF4-FFF2-40B4-BE49-F238E27FC236}">
                <a16:creationId xmlns:a16="http://schemas.microsoft.com/office/drawing/2014/main" id="{6E2828C1-99A9-4415-4AA9-3775D7707C2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876539" y="4683054"/>
            <a:ext cx="757124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Risky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974CCEEB-E509-6E36-F71B-896F43DD53A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878921" y="5371235"/>
            <a:ext cx="938098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Who Cares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9904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7BE9554-29B6-5B86-16C5-123F1720E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72202" y="1465902"/>
            <a:ext cx="2343150" cy="2146871"/>
          </a:xfrm>
          <a:custGeom>
            <a:avLst/>
            <a:gdLst>
              <a:gd name="connsiteX0" fmla="*/ 0 w 2343150"/>
              <a:gd name="connsiteY0" fmla="*/ 0 h 2146871"/>
              <a:gd name="connsiteX1" fmla="*/ 2343150 w 2343150"/>
              <a:gd name="connsiteY1" fmla="*/ 0 h 2146871"/>
              <a:gd name="connsiteX2" fmla="*/ 2343150 w 2343150"/>
              <a:gd name="connsiteY2" fmla="*/ 2146871 h 2146871"/>
              <a:gd name="connsiteX3" fmla="*/ 0 w 2343150"/>
              <a:gd name="connsiteY3" fmla="*/ 2146871 h 214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3150" h="2146871">
                <a:moveTo>
                  <a:pt x="0" y="0"/>
                </a:moveTo>
                <a:lnTo>
                  <a:pt x="2343150" y="0"/>
                </a:lnTo>
                <a:lnTo>
                  <a:pt x="2343150" y="2146871"/>
                </a:lnTo>
                <a:lnTo>
                  <a:pt x="0" y="21468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C5AA890-B08E-C6FF-FDEB-8FEB85EF5B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015413" y="1465903"/>
            <a:ext cx="2343150" cy="2146871"/>
          </a:xfrm>
          <a:custGeom>
            <a:avLst/>
            <a:gdLst>
              <a:gd name="connsiteX0" fmla="*/ 0 w 2343150"/>
              <a:gd name="connsiteY0" fmla="*/ 0 h 2146871"/>
              <a:gd name="connsiteX1" fmla="*/ 2343150 w 2343150"/>
              <a:gd name="connsiteY1" fmla="*/ 0 h 2146871"/>
              <a:gd name="connsiteX2" fmla="*/ 2343150 w 2343150"/>
              <a:gd name="connsiteY2" fmla="*/ 2146871 h 2146871"/>
              <a:gd name="connsiteX3" fmla="*/ 0 w 2343150"/>
              <a:gd name="connsiteY3" fmla="*/ 2146871 h 2146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43150" h="2146871">
                <a:moveTo>
                  <a:pt x="0" y="0"/>
                </a:moveTo>
                <a:lnTo>
                  <a:pt x="2343150" y="0"/>
                </a:lnTo>
                <a:lnTo>
                  <a:pt x="2343150" y="2146871"/>
                </a:lnTo>
                <a:lnTo>
                  <a:pt x="0" y="21468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F211A1E-BF3A-72E6-AC06-46DEF222A736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3BB5259-1E71-6475-40D1-6A1A19A831FB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04679613-7820-0079-5777-1EABD41BA084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0FF36CE-0F48-E515-8B0E-700632611B70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50E227F-5159-765E-2A12-44351E0CB390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E534649-917D-9BEB-D919-0A87F56F2FC8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44EDC31D-2DB7-B36A-C0FB-85B26F843B33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84E4963-3191-17A7-23BF-6A5B9810E7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9621" y="1584741"/>
            <a:ext cx="293597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Product/</a:t>
            </a:r>
            <a:br>
              <a:rPr lang="en-US" sz="2800" dirty="0">
                <a:solidFill>
                  <a:schemeClr val="accent1"/>
                </a:solidFill>
                <a:latin typeface="+mj-lt"/>
              </a:rPr>
            </a:b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Service Demo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 Placeholder 16">
            <a:extLst>
              <a:ext uri="{FF2B5EF4-FFF2-40B4-BE49-F238E27FC236}">
                <a16:creationId xmlns:a16="http://schemas.microsoft.com/office/drawing/2014/main" id="{CCE6FBBD-3CC4-6390-049F-12BA3179F4F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369332" y="4498745"/>
            <a:ext cx="1559606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200" b="1" i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defRPr>
            </a:lvl1pPr>
            <a:lvl5pPr>
              <a:defRPr lang="en-IN" dirty="0"/>
            </a:lvl5pPr>
          </a:lstStyle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344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72D5A496-0F39-A4AF-6DC5-21720DB6E50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43051" y="2218886"/>
            <a:ext cx="809763" cy="823966"/>
          </a:xfrm>
          <a:custGeom>
            <a:avLst/>
            <a:gdLst>
              <a:gd name="connsiteX0" fmla="*/ 0 w 809763"/>
              <a:gd name="connsiteY0" fmla="*/ 0 h 823966"/>
              <a:gd name="connsiteX1" fmla="*/ 809763 w 809763"/>
              <a:gd name="connsiteY1" fmla="*/ 0 h 823966"/>
              <a:gd name="connsiteX2" fmla="*/ 809763 w 809763"/>
              <a:gd name="connsiteY2" fmla="*/ 823966 h 823966"/>
              <a:gd name="connsiteX3" fmla="*/ 0 w 809763"/>
              <a:gd name="connsiteY3" fmla="*/ 823966 h 8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763" h="823966">
                <a:moveTo>
                  <a:pt x="0" y="0"/>
                </a:moveTo>
                <a:lnTo>
                  <a:pt x="809763" y="0"/>
                </a:lnTo>
                <a:lnTo>
                  <a:pt x="809763" y="823966"/>
                </a:lnTo>
                <a:lnTo>
                  <a:pt x="0" y="823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ED1A8F92-B9B6-4DB3-56C1-CFF5F9898AA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43052" y="4267167"/>
            <a:ext cx="809763" cy="823966"/>
          </a:xfrm>
          <a:custGeom>
            <a:avLst/>
            <a:gdLst>
              <a:gd name="connsiteX0" fmla="*/ 0 w 809763"/>
              <a:gd name="connsiteY0" fmla="*/ 0 h 823966"/>
              <a:gd name="connsiteX1" fmla="*/ 809763 w 809763"/>
              <a:gd name="connsiteY1" fmla="*/ 0 h 823966"/>
              <a:gd name="connsiteX2" fmla="*/ 809763 w 809763"/>
              <a:gd name="connsiteY2" fmla="*/ 823966 h 823966"/>
              <a:gd name="connsiteX3" fmla="*/ 0 w 809763"/>
              <a:gd name="connsiteY3" fmla="*/ 823966 h 8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763" h="823966">
                <a:moveTo>
                  <a:pt x="0" y="0"/>
                </a:moveTo>
                <a:lnTo>
                  <a:pt x="809763" y="0"/>
                </a:lnTo>
                <a:lnTo>
                  <a:pt x="809763" y="823966"/>
                </a:lnTo>
                <a:lnTo>
                  <a:pt x="0" y="823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EDAC305-3556-B0D0-C19B-B27BA6CC5F1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26251" y="2218886"/>
            <a:ext cx="809763" cy="823966"/>
          </a:xfrm>
          <a:custGeom>
            <a:avLst/>
            <a:gdLst>
              <a:gd name="connsiteX0" fmla="*/ 0 w 809763"/>
              <a:gd name="connsiteY0" fmla="*/ 0 h 823966"/>
              <a:gd name="connsiteX1" fmla="*/ 809763 w 809763"/>
              <a:gd name="connsiteY1" fmla="*/ 0 h 823966"/>
              <a:gd name="connsiteX2" fmla="*/ 809763 w 809763"/>
              <a:gd name="connsiteY2" fmla="*/ 823966 h 823966"/>
              <a:gd name="connsiteX3" fmla="*/ 0 w 809763"/>
              <a:gd name="connsiteY3" fmla="*/ 823966 h 8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763" h="823966">
                <a:moveTo>
                  <a:pt x="0" y="0"/>
                </a:moveTo>
                <a:lnTo>
                  <a:pt x="809763" y="0"/>
                </a:lnTo>
                <a:lnTo>
                  <a:pt x="809763" y="823966"/>
                </a:lnTo>
                <a:lnTo>
                  <a:pt x="0" y="823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31B0505-BC61-C12C-81EC-180A75BF1E6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826252" y="4267167"/>
            <a:ext cx="809763" cy="823966"/>
          </a:xfrm>
          <a:custGeom>
            <a:avLst/>
            <a:gdLst>
              <a:gd name="connsiteX0" fmla="*/ 0 w 809763"/>
              <a:gd name="connsiteY0" fmla="*/ 0 h 823966"/>
              <a:gd name="connsiteX1" fmla="*/ 809763 w 809763"/>
              <a:gd name="connsiteY1" fmla="*/ 0 h 823966"/>
              <a:gd name="connsiteX2" fmla="*/ 809763 w 809763"/>
              <a:gd name="connsiteY2" fmla="*/ 823966 h 823966"/>
              <a:gd name="connsiteX3" fmla="*/ 0 w 809763"/>
              <a:gd name="connsiteY3" fmla="*/ 823966 h 8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9763" h="823966">
                <a:moveTo>
                  <a:pt x="0" y="0"/>
                </a:moveTo>
                <a:lnTo>
                  <a:pt x="809763" y="0"/>
                </a:lnTo>
                <a:lnTo>
                  <a:pt x="809763" y="823966"/>
                </a:lnTo>
                <a:lnTo>
                  <a:pt x="0" y="82396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7943530-28F5-09CF-A018-AF92BF6F85F4}"/>
              </a:ext>
            </a:extLst>
          </p:cNvPr>
          <p:cNvGrpSpPr/>
          <p:nvPr userDrawn="1"/>
        </p:nvGrpSpPr>
        <p:grpSpPr>
          <a:xfrm>
            <a:off x="11290958" y="475790"/>
            <a:ext cx="277155" cy="147923"/>
            <a:chOff x="11290958" y="475790"/>
            <a:chExt cx="277155" cy="147923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9C05895-08C6-77C4-0B4D-FB574EC58A42}"/>
                </a:ext>
              </a:extLst>
            </p:cNvPr>
            <p:cNvSpPr/>
            <p:nvPr userDrawn="1"/>
          </p:nvSpPr>
          <p:spPr>
            <a:xfrm>
              <a:off x="11420190" y="475790"/>
              <a:ext cx="147923" cy="1479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>
                <a:solidFill>
                  <a:schemeClr val="accent1"/>
                </a:solidFill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9AEE534C-4DB5-A2A5-29EC-3AA87BCD3275}"/>
                </a:ext>
              </a:extLst>
            </p:cNvPr>
            <p:cNvSpPr/>
            <p:nvPr userDrawn="1"/>
          </p:nvSpPr>
          <p:spPr>
            <a:xfrm>
              <a:off x="11290958" y="508000"/>
              <a:ext cx="82550" cy="82550"/>
            </a:xfrm>
            <a:prstGeom prst="ellipse">
              <a:avLst/>
            </a:prstGeom>
            <a:noFill/>
            <a:ln w="6350">
              <a:solidFill>
                <a:schemeClr val="accent2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EF0FB9AC-593A-59EA-84B8-B549D2050998}"/>
              </a:ext>
            </a:extLst>
          </p:cNvPr>
          <p:cNvSpPr txBox="1"/>
          <p:nvPr userDrawn="1"/>
        </p:nvSpPr>
        <p:spPr>
          <a:xfrm>
            <a:off x="534155" y="421885"/>
            <a:ext cx="13724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2"/>
                </a:solidFill>
                <a:latin typeface="+mj-lt"/>
              </a:rPr>
              <a:t>yourlogo.</a:t>
            </a:r>
            <a:endParaRPr lang="en-IN" sz="1600" dirty="0">
              <a:solidFill>
                <a:schemeClr val="accent2"/>
              </a:solidFill>
              <a:latin typeface="+mj-lt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3F3AEBE-3BA1-44AB-F856-537497D9D908}"/>
              </a:ext>
            </a:extLst>
          </p:cNvPr>
          <p:cNvGrpSpPr/>
          <p:nvPr userDrawn="1"/>
        </p:nvGrpSpPr>
        <p:grpSpPr>
          <a:xfrm>
            <a:off x="530979" y="6284685"/>
            <a:ext cx="11044754" cy="261610"/>
            <a:chOff x="530979" y="6183085"/>
            <a:chExt cx="11044754" cy="261610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46C149C-9DA8-EED3-1B8D-4AE7C3501F4C}"/>
                </a:ext>
              </a:extLst>
            </p:cNvPr>
            <p:cNvSpPr txBox="1"/>
            <p:nvPr/>
          </p:nvSpPr>
          <p:spPr>
            <a:xfrm>
              <a:off x="530979" y="6183085"/>
              <a:ext cx="137246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Roboto" panose="02000000000000000000" pitchFamily="2" charset="0"/>
                  <a:cs typeface="Roboto" panose="02000000000000000000" pitchFamily="2" charset="0"/>
                </a:rPr>
                <a:t>Company Name</a:t>
              </a:r>
              <a:endParaRPr lang="en-IN" sz="1100" dirty="0">
                <a:solidFill>
                  <a:schemeClr val="bg1">
                    <a:lumMod val="75000"/>
                  </a:schemeClr>
                </a:solidFill>
                <a:latin typeface="+mn-lt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8EEB3BF6-E694-A8E1-2715-034F98F7E34B}"/>
                </a:ext>
              </a:extLst>
            </p:cNvPr>
            <p:cNvCxnSpPr>
              <a:cxnSpLocks/>
            </p:cNvCxnSpPr>
            <p:nvPr/>
          </p:nvCxnSpPr>
          <p:spPr>
            <a:xfrm>
              <a:off x="1903444" y="6312939"/>
              <a:ext cx="9672289" cy="1903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C2539AE6-3208-0805-0925-13FAB20D2E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31526" y="1355665"/>
            <a:ext cx="4864473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defRPr lang="en-IN" sz="280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  <a:cs typeface="+mn-cs"/>
              </a:defRPr>
            </a:lvl1pPr>
          </a:lstStyle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Customer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Testimonials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72272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488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  <p:sldLayoutId id="2147483669" r:id="rId15"/>
    <p:sldLayoutId id="2147483670" r:id="rId16"/>
    <p:sldLayoutId id="2147483671" r:id="rId17"/>
    <p:sldLayoutId id="2147483673" r:id="rId18"/>
    <p:sldLayoutId id="2147483674" r:id="rId19"/>
    <p:sldLayoutId id="2147483672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sales@desck.com" TargetMode="External"/><Relationship Id="rId1" Type="http://schemas.openxmlformats.org/officeDocument/2006/relationships/slideLayout" Target="../slideLayouts/slideLayout19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5" Type="http://schemas.microsoft.com/office/2007/relationships/hdphoto" Target="../media/hdphoto7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2B2A78C7-B939-7CF5-8650-0596E3FBEC87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6FF3125-181C-6FAF-512B-A7AEFF754CCC}"/>
              </a:ext>
            </a:extLst>
          </p:cNvPr>
          <p:cNvSpPr/>
          <p:nvPr/>
        </p:nvSpPr>
        <p:spPr>
          <a:xfrm>
            <a:off x="8066764" y="1173637"/>
            <a:ext cx="519665" cy="509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A06D416-E4B4-7DCA-8658-32C2E21A39F1}"/>
              </a:ext>
            </a:extLst>
          </p:cNvPr>
          <p:cNvSpPr/>
          <p:nvPr/>
        </p:nvSpPr>
        <p:spPr>
          <a:xfrm>
            <a:off x="10821299" y="5173820"/>
            <a:ext cx="519665" cy="5092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0D23606-F6EC-7932-6A40-E90DF067B7CF}"/>
              </a:ext>
            </a:extLst>
          </p:cNvPr>
          <p:cNvSpPr/>
          <p:nvPr/>
        </p:nvSpPr>
        <p:spPr>
          <a:xfrm>
            <a:off x="1358250" y="3442747"/>
            <a:ext cx="5962489" cy="338704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4E0C819-BEC6-9F18-520F-AC815B348ED1}"/>
              </a:ext>
            </a:extLst>
          </p:cNvPr>
          <p:cNvSpPr txBox="1"/>
          <p:nvPr/>
        </p:nvSpPr>
        <p:spPr>
          <a:xfrm>
            <a:off x="1395899" y="4182490"/>
            <a:ext cx="6085436" cy="531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dictum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3274421-A6A1-02D7-FAC5-8079D982B909}"/>
              </a:ext>
            </a:extLst>
          </p:cNvPr>
          <p:cNvCxnSpPr>
            <a:cxnSpLocks/>
          </p:cNvCxnSpPr>
          <p:nvPr/>
        </p:nvCxnSpPr>
        <p:spPr>
          <a:xfrm>
            <a:off x="1370156" y="4156873"/>
            <a:ext cx="0" cy="58227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F40689A2-32F1-7C48-CFA7-F83AA00E5134}"/>
              </a:ext>
            </a:extLst>
          </p:cNvPr>
          <p:cNvSpPr/>
          <p:nvPr/>
        </p:nvSpPr>
        <p:spPr>
          <a:xfrm>
            <a:off x="8183563" y="1289050"/>
            <a:ext cx="3044287" cy="42799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2" name="Picture Placeholder 11" descr="A hand holding several shopping bags&#10;&#10;Description automatically generated">
            <a:extLst>
              <a:ext uri="{FF2B5EF4-FFF2-40B4-BE49-F238E27FC236}">
                <a16:creationId xmlns:a16="http://schemas.microsoft.com/office/drawing/2014/main" id="{B9BD80A3-516D-BE2E-FB36-4F3A997DD5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36" b="3136"/>
          <a:stretch/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0FF3C6B-94D5-99A4-11B9-DA19099E2B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>
                <a:solidFill>
                  <a:schemeClr val="accent1"/>
                </a:solidFill>
                <a:latin typeface="+mj-lt"/>
              </a:rPr>
              <a:t>sales</a:t>
            </a:r>
            <a:r>
              <a:rPr lang="en-US" sz="8000">
                <a:solidFill>
                  <a:srgbClr val="136FDF"/>
                </a:solidFill>
                <a:latin typeface="+mj-lt"/>
              </a:rPr>
              <a:t> </a:t>
            </a:r>
            <a:r>
              <a:rPr lang="en-US" sz="80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deck </a:t>
            </a:r>
            <a:endParaRPr lang="en-IN" sz="8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FE0853-4B9C-D33C-A9D0-43810E6E32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100" spc="125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Free Presentation Template</a:t>
            </a:r>
            <a:endParaRPr lang="en-IN" sz="1100" spc="125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1467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Oval 47">
            <a:extLst>
              <a:ext uri="{FF2B5EF4-FFF2-40B4-BE49-F238E27FC236}">
                <a16:creationId xmlns:a16="http://schemas.microsoft.com/office/drawing/2014/main" id="{C7EABA59-A95F-6799-143F-B50C0E535595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4CFAC70-EDB9-321F-4698-C3C2D2CF2F7D}"/>
              </a:ext>
            </a:extLst>
          </p:cNvPr>
          <p:cNvGrpSpPr/>
          <p:nvPr/>
        </p:nvGrpSpPr>
        <p:grpSpPr>
          <a:xfrm>
            <a:off x="605726" y="2179685"/>
            <a:ext cx="10980548" cy="3352790"/>
            <a:chOff x="561276" y="2179685"/>
            <a:chExt cx="10980548" cy="335279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4494DFBC-2597-48D4-3328-F5C9DB2C46AC}"/>
                </a:ext>
              </a:extLst>
            </p:cNvPr>
            <p:cNvGrpSpPr/>
            <p:nvPr/>
          </p:nvGrpSpPr>
          <p:grpSpPr>
            <a:xfrm>
              <a:off x="4214399" y="2179685"/>
              <a:ext cx="3702846" cy="3352790"/>
              <a:chOff x="4302819" y="2207676"/>
              <a:chExt cx="4083573" cy="3697524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1503B54F-144D-AE0F-A022-795523EDD87A}"/>
                  </a:ext>
                </a:extLst>
              </p:cNvPr>
              <p:cNvSpPr/>
              <p:nvPr/>
            </p:nvSpPr>
            <p:spPr>
              <a:xfrm>
                <a:off x="5141167" y="3051438"/>
                <a:ext cx="2385170" cy="2015083"/>
              </a:xfrm>
              <a:prstGeom prst="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/>
              </a:p>
            </p:txBody>
          </p:sp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A5AEBC4F-C348-3760-C050-C47E56DE5841}"/>
                  </a:ext>
                </a:extLst>
              </p:cNvPr>
              <p:cNvSpPr/>
              <p:nvPr/>
            </p:nvSpPr>
            <p:spPr>
              <a:xfrm>
                <a:off x="6709697" y="2207676"/>
                <a:ext cx="1676695" cy="1676695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5D97397E-4962-AF95-04B9-140B2D862B44}"/>
                  </a:ext>
                </a:extLst>
              </p:cNvPr>
              <p:cNvSpPr/>
              <p:nvPr/>
            </p:nvSpPr>
            <p:spPr>
              <a:xfrm>
                <a:off x="6709697" y="4228505"/>
                <a:ext cx="1676695" cy="1676695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EC96D8DC-DF30-7F71-516B-4900CFD88925}"/>
                  </a:ext>
                </a:extLst>
              </p:cNvPr>
              <p:cNvSpPr/>
              <p:nvPr/>
            </p:nvSpPr>
            <p:spPr>
              <a:xfrm>
                <a:off x="4302819" y="4228505"/>
                <a:ext cx="1676695" cy="1676695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827C9877-8859-0CA7-822A-0BE652D0B5A8}"/>
                  </a:ext>
                </a:extLst>
              </p:cNvPr>
              <p:cNvSpPr/>
              <p:nvPr/>
            </p:nvSpPr>
            <p:spPr>
              <a:xfrm>
                <a:off x="4302819" y="2207676"/>
                <a:ext cx="1676695" cy="1676695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FCBBD2A-BD3E-7A39-83E1-A1B064018B22}"/>
                </a:ext>
              </a:extLst>
            </p:cNvPr>
            <p:cNvSpPr txBox="1"/>
            <p:nvPr/>
          </p:nvSpPr>
          <p:spPr>
            <a:xfrm>
              <a:off x="5267401" y="3588988"/>
              <a:ext cx="1596843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6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Market</a:t>
              </a:r>
            </a:p>
            <a:p>
              <a:pPr algn="ctr">
                <a:lnSpc>
                  <a:spcPts val="1800"/>
                </a:lnSpc>
              </a:pPr>
              <a:r>
                <a:rPr lang="en-IN" sz="16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Analysis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7AF923F-1639-F857-01B6-2C6E408CD4C0}"/>
                </a:ext>
              </a:extLst>
            </p:cNvPr>
            <p:cNvSpPr txBox="1"/>
            <p:nvPr/>
          </p:nvSpPr>
          <p:spPr>
            <a:xfrm>
              <a:off x="4176162" y="2672255"/>
              <a:ext cx="1596843" cy="534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C</a:t>
              </a:r>
              <a:r>
                <a:rPr lang="en-I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onsumer &amp; Current Market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F587D0B-1853-3D0E-8BF0-BBEAAFDE26BE}"/>
                </a:ext>
              </a:extLst>
            </p:cNvPr>
            <p:cNvSpPr txBox="1"/>
            <p:nvPr/>
          </p:nvSpPr>
          <p:spPr>
            <a:xfrm>
              <a:off x="6582358" y="2693659"/>
              <a:ext cx="1149404" cy="534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Buying Behavior</a:t>
              </a:r>
              <a:endParaRPr lang="en-IN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41053CC-161F-3C7F-5F14-DF52A093CA0F}"/>
                </a:ext>
              </a:extLst>
            </p:cNvPr>
            <p:cNvSpPr txBox="1"/>
            <p:nvPr/>
          </p:nvSpPr>
          <p:spPr>
            <a:xfrm>
              <a:off x="6562675" y="4504130"/>
              <a:ext cx="1149404" cy="534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Know the Competition</a:t>
              </a:r>
              <a:endParaRPr lang="en-IN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86182C0-E742-5B72-C889-14EAD7F7447A}"/>
                </a:ext>
              </a:extLst>
            </p:cNvPr>
            <p:cNvSpPr txBox="1"/>
            <p:nvPr/>
          </p:nvSpPr>
          <p:spPr>
            <a:xfrm>
              <a:off x="4400597" y="4368115"/>
              <a:ext cx="1149404" cy="765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rPr>
                <a:t>Marketing Strategy to capture value</a:t>
              </a:r>
              <a:endParaRPr lang="en-IN" sz="12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24B71C02-39E8-ADE1-9A1B-3DEB5FD91992}"/>
                </a:ext>
              </a:extLst>
            </p:cNvPr>
            <p:cNvGrpSpPr/>
            <p:nvPr/>
          </p:nvGrpSpPr>
          <p:grpSpPr>
            <a:xfrm>
              <a:off x="8343469" y="2430232"/>
              <a:ext cx="2981708" cy="884933"/>
              <a:chOff x="8343469" y="2430232"/>
              <a:chExt cx="2981708" cy="884933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6D64167A-8662-6CE7-4C71-DE5775F980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3469" y="2552700"/>
                <a:ext cx="0" cy="720333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F9BA696F-0155-3818-C17E-7C618A03F033}"/>
                  </a:ext>
                </a:extLst>
              </p:cNvPr>
              <p:cNvGrpSpPr/>
              <p:nvPr/>
            </p:nvGrpSpPr>
            <p:grpSpPr>
              <a:xfrm>
                <a:off x="8416071" y="2430232"/>
                <a:ext cx="2909106" cy="884933"/>
                <a:chOff x="8446249" y="2471612"/>
                <a:chExt cx="2909106" cy="884933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43E8BB5A-D89E-82E9-4D3B-8F6B87EB2612}"/>
                    </a:ext>
                  </a:extLst>
                </p:cNvPr>
                <p:cNvSpPr txBox="1"/>
                <p:nvPr/>
              </p:nvSpPr>
              <p:spPr>
                <a:xfrm>
                  <a:off x="8446249" y="2471612"/>
                  <a:ext cx="2143125" cy="300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71450" indent="-171450">
                    <a:lnSpc>
                      <a:spcPts val="180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11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ea typeface="Roboto" panose="02000000000000000000" pitchFamily="2" charset="0"/>
                      <a:cs typeface="Roboto" panose="02000000000000000000" pitchFamily="2" charset="0"/>
                    </a:rPr>
                    <a:t>Know buyer behavior </a:t>
                  </a:r>
                  <a:endParaRPr lang="en-I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A6B2D5D7-89E1-0F99-19CC-4751D82DDE71}"/>
                    </a:ext>
                  </a:extLst>
                </p:cNvPr>
                <p:cNvSpPr txBox="1"/>
                <p:nvPr/>
              </p:nvSpPr>
              <p:spPr>
                <a:xfrm>
                  <a:off x="8446249" y="2763973"/>
                  <a:ext cx="2909106" cy="300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71450" indent="-171450">
                    <a:lnSpc>
                      <a:spcPts val="180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11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ea typeface="Roboto" panose="02000000000000000000" pitchFamily="2" charset="0"/>
                      <a:cs typeface="Roboto" panose="02000000000000000000" pitchFamily="2" charset="0"/>
                    </a:rPr>
                    <a:t>Know what effect consumer behavior</a:t>
                  </a:r>
                  <a:endParaRPr lang="en-I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444CE914-5D5E-A58B-88D9-B517B75D62F8}"/>
                    </a:ext>
                  </a:extLst>
                </p:cNvPr>
                <p:cNvSpPr txBox="1"/>
                <p:nvPr/>
              </p:nvSpPr>
              <p:spPr>
                <a:xfrm>
                  <a:off x="8446249" y="3056335"/>
                  <a:ext cx="2909106" cy="300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71450" indent="-171450">
                    <a:lnSpc>
                      <a:spcPts val="180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11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ea typeface="Roboto" panose="02000000000000000000" pitchFamily="2" charset="0"/>
                      <a:cs typeface="Roboto" panose="02000000000000000000" pitchFamily="2" charset="0"/>
                    </a:rPr>
                    <a:t>Understand the buyer's decision process</a:t>
                  </a:r>
                  <a:endParaRPr lang="en-I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</p:grp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F5D1062-1B5D-706A-FCD6-F718B489FB81}"/>
                </a:ext>
              </a:extLst>
            </p:cNvPr>
            <p:cNvGrpSpPr/>
            <p:nvPr/>
          </p:nvGrpSpPr>
          <p:grpSpPr>
            <a:xfrm>
              <a:off x="8343469" y="4183322"/>
              <a:ext cx="3198355" cy="1153121"/>
              <a:chOff x="8343469" y="4183322"/>
              <a:chExt cx="3198355" cy="1153121"/>
            </a:xfrm>
          </p:grpSpPr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4C69758F-5D32-D971-DD1C-79E3372158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43469" y="4240251"/>
                <a:ext cx="0" cy="1039263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4" name="Group 43">
                <a:extLst>
                  <a:ext uri="{FF2B5EF4-FFF2-40B4-BE49-F238E27FC236}">
                    <a16:creationId xmlns:a16="http://schemas.microsoft.com/office/drawing/2014/main" id="{25DFF872-1B98-F10F-6178-E691209832ED}"/>
                  </a:ext>
                </a:extLst>
              </p:cNvPr>
              <p:cNvGrpSpPr/>
              <p:nvPr/>
            </p:nvGrpSpPr>
            <p:grpSpPr>
              <a:xfrm>
                <a:off x="8416071" y="4183322"/>
                <a:ext cx="3125753" cy="1153121"/>
                <a:chOff x="8446249" y="4189061"/>
                <a:chExt cx="3125753" cy="1153121"/>
              </a:xfrm>
            </p:grpSpPr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2CAAD78B-33D0-B398-233C-37C79FEEDB75}"/>
                    </a:ext>
                  </a:extLst>
                </p:cNvPr>
                <p:cNvSpPr txBox="1"/>
                <p:nvPr/>
              </p:nvSpPr>
              <p:spPr>
                <a:xfrm>
                  <a:off x="8446249" y="4189061"/>
                  <a:ext cx="2143125" cy="300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71450" indent="-171450">
                    <a:lnSpc>
                      <a:spcPts val="180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11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ea typeface="Roboto" panose="02000000000000000000" pitchFamily="2" charset="0"/>
                      <a:cs typeface="Roboto" panose="02000000000000000000" pitchFamily="2" charset="0"/>
                    </a:rPr>
                    <a:t>Market research</a:t>
                  </a:r>
                  <a:endParaRPr lang="en-I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EF1A62A9-AD03-9873-FE0D-6F98B8D507CC}"/>
                    </a:ext>
                  </a:extLst>
                </p:cNvPr>
                <p:cNvSpPr txBox="1"/>
                <p:nvPr/>
              </p:nvSpPr>
              <p:spPr>
                <a:xfrm>
                  <a:off x="8446249" y="4473365"/>
                  <a:ext cx="3125753" cy="300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71450" indent="-171450">
                    <a:lnSpc>
                      <a:spcPts val="180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11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ea typeface="Roboto" panose="02000000000000000000" pitchFamily="2" charset="0"/>
                      <a:cs typeface="Roboto" panose="02000000000000000000" pitchFamily="2" charset="0"/>
                    </a:rPr>
                    <a:t>Explore competition's goal and objectives</a:t>
                  </a:r>
                  <a:endParaRPr lang="en-I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24" name="TextBox 23">
                  <a:extLst>
                    <a:ext uri="{FF2B5EF4-FFF2-40B4-BE49-F238E27FC236}">
                      <a16:creationId xmlns:a16="http://schemas.microsoft.com/office/drawing/2014/main" id="{2A301A48-C73E-8879-3348-78B4B4D77D08}"/>
                    </a:ext>
                  </a:extLst>
                </p:cNvPr>
                <p:cNvSpPr txBox="1"/>
                <p:nvPr/>
              </p:nvSpPr>
              <p:spPr>
                <a:xfrm>
                  <a:off x="8446249" y="4757669"/>
                  <a:ext cx="3125753" cy="300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71450" indent="-171450">
                    <a:lnSpc>
                      <a:spcPts val="180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11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ea typeface="Roboto" panose="02000000000000000000" pitchFamily="2" charset="0"/>
                      <a:cs typeface="Roboto" panose="02000000000000000000" pitchFamily="2" charset="0"/>
                    </a:rPr>
                    <a:t>Find their strengths and weaknesses</a:t>
                  </a:r>
                  <a:endParaRPr lang="en-I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9E6CE107-F0F0-375B-9DDB-4A86B87B386F}"/>
                    </a:ext>
                  </a:extLst>
                </p:cNvPr>
                <p:cNvSpPr txBox="1"/>
                <p:nvPr/>
              </p:nvSpPr>
              <p:spPr>
                <a:xfrm>
                  <a:off x="8446249" y="5041972"/>
                  <a:ext cx="3125753" cy="300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71450" indent="-171450">
                    <a:lnSpc>
                      <a:spcPts val="180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11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ea typeface="Roboto" panose="02000000000000000000" pitchFamily="2" charset="0"/>
                      <a:cs typeface="Roboto" panose="02000000000000000000" pitchFamily="2" charset="0"/>
                    </a:rPr>
                    <a:t>Provide where they lack</a:t>
                  </a:r>
                  <a:endParaRPr lang="en-I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</p:grp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C4DA0EB-8962-84FD-C317-99041A26C501}"/>
                </a:ext>
              </a:extLst>
            </p:cNvPr>
            <p:cNvGrpSpPr/>
            <p:nvPr/>
          </p:nvGrpSpPr>
          <p:grpSpPr>
            <a:xfrm>
              <a:off x="1051394" y="2379894"/>
              <a:ext cx="2725430" cy="985609"/>
              <a:chOff x="1140294" y="2379894"/>
              <a:chExt cx="2725430" cy="985609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D905506-1B79-268C-396A-A4C91F92E2BC}"/>
                  </a:ext>
                </a:extLst>
              </p:cNvPr>
              <p:cNvSpPr txBox="1"/>
              <p:nvPr/>
            </p:nvSpPr>
            <p:spPr>
              <a:xfrm>
                <a:off x="1140294" y="2379894"/>
                <a:ext cx="2635635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 algn="r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Know and understand consumer needs and wants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35A3B16E-81F6-4746-7981-1192A162505B}"/>
                  </a:ext>
                </a:extLst>
              </p:cNvPr>
              <p:cNvSpPr txBox="1"/>
              <p:nvPr/>
            </p:nvSpPr>
            <p:spPr>
              <a:xfrm>
                <a:off x="1214940" y="2834460"/>
                <a:ext cx="2560989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 algn="r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Know the current market to keep up with trends and wants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5D184F0C-333F-D5FA-5ABE-FA1CE26E2A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5724" y="2392832"/>
                <a:ext cx="0" cy="959733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9A82E0C-0402-2CBB-DFB5-4547780DE3CD}"/>
                </a:ext>
              </a:extLst>
            </p:cNvPr>
            <p:cNvGrpSpPr/>
            <p:nvPr/>
          </p:nvGrpSpPr>
          <p:grpSpPr>
            <a:xfrm>
              <a:off x="561276" y="4067905"/>
              <a:ext cx="3215548" cy="1383954"/>
              <a:chOff x="650176" y="4067905"/>
              <a:chExt cx="3215548" cy="1383954"/>
            </a:xfrm>
          </p:grpSpPr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BF2FBC1B-4271-1FA7-E500-9F29905932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5724" y="4105446"/>
                <a:ext cx="0" cy="1308873"/>
              </a:xfrm>
              <a:prstGeom prst="line">
                <a:avLst/>
              </a:prstGeom>
              <a:ln w="381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3" name="Group 42">
                <a:extLst>
                  <a:ext uri="{FF2B5EF4-FFF2-40B4-BE49-F238E27FC236}">
                    <a16:creationId xmlns:a16="http://schemas.microsoft.com/office/drawing/2014/main" id="{D3859AF4-E1A4-CFD0-035D-58E4849DA4B3}"/>
                  </a:ext>
                </a:extLst>
              </p:cNvPr>
              <p:cNvGrpSpPr/>
              <p:nvPr/>
            </p:nvGrpSpPr>
            <p:grpSpPr>
              <a:xfrm>
                <a:off x="650176" y="4067905"/>
                <a:ext cx="3125753" cy="1383954"/>
                <a:chOff x="680354" y="4067905"/>
                <a:chExt cx="3125753" cy="1383954"/>
              </a:xfrm>
            </p:grpSpPr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2BACF05C-9742-E1AA-23F0-6DED6C7EAA2F}"/>
                    </a:ext>
                  </a:extLst>
                </p:cNvPr>
                <p:cNvSpPr txBox="1"/>
                <p:nvPr/>
              </p:nvSpPr>
              <p:spPr>
                <a:xfrm>
                  <a:off x="1662982" y="4067905"/>
                  <a:ext cx="2143125" cy="300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71450" indent="-171450" algn="r">
                    <a:lnSpc>
                      <a:spcPts val="180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11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ea typeface="Roboto" panose="02000000000000000000" pitchFamily="2" charset="0"/>
                      <a:cs typeface="Roboto" panose="02000000000000000000" pitchFamily="2" charset="0"/>
                    </a:rPr>
                    <a:t>Market segmentation</a:t>
                  </a:r>
                  <a:endParaRPr lang="en-I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6F84D84F-6CB0-0FC3-E019-CFF92EC6C6E1}"/>
                    </a:ext>
                  </a:extLst>
                </p:cNvPr>
                <p:cNvSpPr txBox="1"/>
                <p:nvPr/>
              </p:nvSpPr>
              <p:spPr>
                <a:xfrm>
                  <a:off x="680354" y="4352209"/>
                  <a:ext cx="3125753" cy="300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71450" indent="-171450" algn="r">
                    <a:lnSpc>
                      <a:spcPts val="180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11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ea typeface="Roboto" panose="02000000000000000000" pitchFamily="2" charset="0"/>
                      <a:cs typeface="Roboto" panose="02000000000000000000" pitchFamily="2" charset="0"/>
                    </a:rPr>
                    <a:t>Market Targeting</a:t>
                  </a:r>
                  <a:endParaRPr lang="en-I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104D0DED-444B-B486-2411-61FAB1C39C78}"/>
                    </a:ext>
                  </a:extLst>
                </p:cNvPr>
                <p:cNvSpPr txBox="1"/>
                <p:nvPr/>
              </p:nvSpPr>
              <p:spPr>
                <a:xfrm>
                  <a:off x="680354" y="4636513"/>
                  <a:ext cx="3125753" cy="3002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71450" indent="-171450" algn="r">
                    <a:lnSpc>
                      <a:spcPts val="180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11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ea typeface="Roboto" panose="02000000000000000000" pitchFamily="2" charset="0"/>
                      <a:cs typeface="Roboto" panose="02000000000000000000" pitchFamily="2" charset="0"/>
                    </a:rPr>
                    <a:t>Positioning</a:t>
                  </a:r>
                  <a:endParaRPr lang="en-I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76551F94-660E-BD64-921E-A7641589179E}"/>
                    </a:ext>
                  </a:extLst>
                </p:cNvPr>
                <p:cNvSpPr txBox="1"/>
                <p:nvPr/>
              </p:nvSpPr>
              <p:spPr>
                <a:xfrm>
                  <a:off x="1795625" y="4920816"/>
                  <a:ext cx="2010482" cy="53104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171450" indent="-171450" algn="r">
                    <a:lnSpc>
                      <a:spcPts val="1800"/>
                    </a:lnSpc>
                    <a:buFont typeface="Arial" panose="020B0604020202020204" pitchFamily="34" charset="0"/>
                    <a:buChar char="•"/>
                  </a:pPr>
                  <a:r>
                    <a:rPr lang="en-IN" sz="1100" i="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effectLst/>
                      <a:ea typeface="Roboto" panose="02000000000000000000" pitchFamily="2" charset="0"/>
                      <a:cs typeface="Roboto" panose="02000000000000000000" pitchFamily="2" charset="0"/>
                    </a:rPr>
                    <a:t>Customer- driven marketing strategy</a:t>
                  </a:r>
                  <a:endParaRPr lang="en-IN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endParaRPr>
                </a:p>
              </p:txBody>
            </p:sp>
          </p:grpSp>
        </p:grpSp>
      </p:grpSp>
      <p:sp>
        <p:nvSpPr>
          <p:cNvPr id="27" name="Title 26">
            <a:extLst>
              <a:ext uri="{FF2B5EF4-FFF2-40B4-BE49-F238E27FC236}">
                <a16:creationId xmlns:a16="http://schemas.microsoft.com/office/drawing/2014/main" id="{3B482C4F-B0DA-9B14-08FD-51C668CDD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Market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Analysis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456097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B98D9E67-EDF4-DD21-42AA-D3C845122BBE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E9C0799-3C38-401A-BF91-EABA1851A49B}"/>
              </a:ext>
            </a:extLst>
          </p:cNvPr>
          <p:cNvSpPr/>
          <p:nvPr/>
        </p:nvSpPr>
        <p:spPr>
          <a:xfrm>
            <a:off x="1343025" y="2150830"/>
            <a:ext cx="1922189" cy="273253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8334FF-1907-CB0E-0EBF-4216B15EFC6F}"/>
              </a:ext>
            </a:extLst>
          </p:cNvPr>
          <p:cNvSpPr/>
          <p:nvPr/>
        </p:nvSpPr>
        <p:spPr>
          <a:xfrm>
            <a:off x="1343025" y="5041900"/>
            <a:ext cx="5047515" cy="105410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058E3D-2581-02F2-62EB-4088F487C87F}"/>
              </a:ext>
            </a:extLst>
          </p:cNvPr>
          <p:cNvSpPr/>
          <p:nvPr/>
        </p:nvSpPr>
        <p:spPr>
          <a:xfrm>
            <a:off x="3400355" y="2150830"/>
            <a:ext cx="1951444" cy="132897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1921D9F-5DB1-1B1C-714B-2D7ED36A0C13}"/>
              </a:ext>
            </a:extLst>
          </p:cNvPr>
          <p:cNvSpPr/>
          <p:nvPr/>
        </p:nvSpPr>
        <p:spPr>
          <a:xfrm>
            <a:off x="5481855" y="2150830"/>
            <a:ext cx="1951444" cy="273253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1F3D7F-13DD-142F-AEE7-1155F2D460CD}"/>
              </a:ext>
            </a:extLst>
          </p:cNvPr>
          <p:cNvSpPr/>
          <p:nvPr/>
        </p:nvSpPr>
        <p:spPr>
          <a:xfrm>
            <a:off x="9649940" y="2150830"/>
            <a:ext cx="1924735" cy="2732531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25F5EDA-9A80-00BE-BAEF-7306E37203AB}"/>
              </a:ext>
            </a:extLst>
          </p:cNvPr>
          <p:cNvSpPr/>
          <p:nvPr/>
        </p:nvSpPr>
        <p:spPr>
          <a:xfrm>
            <a:off x="6520598" y="5041900"/>
            <a:ext cx="5047516" cy="105410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88FDA4-1E7D-A8D6-C372-DD83EF8EDAF9}"/>
              </a:ext>
            </a:extLst>
          </p:cNvPr>
          <p:cNvSpPr/>
          <p:nvPr/>
        </p:nvSpPr>
        <p:spPr>
          <a:xfrm>
            <a:off x="3400354" y="3609857"/>
            <a:ext cx="1951444" cy="129973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20416AE-FAAB-270E-A39E-917363976996}"/>
              </a:ext>
            </a:extLst>
          </p:cNvPr>
          <p:cNvSpPr/>
          <p:nvPr/>
        </p:nvSpPr>
        <p:spPr>
          <a:xfrm>
            <a:off x="7565898" y="2150830"/>
            <a:ext cx="1951444" cy="132897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919D210-423E-897C-D9A2-D9808DAF281E}"/>
              </a:ext>
            </a:extLst>
          </p:cNvPr>
          <p:cNvSpPr/>
          <p:nvPr/>
        </p:nvSpPr>
        <p:spPr>
          <a:xfrm>
            <a:off x="7565897" y="3609857"/>
            <a:ext cx="1951444" cy="1299732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7648E01-BF17-A8F5-E972-AAAC71EA9F5B}"/>
              </a:ext>
            </a:extLst>
          </p:cNvPr>
          <p:cNvSpPr txBox="1"/>
          <p:nvPr/>
        </p:nvSpPr>
        <p:spPr>
          <a:xfrm>
            <a:off x="1497103" y="5050591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Cost Structure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747F3B3-3062-D967-7D20-E3C70E99B2D7}"/>
              </a:ext>
            </a:extLst>
          </p:cNvPr>
          <p:cNvSpPr txBox="1"/>
          <p:nvPr/>
        </p:nvSpPr>
        <p:spPr>
          <a:xfrm>
            <a:off x="6673149" y="5050591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Revenue Streams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41F647C-7EB3-E5E4-51A0-B86EF8E2662D}"/>
              </a:ext>
            </a:extLst>
          </p:cNvPr>
          <p:cNvSpPr txBox="1"/>
          <p:nvPr/>
        </p:nvSpPr>
        <p:spPr>
          <a:xfrm>
            <a:off x="1492340" y="2160229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Key Partners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B4BF6B0-B1B2-4572-0BAF-1BC580BDBA14}"/>
              </a:ext>
            </a:extLst>
          </p:cNvPr>
          <p:cNvSpPr txBox="1"/>
          <p:nvPr/>
        </p:nvSpPr>
        <p:spPr>
          <a:xfrm>
            <a:off x="3554490" y="2160229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Key Activities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3FEC5A4-0E6A-D4F8-352A-37F64A3FADB6}"/>
              </a:ext>
            </a:extLst>
          </p:cNvPr>
          <p:cNvSpPr txBox="1"/>
          <p:nvPr/>
        </p:nvSpPr>
        <p:spPr>
          <a:xfrm>
            <a:off x="3554490" y="3619930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Key Resources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07FD93-DD42-DE63-F556-42F7234F095D}"/>
              </a:ext>
            </a:extLst>
          </p:cNvPr>
          <p:cNvSpPr txBox="1"/>
          <p:nvPr/>
        </p:nvSpPr>
        <p:spPr>
          <a:xfrm>
            <a:off x="5643453" y="2160229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Value Proposition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68889E-FB64-7A2E-24C7-BD9E0A4FF2F5}"/>
              </a:ext>
            </a:extLst>
          </p:cNvPr>
          <p:cNvSpPr txBox="1"/>
          <p:nvPr/>
        </p:nvSpPr>
        <p:spPr>
          <a:xfrm>
            <a:off x="7715742" y="2160229"/>
            <a:ext cx="1783183" cy="534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Customer Relationships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D6BE015-312D-9884-5716-E740CF3CC691}"/>
              </a:ext>
            </a:extLst>
          </p:cNvPr>
          <p:cNvSpPr txBox="1"/>
          <p:nvPr/>
        </p:nvSpPr>
        <p:spPr>
          <a:xfrm>
            <a:off x="7715742" y="3619930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Channels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D171607-D9FD-4AD2-32C6-924AD2704276}"/>
              </a:ext>
            </a:extLst>
          </p:cNvPr>
          <p:cNvSpPr txBox="1"/>
          <p:nvPr/>
        </p:nvSpPr>
        <p:spPr>
          <a:xfrm>
            <a:off x="9806290" y="2160229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Customer Segments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D33F8EF-195C-8E75-0ADD-DD1DCA3DB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Business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Model Canvas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1260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29">
            <a:extLst>
              <a:ext uri="{FF2B5EF4-FFF2-40B4-BE49-F238E27FC236}">
                <a16:creationId xmlns:a16="http://schemas.microsoft.com/office/drawing/2014/main" id="{119D895F-4C23-2B57-FBFC-38A0EEA2DCC5}"/>
              </a:ext>
            </a:extLst>
          </p:cNvPr>
          <p:cNvSpPr/>
          <p:nvPr/>
        </p:nvSpPr>
        <p:spPr>
          <a:xfrm>
            <a:off x="6527463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AB30F4B-BF64-DEDD-DA1F-453D34EE7CC4}"/>
              </a:ext>
            </a:extLst>
          </p:cNvPr>
          <p:cNvSpPr/>
          <p:nvPr/>
        </p:nvSpPr>
        <p:spPr>
          <a:xfrm>
            <a:off x="5693812" y="3889157"/>
            <a:ext cx="519665" cy="5092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A8B7175-C85D-9DEF-356B-A7B79D0E9CAC}"/>
              </a:ext>
            </a:extLst>
          </p:cNvPr>
          <p:cNvGrpSpPr/>
          <p:nvPr/>
        </p:nvGrpSpPr>
        <p:grpSpPr>
          <a:xfrm>
            <a:off x="1366612" y="4706071"/>
            <a:ext cx="4552950" cy="829710"/>
            <a:chOff x="1366612" y="4706071"/>
            <a:chExt cx="4552950" cy="829710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E436309-B025-50C8-C40D-79D5CD184D5B}"/>
                </a:ext>
              </a:extLst>
            </p:cNvPr>
            <p:cNvCxnSpPr>
              <a:cxnSpLocks/>
            </p:cNvCxnSpPr>
            <p:nvPr/>
          </p:nvCxnSpPr>
          <p:spPr>
            <a:xfrm>
              <a:off x="1366612" y="4781598"/>
              <a:ext cx="0" cy="726281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6A808C25-A9EE-7D8D-6C90-4C7D5536B601}"/>
                </a:ext>
              </a:extLst>
            </p:cNvPr>
            <p:cNvGrpSpPr/>
            <p:nvPr/>
          </p:nvGrpSpPr>
          <p:grpSpPr>
            <a:xfrm>
              <a:off x="1392356" y="4706071"/>
              <a:ext cx="4527206" cy="829710"/>
              <a:chOff x="1368769" y="5045403"/>
              <a:chExt cx="4527206" cy="829710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F79D9D4-9494-5344-7556-2E343A8C979D}"/>
                  </a:ext>
                </a:extLst>
              </p:cNvPr>
              <p:cNvSpPr txBox="1"/>
              <p:nvPr/>
            </p:nvSpPr>
            <p:spPr>
              <a:xfrm>
                <a:off x="1368769" y="5344070"/>
                <a:ext cx="4527206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do eiusmod tempor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incididunt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ut labore et dolore magna aliqua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volutpat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18850BA-8383-CF62-19F9-F7B87BEE0FD1}"/>
                  </a:ext>
                </a:extLst>
              </p:cNvPr>
              <p:cNvSpPr txBox="1"/>
              <p:nvPr/>
            </p:nvSpPr>
            <p:spPr>
              <a:xfrm>
                <a:off x="2873718" y="5045403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2C4C3D0C-1E97-F84C-2CF2-FFA661B62E82}"/>
              </a:ext>
            </a:extLst>
          </p:cNvPr>
          <p:cNvGrpSpPr/>
          <p:nvPr/>
        </p:nvGrpSpPr>
        <p:grpSpPr>
          <a:xfrm>
            <a:off x="7056891" y="2154605"/>
            <a:ext cx="4177166" cy="3428355"/>
            <a:chOff x="7056891" y="2154605"/>
            <a:chExt cx="4177166" cy="3428355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DC14078-6CB8-8496-A40F-35C4D099FC67}"/>
                </a:ext>
              </a:extLst>
            </p:cNvPr>
            <p:cNvGrpSpPr/>
            <p:nvPr/>
          </p:nvGrpSpPr>
          <p:grpSpPr>
            <a:xfrm>
              <a:off x="7056891" y="2154605"/>
              <a:ext cx="4177166" cy="698017"/>
              <a:chOff x="6999741" y="1842019"/>
              <a:chExt cx="4177166" cy="698017"/>
            </a:xfrm>
          </p:grpSpPr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C251161-1B32-4242-0EDE-4C52F97F3C65}"/>
                  </a:ext>
                </a:extLst>
              </p:cNvPr>
              <p:cNvSpPr txBox="1"/>
              <p:nvPr/>
            </p:nvSpPr>
            <p:spPr>
              <a:xfrm>
                <a:off x="6999741" y="2239826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D3F42D6E-81A6-604E-8D40-F71794CE4DCC}"/>
                  </a:ext>
                </a:extLst>
              </p:cNvPr>
              <p:cNvSpPr txBox="1"/>
              <p:nvPr/>
            </p:nvSpPr>
            <p:spPr>
              <a:xfrm>
                <a:off x="8847591" y="1842019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4294395D-85DC-A5AA-3732-5A3F73F6173A}"/>
                </a:ext>
              </a:extLst>
            </p:cNvPr>
            <p:cNvGrpSpPr/>
            <p:nvPr/>
          </p:nvGrpSpPr>
          <p:grpSpPr>
            <a:xfrm>
              <a:off x="7056891" y="2850962"/>
              <a:ext cx="4177166" cy="694874"/>
              <a:chOff x="6999741" y="2699203"/>
              <a:chExt cx="4177166" cy="694874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FA148E1-9FBC-9AB5-9ADA-1CAA5A4FB9F8}"/>
                  </a:ext>
                </a:extLst>
              </p:cNvPr>
              <p:cNvSpPr txBox="1"/>
              <p:nvPr/>
            </p:nvSpPr>
            <p:spPr>
              <a:xfrm>
                <a:off x="6999741" y="3093867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810F4FC8-6EB5-A12E-CBBE-A4FDA96C8ACE}"/>
                  </a:ext>
                </a:extLst>
              </p:cNvPr>
              <p:cNvSpPr txBox="1"/>
              <p:nvPr/>
            </p:nvSpPr>
            <p:spPr>
              <a:xfrm>
                <a:off x="8847591" y="2699203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EA220C6-AD99-BB2E-53DA-99BA6F21EBD8}"/>
                </a:ext>
              </a:extLst>
            </p:cNvPr>
            <p:cNvGrpSpPr/>
            <p:nvPr/>
          </p:nvGrpSpPr>
          <p:grpSpPr>
            <a:xfrm>
              <a:off x="7056891" y="3544176"/>
              <a:ext cx="4177166" cy="644479"/>
              <a:chOff x="6999741" y="3553232"/>
              <a:chExt cx="4177166" cy="644479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E4AB63A-4D38-D94A-2AF0-0E22659F0D22}"/>
                  </a:ext>
                </a:extLst>
              </p:cNvPr>
              <p:cNvSpPr txBox="1"/>
              <p:nvPr/>
            </p:nvSpPr>
            <p:spPr>
              <a:xfrm>
                <a:off x="6999741" y="3897501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20F14B1-4B8B-E082-3DE8-42861A52E43D}"/>
                  </a:ext>
                </a:extLst>
              </p:cNvPr>
              <p:cNvSpPr txBox="1"/>
              <p:nvPr/>
            </p:nvSpPr>
            <p:spPr>
              <a:xfrm>
                <a:off x="8847591" y="3553232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266780CC-E37A-996D-379C-FF140580BB39}"/>
                </a:ext>
              </a:extLst>
            </p:cNvPr>
            <p:cNvGrpSpPr/>
            <p:nvPr/>
          </p:nvGrpSpPr>
          <p:grpSpPr>
            <a:xfrm>
              <a:off x="7056891" y="4186995"/>
              <a:ext cx="4177166" cy="698813"/>
              <a:chOff x="6999741" y="4349097"/>
              <a:chExt cx="4177166" cy="698813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AE97B06-FABC-BD4E-B06D-F1A5ED4CF679}"/>
                  </a:ext>
                </a:extLst>
              </p:cNvPr>
              <p:cNvSpPr txBox="1"/>
              <p:nvPr/>
            </p:nvSpPr>
            <p:spPr>
              <a:xfrm>
                <a:off x="6999741" y="4747700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5C73C7C-5EC9-8CC2-9123-E05AFD43BEA3}"/>
                  </a:ext>
                </a:extLst>
              </p:cNvPr>
              <p:cNvSpPr txBox="1"/>
              <p:nvPr/>
            </p:nvSpPr>
            <p:spPr>
              <a:xfrm>
                <a:off x="8847591" y="4349097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761DAB94-E518-2C3B-6209-2BE7ACF37DC0}"/>
                </a:ext>
              </a:extLst>
            </p:cNvPr>
            <p:cNvGrpSpPr/>
            <p:nvPr/>
          </p:nvGrpSpPr>
          <p:grpSpPr>
            <a:xfrm>
              <a:off x="7056891" y="4884147"/>
              <a:ext cx="4177166" cy="698813"/>
              <a:chOff x="6999741" y="4349097"/>
              <a:chExt cx="4177166" cy="698813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3E93C327-B2D0-B7BC-A885-8C8C7BA516ED}"/>
                  </a:ext>
                </a:extLst>
              </p:cNvPr>
              <p:cNvSpPr txBox="1"/>
              <p:nvPr/>
            </p:nvSpPr>
            <p:spPr>
              <a:xfrm>
                <a:off x="6999741" y="4747700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04027DC-4F44-3783-B74B-0DE5D633A3EA}"/>
                  </a:ext>
                </a:extLst>
              </p:cNvPr>
              <p:cNvSpPr txBox="1"/>
              <p:nvPr/>
            </p:nvSpPr>
            <p:spPr>
              <a:xfrm>
                <a:off x="8847591" y="4349097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D7B40160-B81C-8B47-6B1D-73CB2BB39A86}"/>
              </a:ext>
            </a:extLst>
          </p:cNvPr>
          <p:cNvSpPr/>
          <p:nvPr/>
        </p:nvSpPr>
        <p:spPr>
          <a:xfrm>
            <a:off x="1226341" y="2169239"/>
            <a:ext cx="519665" cy="509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7746330-47FE-2D73-6221-A7A0A15C5771}"/>
              </a:ext>
            </a:extLst>
          </p:cNvPr>
          <p:cNvSpPr/>
          <p:nvPr/>
        </p:nvSpPr>
        <p:spPr>
          <a:xfrm>
            <a:off x="1343024" y="2285422"/>
            <a:ext cx="4752975" cy="19968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33" name="Picture Placeholder 32" descr="A shopping bag and a shopping cart&#10;&#10;Description automatically generated">
            <a:extLst>
              <a:ext uri="{FF2B5EF4-FFF2-40B4-BE49-F238E27FC236}">
                <a16:creationId xmlns:a16="http://schemas.microsoft.com/office/drawing/2014/main" id="{378FADD7-2CA2-30FF-13C1-DA7A781492F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6850" b="179"/>
          <a:stretch/>
        </p:blipFill>
        <p:spPr>
          <a:xfrm>
            <a:off x="1343025" y="2286000"/>
            <a:ext cx="4752975" cy="1995488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E39E484-5E28-431C-C6BA-6ABB41901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567" y="1040706"/>
            <a:ext cx="4086383" cy="86793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Sales and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Marketing Strategy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B36CE01C-1B89-89D4-CAAB-4C77754F8E7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4ED294C7-5E33-CC53-D8E9-14F11AA1D23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8253F813-3883-B59C-01B1-B384AD4E752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CBE69375-D671-0CA7-0C43-47EAA393B46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5" name="Text Placeholder 34">
            <a:extLst>
              <a:ext uri="{FF2B5EF4-FFF2-40B4-BE49-F238E27FC236}">
                <a16:creationId xmlns:a16="http://schemas.microsoft.com/office/drawing/2014/main" id="{47CD8DCF-077F-D8E3-E2FC-5217EBF7F52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A1EE2C06-9111-98E4-C2CD-AD00FD71EA8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421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Oval 48">
            <a:extLst>
              <a:ext uri="{FF2B5EF4-FFF2-40B4-BE49-F238E27FC236}">
                <a16:creationId xmlns:a16="http://schemas.microsoft.com/office/drawing/2014/main" id="{C5C44497-7D9A-3934-1B1C-5F31D91F4772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C90ECA0-DB8F-12FC-A9D3-62F64B58F4F7}"/>
              </a:ext>
            </a:extLst>
          </p:cNvPr>
          <p:cNvCxnSpPr/>
          <p:nvPr/>
        </p:nvCxnSpPr>
        <p:spPr>
          <a:xfrm>
            <a:off x="1343025" y="3895725"/>
            <a:ext cx="108489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47766EE-E37D-3AC8-6037-846A88B3FD49}"/>
              </a:ext>
            </a:extLst>
          </p:cNvPr>
          <p:cNvSpPr/>
          <p:nvPr/>
        </p:nvSpPr>
        <p:spPr>
          <a:xfrm>
            <a:off x="1995647" y="3692846"/>
            <a:ext cx="947577" cy="39242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05FD87-E677-D50C-6F4B-E54BA22EA51D}"/>
              </a:ext>
            </a:extLst>
          </p:cNvPr>
          <p:cNvSpPr/>
          <p:nvPr/>
        </p:nvSpPr>
        <p:spPr>
          <a:xfrm>
            <a:off x="4560862" y="3692846"/>
            <a:ext cx="947577" cy="39242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3E3AB8-7D92-92CE-B942-DB21D417B377}"/>
              </a:ext>
            </a:extLst>
          </p:cNvPr>
          <p:cNvSpPr/>
          <p:nvPr/>
        </p:nvSpPr>
        <p:spPr>
          <a:xfrm>
            <a:off x="7126077" y="3692846"/>
            <a:ext cx="947577" cy="39242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E62F97-F1D8-E3D7-DBE4-12A00CF42E3A}"/>
              </a:ext>
            </a:extLst>
          </p:cNvPr>
          <p:cNvSpPr/>
          <p:nvPr/>
        </p:nvSpPr>
        <p:spPr>
          <a:xfrm>
            <a:off x="9691291" y="3692846"/>
            <a:ext cx="947577" cy="392426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D45D3BD-8429-3E3A-A47A-06EBAE2E9E64}"/>
              </a:ext>
            </a:extLst>
          </p:cNvPr>
          <p:cNvCxnSpPr>
            <a:cxnSpLocks/>
            <a:endCxn id="7" idx="0"/>
          </p:cNvCxnSpPr>
          <p:nvPr/>
        </p:nvCxnSpPr>
        <p:spPr>
          <a:xfrm>
            <a:off x="2469436" y="2966085"/>
            <a:ext cx="0" cy="72676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6A4BB5D-0F2C-F2DC-A9CC-7608E27959CB}"/>
              </a:ext>
            </a:extLst>
          </p:cNvPr>
          <p:cNvCxnSpPr>
            <a:cxnSpLocks/>
            <a:endCxn id="9" idx="2"/>
          </p:cNvCxnSpPr>
          <p:nvPr/>
        </p:nvCxnSpPr>
        <p:spPr>
          <a:xfrm flipV="1">
            <a:off x="5034651" y="4085272"/>
            <a:ext cx="0" cy="70199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983EA75-9456-FC27-3DAB-714AA68A03A4}"/>
              </a:ext>
            </a:extLst>
          </p:cNvPr>
          <p:cNvCxnSpPr>
            <a:cxnSpLocks/>
            <a:endCxn id="11" idx="2"/>
          </p:cNvCxnSpPr>
          <p:nvPr/>
        </p:nvCxnSpPr>
        <p:spPr>
          <a:xfrm flipV="1">
            <a:off x="10165079" y="4085272"/>
            <a:ext cx="1" cy="701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D9FA391-5AD9-0C79-00A8-5A805A6F02FC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7599865" y="2966084"/>
            <a:ext cx="1" cy="72676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9876759F-7F39-E24C-4079-E7AEEA34E2FE}"/>
              </a:ext>
            </a:extLst>
          </p:cNvPr>
          <p:cNvSpPr txBox="1"/>
          <p:nvPr/>
        </p:nvSpPr>
        <p:spPr>
          <a:xfrm>
            <a:off x="1680538" y="1966293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ED58B0-0220-69C4-7486-BAC28613C837}"/>
              </a:ext>
            </a:extLst>
          </p:cNvPr>
          <p:cNvSpPr txBox="1"/>
          <p:nvPr/>
        </p:nvSpPr>
        <p:spPr>
          <a:xfrm>
            <a:off x="1525743" y="2194089"/>
            <a:ext cx="1941733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C24F840-51F4-BF08-2D9A-B70F7F7107AB}"/>
              </a:ext>
            </a:extLst>
          </p:cNvPr>
          <p:cNvSpPr txBox="1"/>
          <p:nvPr/>
        </p:nvSpPr>
        <p:spPr>
          <a:xfrm>
            <a:off x="4241943" y="4866097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FFBD29-A84B-4B3C-A6F4-76E2A312E293}"/>
              </a:ext>
            </a:extLst>
          </p:cNvPr>
          <p:cNvSpPr txBox="1"/>
          <p:nvPr/>
        </p:nvSpPr>
        <p:spPr>
          <a:xfrm>
            <a:off x="4087149" y="5106473"/>
            <a:ext cx="1951512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BF5DA8A-0E93-EC3E-9B73-A2CABD952DB9}"/>
              </a:ext>
            </a:extLst>
          </p:cNvPr>
          <p:cNvSpPr txBox="1"/>
          <p:nvPr/>
        </p:nvSpPr>
        <p:spPr>
          <a:xfrm>
            <a:off x="6801443" y="1966293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1B96692-40B8-AD52-2E11-8AF5010B2DCC}"/>
              </a:ext>
            </a:extLst>
          </p:cNvPr>
          <p:cNvSpPr txBox="1"/>
          <p:nvPr/>
        </p:nvSpPr>
        <p:spPr>
          <a:xfrm>
            <a:off x="6646648" y="2219954"/>
            <a:ext cx="1990357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D0BC0C1-DB8F-5FCF-317E-ED7EC2CA9FAE}"/>
              </a:ext>
            </a:extLst>
          </p:cNvPr>
          <p:cNvSpPr txBox="1"/>
          <p:nvPr/>
        </p:nvSpPr>
        <p:spPr>
          <a:xfrm>
            <a:off x="9376182" y="4866097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1D1E888-6247-1C1C-C782-F78EBA8CAA52}"/>
              </a:ext>
            </a:extLst>
          </p:cNvPr>
          <p:cNvSpPr txBox="1"/>
          <p:nvPr/>
        </p:nvSpPr>
        <p:spPr>
          <a:xfrm>
            <a:off x="9221387" y="5106473"/>
            <a:ext cx="1977749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1BD57C5-FF1E-078C-336E-83C47747FB32}"/>
              </a:ext>
            </a:extLst>
          </p:cNvPr>
          <p:cNvSpPr txBox="1"/>
          <p:nvPr/>
        </p:nvSpPr>
        <p:spPr>
          <a:xfrm>
            <a:off x="2150438" y="3734177"/>
            <a:ext cx="637994" cy="30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2020</a:t>
            </a:r>
            <a:endParaRPr lang="en-IN" sz="14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F54E50C-ADF0-0F90-DD01-DC62CBDB555B}"/>
              </a:ext>
            </a:extLst>
          </p:cNvPr>
          <p:cNvSpPr txBox="1"/>
          <p:nvPr/>
        </p:nvSpPr>
        <p:spPr>
          <a:xfrm>
            <a:off x="4715653" y="3734177"/>
            <a:ext cx="637994" cy="30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2021</a:t>
            </a:r>
            <a:endParaRPr lang="en-IN" sz="14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1EC90D8-8441-18EA-C752-A53C38CB88AC}"/>
              </a:ext>
            </a:extLst>
          </p:cNvPr>
          <p:cNvSpPr txBox="1"/>
          <p:nvPr/>
        </p:nvSpPr>
        <p:spPr>
          <a:xfrm>
            <a:off x="7280868" y="3734177"/>
            <a:ext cx="637994" cy="30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2022</a:t>
            </a:r>
            <a:endParaRPr lang="en-IN" sz="14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FB02632-73EE-B5D4-4790-E44CFE2051A1}"/>
              </a:ext>
            </a:extLst>
          </p:cNvPr>
          <p:cNvSpPr txBox="1"/>
          <p:nvPr/>
        </p:nvSpPr>
        <p:spPr>
          <a:xfrm>
            <a:off x="9846082" y="3734177"/>
            <a:ext cx="637994" cy="30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4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2023</a:t>
            </a:r>
            <a:endParaRPr lang="en-IN" sz="14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2A86F55-0BBA-FF4D-86CD-26E49EE64ECF}"/>
              </a:ext>
            </a:extLst>
          </p:cNvPr>
          <p:cNvSpPr txBox="1"/>
          <p:nvPr/>
        </p:nvSpPr>
        <p:spPr>
          <a:xfrm>
            <a:off x="1525743" y="2427624"/>
            <a:ext cx="1941733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86F7DA6-26BD-5F80-DF1E-D2B9C967379D}"/>
              </a:ext>
            </a:extLst>
          </p:cNvPr>
          <p:cNvSpPr txBox="1"/>
          <p:nvPr/>
        </p:nvSpPr>
        <p:spPr>
          <a:xfrm>
            <a:off x="4087149" y="5340008"/>
            <a:ext cx="1951512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61112E3-1872-2EAF-99E9-BE3FF987214E}"/>
              </a:ext>
            </a:extLst>
          </p:cNvPr>
          <p:cNvSpPr txBox="1"/>
          <p:nvPr/>
        </p:nvSpPr>
        <p:spPr>
          <a:xfrm>
            <a:off x="6646648" y="2453489"/>
            <a:ext cx="1990357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6FB5A1C-A0DF-A901-8113-550C973FC863}"/>
              </a:ext>
            </a:extLst>
          </p:cNvPr>
          <p:cNvSpPr txBox="1"/>
          <p:nvPr/>
        </p:nvSpPr>
        <p:spPr>
          <a:xfrm>
            <a:off x="9221387" y="5340008"/>
            <a:ext cx="1977749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5E47C57-5024-F085-66E3-F388C05EC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Sales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Milestones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02486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E12B69C6-F37F-5C04-7479-EF2AAC18519F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0B996EC-5585-8AF2-4158-79819322DA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7655462"/>
              </p:ext>
            </p:extLst>
          </p:nvPr>
        </p:nvGraphicFramePr>
        <p:xfrm>
          <a:off x="1257300" y="2952750"/>
          <a:ext cx="4537075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BF33F94-97AA-41F8-4AD6-ECE55398BB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7542443"/>
              </p:ext>
            </p:extLst>
          </p:nvPr>
        </p:nvGraphicFramePr>
        <p:xfrm>
          <a:off x="6662739" y="2952750"/>
          <a:ext cx="4905374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EFF2C1BB-9B6F-D335-152F-BEC95996B000}"/>
              </a:ext>
            </a:extLst>
          </p:cNvPr>
          <p:cNvSpPr txBox="1"/>
          <p:nvPr/>
        </p:nvSpPr>
        <p:spPr>
          <a:xfrm>
            <a:off x="1244601" y="1762886"/>
            <a:ext cx="8963025" cy="531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eget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90424F7-A131-2693-BBB7-E042D1693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9362" y="1183581"/>
            <a:ext cx="4457063" cy="480131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Financial</a:t>
            </a:r>
            <a:r>
              <a:rPr lang="en-US" dirty="0"/>
              <a:t>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Projections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18083-E010-1EFF-98D3-43A3ECBC2A7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Free Cash Flow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3E3770A-5ED0-48E6-DD26-481E290A7E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Cash Balance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8683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Oval 43">
            <a:extLst>
              <a:ext uri="{FF2B5EF4-FFF2-40B4-BE49-F238E27FC236}">
                <a16:creationId xmlns:a16="http://schemas.microsoft.com/office/drawing/2014/main" id="{7D07CE7B-0E15-DBDF-FE0E-1B9FB9749E56}"/>
              </a:ext>
            </a:extLst>
          </p:cNvPr>
          <p:cNvSpPr/>
          <p:nvPr/>
        </p:nvSpPr>
        <p:spPr>
          <a:xfrm>
            <a:off x="6527463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82957954-0B08-B365-1AF6-5103E18F0E90}"/>
              </a:ext>
            </a:extLst>
          </p:cNvPr>
          <p:cNvCxnSpPr>
            <a:stCxn id="7" idx="0"/>
            <a:endCxn id="21" idx="0"/>
          </p:cNvCxnSpPr>
          <p:nvPr/>
        </p:nvCxnSpPr>
        <p:spPr>
          <a:xfrm rot="5400000" flipH="1" flipV="1">
            <a:off x="6095999" y="15742"/>
            <a:ext cx="12700" cy="7677149"/>
          </a:xfrm>
          <a:prstGeom prst="bentConnector3">
            <a:avLst>
              <a:gd name="adj1" fmla="val 11550000"/>
            </a:avLst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E60BA74A-70B4-98C0-9FDF-25CA3B9C9935}"/>
              </a:ext>
            </a:extLst>
          </p:cNvPr>
          <p:cNvSpPr/>
          <p:nvPr/>
        </p:nvSpPr>
        <p:spPr>
          <a:xfrm>
            <a:off x="1647825" y="3854316"/>
            <a:ext cx="1219200" cy="1190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F48B4B-6320-9AB0-2D7E-9B6DC3EA1CCF}"/>
              </a:ext>
            </a:extLst>
          </p:cNvPr>
          <p:cNvGrpSpPr/>
          <p:nvPr/>
        </p:nvGrpSpPr>
        <p:grpSpPr>
          <a:xfrm>
            <a:off x="1459004" y="5135020"/>
            <a:ext cx="1596843" cy="524693"/>
            <a:chOff x="1571626" y="3578496"/>
            <a:chExt cx="1596843" cy="524693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5E8A454-D99B-308C-F81C-831EBC8EBA9A}"/>
                </a:ext>
              </a:extLst>
            </p:cNvPr>
            <p:cNvSpPr txBox="1"/>
            <p:nvPr/>
          </p:nvSpPr>
          <p:spPr>
            <a:xfrm>
              <a:off x="1571626" y="3578496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2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Your Name Here</a:t>
              </a:r>
              <a:endParaRPr lang="en-I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0B1D09F-5B40-D3A4-8C47-8B75359234A0}"/>
                </a:ext>
              </a:extLst>
            </p:cNvPr>
            <p:cNvSpPr txBox="1"/>
            <p:nvPr/>
          </p:nvSpPr>
          <p:spPr>
            <a:xfrm>
              <a:off x="1571626" y="3799836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0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(Designation)</a:t>
              </a:r>
              <a:endParaRPr lang="en-I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AB777401-8108-2752-668F-1429F72DF8B2}"/>
              </a:ext>
            </a:extLst>
          </p:cNvPr>
          <p:cNvSpPr/>
          <p:nvPr/>
        </p:nvSpPr>
        <p:spPr>
          <a:xfrm>
            <a:off x="4206875" y="3854316"/>
            <a:ext cx="1219200" cy="1190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CE0101-E951-3149-6CE0-0575FE120120}"/>
              </a:ext>
            </a:extLst>
          </p:cNvPr>
          <p:cNvGrpSpPr/>
          <p:nvPr/>
        </p:nvGrpSpPr>
        <p:grpSpPr>
          <a:xfrm>
            <a:off x="4018054" y="5135020"/>
            <a:ext cx="1596843" cy="524693"/>
            <a:chOff x="1571626" y="3578496"/>
            <a:chExt cx="1596843" cy="524693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64EBD46-A270-9A59-726E-AF6365D2F9F5}"/>
                </a:ext>
              </a:extLst>
            </p:cNvPr>
            <p:cNvSpPr txBox="1"/>
            <p:nvPr/>
          </p:nvSpPr>
          <p:spPr>
            <a:xfrm>
              <a:off x="1571626" y="3578496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2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Your Name Here</a:t>
              </a:r>
              <a:endParaRPr lang="en-I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8446D1C-AB44-D891-A30E-15F7D9354E37}"/>
                </a:ext>
              </a:extLst>
            </p:cNvPr>
            <p:cNvSpPr txBox="1"/>
            <p:nvPr/>
          </p:nvSpPr>
          <p:spPr>
            <a:xfrm>
              <a:off x="1571626" y="3799836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0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(Designation)</a:t>
              </a:r>
              <a:endParaRPr lang="en-I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948C4319-01D5-DA72-F37B-CB55E9A7D843}"/>
              </a:ext>
            </a:extLst>
          </p:cNvPr>
          <p:cNvSpPr/>
          <p:nvPr/>
        </p:nvSpPr>
        <p:spPr>
          <a:xfrm>
            <a:off x="6765925" y="3854316"/>
            <a:ext cx="1219200" cy="1190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72FD91-F0E5-84A3-DC2D-C9DF692040B4}"/>
              </a:ext>
            </a:extLst>
          </p:cNvPr>
          <p:cNvGrpSpPr/>
          <p:nvPr/>
        </p:nvGrpSpPr>
        <p:grpSpPr>
          <a:xfrm>
            <a:off x="6577104" y="5135020"/>
            <a:ext cx="1596843" cy="524693"/>
            <a:chOff x="1571626" y="3578496"/>
            <a:chExt cx="1596843" cy="524693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A35DB7A-5C82-916A-F560-321F4FC501B2}"/>
                </a:ext>
              </a:extLst>
            </p:cNvPr>
            <p:cNvSpPr txBox="1"/>
            <p:nvPr/>
          </p:nvSpPr>
          <p:spPr>
            <a:xfrm>
              <a:off x="1571626" y="3578496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2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Your Name Here</a:t>
              </a:r>
              <a:endParaRPr lang="en-I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5C8E47E-26FD-F7E3-8CAC-7AC2ED21FE21}"/>
                </a:ext>
              </a:extLst>
            </p:cNvPr>
            <p:cNvSpPr txBox="1"/>
            <p:nvPr/>
          </p:nvSpPr>
          <p:spPr>
            <a:xfrm>
              <a:off x="1571626" y="3799836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0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(Designation)</a:t>
              </a:r>
              <a:endParaRPr lang="en-I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7D0E44FB-0A45-9158-C1B6-DFAA8C58A903}"/>
              </a:ext>
            </a:extLst>
          </p:cNvPr>
          <p:cNvSpPr/>
          <p:nvPr/>
        </p:nvSpPr>
        <p:spPr>
          <a:xfrm>
            <a:off x="9324974" y="3854316"/>
            <a:ext cx="1219200" cy="1190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5BC9B6B-FF9E-D3D5-7347-A2C1BB3B5013}"/>
              </a:ext>
            </a:extLst>
          </p:cNvPr>
          <p:cNvGrpSpPr/>
          <p:nvPr/>
        </p:nvGrpSpPr>
        <p:grpSpPr>
          <a:xfrm>
            <a:off x="9136153" y="5135020"/>
            <a:ext cx="1596843" cy="524693"/>
            <a:chOff x="1571626" y="3578496"/>
            <a:chExt cx="1596843" cy="52469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BD31176-48AA-D0E0-7021-0B87E3D9EB41}"/>
                </a:ext>
              </a:extLst>
            </p:cNvPr>
            <p:cNvSpPr txBox="1"/>
            <p:nvPr/>
          </p:nvSpPr>
          <p:spPr>
            <a:xfrm>
              <a:off x="1571626" y="3578496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2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Your Name Here</a:t>
              </a:r>
              <a:endParaRPr lang="en-I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4DDA64B-8411-FF24-5277-F9993FDB43E8}"/>
                </a:ext>
              </a:extLst>
            </p:cNvPr>
            <p:cNvSpPr txBox="1"/>
            <p:nvPr/>
          </p:nvSpPr>
          <p:spPr>
            <a:xfrm>
              <a:off x="1571626" y="3799836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0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(Designation)</a:t>
              </a:r>
              <a:endParaRPr lang="en-I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3876FBC1-19DB-3661-07D3-2534B88EDE51}"/>
              </a:ext>
            </a:extLst>
          </p:cNvPr>
          <p:cNvSpPr/>
          <p:nvPr/>
        </p:nvSpPr>
        <p:spPr>
          <a:xfrm>
            <a:off x="5486400" y="1802395"/>
            <a:ext cx="1219200" cy="11906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C043BAD-C103-64DA-3CD4-EB70050D8A7F}"/>
              </a:ext>
            </a:extLst>
          </p:cNvPr>
          <p:cNvGrpSpPr/>
          <p:nvPr/>
        </p:nvGrpSpPr>
        <p:grpSpPr>
          <a:xfrm>
            <a:off x="5297579" y="3083099"/>
            <a:ext cx="1596843" cy="524693"/>
            <a:chOff x="1571626" y="3578496"/>
            <a:chExt cx="1596843" cy="524693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ACCC945-C032-A5C1-4148-729976EB4A42}"/>
                </a:ext>
              </a:extLst>
            </p:cNvPr>
            <p:cNvSpPr txBox="1"/>
            <p:nvPr/>
          </p:nvSpPr>
          <p:spPr>
            <a:xfrm>
              <a:off x="1571626" y="3578496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2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Your Name Here</a:t>
              </a:r>
              <a:endParaRPr lang="en-I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9B2BA90-B0F3-BAC8-932C-D1B57825A30C}"/>
                </a:ext>
              </a:extLst>
            </p:cNvPr>
            <p:cNvSpPr txBox="1"/>
            <p:nvPr/>
          </p:nvSpPr>
          <p:spPr>
            <a:xfrm>
              <a:off x="1571626" y="3799836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0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(Designation)</a:t>
              </a:r>
              <a:endParaRPr lang="en-IN" sz="10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90A23C5E-9C1F-8E35-EB05-9F5329E8166F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4816475" y="2399287"/>
            <a:ext cx="0" cy="1455029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B42847F-3D4A-94E9-65E5-A7FCDB89EAF4}"/>
              </a:ext>
            </a:extLst>
          </p:cNvPr>
          <p:cNvCxnSpPr>
            <a:cxnSpLocks/>
            <a:endCxn id="17" idx="0"/>
          </p:cNvCxnSpPr>
          <p:nvPr/>
        </p:nvCxnSpPr>
        <p:spPr>
          <a:xfrm>
            <a:off x="7369177" y="2399287"/>
            <a:ext cx="6348" cy="1455029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Picture Placeholder 58" descr="A grey silhouette of a person&#10;&#10;Description automatically generated">
            <a:extLst>
              <a:ext uri="{FF2B5EF4-FFF2-40B4-BE49-F238E27FC236}">
                <a16:creationId xmlns:a16="http://schemas.microsoft.com/office/drawing/2014/main" id="{188FFE14-133B-1A27-1AE8-49EAB8E569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42" r="5342"/>
          <a:stretch/>
        </p:blipFill>
        <p:spPr/>
      </p:pic>
      <p:pic>
        <p:nvPicPr>
          <p:cNvPr id="53" name="Picture Placeholder 52" descr="A grey silhouette of a person&#10;&#10;Description automatically generated">
            <a:extLst>
              <a:ext uri="{FF2B5EF4-FFF2-40B4-BE49-F238E27FC236}">
                <a16:creationId xmlns:a16="http://schemas.microsoft.com/office/drawing/2014/main" id="{83D15483-1298-456F-945A-9FE6E76C764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2" r="5342"/>
          <a:stretch/>
        </p:blipFill>
        <p:spPr/>
      </p:pic>
      <p:pic>
        <p:nvPicPr>
          <p:cNvPr id="55" name="Picture Placeholder 54" descr="A grey silhouette of a person&#10;&#10;Description automatically generated">
            <a:extLst>
              <a:ext uri="{FF2B5EF4-FFF2-40B4-BE49-F238E27FC236}">
                <a16:creationId xmlns:a16="http://schemas.microsoft.com/office/drawing/2014/main" id="{9B3C31AB-A150-E9D6-E3F6-3B3A907D7AF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2" r="5342"/>
          <a:stretch/>
        </p:blipFill>
        <p:spPr/>
      </p:pic>
      <p:pic>
        <p:nvPicPr>
          <p:cNvPr id="57" name="Picture Placeholder 56" descr="A grey silhouette of a person&#10;&#10;Description automatically generated">
            <a:extLst>
              <a:ext uri="{FF2B5EF4-FFF2-40B4-BE49-F238E27FC236}">
                <a16:creationId xmlns:a16="http://schemas.microsoft.com/office/drawing/2014/main" id="{852CFDF1-73B1-86F4-DA6B-1004344FF3C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2" r="5342"/>
          <a:stretch/>
        </p:blipFill>
        <p:spPr/>
      </p:pic>
      <p:pic>
        <p:nvPicPr>
          <p:cNvPr id="51" name="Picture Placeholder 50" descr="A grey silhouette of a person&#10;&#10;Description automatically generated">
            <a:extLst>
              <a:ext uri="{FF2B5EF4-FFF2-40B4-BE49-F238E27FC236}">
                <a16:creationId xmlns:a16="http://schemas.microsoft.com/office/drawing/2014/main" id="{6AE7CEDF-FA3B-B17C-26E1-4D9B28E71B6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2" r="5342"/>
          <a:stretch/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675F377-D339-8E21-B759-931F265EF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Team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Introduction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371131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Oval 37">
            <a:extLst>
              <a:ext uri="{FF2B5EF4-FFF2-40B4-BE49-F238E27FC236}">
                <a16:creationId xmlns:a16="http://schemas.microsoft.com/office/drawing/2014/main" id="{30A72476-1717-BA83-5066-3ED27D7AA51A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57BF79E1-267E-E6BB-FE8F-6EB6220FC5A2}"/>
              </a:ext>
            </a:extLst>
          </p:cNvPr>
          <p:cNvGrpSpPr/>
          <p:nvPr/>
        </p:nvGrpSpPr>
        <p:grpSpPr>
          <a:xfrm>
            <a:off x="1823710" y="2143759"/>
            <a:ext cx="8544581" cy="3610063"/>
            <a:chOff x="1823711" y="2143759"/>
            <a:chExt cx="8544581" cy="3610063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C2430E94-836E-3815-84DD-DD9ACA438E51}"/>
                </a:ext>
              </a:extLst>
            </p:cNvPr>
            <p:cNvSpPr/>
            <p:nvPr/>
          </p:nvSpPr>
          <p:spPr>
            <a:xfrm>
              <a:off x="5248185" y="3052355"/>
              <a:ext cx="1855287" cy="1855287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8681DCD-5B44-9D75-39F1-291B73BF50D4}"/>
                </a:ext>
              </a:extLst>
            </p:cNvPr>
            <p:cNvSpPr/>
            <p:nvPr/>
          </p:nvSpPr>
          <p:spPr>
            <a:xfrm>
              <a:off x="1823711" y="2143759"/>
              <a:ext cx="2846499" cy="124351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CD9DEDD-622C-D81C-B7D9-424530900BEC}"/>
                </a:ext>
              </a:extLst>
            </p:cNvPr>
            <p:cNvSpPr/>
            <p:nvPr/>
          </p:nvSpPr>
          <p:spPr>
            <a:xfrm>
              <a:off x="1823711" y="4510310"/>
              <a:ext cx="2846499" cy="124351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3C4B412-CA4E-C790-06D4-D69B639F5CB1}"/>
                </a:ext>
              </a:extLst>
            </p:cNvPr>
            <p:cNvSpPr/>
            <p:nvPr/>
          </p:nvSpPr>
          <p:spPr>
            <a:xfrm>
              <a:off x="7521793" y="2143759"/>
              <a:ext cx="2846499" cy="124351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FE56426-90A1-FA6A-DCAE-12B382669313}"/>
                </a:ext>
              </a:extLst>
            </p:cNvPr>
            <p:cNvSpPr/>
            <p:nvPr/>
          </p:nvSpPr>
          <p:spPr>
            <a:xfrm>
              <a:off x="7521793" y="4510310"/>
              <a:ext cx="2846499" cy="124351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FAF5433-361A-4232-DB1D-1E990BF33C56}"/>
                </a:ext>
              </a:extLst>
            </p:cNvPr>
            <p:cNvSpPr txBox="1"/>
            <p:nvPr/>
          </p:nvSpPr>
          <p:spPr>
            <a:xfrm>
              <a:off x="5377407" y="3759713"/>
              <a:ext cx="1596843" cy="440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700"/>
                </a:lnSpc>
              </a:pPr>
              <a:r>
                <a:rPr lang="en-IN" sz="28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SWOT</a:t>
              </a:r>
            </a:p>
          </p:txBody>
        </p:sp>
        <p:cxnSp>
          <p:nvCxnSpPr>
            <p:cNvPr id="13" name="Connector: Elbow 12">
              <a:extLst>
                <a:ext uri="{FF2B5EF4-FFF2-40B4-BE49-F238E27FC236}">
                  <a16:creationId xmlns:a16="http://schemas.microsoft.com/office/drawing/2014/main" id="{DE678A3E-152E-B8C0-D3B1-7C4F683A7ACE}"/>
                </a:ext>
              </a:extLst>
            </p:cNvPr>
            <p:cNvCxnSpPr>
              <a:stCxn id="7" idx="3"/>
              <a:endCxn id="3" idx="1"/>
            </p:cNvCxnSpPr>
            <p:nvPr/>
          </p:nvCxnSpPr>
          <p:spPr>
            <a:xfrm>
              <a:off x="4670210" y="2765515"/>
              <a:ext cx="849675" cy="558540"/>
            </a:xfrm>
            <a:prstGeom prst="bentConnector2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or: Elbow 13">
              <a:extLst>
                <a:ext uri="{FF2B5EF4-FFF2-40B4-BE49-F238E27FC236}">
                  <a16:creationId xmlns:a16="http://schemas.microsoft.com/office/drawing/2014/main" id="{55BC49A2-B805-1BBE-526B-EE3A744F806C}"/>
                </a:ext>
              </a:extLst>
            </p:cNvPr>
            <p:cNvCxnSpPr>
              <a:cxnSpLocks/>
              <a:stCxn id="8" idx="3"/>
              <a:endCxn id="3" idx="3"/>
            </p:cNvCxnSpPr>
            <p:nvPr/>
          </p:nvCxnSpPr>
          <p:spPr>
            <a:xfrm flipV="1">
              <a:off x="4670210" y="4635942"/>
              <a:ext cx="849675" cy="496124"/>
            </a:xfrm>
            <a:prstGeom prst="bentConnector2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or: Elbow 17">
              <a:extLst>
                <a:ext uri="{FF2B5EF4-FFF2-40B4-BE49-F238E27FC236}">
                  <a16:creationId xmlns:a16="http://schemas.microsoft.com/office/drawing/2014/main" id="{D884F955-C959-6A4B-B6D3-484BE28AE961}"/>
                </a:ext>
              </a:extLst>
            </p:cNvPr>
            <p:cNvCxnSpPr>
              <a:cxnSpLocks/>
              <a:stCxn id="10" idx="1"/>
              <a:endCxn id="3" idx="5"/>
            </p:cNvCxnSpPr>
            <p:nvPr/>
          </p:nvCxnSpPr>
          <p:spPr>
            <a:xfrm rot="10800000">
              <a:off x="6831773" y="4635942"/>
              <a:ext cx="690021" cy="496124"/>
            </a:xfrm>
            <a:prstGeom prst="bentConnector2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or: Elbow 20">
              <a:extLst>
                <a:ext uri="{FF2B5EF4-FFF2-40B4-BE49-F238E27FC236}">
                  <a16:creationId xmlns:a16="http://schemas.microsoft.com/office/drawing/2014/main" id="{E8DF6863-0D51-6820-DBC4-625AF5327758}"/>
                </a:ext>
              </a:extLst>
            </p:cNvPr>
            <p:cNvCxnSpPr>
              <a:cxnSpLocks/>
              <a:stCxn id="9" idx="1"/>
              <a:endCxn id="3" idx="7"/>
            </p:cNvCxnSpPr>
            <p:nvPr/>
          </p:nvCxnSpPr>
          <p:spPr>
            <a:xfrm rot="10800000" flipV="1">
              <a:off x="6831773" y="2765515"/>
              <a:ext cx="690021" cy="558540"/>
            </a:xfrm>
            <a:prstGeom prst="bentConnector2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3E9D7EE-9C36-C3C7-C04A-E5CD70412746}"/>
                </a:ext>
              </a:extLst>
            </p:cNvPr>
            <p:cNvGrpSpPr/>
            <p:nvPr/>
          </p:nvGrpSpPr>
          <p:grpSpPr>
            <a:xfrm>
              <a:off x="2047893" y="2348317"/>
              <a:ext cx="2398135" cy="834396"/>
              <a:chOff x="2047893" y="2379482"/>
              <a:chExt cx="2398135" cy="834396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D616483-1A20-3B7F-B04B-68FF0045E2B7}"/>
                  </a:ext>
                </a:extLst>
              </p:cNvPr>
              <p:cNvSpPr txBox="1"/>
              <p:nvPr/>
            </p:nvSpPr>
            <p:spPr>
              <a:xfrm>
                <a:off x="2448539" y="2379482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S</a:t>
                </a:r>
                <a:r>
                  <a:rPr lang="en-IN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Roboto" panose="02000000000000000000" pitchFamily="2" charset="0"/>
                    <a:cs typeface="Roboto" panose="02000000000000000000" pitchFamily="2" charset="0"/>
                  </a:rPr>
                  <a:t>trengths</a:t>
                </a: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827F3A1F-508D-517E-817E-E99155C9B26B}"/>
                  </a:ext>
                </a:extLst>
              </p:cNvPr>
              <p:cNvSpPr txBox="1"/>
              <p:nvPr/>
            </p:nvSpPr>
            <p:spPr>
              <a:xfrm>
                <a:off x="2047893" y="2682835"/>
                <a:ext cx="2398135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do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133A403-A564-4D9D-4A64-0138493765A1}"/>
                </a:ext>
              </a:extLst>
            </p:cNvPr>
            <p:cNvGrpSpPr/>
            <p:nvPr/>
          </p:nvGrpSpPr>
          <p:grpSpPr>
            <a:xfrm>
              <a:off x="2047893" y="4714935"/>
              <a:ext cx="2398135" cy="834262"/>
              <a:chOff x="2047893" y="4818052"/>
              <a:chExt cx="2398135" cy="834262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FB4B31E8-D3FD-E86F-F749-D709B2ECB71A}"/>
                  </a:ext>
                </a:extLst>
              </p:cNvPr>
              <p:cNvSpPr txBox="1"/>
              <p:nvPr/>
            </p:nvSpPr>
            <p:spPr>
              <a:xfrm>
                <a:off x="2448539" y="4818052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IN" sz="1200" b="1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Opportunities</a:t>
                </a: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C0120FA4-361A-450B-1B43-ED8FA971483C}"/>
                  </a:ext>
                </a:extLst>
              </p:cNvPr>
              <p:cNvSpPr txBox="1"/>
              <p:nvPr/>
            </p:nvSpPr>
            <p:spPr>
              <a:xfrm>
                <a:off x="2047893" y="5121271"/>
                <a:ext cx="2398135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do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DD3D8974-8E3E-D5EC-79B4-8E61F92EFA67}"/>
                </a:ext>
              </a:extLst>
            </p:cNvPr>
            <p:cNvGrpSpPr/>
            <p:nvPr/>
          </p:nvGrpSpPr>
          <p:grpSpPr>
            <a:xfrm>
              <a:off x="7745975" y="4714935"/>
              <a:ext cx="2398135" cy="834262"/>
              <a:chOff x="7745975" y="4818052"/>
              <a:chExt cx="2398135" cy="834262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831D379-4DEA-B978-A246-7E93E698EF63}"/>
                  </a:ext>
                </a:extLst>
              </p:cNvPr>
              <p:cNvSpPr txBox="1"/>
              <p:nvPr/>
            </p:nvSpPr>
            <p:spPr>
              <a:xfrm>
                <a:off x="8146621" y="4818052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IN" sz="1200" b="1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Threats</a:t>
                </a: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A7D3A799-8223-C0BF-6107-EA318F52DD05}"/>
                  </a:ext>
                </a:extLst>
              </p:cNvPr>
              <p:cNvSpPr txBox="1"/>
              <p:nvPr/>
            </p:nvSpPr>
            <p:spPr>
              <a:xfrm>
                <a:off x="7745975" y="5121271"/>
                <a:ext cx="2398135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do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30AA7C9D-92F6-8133-A6AE-E6C18753BBAF}"/>
                </a:ext>
              </a:extLst>
            </p:cNvPr>
            <p:cNvGrpSpPr/>
            <p:nvPr/>
          </p:nvGrpSpPr>
          <p:grpSpPr>
            <a:xfrm>
              <a:off x="7745975" y="2324977"/>
              <a:ext cx="2398135" cy="881077"/>
              <a:chOff x="7745975" y="2379482"/>
              <a:chExt cx="2398135" cy="881077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4DB69029-A787-9933-3B9D-EAFB31E0D3FE}"/>
                  </a:ext>
                </a:extLst>
              </p:cNvPr>
              <p:cNvSpPr txBox="1"/>
              <p:nvPr/>
            </p:nvSpPr>
            <p:spPr>
              <a:xfrm>
                <a:off x="8146621" y="2379482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IN" sz="1200" b="1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Weaknesses</a:t>
                </a: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1C7BA5F1-9D2A-8F2A-5294-BDF426D01064}"/>
                  </a:ext>
                </a:extLst>
              </p:cNvPr>
              <p:cNvSpPr txBox="1"/>
              <p:nvPr/>
            </p:nvSpPr>
            <p:spPr>
              <a:xfrm>
                <a:off x="7745975" y="2729516"/>
                <a:ext cx="2398135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do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42BD9527-123E-68B8-291E-F29838C7E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SWOT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Analysis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137106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>
            <a:extLst>
              <a:ext uri="{FF2B5EF4-FFF2-40B4-BE49-F238E27FC236}">
                <a16:creationId xmlns:a16="http://schemas.microsoft.com/office/drawing/2014/main" id="{32E47414-3186-FC44-E674-42E15274FAC1}"/>
              </a:ext>
            </a:extLst>
          </p:cNvPr>
          <p:cNvSpPr/>
          <p:nvPr/>
        </p:nvSpPr>
        <p:spPr>
          <a:xfrm>
            <a:off x="6527463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44E2FA9-B9D7-24BA-3056-86E1230365BE}"/>
              </a:ext>
            </a:extLst>
          </p:cNvPr>
          <p:cNvGrpSpPr/>
          <p:nvPr/>
        </p:nvGrpSpPr>
        <p:grpSpPr>
          <a:xfrm>
            <a:off x="1402556" y="1752600"/>
            <a:ext cx="9386889" cy="4042951"/>
            <a:chOff x="1402556" y="1752600"/>
            <a:chExt cx="9386889" cy="404295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D7F2FB8-28BD-AEC0-88E3-4CF33554D6DD}"/>
                </a:ext>
              </a:extLst>
            </p:cNvPr>
            <p:cNvSpPr/>
            <p:nvPr/>
          </p:nvSpPr>
          <p:spPr>
            <a:xfrm>
              <a:off x="1402557" y="1752600"/>
              <a:ext cx="9386888" cy="4042951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48DC7D90-1DDB-28D4-7DE5-4AA639297BFA}"/>
                </a:ext>
              </a:extLst>
            </p:cNvPr>
            <p:cNvCxnSpPr>
              <a:stCxn id="3" idx="0"/>
            </p:cNvCxnSpPr>
            <p:nvPr/>
          </p:nvCxnSpPr>
          <p:spPr>
            <a:xfrm flipH="1">
              <a:off x="6088856" y="1752600"/>
              <a:ext cx="7145" cy="404295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E1043A5D-3359-AC82-B0E6-D954F1AF42BA}"/>
                </a:ext>
              </a:extLst>
            </p:cNvPr>
            <p:cNvCxnSpPr>
              <a:cxnSpLocks/>
            </p:cNvCxnSpPr>
            <p:nvPr/>
          </p:nvCxnSpPr>
          <p:spPr>
            <a:xfrm>
              <a:off x="1402556" y="2293620"/>
              <a:ext cx="9386889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1D859D6-9304-CDF5-7B4C-44C2EF564FF3}"/>
                </a:ext>
              </a:extLst>
            </p:cNvPr>
            <p:cNvSpPr txBox="1"/>
            <p:nvPr/>
          </p:nvSpPr>
          <p:spPr>
            <a:xfrm>
              <a:off x="2953425" y="1871434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2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Sales Risk</a:t>
              </a:r>
              <a:endParaRPr lang="en-I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8E85AC4-DA02-CB2B-10CC-28F58B3B2C7B}"/>
                </a:ext>
              </a:extLst>
            </p:cNvPr>
            <p:cNvSpPr txBox="1"/>
            <p:nvPr/>
          </p:nvSpPr>
          <p:spPr>
            <a:xfrm>
              <a:off x="7641732" y="1856903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2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Sales Challenges</a:t>
              </a:r>
              <a:endParaRPr lang="en-I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C4966B9-F3D5-79B3-9EAC-4318BFB12268}"/>
                </a:ext>
              </a:extLst>
            </p:cNvPr>
            <p:cNvGrpSpPr/>
            <p:nvPr/>
          </p:nvGrpSpPr>
          <p:grpSpPr>
            <a:xfrm>
              <a:off x="1663262" y="2591609"/>
              <a:ext cx="4177166" cy="2917175"/>
              <a:chOff x="1663262" y="2591609"/>
              <a:chExt cx="4177166" cy="2917175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28CA070-CAF9-10F7-D5A0-81189D0D6F23}"/>
                  </a:ext>
                </a:extLst>
              </p:cNvPr>
              <p:cNvSpPr txBox="1"/>
              <p:nvPr/>
            </p:nvSpPr>
            <p:spPr>
              <a:xfrm>
                <a:off x="1663262" y="2591609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D7AF8DF-2EF2-7C9D-8476-01B3AF5288DB}"/>
                  </a:ext>
                </a:extLst>
              </p:cNvPr>
              <p:cNvSpPr txBox="1"/>
              <p:nvPr/>
            </p:nvSpPr>
            <p:spPr>
              <a:xfrm>
                <a:off x="1663262" y="3027770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B225A73-7CC7-495E-E7A1-CE3CD4C68FDE}"/>
                  </a:ext>
                </a:extLst>
              </p:cNvPr>
              <p:cNvSpPr txBox="1"/>
              <p:nvPr/>
            </p:nvSpPr>
            <p:spPr>
              <a:xfrm>
                <a:off x="1663262" y="3463931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B4ED2CE-DFC1-8432-8767-EB116DB1AA1C}"/>
                  </a:ext>
                </a:extLst>
              </p:cNvPr>
              <p:cNvSpPr txBox="1"/>
              <p:nvPr/>
            </p:nvSpPr>
            <p:spPr>
              <a:xfrm>
                <a:off x="1663262" y="3900092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2FA4770-0577-6621-4A5E-2359E19196CF}"/>
                  </a:ext>
                </a:extLst>
              </p:cNvPr>
              <p:cNvSpPr txBox="1"/>
              <p:nvPr/>
            </p:nvSpPr>
            <p:spPr>
              <a:xfrm>
                <a:off x="1663262" y="4336253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02D5062-6FEE-BFAC-97E2-FD5A42171940}"/>
                  </a:ext>
                </a:extLst>
              </p:cNvPr>
              <p:cNvSpPr txBox="1"/>
              <p:nvPr/>
            </p:nvSpPr>
            <p:spPr>
              <a:xfrm>
                <a:off x="1663262" y="4772414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8052E71-F0C1-2D84-5601-676EB88CF9A0}"/>
                  </a:ext>
                </a:extLst>
              </p:cNvPr>
              <p:cNvSpPr txBox="1"/>
              <p:nvPr/>
            </p:nvSpPr>
            <p:spPr>
              <a:xfrm>
                <a:off x="1663262" y="5208574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0580C2B-1D95-4F3B-6FE3-D7F37DE9993A}"/>
                </a:ext>
              </a:extLst>
            </p:cNvPr>
            <p:cNvGrpSpPr/>
            <p:nvPr/>
          </p:nvGrpSpPr>
          <p:grpSpPr>
            <a:xfrm>
              <a:off x="6355912" y="2591609"/>
              <a:ext cx="4177166" cy="2917175"/>
              <a:chOff x="6355912" y="2591609"/>
              <a:chExt cx="4177166" cy="2917175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A98A4BF-C90E-5356-7DE4-E8A9CEACDBCB}"/>
                  </a:ext>
                </a:extLst>
              </p:cNvPr>
              <p:cNvSpPr txBox="1"/>
              <p:nvPr/>
            </p:nvSpPr>
            <p:spPr>
              <a:xfrm>
                <a:off x="6355912" y="2591609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352F64F-3F14-E4A5-EC5E-1637CD246C83}"/>
                  </a:ext>
                </a:extLst>
              </p:cNvPr>
              <p:cNvSpPr txBox="1"/>
              <p:nvPr/>
            </p:nvSpPr>
            <p:spPr>
              <a:xfrm>
                <a:off x="6355912" y="3027770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B3597B8-FF7D-ADBD-DF01-48E2A9DF96E9}"/>
                  </a:ext>
                </a:extLst>
              </p:cNvPr>
              <p:cNvSpPr txBox="1"/>
              <p:nvPr/>
            </p:nvSpPr>
            <p:spPr>
              <a:xfrm>
                <a:off x="6355912" y="3463931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D6125D29-0CBE-1E98-3EBD-33F3AE68B11E}"/>
                  </a:ext>
                </a:extLst>
              </p:cNvPr>
              <p:cNvSpPr txBox="1"/>
              <p:nvPr/>
            </p:nvSpPr>
            <p:spPr>
              <a:xfrm>
                <a:off x="6355912" y="3900092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1A8B3EB1-11B7-05F8-A28E-DF98579F6134}"/>
                  </a:ext>
                </a:extLst>
              </p:cNvPr>
              <p:cNvSpPr txBox="1"/>
              <p:nvPr/>
            </p:nvSpPr>
            <p:spPr>
              <a:xfrm>
                <a:off x="6355912" y="4336253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7FADA86-65BC-AB63-BA70-3742BE5AC5B1}"/>
                  </a:ext>
                </a:extLst>
              </p:cNvPr>
              <p:cNvSpPr txBox="1"/>
              <p:nvPr/>
            </p:nvSpPr>
            <p:spPr>
              <a:xfrm>
                <a:off x="6355912" y="4772414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4E122EA-6396-3CEB-CB57-2F911B79494D}"/>
                  </a:ext>
                </a:extLst>
              </p:cNvPr>
              <p:cNvSpPr txBox="1"/>
              <p:nvPr/>
            </p:nvSpPr>
            <p:spPr>
              <a:xfrm>
                <a:off x="6355912" y="5208574"/>
                <a:ext cx="417716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lnSpc>
                    <a:spcPts val="1800"/>
                  </a:lnSpc>
                  <a:buFont typeface="Arial" panose="020B0604020202020204" pitchFamily="34" charset="0"/>
                  <a:buChar char="•"/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6ACF1AFB-B8C5-0C79-F0D9-AE14AE7C61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Risk and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Challenges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13143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40">
            <a:extLst>
              <a:ext uri="{FF2B5EF4-FFF2-40B4-BE49-F238E27FC236}">
                <a16:creationId xmlns:a16="http://schemas.microsoft.com/office/drawing/2014/main" id="{6EAF2FFD-7AB4-363B-B75E-E7DA5C1C7CFE}"/>
              </a:ext>
            </a:extLst>
          </p:cNvPr>
          <p:cNvSpPr/>
          <p:nvPr/>
        </p:nvSpPr>
        <p:spPr>
          <a:xfrm>
            <a:off x="-1745685" y="-486739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17EB5A-DEBA-719C-2881-3931FD267D79}"/>
              </a:ext>
            </a:extLst>
          </p:cNvPr>
          <p:cNvSpPr txBox="1"/>
          <p:nvPr/>
        </p:nvSpPr>
        <p:spPr>
          <a:xfrm>
            <a:off x="1244602" y="2602575"/>
            <a:ext cx="4293323" cy="1454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 integer vitae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eget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dui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7ABACE8-E7F0-D80A-43D2-3DAB0848F841}"/>
              </a:ext>
            </a:extLst>
          </p:cNvPr>
          <p:cNvCxnSpPr>
            <a:cxnSpLocks/>
          </p:cNvCxnSpPr>
          <p:nvPr/>
        </p:nvCxnSpPr>
        <p:spPr>
          <a:xfrm>
            <a:off x="8449071" y="918796"/>
            <a:ext cx="0" cy="5020408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729272D-77C5-35BA-816C-23F04D6AAD8B}"/>
              </a:ext>
            </a:extLst>
          </p:cNvPr>
          <p:cNvGrpSpPr/>
          <p:nvPr/>
        </p:nvGrpSpPr>
        <p:grpSpPr>
          <a:xfrm>
            <a:off x="5815787" y="2121136"/>
            <a:ext cx="2967766" cy="799228"/>
            <a:chOff x="5815787" y="2192701"/>
            <a:chExt cx="2967766" cy="799228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BB91A7EA-4B02-F584-15CA-871C47EE12C4}"/>
                </a:ext>
              </a:extLst>
            </p:cNvPr>
            <p:cNvSpPr/>
            <p:nvPr/>
          </p:nvSpPr>
          <p:spPr>
            <a:xfrm>
              <a:off x="8114590" y="2257834"/>
              <a:ext cx="668963" cy="6689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18C86D6-D2F0-A11A-C598-8148D7C509FA}"/>
                </a:ext>
              </a:extLst>
            </p:cNvPr>
            <p:cNvSpPr txBox="1"/>
            <p:nvPr/>
          </p:nvSpPr>
          <p:spPr>
            <a:xfrm>
              <a:off x="8228924" y="2437433"/>
              <a:ext cx="440294" cy="309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4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02</a:t>
              </a:r>
              <a:endParaRPr lang="en-IN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DDFD317C-96B2-EB27-4EB2-EC649126B00C}"/>
                </a:ext>
              </a:extLst>
            </p:cNvPr>
            <p:cNvGrpSpPr/>
            <p:nvPr/>
          </p:nvGrpSpPr>
          <p:grpSpPr>
            <a:xfrm>
              <a:off x="5815787" y="2192701"/>
              <a:ext cx="2228428" cy="799228"/>
              <a:chOff x="6000156" y="2203255"/>
              <a:chExt cx="2228428" cy="799228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89981F1-FB9B-5A32-6DA3-F645AEC4174F}"/>
                  </a:ext>
                </a:extLst>
              </p:cNvPr>
              <p:cNvSpPr txBox="1"/>
              <p:nvPr/>
            </p:nvSpPr>
            <p:spPr>
              <a:xfrm>
                <a:off x="6628569" y="2203255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en-IN" sz="1200" b="1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10EFA8E-BCB7-51A7-1F9B-13D9A17C6788}"/>
                  </a:ext>
                </a:extLst>
              </p:cNvPr>
              <p:cNvSpPr txBox="1"/>
              <p:nvPr/>
            </p:nvSpPr>
            <p:spPr>
              <a:xfrm>
                <a:off x="6000156" y="2471440"/>
                <a:ext cx="2228428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24ED5BBB-A110-5642-A6F3-C4D40A52980E}"/>
              </a:ext>
            </a:extLst>
          </p:cNvPr>
          <p:cNvGrpSpPr/>
          <p:nvPr/>
        </p:nvGrpSpPr>
        <p:grpSpPr>
          <a:xfrm>
            <a:off x="8114590" y="1212886"/>
            <a:ext cx="2985349" cy="799228"/>
            <a:chOff x="8114590" y="1212886"/>
            <a:chExt cx="2985349" cy="79922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8157345F-DFFE-F8F1-3EB8-7E65B4BBB41A}"/>
                </a:ext>
              </a:extLst>
            </p:cNvPr>
            <p:cNvSpPr/>
            <p:nvPr/>
          </p:nvSpPr>
          <p:spPr>
            <a:xfrm>
              <a:off x="8114590" y="1278019"/>
              <a:ext cx="668963" cy="6689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69ECC91-52B6-21A1-3B35-7BC9E74C72B7}"/>
                </a:ext>
              </a:extLst>
            </p:cNvPr>
            <p:cNvSpPr txBox="1"/>
            <p:nvPr/>
          </p:nvSpPr>
          <p:spPr>
            <a:xfrm>
              <a:off x="8228924" y="1457618"/>
              <a:ext cx="440294" cy="309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4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01</a:t>
              </a:r>
              <a:endParaRPr lang="en-IN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FE00056-16A8-B6AD-48FB-1DBC6D3A8A24}"/>
                </a:ext>
              </a:extLst>
            </p:cNvPr>
            <p:cNvGrpSpPr/>
            <p:nvPr/>
          </p:nvGrpSpPr>
          <p:grpSpPr>
            <a:xfrm>
              <a:off x="8871511" y="1212886"/>
              <a:ext cx="2228428" cy="799228"/>
              <a:chOff x="6000156" y="2203255"/>
              <a:chExt cx="2228428" cy="799228"/>
            </a:xfrm>
          </p:grpSpPr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C2F67F1-6496-EB48-EF91-4DDB4E5CE42E}"/>
                  </a:ext>
                </a:extLst>
              </p:cNvPr>
              <p:cNvSpPr txBox="1"/>
              <p:nvPr/>
            </p:nvSpPr>
            <p:spPr>
              <a:xfrm>
                <a:off x="6000156" y="2203255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200" b="1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803A49C-92A5-3075-33D7-83C1AFD08B14}"/>
                  </a:ext>
                </a:extLst>
              </p:cNvPr>
              <p:cNvSpPr txBox="1"/>
              <p:nvPr/>
            </p:nvSpPr>
            <p:spPr>
              <a:xfrm>
                <a:off x="6000156" y="2471440"/>
                <a:ext cx="2228428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6D5102C-D94E-2DF3-C6E5-CA890BF50999}"/>
              </a:ext>
            </a:extLst>
          </p:cNvPr>
          <p:cNvGrpSpPr/>
          <p:nvPr/>
        </p:nvGrpSpPr>
        <p:grpSpPr>
          <a:xfrm>
            <a:off x="8114590" y="3029386"/>
            <a:ext cx="2985349" cy="799228"/>
            <a:chOff x="8114590" y="2984726"/>
            <a:chExt cx="2985349" cy="79922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062BF7B8-E0BD-7825-8F94-A408FADE8A4D}"/>
                </a:ext>
              </a:extLst>
            </p:cNvPr>
            <p:cNvSpPr/>
            <p:nvPr/>
          </p:nvSpPr>
          <p:spPr>
            <a:xfrm>
              <a:off x="8114590" y="3049859"/>
              <a:ext cx="668963" cy="6689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EDE2DBC-BABD-CAAE-FB6B-6B3B18E14268}"/>
                </a:ext>
              </a:extLst>
            </p:cNvPr>
            <p:cNvSpPr txBox="1"/>
            <p:nvPr/>
          </p:nvSpPr>
          <p:spPr>
            <a:xfrm>
              <a:off x="8228924" y="3229458"/>
              <a:ext cx="440294" cy="309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4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03</a:t>
              </a:r>
              <a:endParaRPr lang="en-IN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F57D930F-D80E-A6F7-F437-02D76F849B65}"/>
                </a:ext>
              </a:extLst>
            </p:cNvPr>
            <p:cNvGrpSpPr/>
            <p:nvPr/>
          </p:nvGrpSpPr>
          <p:grpSpPr>
            <a:xfrm>
              <a:off x="8871511" y="2984726"/>
              <a:ext cx="2228428" cy="799228"/>
              <a:chOff x="6000156" y="2203255"/>
              <a:chExt cx="2228428" cy="799228"/>
            </a:xfrm>
          </p:grpSpPr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4F491AFB-5448-BBF9-A60F-F3702BE254ED}"/>
                  </a:ext>
                </a:extLst>
              </p:cNvPr>
              <p:cNvSpPr txBox="1"/>
              <p:nvPr/>
            </p:nvSpPr>
            <p:spPr>
              <a:xfrm>
                <a:off x="6000156" y="2203255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200" b="1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65131083-4408-43B6-E76B-A5C921B5699B}"/>
                  </a:ext>
                </a:extLst>
              </p:cNvPr>
              <p:cNvSpPr txBox="1"/>
              <p:nvPr/>
            </p:nvSpPr>
            <p:spPr>
              <a:xfrm>
                <a:off x="6000156" y="2471440"/>
                <a:ext cx="2228428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9636B82-0AA0-7802-5FC1-D721C9DE3983}"/>
              </a:ext>
            </a:extLst>
          </p:cNvPr>
          <p:cNvGrpSpPr/>
          <p:nvPr/>
        </p:nvGrpSpPr>
        <p:grpSpPr>
          <a:xfrm>
            <a:off x="5805855" y="3937636"/>
            <a:ext cx="2977698" cy="799228"/>
            <a:chOff x="5805855" y="3941953"/>
            <a:chExt cx="2977698" cy="79922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0364972-B557-EB5C-0BE0-A50F3D905987}"/>
                </a:ext>
              </a:extLst>
            </p:cNvPr>
            <p:cNvSpPr/>
            <p:nvPr/>
          </p:nvSpPr>
          <p:spPr>
            <a:xfrm>
              <a:off x="8114590" y="4007086"/>
              <a:ext cx="668963" cy="6689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4F50B0B-31C5-9FDF-2612-89A14E13CF38}"/>
                </a:ext>
              </a:extLst>
            </p:cNvPr>
            <p:cNvSpPr txBox="1"/>
            <p:nvPr/>
          </p:nvSpPr>
          <p:spPr>
            <a:xfrm>
              <a:off x="8228924" y="4186685"/>
              <a:ext cx="440294" cy="309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4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04</a:t>
              </a:r>
              <a:endParaRPr lang="en-IN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F39B10F-5AE5-D571-7848-FFCF7D2E6022}"/>
                </a:ext>
              </a:extLst>
            </p:cNvPr>
            <p:cNvGrpSpPr/>
            <p:nvPr/>
          </p:nvGrpSpPr>
          <p:grpSpPr>
            <a:xfrm>
              <a:off x="5805855" y="3941953"/>
              <a:ext cx="2228428" cy="799228"/>
              <a:chOff x="6000156" y="2203255"/>
              <a:chExt cx="2228428" cy="799228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6C33AD0-E4AE-0CA8-B007-F1801E056D71}"/>
                  </a:ext>
                </a:extLst>
              </p:cNvPr>
              <p:cNvSpPr txBox="1"/>
              <p:nvPr/>
            </p:nvSpPr>
            <p:spPr>
              <a:xfrm>
                <a:off x="6628569" y="2203255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en-IN" sz="1200" b="1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014021F-EA8E-606A-F613-FE7CD0A36520}"/>
                  </a:ext>
                </a:extLst>
              </p:cNvPr>
              <p:cNvSpPr txBox="1"/>
              <p:nvPr/>
            </p:nvSpPr>
            <p:spPr>
              <a:xfrm>
                <a:off x="6000156" y="2471440"/>
                <a:ext cx="2228428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BE87DE-5604-E339-60FD-C91391B80B64}"/>
              </a:ext>
            </a:extLst>
          </p:cNvPr>
          <p:cNvGrpSpPr/>
          <p:nvPr/>
        </p:nvGrpSpPr>
        <p:grpSpPr>
          <a:xfrm>
            <a:off x="8114590" y="4845886"/>
            <a:ext cx="2985349" cy="799228"/>
            <a:chOff x="8114590" y="4845886"/>
            <a:chExt cx="2985349" cy="799228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3530EF0-FEBB-CB46-272A-6683CF8973A0}"/>
                </a:ext>
              </a:extLst>
            </p:cNvPr>
            <p:cNvSpPr/>
            <p:nvPr/>
          </p:nvSpPr>
          <p:spPr>
            <a:xfrm>
              <a:off x="8114590" y="4911019"/>
              <a:ext cx="668963" cy="668963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AF584EE-69C0-6C4A-8BDA-A20B30F92FE2}"/>
                </a:ext>
              </a:extLst>
            </p:cNvPr>
            <p:cNvSpPr txBox="1"/>
            <p:nvPr/>
          </p:nvSpPr>
          <p:spPr>
            <a:xfrm>
              <a:off x="8228924" y="5090618"/>
              <a:ext cx="440294" cy="3097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800"/>
                </a:lnSpc>
              </a:pPr>
              <a:r>
                <a:rPr lang="en-IN" sz="1400" b="1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05</a:t>
              </a:r>
              <a:endParaRPr lang="en-IN" sz="14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719B9608-F48A-8BB3-8977-B1797C173497}"/>
                </a:ext>
              </a:extLst>
            </p:cNvPr>
            <p:cNvGrpSpPr/>
            <p:nvPr/>
          </p:nvGrpSpPr>
          <p:grpSpPr>
            <a:xfrm>
              <a:off x="8871511" y="4845886"/>
              <a:ext cx="2228428" cy="799228"/>
              <a:chOff x="6000156" y="2203255"/>
              <a:chExt cx="2228428" cy="799228"/>
            </a:xfrm>
          </p:grpSpPr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14A95406-52BD-5438-6015-A37C6D8A8EDB}"/>
                  </a:ext>
                </a:extLst>
              </p:cNvPr>
              <p:cNvSpPr txBox="1"/>
              <p:nvPr/>
            </p:nvSpPr>
            <p:spPr>
              <a:xfrm>
                <a:off x="6000156" y="2203255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200" b="1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BADC7209-60BB-905E-9001-BEF980E17869}"/>
                  </a:ext>
                </a:extLst>
              </p:cNvPr>
              <p:cNvSpPr txBox="1"/>
              <p:nvPr/>
            </p:nvSpPr>
            <p:spPr>
              <a:xfrm>
                <a:off x="6000156" y="2471440"/>
                <a:ext cx="2228428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1B72B39-4F6F-3A17-0816-F39073A78357}"/>
              </a:ext>
            </a:extLst>
          </p:cNvPr>
          <p:cNvGrpSpPr/>
          <p:nvPr/>
        </p:nvGrpSpPr>
        <p:grpSpPr>
          <a:xfrm>
            <a:off x="1366612" y="4485802"/>
            <a:ext cx="3983986" cy="782085"/>
            <a:chOff x="1366612" y="4536602"/>
            <a:chExt cx="3983986" cy="782085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5509C7E-758C-7EE1-BF10-64C8388F27E9}"/>
                </a:ext>
              </a:extLst>
            </p:cNvPr>
            <p:cNvCxnSpPr>
              <a:cxnSpLocks/>
            </p:cNvCxnSpPr>
            <p:nvPr/>
          </p:nvCxnSpPr>
          <p:spPr>
            <a:xfrm>
              <a:off x="1366612" y="4538200"/>
              <a:ext cx="0" cy="778889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B6D4354F-9BD4-5506-3EB8-915D7A6EBC24}"/>
                </a:ext>
              </a:extLst>
            </p:cNvPr>
            <p:cNvGrpSpPr/>
            <p:nvPr/>
          </p:nvGrpSpPr>
          <p:grpSpPr>
            <a:xfrm>
              <a:off x="1392355" y="4536602"/>
              <a:ext cx="3958243" cy="782085"/>
              <a:chOff x="1368768" y="5093028"/>
              <a:chExt cx="3958243" cy="782085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0E45BBB-FCC9-353F-16C8-DF1E6D8DEA7F}"/>
                  </a:ext>
                </a:extLst>
              </p:cNvPr>
              <p:cNvSpPr txBox="1"/>
              <p:nvPr/>
            </p:nvSpPr>
            <p:spPr>
              <a:xfrm>
                <a:off x="1368769" y="5344070"/>
                <a:ext cx="3958242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eiusmod tempor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incididunt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ut labore et dolore magna aliqua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9EB1435D-5BF5-3ED9-B7CF-5A8EC23508B5}"/>
                  </a:ext>
                </a:extLst>
              </p:cNvPr>
              <p:cNvSpPr txBox="1"/>
              <p:nvPr/>
            </p:nvSpPr>
            <p:spPr>
              <a:xfrm>
                <a:off x="1368768" y="5093028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5F4F1667-86E9-349C-901D-1A081AC865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299" y="1562182"/>
            <a:ext cx="3312319" cy="86793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Marketing and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Sales Collateral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152186B-4956-05DB-5D26-80CA094C678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52849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87E65756-835F-E349-651E-787234233F69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0D23606-F6EC-7932-6A40-E90DF067B7CF}"/>
              </a:ext>
            </a:extLst>
          </p:cNvPr>
          <p:cNvSpPr/>
          <p:nvPr/>
        </p:nvSpPr>
        <p:spPr>
          <a:xfrm>
            <a:off x="1358250" y="3475688"/>
            <a:ext cx="5962489" cy="338704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4E0C819-BEC6-9F18-520F-AC815B348ED1}"/>
              </a:ext>
            </a:extLst>
          </p:cNvPr>
          <p:cNvSpPr txBox="1"/>
          <p:nvPr/>
        </p:nvSpPr>
        <p:spPr>
          <a:xfrm>
            <a:off x="1385093" y="4336320"/>
            <a:ext cx="2612538" cy="531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www.sales@desck.com</a:t>
            </a:r>
            <a:endParaRPr lang="en-IN" sz="1100" i="0" dirty="0">
              <a:solidFill>
                <a:schemeClr val="tx1">
                  <a:lumMod val="50000"/>
                  <a:lumOff val="50000"/>
                </a:schemeClr>
              </a:solidFill>
              <a:effectLst/>
              <a:ea typeface="Roboto" panose="02000000000000000000" pitchFamily="2" charset="0"/>
              <a:cs typeface="Roboto" panose="02000000000000000000" pitchFamily="2" charset="0"/>
            </a:endParaRPr>
          </a:p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www.sales@support.com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F3274421-A6A1-02D7-FAC5-8079D982B909}"/>
              </a:ext>
            </a:extLst>
          </p:cNvPr>
          <p:cNvCxnSpPr>
            <a:cxnSpLocks/>
          </p:cNvCxnSpPr>
          <p:nvPr/>
        </p:nvCxnSpPr>
        <p:spPr>
          <a:xfrm>
            <a:off x="1359349" y="4310703"/>
            <a:ext cx="0" cy="58227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714958B-2FE1-2F07-5B71-801E9F248F27}"/>
              </a:ext>
            </a:extLst>
          </p:cNvPr>
          <p:cNvSpPr txBox="1"/>
          <p:nvPr/>
        </p:nvSpPr>
        <p:spPr>
          <a:xfrm>
            <a:off x="5083660" y="4336320"/>
            <a:ext cx="2612538" cy="531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+451 123456789</a:t>
            </a:r>
          </a:p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+451 123456789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F0A84-818B-0570-8FCA-44E23BE6C855}"/>
              </a:ext>
            </a:extLst>
          </p:cNvPr>
          <p:cNvCxnSpPr>
            <a:cxnSpLocks/>
          </p:cNvCxnSpPr>
          <p:nvPr/>
        </p:nvCxnSpPr>
        <p:spPr>
          <a:xfrm>
            <a:off x="5057916" y="4310703"/>
            <a:ext cx="0" cy="58227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886E18BB-F9AD-367F-4F9B-44568667882A}"/>
              </a:ext>
            </a:extLst>
          </p:cNvPr>
          <p:cNvSpPr/>
          <p:nvPr/>
        </p:nvSpPr>
        <p:spPr>
          <a:xfrm>
            <a:off x="8066764" y="1173637"/>
            <a:ext cx="519665" cy="509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8E6402-9A13-66CB-4575-5F6CC21CAB9F}"/>
              </a:ext>
            </a:extLst>
          </p:cNvPr>
          <p:cNvSpPr/>
          <p:nvPr/>
        </p:nvSpPr>
        <p:spPr>
          <a:xfrm>
            <a:off x="10821299" y="5173820"/>
            <a:ext cx="519665" cy="5092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B6BF4C-3AD8-B15E-5FFF-ACE01CD3AB7D}"/>
              </a:ext>
            </a:extLst>
          </p:cNvPr>
          <p:cNvSpPr/>
          <p:nvPr/>
        </p:nvSpPr>
        <p:spPr>
          <a:xfrm>
            <a:off x="8183563" y="1289050"/>
            <a:ext cx="3044287" cy="42799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13" name="Picture Placeholder 12" descr="A hand holding several shopping bags&#10;&#10;Description automatically generated">
            <a:extLst>
              <a:ext uri="{FF2B5EF4-FFF2-40B4-BE49-F238E27FC236}">
                <a16:creationId xmlns:a16="http://schemas.microsoft.com/office/drawing/2014/main" id="{66E13ECA-1346-21D9-25BF-347F284077D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36" b="3136"/>
          <a:stretch/>
        </p:blipFill>
        <p:spPr/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7E8DB52-B837-3528-948D-BBE005897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thank</a:t>
            </a:r>
            <a:r>
              <a:rPr lang="en-US" dirty="0"/>
              <a:t>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you!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848B0A7-E329-3EB5-CB37-5382F87ACD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Free Presentation Template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27039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Oval 63">
            <a:extLst>
              <a:ext uri="{FF2B5EF4-FFF2-40B4-BE49-F238E27FC236}">
                <a16:creationId xmlns:a16="http://schemas.microsoft.com/office/drawing/2014/main" id="{73E883E7-E74E-227D-D383-135A466071D9}"/>
              </a:ext>
            </a:extLst>
          </p:cNvPr>
          <p:cNvSpPr/>
          <p:nvPr/>
        </p:nvSpPr>
        <p:spPr>
          <a:xfrm>
            <a:off x="6527463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A80B502-2BBE-9107-7D7E-AFE32216B20F}"/>
              </a:ext>
            </a:extLst>
          </p:cNvPr>
          <p:cNvSpPr/>
          <p:nvPr/>
        </p:nvSpPr>
        <p:spPr>
          <a:xfrm>
            <a:off x="3985811" y="1173522"/>
            <a:ext cx="519665" cy="13021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6178521-401D-33CE-884E-D873ABCD010D}"/>
              </a:ext>
            </a:extLst>
          </p:cNvPr>
          <p:cNvSpPr/>
          <p:nvPr/>
        </p:nvSpPr>
        <p:spPr>
          <a:xfrm>
            <a:off x="1224071" y="5171238"/>
            <a:ext cx="519665" cy="509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E6380A5-F396-956C-E5F6-117F8D3D4D1D}"/>
              </a:ext>
            </a:extLst>
          </p:cNvPr>
          <p:cNvSpPr/>
          <p:nvPr/>
        </p:nvSpPr>
        <p:spPr>
          <a:xfrm>
            <a:off x="1343025" y="1289050"/>
            <a:ext cx="3044287" cy="42799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D6B594-0AE0-8C27-43C7-3ACDCF363400}"/>
              </a:ext>
            </a:extLst>
          </p:cNvPr>
          <p:cNvSpPr txBox="1"/>
          <p:nvPr/>
        </p:nvSpPr>
        <p:spPr>
          <a:xfrm>
            <a:off x="5229226" y="2258531"/>
            <a:ext cx="1052928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Introduction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D7068D-A588-11AC-F426-C24135AC735D}"/>
              </a:ext>
            </a:extLst>
          </p:cNvPr>
          <p:cNvSpPr txBox="1"/>
          <p:nvPr/>
        </p:nvSpPr>
        <p:spPr>
          <a:xfrm>
            <a:off x="5229226" y="2708496"/>
            <a:ext cx="1528762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Problem Statement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76EBC7-B9AE-385C-0D7B-4585A46C90B1}"/>
              </a:ext>
            </a:extLst>
          </p:cNvPr>
          <p:cNvSpPr txBox="1"/>
          <p:nvPr/>
        </p:nvSpPr>
        <p:spPr>
          <a:xfrm>
            <a:off x="5229225" y="3158462"/>
            <a:ext cx="1527969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Market Opportunity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6B5B85-36CD-9F21-3905-6DCA1A39F9ED}"/>
              </a:ext>
            </a:extLst>
          </p:cNvPr>
          <p:cNvSpPr txBox="1"/>
          <p:nvPr/>
        </p:nvSpPr>
        <p:spPr>
          <a:xfrm>
            <a:off x="5229225" y="3575214"/>
            <a:ext cx="114776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Your Solution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1AD1C2-F0BB-9EC3-CEDD-461EF96D0E66}"/>
              </a:ext>
            </a:extLst>
          </p:cNvPr>
          <p:cNvSpPr txBox="1"/>
          <p:nvPr/>
        </p:nvSpPr>
        <p:spPr>
          <a:xfrm>
            <a:off x="5229225" y="4025103"/>
            <a:ext cx="2022601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Unique Selling Proposition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FB528E-F188-E663-2D84-812DE5C58E0F}"/>
              </a:ext>
            </a:extLst>
          </p:cNvPr>
          <p:cNvSpPr txBox="1"/>
          <p:nvPr/>
        </p:nvSpPr>
        <p:spPr>
          <a:xfrm>
            <a:off x="5229225" y="4468768"/>
            <a:ext cx="1790700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Product/ Service Demo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1CAEC8-B403-3081-A69D-2628C238AD20}"/>
              </a:ext>
            </a:extLst>
          </p:cNvPr>
          <p:cNvSpPr txBox="1"/>
          <p:nvPr/>
        </p:nvSpPr>
        <p:spPr>
          <a:xfrm>
            <a:off x="5229225" y="4934631"/>
            <a:ext cx="1809750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Customer Testimonials</a:t>
            </a:r>
            <a:endParaRPr lang="en-IN" sz="12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20AD6D4-A896-75B7-3AE2-7638E5DCF78E}"/>
              </a:ext>
            </a:extLst>
          </p:cNvPr>
          <p:cNvCxnSpPr>
            <a:cxnSpLocks/>
            <a:stCxn id="3" idx="3"/>
            <a:endCxn id="18" idx="1"/>
          </p:cNvCxnSpPr>
          <p:nvPr/>
        </p:nvCxnSpPr>
        <p:spPr>
          <a:xfrm>
            <a:off x="6282154" y="2410208"/>
            <a:ext cx="357145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60C832BC-167D-D384-E5DB-A51943D91DE2}"/>
              </a:ext>
            </a:extLst>
          </p:cNvPr>
          <p:cNvSpPr txBox="1"/>
          <p:nvPr/>
        </p:nvSpPr>
        <p:spPr>
          <a:xfrm>
            <a:off x="9853612" y="2258531"/>
            <a:ext cx="358780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03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FBA9163-0C47-FF04-0A45-E19FB38B859E}"/>
              </a:ext>
            </a:extLst>
          </p:cNvPr>
          <p:cNvCxnSpPr>
            <a:cxnSpLocks/>
            <a:stCxn id="4" idx="3"/>
            <a:endCxn id="30" idx="1"/>
          </p:cNvCxnSpPr>
          <p:nvPr/>
        </p:nvCxnSpPr>
        <p:spPr>
          <a:xfrm>
            <a:off x="6757988" y="2860173"/>
            <a:ext cx="3095624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069066B-909D-2299-716C-E47111C1999F}"/>
              </a:ext>
            </a:extLst>
          </p:cNvPr>
          <p:cNvCxnSpPr>
            <a:cxnSpLocks/>
            <a:stCxn id="5" idx="3"/>
            <a:endCxn id="31" idx="1"/>
          </p:cNvCxnSpPr>
          <p:nvPr/>
        </p:nvCxnSpPr>
        <p:spPr>
          <a:xfrm>
            <a:off x="6757194" y="3310139"/>
            <a:ext cx="309641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1540056-6804-D3ED-1249-33080E303E1E}"/>
              </a:ext>
            </a:extLst>
          </p:cNvPr>
          <p:cNvCxnSpPr>
            <a:cxnSpLocks/>
            <a:stCxn id="6" idx="3"/>
            <a:endCxn id="32" idx="1"/>
          </p:cNvCxnSpPr>
          <p:nvPr/>
        </p:nvCxnSpPr>
        <p:spPr>
          <a:xfrm>
            <a:off x="6376988" y="3726891"/>
            <a:ext cx="3463925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AC94C2A-BD74-8624-EFCD-F1911EF152E2}"/>
              </a:ext>
            </a:extLst>
          </p:cNvPr>
          <p:cNvCxnSpPr>
            <a:cxnSpLocks/>
            <a:stCxn id="7" idx="3"/>
            <a:endCxn id="33" idx="1"/>
          </p:cNvCxnSpPr>
          <p:nvPr/>
        </p:nvCxnSpPr>
        <p:spPr>
          <a:xfrm>
            <a:off x="7251826" y="4176780"/>
            <a:ext cx="2601786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7D52D79-B8EF-1556-FEAB-BE4802C2145E}"/>
              </a:ext>
            </a:extLst>
          </p:cNvPr>
          <p:cNvCxnSpPr>
            <a:cxnSpLocks/>
            <a:stCxn id="8" idx="3"/>
            <a:endCxn id="36" idx="1"/>
          </p:cNvCxnSpPr>
          <p:nvPr/>
        </p:nvCxnSpPr>
        <p:spPr>
          <a:xfrm>
            <a:off x="7019925" y="4620445"/>
            <a:ext cx="2833687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54DAF33A-66CE-1809-AA98-0E98444B82F7}"/>
              </a:ext>
            </a:extLst>
          </p:cNvPr>
          <p:cNvSpPr txBox="1"/>
          <p:nvPr/>
        </p:nvSpPr>
        <p:spPr>
          <a:xfrm>
            <a:off x="9853612" y="2708496"/>
            <a:ext cx="358780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04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1081D97-6FB3-EE8D-F96E-F29A13A01F35}"/>
              </a:ext>
            </a:extLst>
          </p:cNvPr>
          <p:cNvSpPr txBox="1"/>
          <p:nvPr/>
        </p:nvSpPr>
        <p:spPr>
          <a:xfrm>
            <a:off x="9853612" y="3158462"/>
            <a:ext cx="358780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05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34CCA4B-6EE5-ED37-AA23-C33E2193872B}"/>
              </a:ext>
            </a:extLst>
          </p:cNvPr>
          <p:cNvSpPr txBox="1"/>
          <p:nvPr/>
        </p:nvSpPr>
        <p:spPr>
          <a:xfrm>
            <a:off x="9840913" y="3575214"/>
            <a:ext cx="358780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06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D45F341-46CD-5E30-0118-4F902074E40B}"/>
              </a:ext>
            </a:extLst>
          </p:cNvPr>
          <p:cNvSpPr txBox="1"/>
          <p:nvPr/>
        </p:nvSpPr>
        <p:spPr>
          <a:xfrm>
            <a:off x="9853612" y="4025103"/>
            <a:ext cx="358780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07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DCC5639-F44E-F2C6-01FB-98B3D6429F46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7038975" y="5086307"/>
            <a:ext cx="2801936" cy="1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2E52A68C-5F87-7DFE-AE6D-B8DF7CFCA4FA}"/>
              </a:ext>
            </a:extLst>
          </p:cNvPr>
          <p:cNvSpPr txBox="1"/>
          <p:nvPr/>
        </p:nvSpPr>
        <p:spPr>
          <a:xfrm>
            <a:off x="9853612" y="4468768"/>
            <a:ext cx="358780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08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2D623AF-900C-7A1E-5FB6-0BA4286C7DB1}"/>
              </a:ext>
            </a:extLst>
          </p:cNvPr>
          <p:cNvSpPr txBox="1"/>
          <p:nvPr/>
        </p:nvSpPr>
        <p:spPr>
          <a:xfrm>
            <a:off x="9840911" y="4934631"/>
            <a:ext cx="358780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09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F2CED254-6454-7991-0104-A6D629AE3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Table of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contents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15" name="Picture Placeholder 14" descr="A hand holding two shopping bags&#10;&#10;Description automatically generated">
            <a:extLst>
              <a:ext uri="{FF2B5EF4-FFF2-40B4-BE49-F238E27FC236}">
                <a16:creationId xmlns:a16="http://schemas.microsoft.com/office/drawing/2014/main" id="{6D9A89AD-EFE5-0347-E576-2B4C736FCFE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136" b="3136"/>
          <a:stretch/>
        </p:blipFill>
        <p:spPr/>
      </p:pic>
    </p:spTree>
    <p:extLst>
      <p:ext uri="{BB962C8B-B14F-4D97-AF65-F5344CB8AC3E}">
        <p14:creationId xmlns:p14="http://schemas.microsoft.com/office/powerpoint/2010/main" val="42379141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67836B5-D766-59B4-D244-E796E40403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726" y="5676900"/>
            <a:ext cx="3419475" cy="68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767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AA513406-FF42-C1A1-D233-F6B270782426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2D463F-4B7D-BC66-B469-CDB4E22C5C2C}"/>
              </a:ext>
            </a:extLst>
          </p:cNvPr>
          <p:cNvSpPr/>
          <p:nvPr/>
        </p:nvSpPr>
        <p:spPr>
          <a:xfrm>
            <a:off x="1223396" y="1035780"/>
            <a:ext cx="519665" cy="509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3ABF6A-9A2D-9929-DE8E-71B08E656D19}"/>
              </a:ext>
            </a:extLst>
          </p:cNvPr>
          <p:cNvSpPr/>
          <p:nvPr/>
        </p:nvSpPr>
        <p:spPr>
          <a:xfrm rot="5400000">
            <a:off x="10113625" y="2636319"/>
            <a:ext cx="519665" cy="13021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4870914-D139-B5DF-4B8E-1C86120B6C24}"/>
              </a:ext>
            </a:extLst>
          </p:cNvPr>
          <p:cNvSpPr/>
          <p:nvPr/>
        </p:nvSpPr>
        <p:spPr>
          <a:xfrm>
            <a:off x="1343025" y="1152525"/>
            <a:ext cx="9563100" cy="22764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7481A80-3FE8-2878-2148-65617736FB81}"/>
              </a:ext>
            </a:extLst>
          </p:cNvPr>
          <p:cNvSpPr txBox="1"/>
          <p:nvPr/>
        </p:nvSpPr>
        <p:spPr>
          <a:xfrm>
            <a:off x="1239317" y="4624081"/>
            <a:ext cx="9968873" cy="992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dui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mollis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mollis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 dictum 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A704135-71BE-C33F-2941-4B5BDC0B5A74}"/>
              </a:ext>
            </a:extLst>
          </p:cNvPr>
          <p:cNvGrpSpPr/>
          <p:nvPr/>
        </p:nvGrpSpPr>
        <p:grpSpPr>
          <a:xfrm>
            <a:off x="1355907" y="4252908"/>
            <a:ext cx="1596843" cy="322731"/>
            <a:chOff x="1355907" y="4200520"/>
            <a:chExt cx="1596843" cy="32273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8A1B94C-45AF-53B9-F3A4-2EABB14B1974}"/>
                </a:ext>
              </a:extLst>
            </p:cNvPr>
            <p:cNvSpPr txBox="1"/>
            <p:nvPr/>
          </p:nvSpPr>
          <p:spPr>
            <a:xfrm>
              <a:off x="1355907" y="4203712"/>
              <a:ext cx="1596843" cy="303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endParaRPr lang="en-I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4CA47AA-543B-17E3-A456-2820DAF444F1}"/>
                </a:ext>
              </a:extLst>
            </p:cNvPr>
            <p:cNvCxnSpPr>
              <a:cxnSpLocks/>
            </p:cNvCxnSpPr>
            <p:nvPr/>
          </p:nvCxnSpPr>
          <p:spPr>
            <a:xfrm>
              <a:off x="1357314" y="4200520"/>
              <a:ext cx="0" cy="322731"/>
            </a:xfrm>
            <a:prstGeom prst="line">
              <a:avLst/>
            </a:prstGeom>
            <a:ln w="25400">
              <a:solidFill>
                <a:srgbClr val="F7631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itle 7">
            <a:extLst>
              <a:ext uri="{FF2B5EF4-FFF2-40B4-BE49-F238E27FC236}">
                <a16:creationId xmlns:a16="http://schemas.microsoft.com/office/drawing/2014/main" id="{9701EA7B-F3A0-B754-E86E-00737A7A9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Introduction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Slide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14" name="Picture Placeholder 13" descr="A group of small bottles next to a red sign&#10;&#10;Description automatically generated">
            <a:extLst>
              <a:ext uri="{FF2B5EF4-FFF2-40B4-BE49-F238E27FC236}">
                <a16:creationId xmlns:a16="http://schemas.microsoft.com/office/drawing/2014/main" id="{290FC651-22E9-851F-BDB0-08CD8D1136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497" b="19795"/>
          <a:stretch/>
        </p:blipFill>
        <p:spPr>
          <a:xfrm>
            <a:off x="1343025" y="1152526"/>
            <a:ext cx="9563100" cy="2276475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6D3778-FA86-57B4-508F-283B995175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0692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28DD5B4C-5CBA-40E5-50A3-F966F6039FCE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D21A33-3BC0-D763-F952-664804CA2676}"/>
              </a:ext>
            </a:extLst>
          </p:cNvPr>
          <p:cNvSpPr txBox="1"/>
          <p:nvPr/>
        </p:nvSpPr>
        <p:spPr>
          <a:xfrm>
            <a:off x="1252537" y="2596844"/>
            <a:ext cx="5003408" cy="1223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dui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mollis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AB0ED26-5889-01FE-0868-6570712003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3614080"/>
              </p:ext>
            </p:extLst>
          </p:nvPr>
        </p:nvGraphicFramePr>
        <p:xfrm>
          <a:off x="6616472" y="889964"/>
          <a:ext cx="5093441" cy="36120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D7F095B2-BD47-8410-B916-FD47E702E850}"/>
              </a:ext>
            </a:extLst>
          </p:cNvPr>
          <p:cNvGrpSpPr/>
          <p:nvPr/>
        </p:nvGrpSpPr>
        <p:grpSpPr>
          <a:xfrm>
            <a:off x="1362075" y="4275304"/>
            <a:ext cx="5263728" cy="863272"/>
            <a:chOff x="1362075" y="4275304"/>
            <a:chExt cx="5263728" cy="863272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60BAFDF2-140F-24F2-7900-38BABCDA0A52}"/>
                </a:ext>
              </a:extLst>
            </p:cNvPr>
            <p:cNvCxnSpPr>
              <a:cxnSpLocks/>
            </p:cNvCxnSpPr>
            <p:nvPr/>
          </p:nvCxnSpPr>
          <p:spPr>
            <a:xfrm>
              <a:off x="1362075" y="4275304"/>
              <a:ext cx="0" cy="863272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92976A3-800A-660C-6DC4-F903BD12A1AD}"/>
                </a:ext>
              </a:extLst>
            </p:cNvPr>
            <p:cNvGrpSpPr/>
            <p:nvPr/>
          </p:nvGrpSpPr>
          <p:grpSpPr>
            <a:xfrm>
              <a:off x="1387818" y="4315898"/>
              <a:ext cx="5237985" cy="782085"/>
              <a:chOff x="1368768" y="5093028"/>
              <a:chExt cx="5237985" cy="782085"/>
            </a:xfrm>
          </p:grpSpPr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A68813E-EA2F-B595-3C12-86242D520FD3}"/>
                  </a:ext>
                </a:extLst>
              </p:cNvPr>
              <p:cNvSpPr txBox="1"/>
              <p:nvPr/>
            </p:nvSpPr>
            <p:spPr>
              <a:xfrm>
                <a:off x="1368768" y="5344070"/>
                <a:ext cx="5237985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do eiusmod tempor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incididunt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ut labore et dolore magna aliqua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volutpat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blandit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aliquam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etiam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erat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6BECD322-372A-2012-6767-8AF9DAAB46C6}"/>
                  </a:ext>
                </a:extLst>
              </p:cNvPr>
              <p:cNvSpPr txBox="1"/>
              <p:nvPr/>
            </p:nvSpPr>
            <p:spPr>
              <a:xfrm>
                <a:off x="1368768" y="5093028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8406CE8-4427-AD9F-8E56-D61887D412AE}"/>
              </a:ext>
            </a:extLst>
          </p:cNvPr>
          <p:cNvGrpSpPr/>
          <p:nvPr/>
        </p:nvGrpSpPr>
        <p:grpSpPr>
          <a:xfrm>
            <a:off x="6753226" y="4675093"/>
            <a:ext cx="4814888" cy="755381"/>
            <a:chOff x="6753226" y="4956444"/>
            <a:chExt cx="4814888" cy="755381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BB69733B-5F1B-CB8F-DBFA-85BB743118D6}"/>
                </a:ext>
              </a:extLst>
            </p:cNvPr>
            <p:cNvGrpSpPr/>
            <p:nvPr/>
          </p:nvGrpSpPr>
          <p:grpSpPr>
            <a:xfrm>
              <a:off x="7062368" y="5176469"/>
              <a:ext cx="4196604" cy="315330"/>
              <a:chOff x="7061200" y="5814600"/>
              <a:chExt cx="4196604" cy="315330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74C2032-6596-E967-F30D-75BA558632AF}"/>
                  </a:ext>
                </a:extLst>
              </p:cNvPr>
              <p:cNvSpPr txBox="1"/>
              <p:nvPr/>
            </p:nvSpPr>
            <p:spPr>
              <a:xfrm>
                <a:off x="7343211" y="5814600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b="1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  <a:endParaRPr lang="en-IN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0CEAA900-ACAC-0191-56F2-298CAACC1371}"/>
                  </a:ext>
                </a:extLst>
              </p:cNvPr>
              <p:cNvSpPr/>
              <p:nvPr/>
            </p:nvSpPr>
            <p:spPr>
              <a:xfrm>
                <a:off x="7061200" y="5826576"/>
                <a:ext cx="279400" cy="2794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76E1D36-3750-E0E9-9CAA-A2BB19092EB4}"/>
                  </a:ext>
                </a:extLst>
              </p:cNvPr>
              <p:cNvSpPr txBox="1"/>
              <p:nvPr/>
            </p:nvSpPr>
            <p:spPr>
              <a:xfrm>
                <a:off x="9660961" y="5826577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b="1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Add Your Text Here</a:t>
                </a:r>
                <a:endParaRPr lang="en-IN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908D4E32-F727-F81D-18CC-B321F556E3D0}"/>
                  </a:ext>
                </a:extLst>
              </p:cNvPr>
              <p:cNvSpPr/>
              <p:nvPr/>
            </p:nvSpPr>
            <p:spPr>
              <a:xfrm>
                <a:off x="9378950" y="5838553"/>
                <a:ext cx="279400" cy="2794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N" dirty="0"/>
              </a:p>
            </p:txBody>
          </p:sp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3DA7878-3398-0DCF-1E0D-9A7D3B4CD5B3}"/>
                </a:ext>
              </a:extLst>
            </p:cNvPr>
            <p:cNvSpPr/>
            <p:nvPr/>
          </p:nvSpPr>
          <p:spPr>
            <a:xfrm>
              <a:off x="6753226" y="4956444"/>
              <a:ext cx="4814888" cy="755381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7" name="Title 6">
            <a:extLst>
              <a:ext uri="{FF2B5EF4-FFF2-40B4-BE49-F238E27FC236}">
                <a16:creationId xmlns:a16="http://schemas.microsoft.com/office/drawing/2014/main" id="{DD21C5C3-DF6A-4A22-E36B-87C987442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091" y="1583055"/>
            <a:ext cx="2508884" cy="86793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Problem</a:t>
            </a:r>
            <a:r>
              <a:rPr lang="en-US" dirty="0"/>
              <a:t>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Statement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204C31-C962-D54D-8ACD-0456AD81E9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73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6EF0190B-2F4A-60CB-07E0-FD77C3967B19}"/>
              </a:ext>
            </a:extLst>
          </p:cNvPr>
          <p:cNvSpPr/>
          <p:nvPr/>
        </p:nvSpPr>
        <p:spPr>
          <a:xfrm>
            <a:off x="6527463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5526C0-0629-75E8-C9D1-EFE1AF16FE8C}"/>
              </a:ext>
            </a:extLst>
          </p:cNvPr>
          <p:cNvSpPr/>
          <p:nvPr/>
        </p:nvSpPr>
        <p:spPr>
          <a:xfrm rot="5400000">
            <a:off x="4994372" y="4868582"/>
            <a:ext cx="519665" cy="13021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678B24-EEC4-127B-E1C7-9A3DF4B46BBB}"/>
              </a:ext>
            </a:extLst>
          </p:cNvPr>
          <p:cNvSpPr/>
          <p:nvPr/>
        </p:nvSpPr>
        <p:spPr>
          <a:xfrm>
            <a:off x="1227364" y="1283428"/>
            <a:ext cx="519665" cy="509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C004E9-F9E8-81CA-B79E-333523175B68}"/>
              </a:ext>
            </a:extLst>
          </p:cNvPr>
          <p:cNvSpPr/>
          <p:nvPr/>
        </p:nvSpPr>
        <p:spPr>
          <a:xfrm>
            <a:off x="1343025" y="1399242"/>
            <a:ext cx="4445065" cy="19535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1AC374-AADE-5AF8-CA8E-5AFFBA736CDB}"/>
              </a:ext>
            </a:extLst>
          </p:cNvPr>
          <p:cNvSpPr/>
          <p:nvPr/>
        </p:nvSpPr>
        <p:spPr>
          <a:xfrm>
            <a:off x="2208213" y="3514380"/>
            <a:ext cx="3579877" cy="21468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024BB6-00F9-9BDA-F96C-1669E5C3C2C7}"/>
              </a:ext>
            </a:extLst>
          </p:cNvPr>
          <p:cNvSpPr txBox="1"/>
          <p:nvPr/>
        </p:nvSpPr>
        <p:spPr>
          <a:xfrm>
            <a:off x="6521450" y="2164428"/>
            <a:ext cx="4858756" cy="1454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dui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mollis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70D59B-8B47-01B2-881F-68D88C6BCB50}"/>
              </a:ext>
            </a:extLst>
          </p:cNvPr>
          <p:cNvSpPr txBox="1"/>
          <p:nvPr/>
        </p:nvSpPr>
        <p:spPr>
          <a:xfrm>
            <a:off x="6521449" y="4284987"/>
            <a:ext cx="4813489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CA3470-E235-14C3-A3BA-DAE78EF1D415}"/>
              </a:ext>
            </a:extLst>
          </p:cNvPr>
          <p:cNvSpPr txBox="1"/>
          <p:nvPr/>
        </p:nvSpPr>
        <p:spPr>
          <a:xfrm>
            <a:off x="6521449" y="4631619"/>
            <a:ext cx="4813489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839C93-E958-B416-F7BD-E1A2DCC6CB79}"/>
              </a:ext>
            </a:extLst>
          </p:cNvPr>
          <p:cNvSpPr txBox="1"/>
          <p:nvPr/>
        </p:nvSpPr>
        <p:spPr>
          <a:xfrm>
            <a:off x="6521449" y="4978251"/>
            <a:ext cx="4813489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56A14E-3979-1F3E-8253-0BCAFCB8246F}"/>
              </a:ext>
            </a:extLst>
          </p:cNvPr>
          <p:cNvSpPr txBox="1"/>
          <p:nvPr/>
        </p:nvSpPr>
        <p:spPr>
          <a:xfrm>
            <a:off x="6521449" y="5324884"/>
            <a:ext cx="4813489" cy="300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19" name="Picture Placeholder 18" descr="A shopping bag and a shopping cart&#10;&#10;Description automatically generated">
            <a:extLst>
              <a:ext uri="{FF2B5EF4-FFF2-40B4-BE49-F238E27FC236}">
                <a16:creationId xmlns:a16="http://schemas.microsoft.com/office/drawing/2014/main" id="{5B78AB8F-701F-B570-36B6-FF2FAE951FF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391" b="-333"/>
          <a:stretch/>
        </p:blipFill>
        <p:spPr>
          <a:xfrm>
            <a:off x="1343025" y="1399242"/>
            <a:ext cx="4445065" cy="1953558"/>
          </a:xfrm>
        </p:spPr>
      </p:pic>
      <p:pic>
        <p:nvPicPr>
          <p:cNvPr id="25" name="Picture Placeholder 24" descr="A calculator and pen on a piece of paper&#10;&#10;Description automatically generated">
            <a:extLst>
              <a:ext uri="{FF2B5EF4-FFF2-40B4-BE49-F238E27FC236}">
                <a16:creationId xmlns:a16="http://schemas.microsoft.com/office/drawing/2014/main" id="{BD20D170-110C-43B8-C8D3-A1B3A780838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73" r="873"/>
          <a:stretch/>
        </p:blipFill>
        <p:spPr/>
      </p:pic>
      <p:sp>
        <p:nvSpPr>
          <p:cNvPr id="13" name="Title 12">
            <a:extLst>
              <a:ext uri="{FF2B5EF4-FFF2-40B4-BE49-F238E27FC236}">
                <a16:creationId xmlns:a16="http://schemas.microsoft.com/office/drawing/2014/main" id="{59FA7093-6465-D786-0FAE-21EEACEEC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Market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Opportunity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B7813D1D-BB4F-2409-9638-153737B8FD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31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Oval 28">
            <a:extLst>
              <a:ext uri="{FF2B5EF4-FFF2-40B4-BE49-F238E27FC236}">
                <a16:creationId xmlns:a16="http://schemas.microsoft.com/office/drawing/2014/main" id="{EFC3F04A-CFAA-7E9B-266A-4ABE2D862CA7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00C69CF-6AD9-7FF7-F7DB-A6E7E524CE72}"/>
              </a:ext>
            </a:extLst>
          </p:cNvPr>
          <p:cNvCxnSpPr>
            <a:cxnSpLocks/>
          </p:cNvCxnSpPr>
          <p:nvPr/>
        </p:nvCxnSpPr>
        <p:spPr>
          <a:xfrm>
            <a:off x="1343025" y="2224271"/>
            <a:ext cx="0" cy="721518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E1A1A6D-454B-FA53-D9C7-2BAFB45EC8F4}"/>
              </a:ext>
            </a:extLst>
          </p:cNvPr>
          <p:cNvSpPr txBox="1"/>
          <p:nvPr/>
        </p:nvSpPr>
        <p:spPr>
          <a:xfrm>
            <a:off x="1368767" y="2445030"/>
            <a:ext cx="9821315" cy="531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etiam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1527EF5-D7BA-0E27-E5B8-A35246EAC2D6}"/>
              </a:ext>
            </a:extLst>
          </p:cNvPr>
          <p:cNvSpPr/>
          <p:nvPr/>
        </p:nvSpPr>
        <p:spPr>
          <a:xfrm>
            <a:off x="1343026" y="3625850"/>
            <a:ext cx="4752974" cy="210185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32F106-B2C7-A234-2EA3-EB12F0FB93D8}"/>
              </a:ext>
            </a:extLst>
          </p:cNvPr>
          <p:cNvSpPr/>
          <p:nvPr/>
        </p:nvSpPr>
        <p:spPr>
          <a:xfrm>
            <a:off x="6815139" y="3625850"/>
            <a:ext cx="4752974" cy="2101850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27FA5A7-D091-736B-B819-E6CCE188011B}"/>
              </a:ext>
            </a:extLst>
          </p:cNvPr>
          <p:cNvGrpSpPr/>
          <p:nvPr/>
        </p:nvGrpSpPr>
        <p:grpSpPr>
          <a:xfrm>
            <a:off x="1579563" y="3899998"/>
            <a:ext cx="4279900" cy="1553554"/>
            <a:chOff x="1572816" y="3904283"/>
            <a:chExt cx="4279900" cy="155355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8DB6037-31BD-5098-257C-2360ECF5AFBA}"/>
                </a:ext>
              </a:extLst>
            </p:cNvPr>
            <p:cNvSpPr txBox="1"/>
            <p:nvPr/>
          </p:nvSpPr>
          <p:spPr>
            <a:xfrm>
              <a:off x="1572816" y="3904283"/>
              <a:ext cx="4279900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elit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606E251-E4FE-FDB5-3FCD-7BFD137BBEF2}"/>
                </a:ext>
              </a:extLst>
            </p:cNvPr>
            <p:cNvSpPr txBox="1"/>
            <p:nvPr/>
          </p:nvSpPr>
          <p:spPr>
            <a:xfrm>
              <a:off x="1572816" y="4322064"/>
              <a:ext cx="4279900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do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C49199D-C190-21D7-DFAA-3A1B26D8B52A}"/>
                </a:ext>
              </a:extLst>
            </p:cNvPr>
            <p:cNvSpPr txBox="1"/>
            <p:nvPr/>
          </p:nvSpPr>
          <p:spPr>
            <a:xfrm>
              <a:off x="1572816" y="4739845"/>
              <a:ext cx="4279900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elit  do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28E1CC5-D7F6-C5D3-5A81-DB1B48F30CFA}"/>
                </a:ext>
              </a:extLst>
            </p:cNvPr>
            <p:cNvSpPr txBox="1"/>
            <p:nvPr/>
          </p:nvSpPr>
          <p:spPr>
            <a:xfrm>
              <a:off x="1572816" y="5157627"/>
              <a:ext cx="4279900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elit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6352E41-F40E-0AF5-3454-ADDA5D6953B2}"/>
              </a:ext>
            </a:extLst>
          </p:cNvPr>
          <p:cNvGrpSpPr/>
          <p:nvPr/>
        </p:nvGrpSpPr>
        <p:grpSpPr>
          <a:xfrm>
            <a:off x="7051676" y="3899998"/>
            <a:ext cx="4279900" cy="1553554"/>
            <a:chOff x="7087791" y="3895521"/>
            <a:chExt cx="4279900" cy="155355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82FF55F-D511-3382-2431-E685FAB3A30F}"/>
                </a:ext>
              </a:extLst>
            </p:cNvPr>
            <p:cNvSpPr txBox="1"/>
            <p:nvPr/>
          </p:nvSpPr>
          <p:spPr>
            <a:xfrm>
              <a:off x="7087791" y="3895521"/>
              <a:ext cx="4279900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elit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do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7781349-8F7D-DC64-A666-16D7BDDE6ABC}"/>
                </a:ext>
              </a:extLst>
            </p:cNvPr>
            <p:cNvSpPr txBox="1"/>
            <p:nvPr/>
          </p:nvSpPr>
          <p:spPr>
            <a:xfrm>
              <a:off x="7087791" y="4313302"/>
              <a:ext cx="4279900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elit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215A9419-3CEA-DD7F-E930-549443F06D5E}"/>
                </a:ext>
              </a:extLst>
            </p:cNvPr>
            <p:cNvSpPr txBox="1"/>
            <p:nvPr/>
          </p:nvSpPr>
          <p:spPr>
            <a:xfrm>
              <a:off x="7087791" y="4731083"/>
              <a:ext cx="4279900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elit do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2CC4540-0F14-F9C3-6200-B801B624F56B}"/>
                </a:ext>
              </a:extLst>
            </p:cNvPr>
            <p:cNvSpPr txBox="1"/>
            <p:nvPr/>
          </p:nvSpPr>
          <p:spPr>
            <a:xfrm>
              <a:off x="7087791" y="5148865"/>
              <a:ext cx="4279900" cy="300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sed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F3171B37-9C31-974D-5BF7-0332D9390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Solution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Slide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9D7565D1-618B-6D2E-AE98-31EB433E566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F9096C74-C5A0-B8AF-A478-3844274DAF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accent1"/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Solution 01</a:t>
            </a:r>
            <a:endParaRPr lang="en-IN" sz="1200" b="1" dirty="0">
              <a:solidFill>
                <a:schemeClr val="accent1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59C41914-6324-729A-ECBA-649C0AC1CE4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accent2"/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Solution 02</a:t>
            </a:r>
            <a:endParaRPr lang="en-IN" sz="1200" b="1" dirty="0">
              <a:solidFill>
                <a:schemeClr val="accent2"/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524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Oval 58">
            <a:extLst>
              <a:ext uri="{FF2B5EF4-FFF2-40B4-BE49-F238E27FC236}">
                <a16:creationId xmlns:a16="http://schemas.microsoft.com/office/drawing/2014/main" id="{3D425D3B-38B8-C4A8-42C3-64700A6CF2C3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22B34C-F73F-9DCD-60AC-AEB609F050DE}"/>
              </a:ext>
            </a:extLst>
          </p:cNvPr>
          <p:cNvSpPr txBox="1"/>
          <p:nvPr/>
        </p:nvSpPr>
        <p:spPr>
          <a:xfrm>
            <a:off x="1244600" y="2598420"/>
            <a:ext cx="4775200" cy="531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646D390B-659E-D8E9-A955-BDFC165301BC}"/>
              </a:ext>
            </a:extLst>
          </p:cNvPr>
          <p:cNvSpPr/>
          <p:nvPr/>
        </p:nvSpPr>
        <p:spPr>
          <a:xfrm>
            <a:off x="7551234" y="3231511"/>
            <a:ext cx="1021158" cy="752816"/>
          </a:xfrm>
          <a:custGeom>
            <a:avLst/>
            <a:gdLst>
              <a:gd name="connsiteX0" fmla="*/ 406207 w 1250331"/>
              <a:gd name="connsiteY0" fmla="*/ 0 h 921767"/>
              <a:gd name="connsiteX1" fmla="*/ 1238574 w 1250331"/>
              <a:gd name="connsiteY1" fmla="*/ 298812 h 921767"/>
              <a:gd name="connsiteX2" fmla="*/ 1250331 w 1250331"/>
              <a:gd name="connsiteY2" fmla="*/ 309498 h 921767"/>
              <a:gd name="connsiteX3" fmla="*/ 1169162 w 1250331"/>
              <a:gd name="connsiteY3" fmla="*/ 383269 h 921767"/>
              <a:gd name="connsiteX4" fmla="*/ 844723 w 1250331"/>
              <a:gd name="connsiteY4" fmla="*/ 919437 h 921767"/>
              <a:gd name="connsiteX5" fmla="*/ 844124 w 1250331"/>
              <a:gd name="connsiteY5" fmla="*/ 921767 h 921767"/>
              <a:gd name="connsiteX6" fmla="*/ 740980 w 1250331"/>
              <a:gd name="connsiteY6" fmla="*/ 884016 h 921767"/>
              <a:gd name="connsiteX7" fmla="*/ 599 w 1250331"/>
              <a:gd name="connsiteY7" fmla="*/ 67412 h 921767"/>
              <a:gd name="connsiteX8" fmla="*/ 0 w 1250331"/>
              <a:gd name="connsiteY8" fmla="*/ 65082 h 921767"/>
              <a:gd name="connsiteX9" fmla="*/ 17081 w 1250331"/>
              <a:gd name="connsiteY9" fmla="*/ 58830 h 921767"/>
              <a:gd name="connsiteX10" fmla="*/ 406207 w 1250331"/>
              <a:gd name="connsiteY10" fmla="*/ 0 h 921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50331" h="921767">
                <a:moveTo>
                  <a:pt x="406207" y="0"/>
                </a:moveTo>
                <a:cubicBezTo>
                  <a:pt x="722388" y="0"/>
                  <a:pt x="1012378" y="112138"/>
                  <a:pt x="1238574" y="298812"/>
                </a:cubicBezTo>
                <a:lnTo>
                  <a:pt x="1250331" y="309498"/>
                </a:lnTo>
                <a:lnTo>
                  <a:pt x="1169162" y="383269"/>
                </a:lnTo>
                <a:cubicBezTo>
                  <a:pt x="1021160" y="531272"/>
                  <a:pt x="908446" y="714562"/>
                  <a:pt x="844723" y="919437"/>
                </a:cubicBezTo>
                <a:lnTo>
                  <a:pt x="844124" y="921767"/>
                </a:lnTo>
                <a:lnTo>
                  <a:pt x="740980" y="884016"/>
                </a:lnTo>
                <a:cubicBezTo>
                  <a:pt x="388733" y="735028"/>
                  <a:pt x="115301" y="436187"/>
                  <a:pt x="599" y="67412"/>
                </a:cubicBezTo>
                <a:lnTo>
                  <a:pt x="0" y="65082"/>
                </a:lnTo>
                <a:lnTo>
                  <a:pt x="17081" y="58830"/>
                </a:lnTo>
                <a:cubicBezTo>
                  <a:pt x="140006" y="20597"/>
                  <a:pt x="270701" y="0"/>
                  <a:pt x="406207" y="0"/>
                </a:cubicBezTo>
                <a:close/>
              </a:path>
            </a:pathLst>
          </a:custGeom>
          <a:solidFill>
            <a:schemeClr val="accent5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8EBBDD1E-1D46-6B36-9A88-0801DC1C529F}"/>
              </a:ext>
            </a:extLst>
          </p:cNvPr>
          <p:cNvSpPr/>
          <p:nvPr/>
        </p:nvSpPr>
        <p:spPr>
          <a:xfrm>
            <a:off x="8815687" y="3225552"/>
            <a:ext cx="1021160" cy="752817"/>
          </a:xfrm>
          <a:custGeom>
            <a:avLst/>
            <a:gdLst>
              <a:gd name="connsiteX0" fmla="*/ 844125 w 1250333"/>
              <a:gd name="connsiteY0" fmla="*/ 0 h 921767"/>
              <a:gd name="connsiteX1" fmla="*/ 1233251 w 1250333"/>
              <a:gd name="connsiteY1" fmla="*/ 58830 h 921767"/>
              <a:gd name="connsiteX2" fmla="*/ 1250333 w 1250333"/>
              <a:gd name="connsiteY2" fmla="*/ 65082 h 921767"/>
              <a:gd name="connsiteX3" fmla="*/ 1249734 w 1250333"/>
              <a:gd name="connsiteY3" fmla="*/ 67412 h 921767"/>
              <a:gd name="connsiteX4" fmla="*/ 509353 w 1250333"/>
              <a:gd name="connsiteY4" fmla="*/ 884016 h 921767"/>
              <a:gd name="connsiteX5" fmla="*/ 406208 w 1250333"/>
              <a:gd name="connsiteY5" fmla="*/ 921767 h 921767"/>
              <a:gd name="connsiteX6" fmla="*/ 405609 w 1250333"/>
              <a:gd name="connsiteY6" fmla="*/ 919437 h 921767"/>
              <a:gd name="connsiteX7" fmla="*/ 81170 w 1250333"/>
              <a:gd name="connsiteY7" fmla="*/ 383269 h 921767"/>
              <a:gd name="connsiteX8" fmla="*/ 0 w 1250333"/>
              <a:gd name="connsiteY8" fmla="*/ 309498 h 921767"/>
              <a:gd name="connsiteX9" fmla="*/ 11758 w 1250333"/>
              <a:gd name="connsiteY9" fmla="*/ 298812 h 921767"/>
              <a:gd name="connsiteX10" fmla="*/ 844125 w 1250333"/>
              <a:gd name="connsiteY10" fmla="*/ 0 h 921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50333" h="921767">
                <a:moveTo>
                  <a:pt x="844125" y="0"/>
                </a:moveTo>
                <a:cubicBezTo>
                  <a:pt x="979631" y="0"/>
                  <a:pt x="1110327" y="20597"/>
                  <a:pt x="1233251" y="58830"/>
                </a:cubicBezTo>
                <a:lnTo>
                  <a:pt x="1250333" y="65082"/>
                </a:lnTo>
                <a:lnTo>
                  <a:pt x="1249734" y="67412"/>
                </a:lnTo>
                <a:cubicBezTo>
                  <a:pt x="1135033" y="436187"/>
                  <a:pt x="861600" y="735028"/>
                  <a:pt x="509353" y="884016"/>
                </a:cubicBezTo>
                <a:lnTo>
                  <a:pt x="406208" y="921767"/>
                </a:lnTo>
                <a:lnTo>
                  <a:pt x="405609" y="919437"/>
                </a:lnTo>
                <a:cubicBezTo>
                  <a:pt x="341886" y="714562"/>
                  <a:pt x="229172" y="531272"/>
                  <a:pt x="81170" y="383269"/>
                </a:cubicBezTo>
                <a:lnTo>
                  <a:pt x="0" y="309498"/>
                </a:lnTo>
                <a:lnTo>
                  <a:pt x="11758" y="298812"/>
                </a:lnTo>
                <a:cubicBezTo>
                  <a:pt x="237954" y="112138"/>
                  <a:pt x="527944" y="0"/>
                  <a:pt x="844125" y="0"/>
                </a:cubicBezTo>
                <a:close/>
              </a:path>
            </a:pathLst>
          </a:cu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461C2976-7896-E29E-9502-EE5E660B6771}"/>
              </a:ext>
            </a:extLst>
          </p:cNvPr>
          <p:cNvSpPr/>
          <p:nvPr/>
        </p:nvSpPr>
        <p:spPr>
          <a:xfrm>
            <a:off x="8314473" y="4186074"/>
            <a:ext cx="758624" cy="1131848"/>
          </a:xfrm>
          <a:custGeom>
            <a:avLst/>
            <a:gdLst>
              <a:gd name="connsiteX0" fmla="*/ 58231 w 928877"/>
              <a:gd name="connsiteY0" fmla="*/ 0 h 1385861"/>
              <a:gd name="connsiteX1" fmla="*/ 75313 w 928877"/>
              <a:gd name="connsiteY1" fmla="*/ 6252 h 1385861"/>
              <a:gd name="connsiteX2" fmla="*/ 464439 w 928877"/>
              <a:gd name="connsiteY2" fmla="*/ 65082 h 1385861"/>
              <a:gd name="connsiteX3" fmla="*/ 853565 w 928877"/>
              <a:gd name="connsiteY3" fmla="*/ 6252 h 1385861"/>
              <a:gd name="connsiteX4" fmla="*/ 870646 w 928877"/>
              <a:gd name="connsiteY4" fmla="*/ 0 h 1385861"/>
              <a:gd name="connsiteX5" fmla="*/ 902292 w 928877"/>
              <a:gd name="connsiteY5" fmla="*/ 123075 h 1385861"/>
              <a:gd name="connsiteX6" fmla="*/ 928877 w 928877"/>
              <a:gd name="connsiteY6" fmla="*/ 386796 h 1385861"/>
              <a:gd name="connsiteX7" fmla="*/ 545608 w 928877"/>
              <a:gd name="connsiteY7" fmla="*/ 1312090 h 1385861"/>
              <a:gd name="connsiteX8" fmla="*/ 464438 w 928877"/>
              <a:gd name="connsiteY8" fmla="*/ 1385861 h 1385861"/>
              <a:gd name="connsiteX9" fmla="*/ 383269 w 928877"/>
              <a:gd name="connsiteY9" fmla="*/ 1312090 h 1385861"/>
              <a:gd name="connsiteX10" fmla="*/ 0 w 928877"/>
              <a:gd name="connsiteY10" fmla="*/ 386796 h 1385861"/>
              <a:gd name="connsiteX11" fmla="*/ 26585 w 928877"/>
              <a:gd name="connsiteY11" fmla="*/ 123075 h 1385861"/>
              <a:gd name="connsiteX12" fmla="*/ 58231 w 928877"/>
              <a:gd name="connsiteY12" fmla="*/ 0 h 1385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8877" h="1385861">
                <a:moveTo>
                  <a:pt x="58231" y="0"/>
                </a:moveTo>
                <a:lnTo>
                  <a:pt x="75313" y="6252"/>
                </a:lnTo>
                <a:cubicBezTo>
                  <a:pt x="198237" y="44485"/>
                  <a:pt x="328933" y="65082"/>
                  <a:pt x="464439" y="65082"/>
                </a:cubicBezTo>
                <a:cubicBezTo>
                  <a:pt x="599945" y="65082"/>
                  <a:pt x="730641" y="44485"/>
                  <a:pt x="853565" y="6252"/>
                </a:cubicBezTo>
                <a:lnTo>
                  <a:pt x="870646" y="0"/>
                </a:lnTo>
                <a:lnTo>
                  <a:pt x="902292" y="123075"/>
                </a:lnTo>
                <a:cubicBezTo>
                  <a:pt x="919723" y="208259"/>
                  <a:pt x="928877" y="296459"/>
                  <a:pt x="928877" y="386796"/>
                </a:cubicBezTo>
                <a:cubicBezTo>
                  <a:pt x="928877" y="748146"/>
                  <a:pt x="782411" y="1075286"/>
                  <a:pt x="545608" y="1312090"/>
                </a:cubicBezTo>
                <a:lnTo>
                  <a:pt x="464438" y="1385861"/>
                </a:lnTo>
                <a:lnTo>
                  <a:pt x="383269" y="1312090"/>
                </a:lnTo>
                <a:cubicBezTo>
                  <a:pt x="146466" y="1075286"/>
                  <a:pt x="0" y="748146"/>
                  <a:pt x="0" y="386796"/>
                </a:cubicBezTo>
                <a:cubicBezTo>
                  <a:pt x="0" y="296459"/>
                  <a:pt x="9154" y="208259"/>
                  <a:pt x="26585" y="123075"/>
                </a:cubicBezTo>
                <a:lnTo>
                  <a:pt x="58231" y="0"/>
                </a:lnTo>
                <a:close/>
              </a:path>
            </a:pathLst>
          </a:custGeom>
          <a:solidFill>
            <a:schemeClr val="accent6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7C73A5EE-E2A6-66D6-422D-772F0997926F}"/>
              </a:ext>
            </a:extLst>
          </p:cNvPr>
          <p:cNvSpPr/>
          <p:nvPr/>
        </p:nvSpPr>
        <p:spPr>
          <a:xfrm>
            <a:off x="8341703" y="3525877"/>
            <a:ext cx="702819" cy="585976"/>
          </a:xfrm>
          <a:custGeom>
            <a:avLst/>
            <a:gdLst>
              <a:gd name="connsiteX0" fmla="*/ 406207 w 812415"/>
              <a:gd name="connsiteY0" fmla="*/ 0 h 677351"/>
              <a:gd name="connsiteX1" fmla="*/ 487377 w 812415"/>
              <a:gd name="connsiteY1" fmla="*/ 73771 h 677351"/>
              <a:gd name="connsiteX2" fmla="*/ 811816 w 812415"/>
              <a:gd name="connsiteY2" fmla="*/ 609939 h 677351"/>
              <a:gd name="connsiteX3" fmla="*/ 812415 w 812415"/>
              <a:gd name="connsiteY3" fmla="*/ 612269 h 677351"/>
              <a:gd name="connsiteX4" fmla="*/ 795334 w 812415"/>
              <a:gd name="connsiteY4" fmla="*/ 618521 h 677351"/>
              <a:gd name="connsiteX5" fmla="*/ 406208 w 812415"/>
              <a:gd name="connsiteY5" fmla="*/ 677351 h 677351"/>
              <a:gd name="connsiteX6" fmla="*/ 17082 w 812415"/>
              <a:gd name="connsiteY6" fmla="*/ 618521 h 677351"/>
              <a:gd name="connsiteX7" fmla="*/ 0 w 812415"/>
              <a:gd name="connsiteY7" fmla="*/ 612269 h 677351"/>
              <a:gd name="connsiteX8" fmla="*/ 599 w 812415"/>
              <a:gd name="connsiteY8" fmla="*/ 609939 h 677351"/>
              <a:gd name="connsiteX9" fmla="*/ 325038 w 812415"/>
              <a:gd name="connsiteY9" fmla="*/ 73771 h 677351"/>
              <a:gd name="connsiteX10" fmla="*/ 406207 w 812415"/>
              <a:gd name="connsiteY10" fmla="*/ 0 h 677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2415" h="677351">
                <a:moveTo>
                  <a:pt x="406207" y="0"/>
                </a:moveTo>
                <a:lnTo>
                  <a:pt x="487377" y="73771"/>
                </a:lnTo>
                <a:cubicBezTo>
                  <a:pt x="635379" y="221774"/>
                  <a:pt x="748093" y="405064"/>
                  <a:pt x="811816" y="609939"/>
                </a:cubicBezTo>
                <a:lnTo>
                  <a:pt x="812415" y="612269"/>
                </a:lnTo>
                <a:lnTo>
                  <a:pt x="795334" y="618521"/>
                </a:lnTo>
                <a:cubicBezTo>
                  <a:pt x="672410" y="656754"/>
                  <a:pt x="541714" y="677351"/>
                  <a:pt x="406208" y="677351"/>
                </a:cubicBezTo>
                <a:cubicBezTo>
                  <a:pt x="270702" y="677351"/>
                  <a:pt x="140006" y="656754"/>
                  <a:pt x="17082" y="618521"/>
                </a:cubicBezTo>
                <a:lnTo>
                  <a:pt x="0" y="612269"/>
                </a:lnTo>
                <a:lnTo>
                  <a:pt x="599" y="609939"/>
                </a:lnTo>
                <a:cubicBezTo>
                  <a:pt x="64322" y="405064"/>
                  <a:pt x="177036" y="221774"/>
                  <a:pt x="325038" y="73771"/>
                </a:cubicBezTo>
                <a:lnTo>
                  <a:pt x="406207" y="0"/>
                </a:lnTo>
                <a:close/>
              </a:path>
            </a:pathLst>
          </a:custGeom>
          <a:solidFill>
            <a:schemeClr val="accent2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N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5FE59F8-EC57-574A-919C-EE44653862D4}"/>
              </a:ext>
            </a:extLst>
          </p:cNvPr>
          <p:cNvGrpSpPr/>
          <p:nvPr/>
        </p:nvGrpSpPr>
        <p:grpSpPr>
          <a:xfrm>
            <a:off x="6540425" y="1532126"/>
            <a:ext cx="4305375" cy="4247403"/>
            <a:chOff x="6019800" y="1527815"/>
            <a:chExt cx="4032250" cy="3977955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A4329D5-CE9F-5893-1754-45A5D1955E76}"/>
                </a:ext>
              </a:extLst>
            </p:cNvPr>
            <p:cNvSpPr/>
            <p:nvPr/>
          </p:nvSpPr>
          <p:spPr>
            <a:xfrm>
              <a:off x="6810375" y="1527815"/>
              <a:ext cx="2451100" cy="24511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AB87540-35AE-4743-DF2C-BF5F8381590C}"/>
                </a:ext>
              </a:extLst>
            </p:cNvPr>
            <p:cNvSpPr/>
            <p:nvPr/>
          </p:nvSpPr>
          <p:spPr>
            <a:xfrm>
              <a:off x="6019800" y="3054670"/>
              <a:ext cx="2451100" cy="24511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6F45162-D547-70B7-6C3A-B3F3114BA5CE}"/>
                </a:ext>
              </a:extLst>
            </p:cNvPr>
            <p:cNvSpPr/>
            <p:nvPr/>
          </p:nvSpPr>
          <p:spPr>
            <a:xfrm>
              <a:off x="7600950" y="3054670"/>
              <a:ext cx="2451100" cy="2451100"/>
            </a:xfrm>
            <a:prstGeom prst="ellipse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468BDE61-9894-E97C-ECD4-8C2AE6482DF8}"/>
              </a:ext>
            </a:extLst>
          </p:cNvPr>
          <p:cNvGrpSpPr/>
          <p:nvPr/>
        </p:nvGrpSpPr>
        <p:grpSpPr>
          <a:xfrm>
            <a:off x="1877010" y="3189917"/>
            <a:ext cx="3924126" cy="2724442"/>
            <a:chOff x="1877010" y="3189917"/>
            <a:chExt cx="3924126" cy="2724442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F6BFB1F8-5AC9-CC1F-8971-2ABEB70FB66D}"/>
                </a:ext>
              </a:extLst>
            </p:cNvPr>
            <p:cNvGrpSpPr/>
            <p:nvPr/>
          </p:nvGrpSpPr>
          <p:grpSpPr>
            <a:xfrm>
              <a:off x="1877010" y="3189917"/>
              <a:ext cx="3924126" cy="634581"/>
              <a:chOff x="1244600" y="3189917"/>
              <a:chExt cx="3924126" cy="634581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20A2B9E6-FCFF-2FBE-939E-77435FEB2DD7}"/>
                  </a:ext>
                </a:extLst>
              </p:cNvPr>
              <p:cNvSpPr txBox="1"/>
              <p:nvPr/>
            </p:nvSpPr>
            <p:spPr>
              <a:xfrm>
                <a:off x="3702050" y="3189917"/>
                <a:ext cx="1290640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4A8F518-CB75-FD39-7624-9FB8763EDE2C}"/>
                  </a:ext>
                </a:extLst>
              </p:cNvPr>
              <p:cNvSpPr txBox="1"/>
              <p:nvPr/>
            </p:nvSpPr>
            <p:spPr>
              <a:xfrm>
                <a:off x="1244600" y="3524288"/>
                <a:ext cx="392412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9D2023D5-E69E-4DF2-CF14-FC679A7CA23D}"/>
                </a:ext>
              </a:extLst>
            </p:cNvPr>
            <p:cNvGrpSpPr/>
            <p:nvPr/>
          </p:nvGrpSpPr>
          <p:grpSpPr>
            <a:xfrm>
              <a:off x="1877010" y="3889077"/>
              <a:ext cx="3924126" cy="634581"/>
              <a:chOff x="1244600" y="3749233"/>
              <a:chExt cx="3924126" cy="634581"/>
            </a:xfrm>
          </p:grpSpPr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2E384BF1-95FC-306A-12EB-BFC85C979F47}"/>
                  </a:ext>
                </a:extLst>
              </p:cNvPr>
              <p:cNvSpPr txBox="1"/>
              <p:nvPr/>
            </p:nvSpPr>
            <p:spPr>
              <a:xfrm>
                <a:off x="3702050" y="3749233"/>
                <a:ext cx="1290640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E80B49BA-E7F0-1365-436B-9893314A4A21}"/>
                  </a:ext>
                </a:extLst>
              </p:cNvPr>
              <p:cNvSpPr txBox="1"/>
              <p:nvPr/>
            </p:nvSpPr>
            <p:spPr>
              <a:xfrm>
                <a:off x="1244600" y="4083604"/>
                <a:ext cx="392412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47BD4648-3871-92B2-764B-42E6B28A1FB7}"/>
                </a:ext>
              </a:extLst>
            </p:cNvPr>
            <p:cNvGrpSpPr/>
            <p:nvPr/>
          </p:nvGrpSpPr>
          <p:grpSpPr>
            <a:xfrm>
              <a:off x="1877010" y="4588237"/>
              <a:ext cx="3924126" cy="634581"/>
              <a:chOff x="1244600" y="4404553"/>
              <a:chExt cx="3924126" cy="634581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F6951C94-3BF4-6AA4-B4F5-671F6ABFF818}"/>
                  </a:ext>
                </a:extLst>
              </p:cNvPr>
              <p:cNvSpPr txBox="1"/>
              <p:nvPr/>
            </p:nvSpPr>
            <p:spPr>
              <a:xfrm>
                <a:off x="3702050" y="4404553"/>
                <a:ext cx="1290640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5DA893E2-714E-5EB9-AC4B-F565E538C661}"/>
                  </a:ext>
                </a:extLst>
              </p:cNvPr>
              <p:cNvSpPr txBox="1"/>
              <p:nvPr/>
            </p:nvSpPr>
            <p:spPr>
              <a:xfrm>
                <a:off x="1244600" y="4738924"/>
                <a:ext cx="392412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CE7EAF91-117C-038B-4BCE-8FC72C03BDDA}"/>
                </a:ext>
              </a:extLst>
            </p:cNvPr>
            <p:cNvGrpSpPr/>
            <p:nvPr/>
          </p:nvGrpSpPr>
          <p:grpSpPr>
            <a:xfrm>
              <a:off x="1877010" y="5279778"/>
              <a:ext cx="3924126" cy="634581"/>
              <a:chOff x="1244600" y="5138107"/>
              <a:chExt cx="3924126" cy="634581"/>
            </a:xfrm>
          </p:grpSpPr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4260468F-FD3B-6612-F1AC-98550EDACF10}"/>
                  </a:ext>
                </a:extLst>
              </p:cNvPr>
              <p:cNvSpPr txBox="1"/>
              <p:nvPr/>
            </p:nvSpPr>
            <p:spPr>
              <a:xfrm>
                <a:off x="3702050" y="5138107"/>
                <a:ext cx="1290640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267F1AE2-8A64-7BD5-20ED-1514A6A25672}"/>
                  </a:ext>
                </a:extLst>
              </p:cNvPr>
              <p:cNvSpPr txBox="1"/>
              <p:nvPr/>
            </p:nvSpPr>
            <p:spPr>
              <a:xfrm>
                <a:off x="1244600" y="5472478"/>
                <a:ext cx="3924126" cy="30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BB63D7CA-1111-8808-728F-E7FE2B076820}"/>
              </a:ext>
            </a:extLst>
          </p:cNvPr>
          <p:cNvSpPr txBox="1"/>
          <p:nvPr/>
        </p:nvSpPr>
        <p:spPr>
          <a:xfrm>
            <a:off x="9116273" y="3529120"/>
            <a:ext cx="380925" cy="354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=</a:t>
            </a:r>
            <a:endParaRPr lang="en-IN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D4158B8-0966-CEB1-A9DF-58398EA026F8}"/>
              </a:ext>
            </a:extLst>
          </p:cNvPr>
          <p:cNvSpPr txBox="1"/>
          <p:nvPr/>
        </p:nvSpPr>
        <p:spPr>
          <a:xfrm>
            <a:off x="8512452" y="3763761"/>
            <a:ext cx="380925" cy="354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24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  <a:endParaRPr lang="en-IN" sz="24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41" name="Graphic 40" descr="Checkmark with solid fill">
            <a:extLst>
              <a:ext uri="{FF2B5EF4-FFF2-40B4-BE49-F238E27FC236}">
                <a16:creationId xmlns:a16="http://schemas.microsoft.com/office/drawing/2014/main" id="{D36B85DF-E4A9-E042-8BA1-FFEF23D18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59227" y="3441311"/>
            <a:ext cx="209235" cy="209235"/>
          </a:xfrm>
          <a:prstGeom prst="rect">
            <a:avLst/>
          </a:prstGeom>
        </p:spPr>
      </p:pic>
      <p:pic>
        <p:nvPicPr>
          <p:cNvPr id="43" name="Graphic 42" descr="Close with solid fill">
            <a:extLst>
              <a:ext uri="{FF2B5EF4-FFF2-40B4-BE49-F238E27FC236}">
                <a16:creationId xmlns:a16="http://schemas.microsoft.com/office/drawing/2014/main" id="{25BAD523-972E-EAF1-7695-DBDA8A3A43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69217" y="4578674"/>
            <a:ext cx="228705" cy="228705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0EEEB567-F756-1231-44FB-4454F58A442E}"/>
              </a:ext>
            </a:extLst>
          </p:cNvPr>
          <p:cNvGrpSpPr/>
          <p:nvPr/>
        </p:nvGrpSpPr>
        <p:grpSpPr>
          <a:xfrm>
            <a:off x="1343620" y="3399570"/>
            <a:ext cx="338602" cy="310524"/>
            <a:chOff x="1342562" y="3359797"/>
            <a:chExt cx="338602" cy="310524"/>
          </a:xfrm>
        </p:grpSpPr>
        <p:pic>
          <p:nvPicPr>
            <p:cNvPr id="44" name="Graphic 43" descr="Checkmark with solid fill">
              <a:extLst>
                <a:ext uri="{FF2B5EF4-FFF2-40B4-BE49-F238E27FC236}">
                  <a16:creationId xmlns:a16="http://schemas.microsoft.com/office/drawing/2014/main" id="{0662E68A-0C6A-9E4C-BA9E-15086394006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407246" y="3410442"/>
              <a:ext cx="209235" cy="209235"/>
            </a:xfrm>
            <a:prstGeom prst="rect">
              <a:avLst/>
            </a:prstGeom>
          </p:spPr>
        </p:pic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E21A0C1-E2D8-3A49-50D9-E6A1EC66D954}"/>
                </a:ext>
              </a:extLst>
            </p:cNvPr>
            <p:cNvSpPr/>
            <p:nvPr/>
          </p:nvSpPr>
          <p:spPr>
            <a:xfrm>
              <a:off x="1342562" y="3359797"/>
              <a:ext cx="338602" cy="310524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CFE931AA-9E06-C149-F228-77AB6DCFE5B1}"/>
              </a:ext>
            </a:extLst>
          </p:cNvPr>
          <p:cNvGrpSpPr/>
          <p:nvPr/>
        </p:nvGrpSpPr>
        <p:grpSpPr>
          <a:xfrm>
            <a:off x="1343620" y="4098730"/>
            <a:ext cx="338602" cy="310524"/>
            <a:chOff x="1342796" y="4056643"/>
            <a:chExt cx="338602" cy="310524"/>
          </a:xfrm>
        </p:grpSpPr>
        <p:pic>
          <p:nvPicPr>
            <p:cNvPr id="45" name="Graphic 44" descr="Close with solid fill">
              <a:extLst>
                <a:ext uri="{FF2B5EF4-FFF2-40B4-BE49-F238E27FC236}">
                  <a16:creationId xmlns:a16="http://schemas.microsoft.com/office/drawing/2014/main" id="{0E2C6FAA-F14E-2100-AE0E-ED918EC47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397745" y="4097553"/>
              <a:ext cx="228705" cy="228705"/>
            </a:xfrm>
            <a:prstGeom prst="rect">
              <a:avLst/>
            </a:prstGeom>
          </p:spPr>
        </p:pic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45A3D96F-178B-75AA-1912-1B5A4DCD4331}"/>
                </a:ext>
              </a:extLst>
            </p:cNvPr>
            <p:cNvSpPr/>
            <p:nvPr/>
          </p:nvSpPr>
          <p:spPr>
            <a:xfrm>
              <a:off x="1342796" y="4056643"/>
              <a:ext cx="338602" cy="310524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4DF957C-B74A-9DD9-B74A-31A7F0E712EC}"/>
              </a:ext>
            </a:extLst>
          </p:cNvPr>
          <p:cNvGrpSpPr/>
          <p:nvPr/>
        </p:nvGrpSpPr>
        <p:grpSpPr>
          <a:xfrm>
            <a:off x="1343620" y="4788389"/>
            <a:ext cx="338603" cy="388150"/>
            <a:chOff x="1348119" y="4788389"/>
            <a:chExt cx="338603" cy="38815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7DDCAA8-80E8-722A-997B-D0C67BADC20B}"/>
                </a:ext>
              </a:extLst>
            </p:cNvPr>
            <p:cNvSpPr txBox="1"/>
            <p:nvPr/>
          </p:nvSpPr>
          <p:spPr>
            <a:xfrm>
              <a:off x="1348119" y="4835163"/>
              <a:ext cx="338603" cy="3413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2400" dirty="0">
                  <a:solidFill>
                    <a:schemeClr val="accent2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?</a:t>
              </a:r>
              <a:endParaRPr lang="en-IN" sz="2400" dirty="0">
                <a:solidFill>
                  <a:schemeClr val="accent2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AF7A059-6CD1-91B1-E2AA-407BE2589A87}"/>
                </a:ext>
              </a:extLst>
            </p:cNvPr>
            <p:cNvSpPr/>
            <p:nvPr/>
          </p:nvSpPr>
          <p:spPr>
            <a:xfrm>
              <a:off x="1348119" y="4788389"/>
              <a:ext cx="338602" cy="310524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486047C-628F-16F0-6FD9-81173C6C463E}"/>
              </a:ext>
            </a:extLst>
          </p:cNvPr>
          <p:cNvGrpSpPr/>
          <p:nvPr/>
        </p:nvGrpSpPr>
        <p:grpSpPr>
          <a:xfrm>
            <a:off x="1322459" y="5461350"/>
            <a:ext cx="380925" cy="411180"/>
            <a:chOff x="1319284" y="5461350"/>
            <a:chExt cx="380925" cy="411180"/>
          </a:xfrm>
        </p:grpSpPr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62988BD-657F-EE5E-6628-D1635B75983F}"/>
                </a:ext>
              </a:extLst>
            </p:cNvPr>
            <p:cNvSpPr txBox="1"/>
            <p:nvPr/>
          </p:nvSpPr>
          <p:spPr>
            <a:xfrm>
              <a:off x="1319284" y="5518522"/>
              <a:ext cx="380925" cy="354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lang="en-US" sz="2800" dirty="0">
                  <a:solidFill>
                    <a:schemeClr val="accent1"/>
                  </a:solidFill>
                  <a:latin typeface="Roboto" panose="02000000000000000000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=</a:t>
              </a:r>
              <a:endParaRPr lang="en-IN" sz="2800" dirty="0">
                <a:solidFill>
                  <a:schemeClr val="accent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6566C5A2-2E27-E390-2D7E-37FE26766FA3}"/>
                </a:ext>
              </a:extLst>
            </p:cNvPr>
            <p:cNvSpPr/>
            <p:nvPr/>
          </p:nvSpPr>
          <p:spPr>
            <a:xfrm>
              <a:off x="1340445" y="5461350"/>
              <a:ext cx="338602" cy="310524"/>
            </a:xfrm>
            <a:prstGeom prst="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9FCC2E56-69F0-2C67-345C-FE92D87E7450}"/>
              </a:ext>
            </a:extLst>
          </p:cNvPr>
          <p:cNvSpPr txBox="1"/>
          <p:nvPr/>
        </p:nvSpPr>
        <p:spPr>
          <a:xfrm>
            <a:off x="6712876" y="4429951"/>
            <a:ext cx="1514944" cy="534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W</a:t>
            </a:r>
            <a:r>
              <a:rPr lang="en-IN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hat The Consumer Wants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CC2EC1E7-C6C7-12A7-1B53-9C9F10C45DC5}"/>
              </a:ext>
            </a:extLst>
          </p:cNvPr>
          <p:cNvSpPr txBox="1"/>
          <p:nvPr/>
        </p:nvSpPr>
        <p:spPr>
          <a:xfrm>
            <a:off x="7983694" y="2280785"/>
            <a:ext cx="1418837" cy="765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What Your Company Does Well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F1ECBFC-4E8E-2BDF-67EA-7CE691C07255}"/>
              </a:ext>
            </a:extLst>
          </p:cNvPr>
          <p:cNvSpPr txBox="1"/>
          <p:nvPr/>
        </p:nvSpPr>
        <p:spPr>
          <a:xfrm>
            <a:off x="9133309" y="4314534"/>
            <a:ext cx="1514944" cy="7650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1200" b="1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rPr>
              <a:t>What  Your Competitor Does Well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CC47D4F-834F-9BF8-F19D-587633653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9283" y="1588198"/>
            <a:ext cx="3123641" cy="86793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Unique Selling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Proposition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60A6DF0-178F-2AA1-8E0F-9C841AB95B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Winning Zone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64CEFFD-604E-D981-809C-581D0A79725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Losing Zone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9EACFC3-7B94-8D99-D665-0F6357593F9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Risky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1E655F3-7580-02DF-62BF-38FEE711828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Who Cares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744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Oval 31">
            <a:extLst>
              <a:ext uri="{FF2B5EF4-FFF2-40B4-BE49-F238E27FC236}">
                <a16:creationId xmlns:a16="http://schemas.microsoft.com/office/drawing/2014/main" id="{0C1F51D7-AF63-B3F0-F194-7F8A3140870A}"/>
              </a:ext>
            </a:extLst>
          </p:cNvPr>
          <p:cNvSpPr/>
          <p:nvPr/>
        </p:nvSpPr>
        <p:spPr>
          <a:xfrm>
            <a:off x="-1745685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F19BED6-8359-6A6C-3D39-40B4F06BEA8D}"/>
              </a:ext>
            </a:extLst>
          </p:cNvPr>
          <p:cNvSpPr/>
          <p:nvPr/>
        </p:nvSpPr>
        <p:spPr>
          <a:xfrm>
            <a:off x="10954786" y="1347959"/>
            <a:ext cx="519665" cy="5092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06AE8C9-CFBF-3EC6-2159-CF0351E2CE4D}"/>
              </a:ext>
            </a:extLst>
          </p:cNvPr>
          <p:cNvSpPr/>
          <p:nvPr/>
        </p:nvSpPr>
        <p:spPr>
          <a:xfrm>
            <a:off x="6055518" y="1349719"/>
            <a:ext cx="519665" cy="509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8F075C-5A81-2862-9A59-F908654EA1CA}"/>
              </a:ext>
            </a:extLst>
          </p:cNvPr>
          <p:cNvSpPr txBox="1"/>
          <p:nvPr/>
        </p:nvSpPr>
        <p:spPr>
          <a:xfrm>
            <a:off x="1244600" y="2602576"/>
            <a:ext cx="4651375" cy="1454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eget et dolore magna aliqua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volutpat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blandit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aliquam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erat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velit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scelerisque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dictum 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eu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sem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integer vitae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justo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eget magna cras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ornare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dui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vivamus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arcu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nisl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purus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in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mollis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1DF499-9E7E-A9D8-C08E-22D11F976378}"/>
              </a:ext>
            </a:extLst>
          </p:cNvPr>
          <p:cNvSpPr/>
          <p:nvPr/>
        </p:nvSpPr>
        <p:spPr>
          <a:xfrm>
            <a:off x="6172202" y="1465902"/>
            <a:ext cx="2343150" cy="21468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EBEB117-DAAD-44BB-1760-77F1C640B680}"/>
              </a:ext>
            </a:extLst>
          </p:cNvPr>
          <p:cNvSpPr/>
          <p:nvPr/>
        </p:nvSpPr>
        <p:spPr>
          <a:xfrm>
            <a:off x="9015413" y="1465902"/>
            <a:ext cx="2343150" cy="21468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617923B-A95A-DCBF-F9E5-2214EE5CCA85}"/>
              </a:ext>
            </a:extLst>
          </p:cNvPr>
          <p:cNvGrpSpPr/>
          <p:nvPr/>
        </p:nvGrpSpPr>
        <p:grpSpPr>
          <a:xfrm>
            <a:off x="1343025" y="4456709"/>
            <a:ext cx="4552950" cy="863272"/>
            <a:chOff x="1343025" y="5042228"/>
            <a:chExt cx="4552950" cy="863272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FEA14213-FDBD-B21B-319E-9FB0B6081B88}"/>
                </a:ext>
              </a:extLst>
            </p:cNvPr>
            <p:cNvCxnSpPr>
              <a:cxnSpLocks/>
            </p:cNvCxnSpPr>
            <p:nvPr/>
          </p:nvCxnSpPr>
          <p:spPr>
            <a:xfrm>
              <a:off x="1343025" y="5042228"/>
              <a:ext cx="0" cy="863272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D68A336-2479-C0DE-8E58-802AE1059009}"/>
                </a:ext>
              </a:extLst>
            </p:cNvPr>
            <p:cNvGrpSpPr/>
            <p:nvPr/>
          </p:nvGrpSpPr>
          <p:grpSpPr>
            <a:xfrm>
              <a:off x="1368768" y="5082822"/>
              <a:ext cx="4527207" cy="782085"/>
              <a:chOff x="1368768" y="5093028"/>
              <a:chExt cx="4527207" cy="782085"/>
            </a:xfrm>
          </p:grpSpPr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976FA2B-479F-7184-6088-F307BBBAEF4A}"/>
                  </a:ext>
                </a:extLst>
              </p:cNvPr>
              <p:cNvSpPr txBox="1"/>
              <p:nvPr/>
            </p:nvSpPr>
            <p:spPr>
              <a:xfrm>
                <a:off x="1368769" y="5344070"/>
                <a:ext cx="4527206" cy="5310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Lorem ipsum dolor sit amet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consectetur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adipiscing elit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sed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do eiusmod tempor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incididunt</a:t>
                </a:r>
                <a:r>
                  <a:rPr lang="en-IN" sz="1100" i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 ut labore et dolore magna aliqua </a:t>
                </a:r>
                <a:r>
                  <a:rPr lang="en-IN" sz="1100" i="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ea typeface="Roboto" panose="02000000000000000000" pitchFamily="2" charset="0"/>
                    <a:cs typeface="Roboto" panose="02000000000000000000" pitchFamily="2" charset="0"/>
                  </a:rPr>
                  <a:t>volutpat</a:t>
                </a:r>
                <a:endParaRPr lang="en-I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60CA866-F1ED-6F1A-ECEC-60E834840DBE}"/>
                  </a:ext>
                </a:extLst>
              </p:cNvPr>
              <p:cNvSpPr txBox="1"/>
              <p:nvPr/>
            </p:nvSpPr>
            <p:spPr>
              <a:xfrm>
                <a:off x="1368768" y="5093028"/>
                <a:ext cx="1596843" cy="3033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800"/>
                  </a:lnSpc>
                </a:pPr>
                <a:endParaRPr lang="en-I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1CFA99A3-F8CA-2A1A-AB28-543FDB620CE1}"/>
              </a:ext>
            </a:extLst>
          </p:cNvPr>
          <p:cNvSpPr/>
          <p:nvPr/>
        </p:nvSpPr>
        <p:spPr>
          <a:xfrm>
            <a:off x="6172202" y="3749984"/>
            <a:ext cx="2343150" cy="1745986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207BCD8-FC27-73B5-AC35-4BA78CCFAF61}"/>
              </a:ext>
            </a:extLst>
          </p:cNvPr>
          <p:cNvGrpSpPr/>
          <p:nvPr/>
        </p:nvGrpSpPr>
        <p:grpSpPr>
          <a:xfrm>
            <a:off x="6272215" y="4034817"/>
            <a:ext cx="2143125" cy="1176320"/>
            <a:chOff x="6272215" y="3981661"/>
            <a:chExt cx="2143125" cy="117632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BC4C104-FDD1-8A94-5216-CB0E445CC441}"/>
                </a:ext>
              </a:extLst>
            </p:cNvPr>
            <p:cNvSpPr txBox="1"/>
            <p:nvPr/>
          </p:nvSpPr>
          <p:spPr>
            <a:xfrm>
              <a:off x="6272215" y="3981661"/>
              <a:ext cx="2143125" cy="53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elit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30EDCA0-5A3A-0F92-DC3C-748AEF818906}"/>
                </a:ext>
              </a:extLst>
            </p:cNvPr>
            <p:cNvSpPr txBox="1"/>
            <p:nvPr/>
          </p:nvSpPr>
          <p:spPr>
            <a:xfrm>
              <a:off x="6272215" y="4626938"/>
              <a:ext cx="2143125" cy="53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elit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889620EA-488F-7BA7-8703-012E031B3184}"/>
              </a:ext>
            </a:extLst>
          </p:cNvPr>
          <p:cNvSpPr/>
          <p:nvPr/>
        </p:nvSpPr>
        <p:spPr>
          <a:xfrm>
            <a:off x="9015413" y="3749984"/>
            <a:ext cx="2343150" cy="1745986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E199AD4-DCF0-D22C-8FD5-634ED97C6DBB}"/>
              </a:ext>
            </a:extLst>
          </p:cNvPr>
          <p:cNvGrpSpPr/>
          <p:nvPr/>
        </p:nvGrpSpPr>
        <p:grpSpPr>
          <a:xfrm>
            <a:off x="9115426" y="4034817"/>
            <a:ext cx="2143125" cy="1176320"/>
            <a:chOff x="6272215" y="3981661"/>
            <a:chExt cx="2143125" cy="1176320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5C3646E-E2A3-65D0-A7D5-8BC50D1DF02D}"/>
                </a:ext>
              </a:extLst>
            </p:cNvPr>
            <p:cNvSpPr txBox="1"/>
            <p:nvPr/>
          </p:nvSpPr>
          <p:spPr>
            <a:xfrm>
              <a:off x="6272215" y="3981661"/>
              <a:ext cx="2143125" cy="53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elit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DB9D1DF-F307-D058-CF0A-2E08CABD193F}"/>
                </a:ext>
              </a:extLst>
            </p:cNvPr>
            <p:cNvSpPr txBox="1"/>
            <p:nvPr/>
          </p:nvSpPr>
          <p:spPr>
            <a:xfrm>
              <a:off x="6272215" y="4626938"/>
              <a:ext cx="2143125" cy="53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ts val="1800"/>
                </a:lnSpc>
                <a:buFont typeface="Arial" panose="020B0604020202020204" pitchFamily="34" charset="0"/>
                <a:buChar char="•"/>
              </a:pP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Lorem ipsum dolor sit amet </a:t>
              </a:r>
              <a:r>
                <a:rPr lang="en-IN" sz="1100" i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consectetur</a:t>
              </a:r>
              <a:r>
                <a:rPr lang="en-IN" sz="1100" i="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ea typeface="Roboto" panose="02000000000000000000" pitchFamily="2" charset="0"/>
                  <a:cs typeface="Roboto" panose="02000000000000000000" pitchFamily="2" charset="0"/>
                </a:rPr>
                <a:t> adipiscing elit</a:t>
              </a:r>
              <a:endParaRPr lang="en-IN" sz="1100" dirty="0">
                <a:solidFill>
                  <a:schemeClr val="tx1">
                    <a:lumMod val="50000"/>
                    <a:lumOff val="50000"/>
                  </a:schemeClr>
                </a:solidFill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pic>
        <p:nvPicPr>
          <p:cNvPr id="10" name="Picture Placeholder 9" descr="A hand holding several shopping bags&#10;&#10;Description automatically generated">
            <a:extLst>
              <a:ext uri="{FF2B5EF4-FFF2-40B4-BE49-F238E27FC236}">
                <a16:creationId xmlns:a16="http://schemas.microsoft.com/office/drawing/2014/main" id="{3EEBBC0B-8E4E-702B-B00B-313E57043B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432" b="19432"/>
          <a:stretch/>
        </p:blipFill>
        <p:spPr>
          <a:xfrm>
            <a:off x="6172202" y="1465902"/>
            <a:ext cx="2343150" cy="2146871"/>
          </a:xfrm>
        </p:spPr>
      </p:pic>
      <p:pic>
        <p:nvPicPr>
          <p:cNvPr id="12" name="Picture Placeholder 11" descr="A shopping cart full of makeup products&#10;&#10;Description automatically generated">
            <a:extLst>
              <a:ext uri="{FF2B5EF4-FFF2-40B4-BE49-F238E27FC236}">
                <a16:creationId xmlns:a16="http://schemas.microsoft.com/office/drawing/2014/main" id="{36E5678B-1477-7C69-D5C5-D73E96C8DA6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699" r="5699"/>
          <a:stretch/>
        </p:blipFill>
        <p:spPr>
          <a:xfrm>
            <a:off x="9015413" y="1465903"/>
            <a:ext cx="2343150" cy="2146871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AA9F76D8-EC48-4486-0D2C-9F19D0808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9621" y="1584741"/>
            <a:ext cx="2935979" cy="867930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Product/</a:t>
            </a:r>
            <a:br>
              <a:rPr lang="en-US" dirty="0"/>
            </a:b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Service Demo</a:t>
            </a:r>
            <a:endParaRPr lang="en-IN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4897CFB-72D2-B342-A814-C5BCB841EEE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Add Your Text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710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Oval 56">
            <a:extLst>
              <a:ext uri="{FF2B5EF4-FFF2-40B4-BE49-F238E27FC236}">
                <a16:creationId xmlns:a16="http://schemas.microsoft.com/office/drawing/2014/main" id="{6DA060D7-DF82-0DC8-0C24-7FF5674D90D7}"/>
              </a:ext>
            </a:extLst>
          </p:cNvPr>
          <p:cNvSpPr/>
          <p:nvPr/>
        </p:nvSpPr>
        <p:spPr>
          <a:xfrm>
            <a:off x="6527463" y="-489120"/>
            <a:ext cx="7836241" cy="7836241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C90AD5-DD41-0A7B-FF93-52A959C64DD0}"/>
              </a:ext>
            </a:extLst>
          </p:cNvPr>
          <p:cNvSpPr txBox="1"/>
          <p:nvPr/>
        </p:nvSpPr>
        <p:spPr>
          <a:xfrm>
            <a:off x="2602257" y="2365347"/>
            <a:ext cx="3787226" cy="531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F40D7A-9861-C7E5-E764-8E6526F44EBA}"/>
              </a:ext>
            </a:extLst>
          </p:cNvPr>
          <p:cNvSpPr txBox="1"/>
          <p:nvPr/>
        </p:nvSpPr>
        <p:spPr>
          <a:xfrm>
            <a:off x="1543050" y="3120890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Your Name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979660A-CB9F-B94E-55C1-3092AC5A0F91}"/>
              </a:ext>
            </a:extLst>
          </p:cNvPr>
          <p:cNvSpPr/>
          <p:nvPr/>
        </p:nvSpPr>
        <p:spPr>
          <a:xfrm>
            <a:off x="1543050" y="2218886"/>
            <a:ext cx="809763" cy="8239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0E95530-833D-0153-590D-DFCF449B7535}"/>
              </a:ext>
            </a:extLst>
          </p:cNvPr>
          <p:cNvSpPr txBox="1"/>
          <p:nvPr/>
        </p:nvSpPr>
        <p:spPr>
          <a:xfrm>
            <a:off x="1543050" y="3342230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0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(Designation)</a:t>
            </a:r>
            <a:endParaRPr lang="en-IN" sz="10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1C83DBD-AB74-2268-718A-D34D02270431}"/>
              </a:ext>
            </a:extLst>
          </p:cNvPr>
          <p:cNvSpPr/>
          <p:nvPr/>
        </p:nvSpPr>
        <p:spPr>
          <a:xfrm>
            <a:off x="1343024" y="2059241"/>
            <a:ext cx="4943475" cy="1745986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583684-E750-8F60-9E44-B8438AFDE184}"/>
              </a:ext>
            </a:extLst>
          </p:cNvPr>
          <p:cNvSpPr txBox="1"/>
          <p:nvPr/>
        </p:nvSpPr>
        <p:spPr>
          <a:xfrm>
            <a:off x="7885457" y="2365347"/>
            <a:ext cx="3787226" cy="531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665145A-85AE-1869-EA5B-F8B3A596CEA4}"/>
              </a:ext>
            </a:extLst>
          </p:cNvPr>
          <p:cNvSpPr txBox="1"/>
          <p:nvPr/>
        </p:nvSpPr>
        <p:spPr>
          <a:xfrm>
            <a:off x="6826250" y="3120890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Your Name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369FA76-1268-E895-7B77-21872A23ADD5}"/>
              </a:ext>
            </a:extLst>
          </p:cNvPr>
          <p:cNvSpPr/>
          <p:nvPr/>
        </p:nvSpPr>
        <p:spPr>
          <a:xfrm>
            <a:off x="6826250" y="2218886"/>
            <a:ext cx="809763" cy="8239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3449361-6619-FFE9-1A38-ED20E7398144}"/>
              </a:ext>
            </a:extLst>
          </p:cNvPr>
          <p:cNvSpPr txBox="1"/>
          <p:nvPr/>
        </p:nvSpPr>
        <p:spPr>
          <a:xfrm>
            <a:off x="6826250" y="3342230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0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(Designation)</a:t>
            </a:r>
            <a:endParaRPr lang="en-IN" sz="10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2A6B90E-7332-CA09-7DBF-AF41118B7878}"/>
              </a:ext>
            </a:extLst>
          </p:cNvPr>
          <p:cNvSpPr/>
          <p:nvPr/>
        </p:nvSpPr>
        <p:spPr>
          <a:xfrm>
            <a:off x="6626224" y="2059241"/>
            <a:ext cx="4943475" cy="1745986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0E82B1-C0CC-773E-A767-C8BA41E0AC59}"/>
              </a:ext>
            </a:extLst>
          </p:cNvPr>
          <p:cNvSpPr txBox="1"/>
          <p:nvPr/>
        </p:nvSpPr>
        <p:spPr>
          <a:xfrm>
            <a:off x="2602258" y="4413628"/>
            <a:ext cx="3787226" cy="531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010DE55-86FE-0210-D158-1A8A4AF244A0}"/>
              </a:ext>
            </a:extLst>
          </p:cNvPr>
          <p:cNvSpPr txBox="1"/>
          <p:nvPr/>
        </p:nvSpPr>
        <p:spPr>
          <a:xfrm>
            <a:off x="1543051" y="5169171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Your Name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84FE746-4391-573D-1AC1-ABED158F6B7A}"/>
              </a:ext>
            </a:extLst>
          </p:cNvPr>
          <p:cNvSpPr/>
          <p:nvPr/>
        </p:nvSpPr>
        <p:spPr>
          <a:xfrm>
            <a:off x="1543051" y="4267167"/>
            <a:ext cx="809763" cy="8239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9A7D2E0-6640-646B-F6B9-AB14C136DB13}"/>
              </a:ext>
            </a:extLst>
          </p:cNvPr>
          <p:cNvSpPr txBox="1"/>
          <p:nvPr/>
        </p:nvSpPr>
        <p:spPr>
          <a:xfrm>
            <a:off x="1543051" y="5390511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0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(Designation)</a:t>
            </a:r>
            <a:endParaRPr lang="en-IN" sz="10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776CF73-26A4-313E-23C0-D63F534967C9}"/>
              </a:ext>
            </a:extLst>
          </p:cNvPr>
          <p:cNvSpPr/>
          <p:nvPr/>
        </p:nvSpPr>
        <p:spPr>
          <a:xfrm>
            <a:off x="1343025" y="4107522"/>
            <a:ext cx="4943475" cy="1745986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2353280-75F3-148B-E468-0798BA1FB6A0}"/>
              </a:ext>
            </a:extLst>
          </p:cNvPr>
          <p:cNvSpPr txBox="1"/>
          <p:nvPr/>
        </p:nvSpPr>
        <p:spPr>
          <a:xfrm>
            <a:off x="7885458" y="4413628"/>
            <a:ext cx="3787226" cy="531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Lorem ipsum dolor sit amet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consectetur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adipiscing elit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sed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do eiusmod tempor </a:t>
            </a:r>
            <a:r>
              <a:rPr lang="en-IN" sz="1100" i="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incididunt</a:t>
            </a:r>
            <a:r>
              <a:rPr lang="en-IN" sz="11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 ut labore et dolore</a:t>
            </a:r>
            <a:endParaRPr lang="en-IN" sz="11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489D80C-4A9D-2E53-8648-D8B1BA515F04}"/>
              </a:ext>
            </a:extLst>
          </p:cNvPr>
          <p:cNvSpPr txBox="1"/>
          <p:nvPr/>
        </p:nvSpPr>
        <p:spPr>
          <a:xfrm>
            <a:off x="6826251" y="5169171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200" b="1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Your Name Here</a:t>
            </a:r>
            <a:endParaRPr lang="en-IN" sz="1200" b="1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C87ABDC-5354-DECF-F755-E682EEA1900F}"/>
              </a:ext>
            </a:extLst>
          </p:cNvPr>
          <p:cNvSpPr/>
          <p:nvPr/>
        </p:nvSpPr>
        <p:spPr>
          <a:xfrm>
            <a:off x="6826251" y="4267167"/>
            <a:ext cx="809763" cy="8239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D10B94A-EF0B-5EC0-84C2-34F0AACEA9E1}"/>
              </a:ext>
            </a:extLst>
          </p:cNvPr>
          <p:cNvSpPr txBox="1"/>
          <p:nvPr/>
        </p:nvSpPr>
        <p:spPr>
          <a:xfrm>
            <a:off x="6826251" y="5390511"/>
            <a:ext cx="1596843" cy="303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IN" sz="1000" i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ea typeface="Roboto" panose="02000000000000000000" pitchFamily="2" charset="0"/>
                <a:cs typeface="Roboto" panose="02000000000000000000" pitchFamily="2" charset="0"/>
              </a:rPr>
              <a:t>(Designation)</a:t>
            </a:r>
            <a:endParaRPr lang="en-IN" sz="1000" dirty="0">
              <a:solidFill>
                <a:schemeClr val="tx1">
                  <a:lumMod val="50000"/>
                  <a:lumOff val="50000"/>
                </a:schemeClr>
              </a:solidFill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10217BCF-F947-4DF3-E660-24DE5E09E6D4}"/>
              </a:ext>
            </a:extLst>
          </p:cNvPr>
          <p:cNvSpPr/>
          <p:nvPr/>
        </p:nvSpPr>
        <p:spPr>
          <a:xfrm>
            <a:off x="6626225" y="4107522"/>
            <a:ext cx="4943475" cy="1745986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84" name="Group 83">
            <a:extLst>
              <a:ext uri="{FF2B5EF4-FFF2-40B4-BE49-F238E27FC236}">
                <a16:creationId xmlns:a16="http://schemas.microsoft.com/office/drawing/2014/main" id="{46B3076E-F0E9-3AF2-914F-20FE1282C111}"/>
              </a:ext>
            </a:extLst>
          </p:cNvPr>
          <p:cNvGrpSpPr/>
          <p:nvPr/>
        </p:nvGrpSpPr>
        <p:grpSpPr>
          <a:xfrm>
            <a:off x="4308597" y="3207540"/>
            <a:ext cx="1031235" cy="130053"/>
            <a:chOff x="4308597" y="3212177"/>
            <a:chExt cx="1031235" cy="130053"/>
          </a:xfrm>
        </p:grpSpPr>
        <p:sp>
          <p:nvSpPr>
            <p:cNvPr id="3" name="Star: 5 Points 2">
              <a:extLst>
                <a:ext uri="{FF2B5EF4-FFF2-40B4-BE49-F238E27FC236}">
                  <a16:creationId xmlns:a16="http://schemas.microsoft.com/office/drawing/2014/main" id="{E1E6AEA2-52FD-7262-6C68-8215940BBE77}"/>
                </a:ext>
              </a:extLst>
            </p:cNvPr>
            <p:cNvSpPr/>
            <p:nvPr/>
          </p:nvSpPr>
          <p:spPr>
            <a:xfrm>
              <a:off x="4308597" y="3212177"/>
              <a:ext cx="130053" cy="130053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6" name="Star: 5 Points 5">
              <a:extLst>
                <a:ext uri="{FF2B5EF4-FFF2-40B4-BE49-F238E27FC236}">
                  <a16:creationId xmlns:a16="http://schemas.microsoft.com/office/drawing/2014/main" id="{679CEDCE-845D-19A5-2501-36B6C1A8B4DF}"/>
                </a:ext>
              </a:extLst>
            </p:cNvPr>
            <p:cNvSpPr/>
            <p:nvPr/>
          </p:nvSpPr>
          <p:spPr>
            <a:xfrm>
              <a:off x="4533892" y="3212177"/>
              <a:ext cx="130053" cy="130053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Star: 5 Points 8">
              <a:extLst>
                <a:ext uri="{FF2B5EF4-FFF2-40B4-BE49-F238E27FC236}">
                  <a16:creationId xmlns:a16="http://schemas.microsoft.com/office/drawing/2014/main" id="{6F129EBC-7CDF-4500-D03E-4D2220AB4D9F}"/>
                </a:ext>
              </a:extLst>
            </p:cNvPr>
            <p:cNvSpPr/>
            <p:nvPr/>
          </p:nvSpPr>
          <p:spPr>
            <a:xfrm>
              <a:off x="4759187" y="3212177"/>
              <a:ext cx="130053" cy="130053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Star: 5 Points 9">
              <a:extLst>
                <a:ext uri="{FF2B5EF4-FFF2-40B4-BE49-F238E27FC236}">
                  <a16:creationId xmlns:a16="http://schemas.microsoft.com/office/drawing/2014/main" id="{754D7A34-5189-5343-809F-0D881A4DCA96}"/>
                </a:ext>
              </a:extLst>
            </p:cNvPr>
            <p:cNvSpPr/>
            <p:nvPr/>
          </p:nvSpPr>
          <p:spPr>
            <a:xfrm>
              <a:off x="4984482" y="3212177"/>
              <a:ext cx="130053" cy="130053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Star: 5 Points 10">
              <a:extLst>
                <a:ext uri="{FF2B5EF4-FFF2-40B4-BE49-F238E27FC236}">
                  <a16:creationId xmlns:a16="http://schemas.microsoft.com/office/drawing/2014/main" id="{211C5062-5A17-3535-15F2-1BDA14AE5F4C}"/>
                </a:ext>
              </a:extLst>
            </p:cNvPr>
            <p:cNvSpPr/>
            <p:nvPr/>
          </p:nvSpPr>
          <p:spPr>
            <a:xfrm>
              <a:off x="5209779" y="3212177"/>
              <a:ext cx="130053" cy="130053"/>
            </a:xfrm>
            <a:prstGeom prst="star5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6441134A-1BAC-EB89-88EB-C1F5F8FD102E}"/>
              </a:ext>
            </a:extLst>
          </p:cNvPr>
          <p:cNvSpPr/>
          <p:nvPr/>
        </p:nvSpPr>
        <p:spPr>
          <a:xfrm>
            <a:off x="4373623" y="5255821"/>
            <a:ext cx="130053" cy="130053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93BB4FF6-3796-8FEB-089F-DD959E49E8FF}"/>
              </a:ext>
            </a:extLst>
          </p:cNvPr>
          <p:cNvSpPr/>
          <p:nvPr/>
        </p:nvSpPr>
        <p:spPr>
          <a:xfrm>
            <a:off x="4598918" y="5255821"/>
            <a:ext cx="130053" cy="130053"/>
          </a:xfrm>
          <a:prstGeom prst="star5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4" name="Star: 5 Points 13">
            <a:extLst>
              <a:ext uri="{FF2B5EF4-FFF2-40B4-BE49-F238E27FC236}">
                <a16:creationId xmlns:a16="http://schemas.microsoft.com/office/drawing/2014/main" id="{019C76B9-D929-D06B-FF13-290CDD68C345}"/>
              </a:ext>
            </a:extLst>
          </p:cNvPr>
          <p:cNvSpPr/>
          <p:nvPr/>
        </p:nvSpPr>
        <p:spPr>
          <a:xfrm>
            <a:off x="4824213" y="5255821"/>
            <a:ext cx="130053" cy="130053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8144FC65-3FB7-D914-EEEE-4CE28BA7185D}"/>
              </a:ext>
            </a:extLst>
          </p:cNvPr>
          <p:cNvSpPr/>
          <p:nvPr/>
        </p:nvSpPr>
        <p:spPr>
          <a:xfrm>
            <a:off x="5049508" y="5255821"/>
            <a:ext cx="130053" cy="130053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Star: 5 Points 15">
            <a:extLst>
              <a:ext uri="{FF2B5EF4-FFF2-40B4-BE49-F238E27FC236}">
                <a16:creationId xmlns:a16="http://schemas.microsoft.com/office/drawing/2014/main" id="{5363A1CD-8417-E6AC-4E97-17928F28C87E}"/>
              </a:ext>
            </a:extLst>
          </p:cNvPr>
          <p:cNvSpPr/>
          <p:nvPr/>
        </p:nvSpPr>
        <p:spPr>
          <a:xfrm>
            <a:off x="5274805" y="5255821"/>
            <a:ext cx="130053" cy="130053"/>
          </a:xfrm>
          <a:prstGeom prst="star5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86" name="Group 85">
            <a:extLst>
              <a:ext uri="{FF2B5EF4-FFF2-40B4-BE49-F238E27FC236}">
                <a16:creationId xmlns:a16="http://schemas.microsoft.com/office/drawing/2014/main" id="{707A42D7-7FEF-4E76-672F-2CD7D3FBC622}"/>
              </a:ext>
            </a:extLst>
          </p:cNvPr>
          <p:cNvGrpSpPr/>
          <p:nvPr/>
        </p:nvGrpSpPr>
        <p:grpSpPr>
          <a:xfrm>
            <a:off x="9747767" y="5255821"/>
            <a:ext cx="1031235" cy="130053"/>
            <a:chOff x="9747767" y="5216620"/>
            <a:chExt cx="1031235" cy="130053"/>
          </a:xfrm>
        </p:grpSpPr>
        <p:sp>
          <p:nvSpPr>
            <p:cNvPr id="17" name="Star: 5 Points 16">
              <a:extLst>
                <a:ext uri="{FF2B5EF4-FFF2-40B4-BE49-F238E27FC236}">
                  <a16:creationId xmlns:a16="http://schemas.microsoft.com/office/drawing/2014/main" id="{45416D16-998E-9449-47BE-D6E1BC5287BF}"/>
                </a:ext>
              </a:extLst>
            </p:cNvPr>
            <p:cNvSpPr/>
            <p:nvPr/>
          </p:nvSpPr>
          <p:spPr>
            <a:xfrm>
              <a:off x="9747767" y="5216620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8" name="Star: 5 Points 17">
              <a:extLst>
                <a:ext uri="{FF2B5EF4-FFF2-40B4-BE49-F238E27FC236}">
                  <a16:creationId xmlns:a16="http://schemas.microsoft.com/office/drawing/2014/main" id="{C22AF3E1-185B-93F9-29A1-C2D28AEEBB2D}"/>
                </a:ext>
              </a:extLst>
            </p:cNvPr>
            <p:cNvSpPr/>
            <p:nvPr/>
          </p:nvSpPr>
          <p:spPr>
            <a:xfrm>
              <a:off x="9973062" y="5216620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9" name="Star: 5 Points 18">
              <a:extLst>
                <a:ext uri="{FF2B5EF4-FFF2-40B4-BE49-F238E27FC236}">
                  <a16:creationId xmlns:a16="http://schemas.microsoft.com/office/drawing/2014/main" id="{01693561-6E0E-DBAA-D8A7-28DC10DFB2B3}"/>
                </a:ext>
              </a:extLst>
            </p:cNvPr>
            <p:cNvSpPr/>
            <p:nvPr/>
          </p:nvSpPr>
          <p:spPr>
            <a:xfrm>
              <a:off x="10198357" y="5216620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Star: 5 Points 19">
              <a:extLst>
                <a:ext uri="{FF2B5EF4-FFF2-40B4-BE49-F238E27FC236}">
                  <a16:creationId xmlns:a16="http://schemas.microsoft.com/office/drawing/2014/main" id="{195684B6-7CC8-2D1A-69BD-1C8752A33D98}"/>
                </a:ext>
              </a:extLst>
            </p:cNvPr>
            <p:cNvSpPr/>
            <p:nvPr/>
          </p:nvSpPr>
          <p:spPr>
            <a:xfrm>
              <a:off x="10423652" y="5216620"/>
              <a:ext cx="130053" cy="130053"/>
            </a:xfrm>
            <a:prstGeom prst="star5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1" name="Star: 5 Points 20">
              <a:extLst>
                <a:ext uri="{FF2B5EF4-FFF2-40B4-BE49-F238E27FC236}">
                  <a16:creationId xmlns:a16="http://schemas.microsoft.com/office/drawing/2014/main" id="{5D63AE3E-2880-8264-AA0C-AF19F6C5F635}"/>
                </a:ext>
              </a:extLst>
            </p:cNvPr>
            <p:cNvSpPr/>
            <p:nvPr/>
          </p:nvSpPr>
          <p:spPr>
            <a:xfrm>
              <a:off x="10648949" y="5216620"/>
              <a:ext cx="130053" cy="130053"/>
            </a:xfrm>
            <a:prstGeom prst="star5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825CF078-2DE1-E23F-5442-019B529D4C24}"/>
              </a:ext>
            </a:extLst>
          </p:cNvPr>
          <p:cNvGrpSpPr/>
          <p:nvPr/>
        </p:nvGrpSpPr>
        <p:grpSpPr>
          <a:xfrm>
            <a:off x="9747767" y="3207540"/>
            <a:ext cx="1031235" cy="130053"/>
            <a:chOff x="9747767" y="3283877"/>
            <a:chExt cx="1031235" cy="130053"/>
          </a:xfrm>
        </p:grpSpPr>
        <p:sp>
          <p:nvSpPr>
            <p:cNvPr id="22" name="Star: 5 Points 21">
              <a:extLst>
                <a:ext uri="{FF2B5EF4-FFF2-40B4-BE49-F238E27FC236}">
                  <a16:creationId xmlns:a16="http://schemas.microsoft.com/office/drawing/2014/main" id="{49E867B2-9227-C5A5-228D-DE0C607B0BAE}"/>
                </a:ext>
              </a:extLst>
            </p:cNvPr>
            <p:cNvSpPr/>
            <p:nvPr/>
          </p:nvSpPr>
          <p:spPr>
            <a:xfrm>
              <a:off x="9747767" y="3283877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3" name="Star: 5 Points 22">
              <a:extLst>
                <a:ext uri="{FF2B5EF4-FFF2-40B4-BE49-F238E27FC236}">
                  <a16:creationId xmlns:a16="http://schemas.microsoft.com/office/drawing/2014/main" id="{722C4F99-08B1-A69D-63A6-C55531D9FAAB}"/>
                </a:ext>
              </a:extLst>
            </p:cNvPr>
            <p:cNvSpPr/>
            <p:nvPr/>
          </p:nvSpPr>
          <p:spPr>
            <a:xfrm>
              <a:off x="9973062" y="3283877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4" name="Star: 5 Points 23">
              <a:extLst>
                <a:ext uri="{FF2B5EF4-FFF2-40B4-BE49-F238E27FC236}">
                  <a16:creationId xmlns:a16="http://schemas.microsoft.com/office/drawing/2014/main" id="{A5BD529A-9207-FD89-1530-FC96E7C32175}"/>
                </a:ext>
              </a:extLst>
            </p:cNvPr>
            <p:cNvSpPr/>
            <p:nvPr/>
          </p:nvSpPr>
          <p:spPr>
            <a:xfrm>
              <a:off x="10198357" y="3283877"/>
              <a:ext cx="130053" cy="130053"/>
            </a:xfrm>
            <a:prstGeom prst="star5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5" name="Star: 5 Points 24">
              <a:extLst>
                <a:ext uri="{FF2B5EF4-FFF2-40B4-BE49-F238E27FC236}">
                  <a16:creationId xmlns:a16="http://schemas.microsoft.com/office/drawing/2014/main" id="{8AFCF93A-143D-6EE8-05EA-FB54B0C3A533}"/>
                </a:ext>
              </a:extLst>
            </p:cNvPr>
            <p:cNvSpPr/>
            <p:nvPr/>
          </p:nvSpPr>
          <p:spPr>
            <a:xfrm>
              <a:off x="10423652" y="3283877"/>
              <a:ext cx="130053" cy="130053"/>
            </a:xfrm>
            <a:prstGeom prst="star5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6" name="Star: 5 Points 25">
              <a:extLst>
                <a:ext uri="{FF2B5EF4-FFF2-40B4-BE49-F238E27FC236}">
                  <a16:creationId xmlns:a16="http://schemas.microsoft.com/office/drawing/2014/main" id="{8236B747-CAD2-6D7F-9359-4D22027FC9FA}"/>
                </a:ext>
              </a:extLst>
            </p:cNvPr>
            <p:cNvSpPr/>
            <p:nvPr/>
          </p:nvSpPr>
          <p:spPr>
            <a:xfrm>
              <a:off x="10648949" y="3283877"/>
              <a:ext cx="130053" cy="130053"/>
            </a:xfrm>
            <a:prstGeom prst="star5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  <p:pic>
        <p:nvPicPr>
          <p:cNvPr id="71" name="Picture Placeholder 70" descr="A grey circle with a person in it&#10;&#10;Description automatically generated">
            <a:extLst>
              <a:ext uri="{FF2B5EF4-FFF2-40B4-BE49-F238E27FC236}">
                <a16:creationId xmlns:a16="http://schemas.microsoft.com/office/drawing/2014/main" id="{8D02A59A-5DBA-F147-A928-E4A6EEE0FA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" r="867"/>
          <a:stretch/>
        </p:blipFill>
        <p:spPr/>
      </p:pic>
      <p:pic>
        <p:nvPicPr>
          <p:cNvPr id="83" name="Picture Placeholder 82" descr="A grey circle with a person in it&#10;&#10;Description automatically generated">
            <a:extLst>
              <a:ext uri="{FF2B5EF4-FFF2-40B4-BE49-F238E27FC236}">
                <a16:creationId xmlns:a16="http://schemas.microsoft.com/office/drawing/2014/main" id="{CDAF8B7C-0B7F-3E30-6ED2-8E5F98ACFA6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" r="867"/>
          <a:stretch/>
        </p:blipFill>
        <p:spPr/>
      </p:pic>
      <p:pic>
        <p:nvPicPr>
          <p:cNvPr id="75" name="Picture Placeholder 74" descr="A grey circle with a person in it&#10;&#10;Description automatically generated">
            <a:extLst>
              <a:ext uri="{FF2B5EF4-FFF2-40B4-BE49-F238E27FC236}">
                <a16:creationId xmlns:a16="http://schemas.microsoft.com/office/drawing/2014/main" id="{B73A0B76-BCAF-5472-CB7C-C42A7FD0E22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" r="867"/>
          <a:stretch/>
        </p:blipFill>
        <p:spPr/>
      </p:pic>
      <p:pic>
        <p:nvPicPr>
          <p:cNvPr id="79" name="Picture Placeholder 78" descr="A grey circle with a person in it&#10;&#10;Description automatically generated">
            <a:extLst>
              <a:ext uri="{FF2B5EF4-FFF2-40B4-BE49-F238E27FC236}">
                <a16:creationId xmlns:a16="http://schemas.microsoft.com/office/drawing/2014/main" id="{0CEAD97E-AF40-57D5-28F4-CA30873A5C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" r="867"/>
          <a:stretch/>
        </p:blipFill>
        <p:spPr/>
      </p:pic>
      <p:sp>
        <p:nvSpPr>
          <p:cNvPr id="27" name="Title 26">
            <a:extLst>
              <a:ext uri="{FF2B5EF4-FFF2-40B4-BE49-F238E27FC236}">
                <a16:creationId xmlns:a16="http://schemas.microsoft.com/office/drawing/2014/main" id="{601E4A23-7AF0-D2E2-E38C-2C673C0BA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chemeClr val="accent1"/>
                </a:solidFill>
                <a:latin typeface="+mj-lt"/>
              </a:rPr>
              <a:t>Customer</a:t>
            </a:r>
            <a:r>
              <a:rPr lang="en-US" sz="2800" dirty="0">
                <a:solidFill>
                  <a:srgbClr val="136FDF"/>
                </a:solidFill>
                <a:latin typeface="+mj-lt"/>
              </a:rPr>
              <a:t> </a:t>
            </a:r>
            <a:r>
              <a:rPr 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Testimonials</a:t>
            </a:r>
            <a:endParaRPr lang="en-IN" sz="2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3906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7">
      <a:dk1>
        <a:sysClr val="windowText" lastClr="000000"/>
      </a:dk1>
      <a:lt1>
        <a:srgbClr val="FFFFFF"/>
      </a:lt1>
      <a:dk2>
        <a:srgbClr val="FDFDFD"/>
      </a:dk2>
      <a:lt2>
        <a:srgbClr val="6263CB"/>
      </a:lt2>
      <a:accent1>
        <a:srgbClr val="136FDF"/>
      </a:accent1>
      <a:accent2>
        <a:srgbClr val="F76311"/>
      </a:accent2>
      <a:accent3>
        <a:srgbClr val="2882EC"/>
      </a:accent3>
      <a:accent4>
        <a:srgbClr val="41B5E0"/>
      </a:accent4>
      <a:accent5>
        <a:srgbClr val="01BF7F"/>
      </a:accent5>
      <a:accent6>
        <a:srgbClr val="FC4954"/>
      </a:accent6>
      <a:hlink>
        <a:srgbClr val="3A86FF"/>
      </a:hlink>
      <a:folHlink>
        <a:srgbClr val="8338EC"/>
      </a:folHlink>
    </a:clrScheme>
    <a:fontScheme name="Custom 13">
      <a:majorFont>
        <a:latin typeface="Arial Black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1515</Words>
  <Application>Microsoft Office PowerPoint</Application>
  <PresentationFormat>Widescreen</PresentationFormat>
  <Paragraphs>212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Arial Black</vt:lpstr>
      <vt:lpstr>Roboto</vt:lpstr>
      <vt:lpstr>Office Theme</vt:lpstr>
      <vt:lpstr>sales deck </vt:lpstr>
      <vt:lpstr>Table of contents</vt:lpstr>
      <vt:lpstr>Introduction Slide</vt:lpstr>
      <vt:lpstr>Problem Statement</vt:lpstr>
      <vt:lpstr>Market Opportunity</vt:lpstr>
      <vt:lpstr>Solution Slide</vt:lpstr>
      <vt:lpstr>Unique Selling Proposition</vt:lpstr>
      <vt:lpstr>Product/ Service Demo</vt:lpstr>
      <vt:lpstr>Customer Testimonials</vt:lpstr>
      <vt:lpstr>Market Analysis</vt:lpstr>
      <vt:lpstr>Business Model Canvas</vt:lpstr>
      <vt:lpstr>Sales and Marketing Strategy</vt:lpstr>
      <vt:lpstr>Sales Milestones</vt:lpstr>
      <vt:lpstr>Financial Projections</vt:lpstr>
      <vt:lpstr>Team Introduction</vt:lpstr>
      <vt:lpstr>SWOT Analysis</vt:lpstr>
      <vt:lpstr>Risk and Challenges</vt:lpstr>
      <vt:lpstr>Marketing and Sales Collateral</vt:lpstr>
      <vt:lpstr>thank you!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Maneesh A M</dc:creator>
  <cp:lastModifiedBy>Shilpa Pradeep</cp:lastModifiedBy>
  <cp:revision>3</cp:revision>
  <dcterms:created xsi:type="dcterms:W3CDTF">2023-10-25T03:57:07Z</dcterms:created>
  <dcterms:modified xsi:type="dcterms:W3CDTF">2023-11-10T10:38:49Z</dcterms:modified>
</cp:coreProperties>
</file>