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sldIdLst>
    <p:sldId id="261" r:id="rId2"/>
    <p:sldId id="257" r:id="rId3"/>
    <p:sldId id="258" r:id="rId4"/>
    <p:sldId id="259" r:id="rId5"/>
    <p:sldId id="260" r:id="rId6"/>
    <p:sldId id="262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5" r:id="rId18"/>
    <p:sldId id="276" r:id="rId19"/>
    <p:sldId id="263" r:id="rId20"/>
    <p:sldId id="274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95" userDrawn="1">
          <p15:clr>
            <a:srgbClr val="A4A3A4"/>
          </p15:clr>
        </p15:guide>
        <p15:guide id="3" pos="5465" userDrawn="1">
          <p15:clr>
            <a:srgbClr val="A4A3A4"/>
          </p15:clr>
        </p15:guide>
        <p15:guide id="4" orient="horz" pos="1298" userDrawn="1">
          <p15:clr>
            <a:srgbClr val="A4A3A4"/>
          </p15:clr>
        </p15:guide>
        <p15:guide id="7" pos="635" userDrawn="1">
          <p15:clr>
            <a:srgbClr val="A4A3A4"/>
          </p15:clr>
        </p15:guide>
        <p15:guide id="9" pos="3402" userDrawn="1">
          <p15:clr>
            <a:srgbClr val="A4A3A4"/>
          </p15:clr>
        </p15:guide>
        <p15:guide id="10" orient="horz" pos="100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6FDF"/>
    <a:srgbClr val="F763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102C54D-7EF4-47D1-97E0-0D734B67CE28}" v="74" dt="2023-11-10T09:10:16.88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73" autoAdjust="0"/>
    <p:restoredTop sz="94660"/>
  </p:normalViewPr>
  <p:slideViewPr>
    <p:cSldViewPr snapToGrid="0" showGuides="1">
      <p:cViewPr varScale="1">
        <p:scale>
          <a:sx n="106" d="100"/>
          <a:sy n="106" d="100"/>
        </p:scale>
        <p:origin x="1884" y="96"/>
      </p:cViewPr>
      <p:guideLst>
        <p:guide pos="295"/>
        <p:guide pos="5465"/>
        <p:guide orient="horz" pos="1298"/>
        <p:guide pos="635"/>
        <p:guide pos="3402"/>
        <p:guide orient="horz" pos="100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neesh A M" userId="35fbd67b-35b9-4865-bbb3-802e881dc0e2" providerId="ADAL" clId="{F102C54D-7EF4-47D1-97E0-0D734B67CE28}"/>
    <pc:docChg chg="undo custSel modSld modMainMaster">
      <pc:chgData name="Maneesh A M" userId="35fbd67b-35b9-4865-bbb3-802e881dc0e2" providerId="ADAL" clId="{F102C54D-7EF4-47D1-97E0-0D734B67CE28}" dt="2023-11-10T10:11:04.487" v="1783" actId="6264"/>
      <pc:docMkLst>
        <pc:docMk/>
      </pc:docMkLst>
      <pc:sldChg chg="addSp delSp modSp mod chgLayout">
        <pc:chgData name="Maneesh A M" userId="35fbd67b-35b9-4865-bbb3-802e881dc0e2" providerId="ADAL" clId="{F102C54D-7EF4-47D1-97E0-0D734B67CE28}" dt="2023-11-10T10:06:20.136" v="1750" actId="207"/>
        <pc:sldMkLst>
          <pc:docMk/>
          <pc:sldMk cId="4237914126" sldId="257"/>
        </pc:sldMkLst>
        <pc:spChg chg="add del mod">
          <ac:chgData name="Maneesh A M" userId="35fbd67b-35b9-4865-bbb3-802e881dc0e2" providerId="ADAL" clId="{F102C54D-7EF4-47D1-97E0-0D734B67CE28}" dt="2023-11-10T10:06:16.615" v="1749" actId="6264"/>
          <ac:spMkLst>
            <pc:docMk/>
            <pc:sldMk cId="4237914126" sldId="257"/>
            <ac:spMk id="2" creationId="{1D0E3BE1-0426-64E9-F38A-22611241C2E8}"/>
          </ac:spMkLst>
        </pc:spChg>
        <pc:spChg chg="mod">
          <ac:chgData name="Maneesh A M" userId="35fbd67b-35b9-4865-bbb3-802e881dc0e2" providerId="ADAL" clId="{F102C54D-7EF4-47D1-97E0-0D734B67CE28}" dt="2023-11-09T06:43:02.442" v="93" actId="14100"/>
          <ac:spMkLst>
            <pc:docMk/>
            <pc:sldMk cId="4237914126" sldId="257"/>
            <ac:spMk id="3" creationId="{ABD6B594-0AE0-8C27-43C7-3ACDCF363400}"/>
          </ac:spMkLst>
        </pc:spChg>
        <pc:spChg chg="mod">
          <ac:chgData name="Maneesh A M" userId="35fbd67b-35b9-4865-bbb3-802e881dc0e2" providerId="ADAL" clId="{F102C54D-7EF4-47D1-97E0-0D734B67CE28}" dt="2023-11-09T06:43:07.759" v="95" actId="14100"/>
          <ac:spMkLst>
            <pc:docMk/>
            <pc:sldMk cId="4237914126" sldId="257"/>
            <ac:spMk id="4" creationId="{BED7068D-A588-11AC-F426-C24135AC735D}"/>
          </ac:spMkLst>
        </pc:spChg>
        <pc:spChg chg="mod">
          <ac:chgData name="Maneesh A M" userId="35fbd67b-35b9-4865-bbb3-802e881dc0e2" providerId="ADAL" clId="{F102C54D-7EF4-47D1-97E0-0D734B67CE28}" dt="2023-11-09T06:43:11.756" v="97" actId="14100"/>
          <ac:spMkLst>
            <pc:docMk/>
            <pc:sldMk cId="4237914126" sldId="257"/>
            <ac:spMk id="5" creationId="{8D76EBC7-B9AE-385C-0D7B-4585A46C90B1}"/>
          </ac:spMkLst>
        </pc:spChg>
        <pc:spChg chg="mod">
          <ac:chgData name="Maneesh A M" userId="35fbd67b-35b9-4865-bbb3-802e881dc0e2" providerId="ADAL" clId="{F102C54D-7EF4-47D1-97E0-0D734B67CE28}" dt="2023-11-09T06:43:16.025" v="99" actId="14100"/>
          <ac:spMkLst>
            <pc:docMk/>
            <pc:sldMk cId="4237914126" sldId="257"/>
            <ac:spMk id="6" creationId="{2E6B5B85-36CD-9F21-3905-6DCA1A39F9ED}"/>
          </ac:spMkLst>
        </pc:spChg>
        <pc:spChg chg="mod">
          <ac:chgData name="Maneesh A M" userId="35fbd67b-35b9-4865-bbb3-802e881dc0e2" providerId="ADAL" clId="{F102C54D-7EF4-47D1-97E0-0D734B67CE28}" dt="2023-11-09T06:43:20.273" v="101" actId="14100"/>
          <ac:spMkLst>
            <pc:docMk/>
            <pc:sldMk cId="4237914126" sldId="257"/>
            <ac:spMk id="7" creationId="{4F1AD1C2-F0BB-9EC3-CEDD-461EF96D0E66}"/>
          </ac:spMkLst>
        </pc:spChg>
        <pc:spChg chg="mod">
          <ac:chgData name="Maneesh A M" userId="35fbd67b-35b9-4865-bbb3-802e881dc0e2" providerId="ADAL" clId="{F102C54D-7EF4-47D1-97E0-0D734B67CE28}" dt="2023-11-09T06:43:24.507" v="103" actId="14100"/>
          <ac:spMkLst>
            <pc:docMk/>
            <pc:sldMk cId="4237914126" sldId="257"/>
            <ac:spMk id="8" creationId="{FAFB528E-F188-E663-2D84-812DE5C58E0F}"/>
          </ac:spMkLst>
        </pc:spChg>
        <pc:spChg chg="mod">
          <ac:chgData name="Maneesh A M" userId="35fbd67b-35b9-4865-bbb3-802e881dc0e2" providerId="ADAL" clId="{F102C54D-7EF4-47D1-97E0-0D734B67CE28}" dt="2023-11-09T06:43:41.408" v="109" actId="14100"/>
          <ac:spMkLst>
            <pc:docMk/>
            <pc:sldMk cId="4237914126" sldId="257"/>
            <ac:spMk id="9" creationId="{841CAEC8-B403-3081-A69D-2628C238AD20}"/>
          </ac:spMkLst>
        </pc:spChg>
        <pc:spChg chg="add del mod">
          <ac:chgData name="Maneesh A M" userId="35fbd67b-35b9-4865-bbb3-802e881dc0e2" providerId="ADAL" clId="{F102C54D-7EF4-47D1-97E0-0D734B67CE28}" dt="2023-11-09T06:42:29.573" v="83" actId="21"/>
          <ac:spMkLst>
            <pc:docMk/>
            <pc:sldMk cId="4237914126" sldId="257"/>
            <ac:spMk id="10" creationId="{8E6380A5-F396-956C-E5F6-117F8D3D4D1D}"/>
          </ac:spMkLst>
        </pc:spChg>
        <pc:spChg chg="add del mod">
          <ac:chgData name="Maneesh A M" userId="35fbd67b-35b9-4865-bbb3-802e881dc0e2" providerId="ADAL" clId="{F102C54D-7EF4-47D1-97E0-0D734B67CE28}" dt="2023-11-10T10:06:16.615" v="1749" actId="6264"/>
          <ac:spMkLst>
            <pc:docMk/>
            <pc:sldMk cId="4237914126" sldId="257"/>
            <ac:spMk id="11" creationId="{3625BEC9-C6FE-E0B1-C1C7-89A679FE3CFD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237914126" sldId="257"/>
            <ac:spMk id="12" creationId="{56178521-401D-33CE-884E-D873ABCD010D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237914126" sldId="257"/>
            <ac:spMk id="13" creationId="{0A80B502-2BBE-9107-7D7E-AFE32216B20F}"/>
          </ac:spMkLst>
        </pc:spChg>
        <pc:spChg chg="mod ord">
          <ac:chgData name="Maneesh A M" userId="35fbd67b-35b9-4865-bbb3-802e881dc0e2" providerId="ADAL" clId="{F102C54D-7EF4-47D1-97E0-0D734B67CE28}" dt="2023-11-10T10:06:20.136" v="1750" actId="207"/>
          <ac:spMkLst>
            <pc:docMk/>
            <pc:sldMk cId="4237914126" sldId="257"/>
            <ac:spMk id="17" creationId="{F2CED254-6454-7991-0104-A6D629AE388C}"/>
          </ac:spMkLst>
        </pc:spChg>
        <pc:spChg chg="mod">
          <ac:chgData name="Maneesh A M" userId="35fbd67b-35b9-4865-bbb3-802e881dc0e2" providerId="ADAL" clId="{F102C54D-7EF4-47D1-97E0-0D734B67CE28}" dt="2023-11-09T06:50:36.635" v="249" actId="12788"/>
          <ac:spMkLst>
            <pc:docMk/>
            <pc:sldMk cId="4237914126" sldId="257"/>
            <ac:spMk id="18" creationId="{60C832BC-167D-D384-E5DB-A51943D91DE2}"/>
          </ac:spMkLst>
        </pc:spChg>
        <pc:spChg chg="add del mod">
          <ac:chgData name="Maneesh A M" userId="35fbd67b-35b9-4865-bbb3-802e881dc0e2" providerId="ADAL" clId="{F102C54D-7EF4-47D1-97E0-0D734B67CE28}" dt="2023-11-09T06:35:45.195" v="2" actId="6264"/>
          <ac:spMkLst>
            <pc:docMk/>
            <pc:sldMk cId="4237914126" sldId="257"/>
            <ac:spMk id="20" creationId="{D5BA2FE2-A30E-0FCC-AC17-A3D81109E3A9}"/>
          </ac:spMkLst>
        </pc:spChg>
        <pc:spChg chg="add del mod">
          <ac:chgData name="Maneesh A M" userId="35fbd67b-35b9-4865-bbb3-802e881dc0e2" providerId="ADAL" clId="{F102C54D-7EF4-47D1-97E0-0D734B67CE28}" dt="2023-11-09T06:35:45.195" v="2" actId="6264"/>
          <ac:spMkLst>
            <pc:docMk/>
            <pc:sldMk cId="4237914126" sldId="257"/>
            <ac:spMk id="21" creationId="{A4433099-691B-28CD-A7F0-D3BC4E1314CA}"/>
          </ac:spMkLst>
        </pc:spChg>
        <pc:spChg chg="add del mod">
          <ac:chgData name="Maneesh A M" userId="35fbd67b-35b9-4865-bbb3-802e881dc0e2" providerId="ADAL" clId="{F102C54D-7EF4-47D1-97E0-0D734B67CE28}" dt="2023-11-09T06:35:50.030" v="3" actId="6264"/>
          <ac:spMkLst>
            <pc:docMk/>
            <pc:sldMk cId="4237914126" sldId="257"/>
            <ac:spMk id="23" creationId="{CBB91E2C-8D9D-4A7C-F075-98F152C45C77}"/>
          </ac:spMkLst>
        </pc:spChg>
        <pc:spChg chg="add del mod">
          <ac:chgData name="Maneesh A M" userId="35fbd67b-35b9-4865-bbb3-802e881dc0e2" providerId="ADAL" clId="{F102C54D-7EF4-47D1-97E0-0D734B67CE28}" dt="2023-11-09T06:35:50.030" v="3" actId="6264"/>
          <ac:spMkLst>
            <pc:docMk/>
            <pc:sldMk cId="4237914126" sldId="257"/>
            <ac:spMk id="27" creationId="{AD15AF72-3924-9430-87AB-6C8B84AC23CB}"/>
          </ac:spMkLst>
        </pc:spChg>
        <pc:spChg chg="add del mod">
          <ac:chgData name="Maneesh A M" userId="35fbd67b-35b9-4865-bbb3-802e881dc0e2" providerId="ADAL" clId="{F102C54D-7EF4-47D1-97E0-0D734B67CE28}" dt="2023-11-09T06:42:54.257" v="90" actId="6264"/>
          <ac:spMkLst>
            <pc:docMk/>
            <pc:sldMk cId="4237914126" sldId="257"/>
            <ac:spMk id="29" creationId="{9BAA92D0-DE4D-4986-BF34-F677F04A2EFD}"/>
          </ac:spMkLst>
        </pc:spChg>
        <pc:spChg chg="mod">
          <ac:chgData name="Maneesh A M" userId="35fbd67b-35b9-4865-bbb3-802e881dc0e2" providerId="ADAL" clId="{F102C54D-7EF4-47D1-97E0-0D734B67CE28}" dt="2023-11-09T06:50:36.635" v="249" actId="12788"/>
          <ac:spMkLst>
            <pc:docMk/>
            <pc:sldMk cId="4237914126" sldId="257"/>
            <ac:spMk id="30" creationId="{54DAF33A-66CE-1809-AA98-0E98444B82F7}"/>
          </ac:spMkLst>
        </pc:spChg>
        <pc:spChg chg="mod">
          <ac:chgData name="Maneesh A M" userId="35fbd67b-35b9-4865-bbb3-802e881dc0e2" providerId="ADAL" clId="{F102C54D-7EF4-47D1-97E0-0D734B67CE28}" dt="2023-11-09T06:50:36.635" v="249" actId="12788"/>
          <ac:spMkLst>
            <pc:docMk/>
            <pc:sldMk cId="4237914126" sldId="257"/>
            <ac:spMk id="31" creationId="{71081D97-6FB3-EE8D-F96E-F29A13A01F35}"/>
          </ac:spMkLst>
        </pc:spChg>
        <pc:spChg chg="mod">
          <ac:chgData name="Maneesh A M" userId="35fbd67b-35b9-4865-bbb3-802e881dc0e2" providerId="ADAL" clId="{F102C54D-7EF4-47D1-97E0-0D734B67CE28}" dt="2023-11-09T06:50:36.635" v="249" actId="12788"/>
          <ac:spMkLst>
            <pc:docMk/>
            <pc:sldMk cId="4237914126" sldId="257"/>
            <ac:spMk id="32" creationId="{E34CCA4B-6EE5-ED37-AA23-C33E2193872B}"/>
          </ac:spMkLst>
        </pc:spChg>
        <pc:spChg chg="mod">
          <ac:chgData name="Maneesh A M" userId="35fbd67b-35b9-4865-bbb3-802e881dc0e2" providerId="ADAL" clId="{F102C54D-7EF4-47D1-97E0-0D734B67CE28}" dt="2023-11-09T06:50:36.635" v="249" actId="12788"/>
          <ac:spMkLst>
            <pc:docMk/>
            <pc:sldMk cId="4237914126" sldId="257"/>
            <ac:spMk id="33" creationId="{ED45F341-46CD-5E30-0118-4F902074E40B}"/>
          </ac:spMkLst>
        </pc:spChg>
        <pc:spChg chg="add del mod">
          <ac:chgData name="Maneesh A M" userId="35fbd67b-35b9-4865-bbb3-802e881dc0e2" providerId="ADAL" clId="{F102C54D-7EF4-47D1-97E0-0D734B67CE28}" dt="2023-11-09T06:42:54.257" v="90" actId="6264"/>
          <ac:spMkLst>
            <pc:docMk/>
            <pc:sldMk cId="4237914126" sldId="257"/>
            <ac:spMk id="35" creationId="{E6C76DA0-989E-6608-FBF0-065C1EC8E347}"/>
          </ac:spMkLst>
        </pc:spChg>
        <pc:spChg chg="mod">
          <ac:chgData name="Maneesh A M" userId="35fbd67b-35b9-4865-bbb3-802e881dc0e2" providerId="ADAL" clId="{F102C54D-7EF4-47D1-97E0-0D734B67CE28}" dt="2023-11-09T06:50:36.635" v="249" actId="12788"/>
          <ac:spMkLst>
            <pc:docMk/>
            <pc:sldMk cId="4237914126" sldId="257"/>
            <ac:spMk id="36" creationId="{2E52A68C-5F87-7DFE-AE6D-B8DF7CFCA4FA}"/>
          </ac:spMkLst>
        </pc:spChg>
        <pc:spChg chg="mod">
          <ac:chgData name="Maneesh A M" userId="35fbd67b-35b9-4865-bbb3-802e881dc0e2" providerId="ADAL" clId="{F102C54D-7EF4-47D1-97E0-0D734B67CE28}" dt="2023-11-09T06:50:36.635" v="249" actId="12788"/>
          <ac:spMkLst>
            <pc:docMk/>
            <pc:sldMk cId="4237914126" sldId="257"/>
            <ac:spMk id="37" creationId="{F2D623AF-900C-7A1E-5FB6-0BA4286C7DB1}"/>
          </ac:spMkLst>
        </pc:spChg>
        <pc:spChg chg="add del mod">
          <ac:chgData name="Maneesh A M" userId="35fbd67b-35b9-4865-bbb3-802e881dc0e2" providerId="ADAL" clId="{F102C54D-7EF4-47D1-97E0-0D734B67CE28}" dt="2023-11-09T06:48:08.429" v="199" actId="6264"/>
          <ac:spMkLst>
            <pc:docMk/>
            <pc:sldMk cId="4237914126" sldId="257"/>
            <ac:spMk id="53" creationId="{8966DE76-436D-3FC8-15F8-2E8AC6911219}"/>
          </ac:spMkLst>
        </pc:spChg>
        <pc:spChg chg="add del mod">
          <ac:chgData name="Maneesh A M" userId="35fbd67b-35b9-4865-bbb3-802e881dc0e2" providerId="ADAL" clId="{F102C54D-7EF4-47D1-97E0-0D734B67CE28}" dt="2023-11-09T06:48:08.429" v="199" actId="6264"/>
          <ac:spMkLst>
            <pc:docMk/>
            <pc:sldMk cId="4237914126" sldId="257"/>
            <ac:spMk id="54" creationId="{6E10F674-FBA8-356A-6BAA-917F8B3F4D70}"/>
          </ac:spMkLst>
        </pc:spChg>
        <pc:spChg chg="add del mod">
          <ac:chgData name="Maneesh A M" userId="35fbd67b-35b9-4865-bbb3-802e881dc0e2" providerId="ADAL" clId="{F102C54D-7EF4-47D1-97E0-0D734B67CE28}" dt="2023-11-09T06:51:23.619" v="309" actId="6264"/>
          <ac:spMkLst>
            <pc:docMk/>
            <pc:sldMk cId="4237914126" sldId="257"/>
            <ac:spMk id="56" creationId="{BAF0FA53-14B1-88B0-6C80-E619DE4572EE}"/>
          </ac:spMkLst>
        </pc:spChg>
        <pc:spChg chg="add del mod">
          <ac:chgData name="Maneesh A M" userId="35fbd67b-35b9-4865-bbb3-802e881dc0e2" providerId="ADAL" clId="{F102C54D-7EF4-47D1-97E0-0D734B67CE28}" dt="2023-11-09T06:51:23.619" v="309" actId="6264"/>
          <ac:spMkLst>
            <pc:docMk/>
            <pc:sldMk cId="4237914126" sldId="257"/>
            <ac:spMk id="57" creationId="{B3CF440D-1C72-1A74-38B1-0FFA712E7B62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237914126" sldId="257"/>
            <ac:spMk id="64" creationId="{73E883E7-E74E-227D-D383-135A466071D9}"/>
          </ac:spMkLst>
        </pc:spChg>
        <pc:picChg chg="mod ord">
          <ac:chgData name="Maneesh A M" userId="35fbd67b-35b9-4865-bbb3-802e881dc0e2" providerId="ADAL" clId="{F102C54D-7EF4-47D1-97E0-0D734B67CE28}" dt="2023-11-10T10:06:16.615" v="1749" actId="6264"/>
          <ac:picMkLst>
            <pc:docMk/>
            <pc:sldMk cId="4237914126" sldId="257"/>
            <ac:picMk id="15" creationId="{6D9A89AD-EFE5-0347-E576-2B4C736FCFE8}"/>
          </ac:picMkLst>
        </pc:picChg>
        <pc:cxnChg chg="mod">
          <ac:chgData name="Maneesh A M" userId="35fbd67b-35b9-4865-bbb3-802e881dc0e2" providerId="ADAL" clId="{F102C54D-7EF4-47D1-97E0-0D734B67CE28}" dt="2023-11-09T06:50:36.635" v="249" actId="12788"/>
          <ac:cxnSpMkLst>
            <pc:docMk/>
            <pc:sldMk cId="4237914126" sldId="257"/>
            <ac:cxnSpMk id="16" creationId="{920AD6D4-A896-75B7-3AE2-7638E5DCF78E}"/>
          </ac:cxnSpMkLst>
        </pc:cxnChg>
        <pc:cxnChg chg="mod">
          <ac:chgData name="Maneesh A M" userId="35fbd67b-35b9-4865-bbb3-802e881dc0e2" providerId="ADAL" clId="{F102C54D-7EF4-47D1-97E0-0D734B67CE28}" dt="2023-11-09T06:50:36.635" v="249" actId="12788"/>
          <ac:cxnSpMkLst>
            <pc:docMk/>
            <pc:sldMk cId="4237914126" sldId="257"/>
            <ac:cxnSpMk id="19" creationId="{4FBA9163-0C47-FF04-0A45-E19FB38B859E}"/>
          </ac:cxnSpMkLst>
        </pc:cxnChg>
        <pc:cxnChg chg="mod">
          <ac:chgData name="Maneesh A M" userId="35fbd67b-35b9-4865-bbb3-802e881dc0e2" providerId="ADAL" clId="{F102C54D-7EF4-47D1-97E0-0D734B67CE28}" dt="2023-11-09T06:50:36.635" v="249" actId="12788"/>
          <ac:cxnSpMkLst>
            <pc:docMk/>
            <pc:sldMk cId="4237914126" sldId="257"/>
            <ac:cxnSpMk id="22" creationId="{1069066B-909D-2299-716C-E47111C1999F}"/>
          </ac:cxnSpMkLst>
        </pc:cxnChg>
        <pc:cxnChg chg="mod">
          <ac:chgData name="Maneesh A M" userId="35fbd67b-35b9-4865-bbb3-802e881dc0e2" providerId="ADAL" clId="{F102C54D-7EF4-47D1-97E0-0D734B67CE28}" dt="2023-11-09T06:50:36.635" v="249" actId="12788"/>
          <ac:cxnSpMkLst>
            <pc:docMk/>
            <pc:sldMk cId="4237914126" sldId="257"/>
            <ac:cxnSpMk id="24" creationId="{C1540056-6804-D3ED-1249-33080E303E1E}"/>
          </ac:cxnSpMkLst>
        </pc:cxnChg>
        <pc:cxnChg chg="mod">
          <ac:chgData name="Maneesh A M" userId="35fbd67b-35b9-4865-bbb3-802e881dc0e2" providerId="ADAL" clId="{F102C54D-7EF4-47D1-97E0-0D734B67CE28}" dt="2023-11-09T06:50:36.635" v="249" actId="12788"/>
          <ac:cxnSpMkLst>
            <pc:docMk/>
            <pc:sldMk cId="4237914126" sldId="257"/>
            <ac:cxnSpMk id="26" creationId="{EAC94C2A-BD74-8624-EFCD-F1911EF152E2}"/>
          </ac:cxnSpMkLst>
        </pc:cxnChg>
        <pc:cxnChg chg="mod">
          <ac:chgData name="Maneesh A M" userId="35fbd67b-35b9-4865-bbb3-802e881dc0e2" providerId="ADAL" clId="{F102C54D-7EF4-47D1-97E0-0D734B67CE28}" dt="2023-11-09T06:50:36.635" v="249" actId="12788"/>
          <ac:cxnSpMkLst>
            <pc:docMk/>
            <pc:sldMk cId="4237914126" sldId="257"/>
            <ac:cxnSpMk id="28" creationId="{A7D52D79-B8EF-1556-FEAB-BE4802C2145E}"/>
          </ac:cxnSpMkLst>
        </pc:cxnChg>
        <pc:cxnChg chg="mod">
          <ac:chgData name="Maneesh A M" userId="35fbd67b-35b9-4865-bbb3-802e881dc0e2" providerId="ADAL" clId="{F102C54D-7EF4-47D1-97E0-0D734B67CE28}" dt="2023-11-09T06:50:36.635" v="249" actId="12788"/>
          <ac:cxnSpMkLst>
            <pc:docMk/>
            <pc:sldMk cId="4237914126" sldId="257"/>
            <ac:cxnSpMk id="34" creationId="{ADCC5639-F44E-F2C6-01FB-98B3D6429F46}"/>
          </ac:cxnSpMkLst>
        </pc:cxnChg>
      </pc:sldChg>
      <pc:sldChg chg="addSp delSp modSp mod modClrScheme chgLayout">
        <pc:chgData name="Maneesh A M" userId="35fbd67b-35b9-4865-bbb3-802e881dc0e2" providerId="ADAL" clId="{F102C54D-7EF4-47D1-97E0-0D734B67CE28}" dt="2023-11-10T09:10:27.743" v="1446" actId="18131"/>
        <pc:sldMkLst>
          <pc:docMk/>
          <pc:sldMk cId="4240692751" sldId="258"/>
        </pc:sldMkLst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240692751" sldId="258"/>
            <ac:spMk id="2" creationId="{84870914-D139-B5DF-4B8E-1C86120B6C24}"/>
          </ac:spMkLst>
        </pc:spChg>
        <pc:spChg chg="add del mod">
          <ac:chgData name="Maneesh A M" userId="35fbd67b-35b9-4865-bbb3-802e881dc0e2" providerId="ADAL" clId="{F102C54D-7EF4-47D1-97E0-0D734B67CE28}" dt="2023-11-10T09:09:24.451" v="1424" actId="6264"/>
          <ac:spMkLst>
            <pc:docMk/>
            <pc:sldMk cId="4240692751" sldId="258"/>
            <ac:spMk id="3" creationId="{25479DC4-0ED5-2417-F66A-EB60AFDFBB6B}"/>
          </ac:spMkLst>
        </pc:spChg>
        <pc:spChg chg="mod">
          <ac:chgData name="Maneesh A M" userId="35fbd67b-35b9-4865-bbb3-802e881dc0e2" providerId="ADAL" clId="{F102C54D-7EF4-47D1-97E0-0D734B67CE28}" dt="2023-11-09T06:44:52.279" v="158" actId="14100"/>
          <ac:spMkLst>
            <pc:docMk/>
            <pc:sldMk cId="4240692751" sldId="258"/>
            <ac:spMk id="4" creationId="{47481A80-3FE8-2878-2148-65617736FB81}"/>
          </ac:spMkLst>
        </pc:spChg>
        <pc:spChg chg="add del mod topLvl">
          <ac:chgData name="Maneesh A M" userId="35fbd67b-35b9-4865-bbb3-802e881dc0e2" providerId="ADAL" clId="{F102C54D-7EF4-47D1-97E0-0D734B67CE28}" dt="2023-11-10T09:09:27.654" v="1425" actId="47"/>
          <ac:spMkLst>
            <pc:docMk/>
            <pc:sldMk cId="4240692751" sldId="258"/>
            <ac:spMk id="5" creationId="{D8A1B94C-45AF-53B9-F3A4-2EABB14B1974}"/>
          </ac:spMkLst>
        </pc:spChg>
        <pc:spChg chg="add del mod">
          <ac:chgData name="Maneesh A M" userId="35fbd67b-35b9-4865-bbb3-802e881dc0e2" providerId="ADAL" clId="{F102C54D-7EF4-47D1-97E0-0D734B67CE28}" dt="2023-11-10T09:09:24.451" v="1424" actId="6264"/>
          <ac:spMkLst>
            <pc:docMk/>
            <pc:sldMk cId="4240692751" sldId="258"/>
            <ac:spMk id="7" creationId="{AAA9EAB6-55DD-2DC5-C598-28A14AA68E6E}"/>
          </ac:spMkLst>
        </pc:spChg>
        <pc:spChg chg="mod ord">
          <ac:chgData name="Maneesh A M" userId="35fbd67b-35b9-4865-bbb3-802e881dc0e2" providerId="ADAL" clId="{F102C54D-7EF4-47D1-97E0-0D734B67CE28}" dt="2023-11-10T09:10:20.393" v="1445" actId="207"/>
          <ac:spMkLst>
            <pc:docMk/>
            <pc:sldMk cId="4240692751" sldId="258"/>
            <ac:spMk id="8" creationId="{9701EA7B-F3A0-B754-E86E-00737A7A9701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240692751" sldId="258"/>
            <ac:spMk id="9" creationId="{713ABF6A-9A2D-9929-DE8E-71B08E656D19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240692751" sldId="258"/>
            <ac:spMk id="10" creationId="{DC2D463F-4B7D-BC66-B469-CDB4E22C5C2C}"/>
          </ac:spMkLst>
        </pc:spChg>
        <pc:spChg chg="mod ord">
          <ac:chgData name="Maneesh A M" userId="35fbd67b-35b9-4865-bbb3-802e881dc0e2" providerId="ADAL" clId="{F102C54D-7EF4-47D1-97E0-0D734B67CE28}" dt="2023-11-10T09:09:23.053" v="1421" actId="167"/>
          <ac:spMkLst>
            <pc:docMk/>
            <pc:sldMk cId="4240692751" sldId="258"/>
            <ac:spMk id="11" creationId="{AA513406-FF42-C1A1-D233-F6B270782426}"/>
          </ac:spMkLst>
        </pc:spChg>
        <pc:spChg chg="add del mod">
          <ac:chgData name="Maneesh A M" userId="35fbd67b-35b9-4865-bbb3-802e881dc0e2" providerId="ADAL" clId="{F102C54D-7EF4-47D1-97E0-0D734B67CE28}" dt="2023-11-10T09:09:24.043" v="1423" actId="6264"/>
          <ac:spMkLst>
            <pc:docMk/>
            <pc:sldMk cId="4240692751" sldId="258"/>
            <ac:spMk id="12" creationId="{04A904DC-2D7D-37D9-607D-EBFAEB29F8AF}"/>
          </ac:spMkLst>
        </pc:spChg>
        <pc:spChg chg="add del mod">
          <ac:chgData name="Maneesh A M" userId="35fbd67b-35b9-4865-bbb3-802e881dc0e2" providerId="ADAL" clId="{F102C54D-7EF4-47D1-97E0-0D734B67CE28}" dt="2023-11-09T06:35:52.226" v="4" actId="6264"/>
          <ac:spMkLst>
            <pc:docMk/>
            <pc:sldMk cId="4240692751" sldId="258"/>
            <ac:spMk id="12" creationId="{C08A192A-B244-124D-15C6-1043B33BCCCB}"/>
          </ac:spMkLst>
        </pc:spChg>
        <pc:spChg chg="add del mod">
          <ac:chgData name="Maneesh A M" userId="35fbd67b-35b9-4865-bbb3-802e881dc0e2" providerId="ADAL" clId="{F102C54D-7EF4-47D1-97E0-0D734B67CE28}" dt="2023-11-09T06:35:52.226" v="4" actId="6264"/>
          <ac:spMkLst>
            <pc:docMk/>
            <pc:sldMk cId="4240692751" sldId="258"/>
            <ac:spMk id="13" creationId="{37262016-8C0A-3DF8-4BF8-4551A3D2BF14}"/>
          </ac:spMkLst>
        </pc:spChg>
        <pc:spChg chg="add del mod">
          <ac:chgData name="Maneesh A M" userId="35fbd67b-35b9-4865-bbb3-802e881dc0e2" providerId="ADAL" clId="{F102C54D-7EF4-47D1-97E0-0D734B67CE28}" dt="2023-11-10T09:09:24.043" v="1423" actId="6264"/>
          <ac:spMkLst>
            <pc:docMk/>
            <pc:sldMk cId="4240692751" sldId="258"/>
            <ac:spMk id="13" creationId="{72C7C667-99BC-0973-960B-BE9BC8C06DD3}"/>
          </ac:spMkLst>
        </pc:spChg>
        <pc:spChg chg="add del mod">
          <ac:chgData name="Maneesh A M" userId="35fbd67b-35b9-4865-bbb3-802e881dc0e2" providerId="ADAL" clId="{F102C54D-7EF4-47D1-97E0-0D734B67CE28}" dt="2023-11-09T06:44:35.935" v="157" actId="6264"/>
          <ac:spMkLst>
            <pc:docMk/>
            <pc:sldMk cId="4240692751" sldId="258"/>
            <ac:spMk id="15" creationId="{0B5BEB0E-FC5D-D2C2-83FE-71D5FAB1B3A5}"/>
          </ac:spMkLst>
        </pc:spChg>
        <pc:spChg chg="add del mod">
          <ac:chgData name="Maneesh A M" userId="35fbd67b-35b9-4865-bbb3-802e881dc0e2" providerId="ADAL" clId="{F102C54D-7EF4-47D1-97E0-0D734B67CE28}" dt="2023-11-10T09:10:15.256" v="1443" actId="6264"/>
          <ac:spMkLst>
            <pc:docMk/>
            <pc:sldMk cId="4240692751" sldId="258"/>
            <ac:spMk id="15" creationId="{BCB5ABEA-457F-D02C-0360-E9DD13CE7D8E}"/>
          </ac:spMkLst>
        </pc:spChg>
        <pc:spChg chg="add del mod">
          <ac:chgData name="Maneesh A M" userId="35fbd67b-35b9-4865-bbb3-802e881dc0e2" providerId="ADAL" clId="{F102C54D-7EF4-47D1-97E0-0D734B67CE28}" dt="2023-11-10T09:10:15.256" v="1443" actId="6264"/>
          <ac:spMkLst>
            <pc:docMk/>
            <pc:sldMk cId="4240692751" sldId="258"/>
            <ac:spMk id="16" creationId="{1597F74F-4127-67A7-1383-4181F8228272}"/>
          </ac:spMkLst>
        </pc:spChg>
        <pc:spChg chg="add del mod">
          <ac:chgData name="Maneesh A M" userId="35fbd67b-35b9-4865-bbb3-802e881dc0e2" providerId="ADAL" clId="{F102C54D-7EF4-47D1-97E0-0D734B67CE28}" dt="2023-11-09T06:44:35.935" v="157" actId="6264"/>
          <ac:spMkLst>
            <pc:docMk/>
            <pc:sldMk cId="4240692751" sldId="258"/>
            <ac:spMk id="16" creationId="{201388D7-94A2-6DB2-28B2-9A70448F3A61}"/>
          </ac:spMkLst>
        </pc:spChg>
        <pc:spChg chg="add del mod ord">
          <ac:chgData name="Maneesh A M" userId="35fbd67b-35b9-4865-bbb3-802e881dc0e2" providerId="ADAL" clId="{F102C54D-7EF4-47D1-97E0-0D734B67CE28}" dt="2023-11-10T09:10:16.884" v="1444"/>
          <ac:spMkLst>
            <pc:docMk/>
            <pc:sldMk cId="4240692751" sldId="258"/>
            <ac:spMk id="17" creationId="{8D19600A-B932-03BB-0FEC-631F5CC06C5A}"/>
          </ac:spMkLst>
        </pc:spChg>
        <pc:spChg chg="add del mod">
          <ac:chgData name="Maneesh A M" userId="35fbd67b-35b9-4865-bbb3-802e881dc0e2" providerId="ADAL" clId="{F102C54D-7EF4-47D1-97E0-0D734B67CE28}" dt="2023-11-09T06:47:20.060" v="198" actId="6264"/>
          <ac:spMkLst>
            <pc:docMk/>
            <pc:sldMk cId="4240692751" sldId="258"/>
            <ac:spMk id="17" creationId="{A842AF6B-F82A-96F2-2515-43CFC68A280A}"/>
          </ac:spMkLst>
        </pc:spChg>
        <pc:spChg chg="add del mod">
          <ac:chgData name="Maneesh A M" userId="35fbd67b-35b9-4865-bbb3-802e881dc0e2" providerId="ADAL" clId="{F102C54D-7EF4-47D1-97E0-0D734B67CE28}" dt="2023-11-09T06:47:20.060" v="198" actId="6264"/>
          <ac:spMkLst>
            <pc:docMk/>
            <pc:sldMk cId="4240692751" sldId="258"/>
            <ac:spMk id="18" creationId="{3C75B71B-41A5-EECB-C447-E50243D1A511}"/>
          </ac:spMkLst>
        </pc:spChg>
        <pc:spChg chg="add mod">
          <ac:chgData name="Maneesh A M" userId="35fbd67b-35b9-4865-bbb3-802e881dc0e2" providerId="ADAL" clId="{F102C54D-7EF4-47D1-97E0-0D734B67CE28}" dt="2023-11-10T09:10:16.884" v="1444"/>
          <ac:spMkLst>
            <pc:docMk/>
            <pc:sldMk cId="4240692751" sldId="258"/>
            <ac:spMk id="18" creationId="{65E10BEE-EAB5-DBF1-61D8-DA36713956BE}"/>
          </ac:spMkLst>
        </pc:spChg>
        <pc:spChg chg="add del mod">
          <ac:chgData name="Maneesh A M" userId="35fbd67b-35b9-4865-bbb3-802e881dc0e2" providerId="ADAL" clId="{F102C54D-7EF4-47D1-97E0-0D734B67CE28}" dt="2023-11-09T06:48:44.509" v="204" actId="6264"/>
          <ac:spMkLst>
            <pc:docMk/>
            <pc:sldMk cId="4240692751" sldId="258"/>
            <ac:spMk id="20" creationId="{7CE3DF71-3445-6449-2525-ED6DEA3FF708}"/>
          </ac:spMkLst>
        </pc:spChg>
        <pc:spChg chg="add del mod">
          <ac:chgData name="Maneesh A M" userId="35fbd67b-35b9-4865-bbb3-802e881dc0e2" providerId="ADAL" clId="{F102C54D-7EF4-47D1-97E0-0D734B67CE28}" dt="2023-11-09T06:48:44.509" v="204" actId="6264"/>
          <ac:spMkLst>
            <pc:docMk/>
            <pc:sldMk cId="4240692751" sldId="258"/>
            <ac:spMk id="21" creationId="{3543623F-0571-8F83-68BD-81DBEC01548D}"/>
          </ac:spMkLst>
        </pc:spChg>
        <pc:spChg chg="add del mod">
          <ac:chgData name="Maneesh A M" userId="35fbd67b-35b9-4865-bbb3-802e881dc0e2" providerId="ADAL" clId="{F102C54D-7EF4-47D1-97E0-0D734B67CE28}" dt="2023-11-09T06:51:43.913" v="329" actId="6264"/>
          <ac:spMkLst>
            <pc:docMk/>
            <pc:sldMk cId="4240692751" sldId="258"/>
            <ac:spMk id="22" creationId="{F3B0E847-0905-B01A-F0C3-F063AD6A7766}"/>
          </ac:spMkLst>
        </pc:spChg>
        <pc:spChg chg="add del mod">
          <ac:chgData name="Maneesh A M" userId="35fbd67b-35b9-4865-bbb3-802e881dc0e2" providerId="ADAL" clId="{F102C54D-7EF4-47D1-97E0-0D734B67CE28}" dt="2023-11-09T06:51:43.913" v="329" actId="6264"/>
          <ac:spMkLst>
            <pc:docMk/>
            <pc:sldMk cId="4240692751" sldId="258"/>
            <ac:spMk id="23" creationId="{C0DF4D39-F0DA-1E81-A324-79CC0DC45103}"/>
          </ac:spMkLst>
        </pc:spChg>
        <pc:grpChg chg="del mod">
          <ac:chgData name="Maneesh A M" userId="35fbd67b-35b9-4865-bbb3-802e881dc0e2" providerId="ADAL" clId="{F102C54D-7EF4-47D1-97E0-0D734B67CE28}" dt="2023-11-10T08:56:36.950" v="1064" actId="165"/>
          <ac:grpSpMkLst>
            <pc:docMk/>
            <pc:sldMk cId="4240692751" sldId="258"/>
            <ac:grpSpMk id="19" creationId="{CA704135-71BE-C33F-2941-4B5BDC0B5A74}"/>
          </ac:grpSpMkLst>
        </pc:grpChg>
        <pc:picChg chg="mod ord modCrop">
          <ac:chgData name="Maneesh A M" userId="35fbd67b-35b9-4865-bbb3-802e881dc0e2" providerId="ADAL" clId="{F102C54D-7EF4-47D1-97E0-0D734B67CE28}" dt="2023-11-10T09:10:27.743" v="1446" actId="18131"/>
          <ac:picMkLst>
            <pc:docMk/>
            <pc:sldMk cId="4240692751" sldId="258"/>
            <ac:picMk id="14" creationId="{290FC651-22E9-851F-BDB0-08CD8D113660}"/>
          </ac:picMkLst>
        </pc:picChg>
        <pc:cxnChg chg="mod topLvl">
          <ac:chgData name="Maneesh A M" userId="35fbd67b-35b9-4865-bbb3-802e881dc0e2" providerId="ADAL" clId="{F102C54D-7EF4-47D1-97E0-0D734B67CE28}" dt="2023-11-10T08:56:36.950" v="1064" actId="165"/>
          <ac:cxnSpMkLst>
            <pc:docMk/>
            <pc:sldMk cId="4240692751" sldId="258"/>
            <ac:cxnSpMk id="6" creationId="{74CA47AA-543B-17E3-A456-2820DAF444F1}"/>
          </ac:cxnSpMkLst>
        </pc:cxnChg>
      </pc:sldChg>
      <pc:sldChg chg="addSp delSp modSp mod chgLayout">
        <pc:chgData name="Maneesh A M" userId="35fbd67b-35b9-4865-bbb3-802e881dc0e2" providerId="ADAL" clId="{F102C54D-7EF4-47D1-97E0-0D734B67CE28}" dt="2023-11-10T10:07:34.421" v="1752" actId="207"/>
        <pc:sldMkLst>
          <pc:docMk/>
          <pc:sldMk cId="313373156" sldId="259"/>
        </pc:sldMkLst>
        <pc:spChg chg="add del mod">
          <ac:chgData name="Maneesh A M" userId="35fbd67b-35b9-4865-bbb3-802e881dc0e2" providerId="ADAL" clId="{F102C54D-7EF4-47D1-97E0-0D734B67CE28}" dt="2023-11-10T09:09:40.906" v="1429" actId="6264"/>
          <ac:spMkLst>
            <pc:docMk/>
            <pc:sldMk cId="313373156" sldId="259"/>
            <ac:spMk id="2" creationId="{3EAA5111-7D7B-2B70-EBDE-698DC8EA6934}"/>
          </ac:spMkLst>
        </pc:spChg>
        <pc:spChg chg="add del mod">
          <ac:chgData name="Maneesh A M" userId="35fbd67b-35b9-4865-bbb3-802e881dc0e2" providerId="ADAL" clId="{F102C54D-7EF4-47D1-97E0-0D734B67CE28}" dt="2023-11-10T10:07:29.773" v="1751" actId="6264"/>
          <ac:spMkLst>
            <pc:docMk/>
            <pc:sldMk cId="313373156" sldId="259"/>
            <ac:spMk id="2" creationId="{A113C078-9F98-C3B2-F56B-06674B16A10E}"/>
          </ac:spMkLst>
        </pc:spChg>
        <pc:spChg chg="mod">
          <ac:chgData name="Maneesh A M" userId="35fbd67b-35b9-4865-bbb3-802e881dc0e2" providerId="ADAL" clId="{F102C54D-7EF4-47D1-97E0-0D734B67CE28}" dt="2023-11-09T06:45:58.895" v="163" actId="14100"/>
          <ac:spMkLst>
            <pc:docMk/>
            <pc:sldMk cId="313373156" sldId="259"/>
            <ac:spMk id="3" creationId="{91D21A33-3BC0-D763-F952-664804CA2676}"/>
          </ac:spMkLst>
        </pc:spChg>
        <pc:spChg chg="add del mod">
          <ac:chgData name="Maneesh A M" userId="35fbd67b-35b9-4865-bbb3-802e881dc0e2" providerId="ADAL" clId="{F102C54D-7EF4-47D1-97E0-0D734B67CE28}" dt="2023-11-10T10:07:29.773" v="1751" actId="6264"/>
          <ac:spMkLst>
            <pc:docMk/>
            <pc:sldMk cId="313373156" sldId="259"/>
            <ac:spMk id="4" creationId="{8D6DC9E1-C606-E337-1DD1-05BE9BE690F9}"/>
          </ac:spMkLst>
        </pc:spChg>
        <pc:spChg chg="mod ord">
          <ac:chgData name="Maneesh A M" userId="35fbd67b-35b9-4865-bbb3-802e881dc0e2" providerId="ADAL" clId="{F102C54D-7EF4-47D1-97E0-0D734B67CE28}" dt="2023-11-10T10:07:34.421" v="1752" actId="207"/>
          <ac:spMkLst>
            <pc:docMk/>
            <pc:sldMk cId="313373156" sldId="259"/>
            <ac:spMk id="7" creationId="{DD21C5C3-DF6A-4A22-E36B-87C9874428A0}"/>
          </ac:spMkLst>
        </pc:spChg>
        <pc:spChg chg="add del mod">
          <ac:chgData name="Maneesh A M" userId="35fbd67b-35b9-4865-bbb3-802e881dc0e2" providerId="ADAL" clId="{F102C54D-7EF4-47D1-97E0-0D734B67CE28}" dt="2023-11-09T06:35:58.794" v="5" actId="6264"/>
          <ac:spMkLst>
            <pc:docMk/>
            <pc:sldMk cId="313373156" sldId="259"/>
            <ac:spMk id="8" creationId="{2E1544BA-F9AD-5D3D-D29F-C585F0B1DAAA}"/>
          </ac:spMkLst>
        </pc:spChg>
        <pc:spChg chg="add mod ord">
          <ac:chgData name="Maneesh A M" userId="35fbd67b-35b9-4865-bbb3-802e881dc0e2" providerId="ADAL" clId="{F102C54D-7EF4-47D1-97E0-0D734B67CE28}" dt="2023-11-10T10:07:29.773" v="1751" actId="6264"/>
          <ac:spMkLst>
            <pc:docMk/>
            <pc:sldMk cId="313373156" sldId="259"/>
            <ac:spMk id="8" creationId="{71B46C68-9AEA-73AB-1D1D-AD532FD61B70}"/>
          </ac:spMkLst>
        </pc:spChg>
        <pc:spChg chg="mod topLvl">
          <ac:chgData name="Maneesh A M" userId="35fbd67b-35b9-4865-bbb3-802e881dc0e2" providerId="ADAL" clId="{F102C54D-7EF4-47D1-97E0-0D734B67CE28}" dt="2023-11-10T08:57:06.328" v="1069" actId="165"/>
          <ac:spMkLst>
            <pc:docMk/>
            <pc:sldMk cId="313373156" sldId="259"/>
            <ac:spMk id="9" creationId="{2A68813E-EA2F-B595-3C12-86242D520FD3}"/>
          </ac:spMkLst>
        </pc:spChg>
        <pc:spChg chg="add del mod">
          <ac:chgData name="Maneesh A M" userId="35fbd67b-35b9-4865-bbb3-802e881dc0e2" providerId="ADAL" clId="{F102C54D-7EF4-47D1-97E0-0D734B67CE28}" dt="2023-11-09T06:46:15.988" v="180" actId="6264"/>
          <ac:spMkLst>
            <pc:docMk/>
            <pc:sldMk cId="313373156" sldId="259"/>
            <ac:spMk id="11" creationId="{F8703EA0-1ED7-8CE9-013E-8E1618A7BA33}"/>
          </ac:spMkLst>
        </pc:spChg>
        <pc:spChg chg="add del mod">
          <ac:chgData name="Maneesh A M" userId="35fbd67b-35b9-4865-bbb3-802e881dc0e2" providerId="ADAL" clId="{F102C54D-7EF4-47D1-97E0-0D734B67CE28}" dt="2023-11-09T06:46:28.422" v="195" actId="6264"/>
          <ac:spMkLst>
            <pc:docMk/>
            <pc:sldMk cId="313373156" sldId="259"/>
            <ac:spMk id="12" creationId="{BE1FD157-C5D7-9AA4-5254-FCA3114F8707}"/>
          </ac:spMkLst>
        </pc:spChg>
        <pc:spChg chg="del mod topLvl">
          <ac:chgData name="Maneesh A M" userId="35fbd67b-35b9-4865-bbb3-802e881dc0e2" providerId="ADAL" clId="{F102C54D-7EF4-47D1-97E0-0D734B67CE28}" dt="2023-11-10T09:09:39.946" v="1428"/>
          <ac:spMkLst>
            <pc:docMk/>
            <pc:sldMk cId="313373156" sldId="259"/>
            <ac:spMk id="13" creationId="{6BECD322-372A-2012-6767-8AF9DAAB46C6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313373156" sldId="259"/>
            <ac:spMk id="16" creationId="{674C2032-6596-E967-F30D-75BA558632AF}"/>
          </ac:spMkLst>
        </pc:spChg>
        <pc:spChg chg="mod">
          <ac:chgData name="Maneesh A M" userId="35fbd67b-35b9-4865-bbb3-802e881dc0e2" providerId="ADAL" clId="{F102C54D-7EF4-47D1-97E0-0D734B67CE28}" dt="2023-11-09T06:46:49.823" v="197" actId="207"/>
          <ac:spMkLst>
            <pc:docMk/>
            <pc:sldMk cId="313373156" sldId="259"/>
            <ac:spMk id="17" creationId="{0CEAA900-ACAC-0191-56F2-298CAACC1371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313373156" sldId="259"/>
            <ac:spMk id="18" creationId="{476E1D36-3750-E0E9-9CAA-A2BB19092EB4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313373156" sldId="259"/>
            <ac:spMk id="19" creationId="{908D4E32-F727-F81D-18CC-B321F556E3D0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313373156" sldId="259"/>
            <ac:spMk id="21" creationId="{23DA7878-3398-0DCF-1E0D-9A7D3B4CD5B3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313373156" sldId="259"/>
            <ac:spMk id="22" creationId="{28DD5B4C-5CBA-40E5-50A3-F966F6039FCE}"/>
          </ac:spMkLst>
        </pc:spChg>
        <pc:grpChg chg="del mod">
          <ac:chgData name="Maneesh A M" userId="35fbd67b-35b9-4865-bbb3-802e881dc0e2" providerId="ADAL" clId="{F102C54D-7EF4-47D1-97E0-0D734B67CE28}" dt="2023-11-10T08:56:52.855" v="1068" actId="165"/>
          <ac:grpSpMkLst>
            <pc:docMk/>
            <pc:sldMk cId="313373156" sldId="259"/>
            <ac:grpSpMk id="4" creationId="{D7F095B2-BD47-8410-B916-FD47E702E850}"/>
          </ac:grpSpMkLst>
        </pc:grpChg>
        <pc:grpChg chg="mod">
          <ac:chgData name="Maneesh A M" userId="35fbd67b-35b9-4865-bbb3-802e881dc0e2" providerId="ADAL" clId="{F102C54D-7EF4-47D1-97E0-0D734B67CE28}" dt="2023-11-09T06:35:28.844" v="0"/>
          <ac:grpSpMkLst>
            <pc:docMk/>
            <pc:sldMk cId="313373156" sldId="259"/>
            <ac:grpSpMk id="5" creationId="{88406CE8-4427-AD9F-8E56-D61887D412AE}"/>
          </ac:grpSpMkLst>
        </pc:grpChg>
        <pc:grpChg chg="del mod topLvl">
          <ac:chgData name="Maneesh A M" userId="35fbd67b-35b9-4865-bbb3-802e881dc0e2" providerId="ADAL" clId="{F102C54D-7EF4-47D1-97E0-0D734B67CE28}" dt="2023-11-10T08:57:06.328" v="1069" actId="165"/>
          <ac:grpSpMkLst>
            <pc:docMk/>
            <pc:sldMk cId="313373156" sldId="259"/>
            <ac:grpSpMk id="14" creationId="{892976A3-800A-660C-6DC4-F903BD12A1AD}"/>
          </ac:grpSpMkLst>
        </pc:grpChg>
        <pc:grpChg chg="mod">
          <ac:chgData name="Maneesh A M" userId="35fbd67b-35b9-4865-bbb3-802e881dc0e2" providerId="ADAL" clId="{F102C54D-7EF4-47D1-97E0-0D734B67CE28}" dt="2023-11-09T06:35:28.844" v="0"/>
          <ac:grpSpMkLst>
            <pc:docMk/>
            <pc:sldMk cId="313373156" sldId="259"/>
            <ac:grpSpMk id="20" creationId="{BB69733B-5F1B-CB8F-DBFA-85BB743118D6}"/>
          </ac:grpSpMkLst>
        </pc:grpChg>
        <pc:graphicFrameChg chg="mod">
          <ac:chgData name="Maneesh A M" userId="35fbd67b-35b9-4865-bbb3-802e881dc0e2" providerId="ADAL" clId="{F102C54D-7EF4-47D1-97E0-0D734B67CE28}" dt="2023-11-09T06:35:28.844" v="0"/>
          <ac:graphicFrameMkLst>
            <pc:docMk/>
            <pc:sldMk cId="313373156" sldId="259"/>
            <ac:graphicFrameMk id="6" creationId="{5AB0ED26-5889-01FE-0868-6570712003EC}"/>
          </ac:graphicFrameMkLst>
        </pc:graphicFrameChg>
        <pc:cxnChg chg="mod topLvl">
          <ac:chgData name="Maneesh A M" userId="35fbd67b-35b9-4865-bbb3-802e881dc0e2" providerId="ADAL" clId="{F102C54D-7EF4-47D1-97E0-0D734B67CE28}" dt="2023-11-10T08:57:15.416" v="1075" actId="1036"/>
          <ac:cxnSpMkLst>
            <pc:docMk/>
            <pc:sldMk cId="313373156" sldId="259"/>
            <ac:cxnSpMk id="10" creationId="{60BAFDF2-140F-24F2-7900-38BABCDA0A52}"/>
          </ac:cxnSpMkLst>
        </pc:cxnChg>
      </pc:sldChg>
      <pc:sldChg chg="addSp delSp modSp mod chgLayout">
        <pc:chgData name="Maneesh A M" userId="35fbd67b-35b9-4865-bbb3-802e881dc0e2" providerId="ADAL" clId="{F102C54D-7EF4-47D1-97E0-0D734B67CE28}" dt="2023-11-10T10:09:37.386" v="1754" actId="207"/>
        <pc:sldMkLst>
          <pc:docMk/>
          <pc:sldMk cId="386931501" sldId="260"/>
        </pc:sldMkLst>
        <pc:spChg chg="add del mod">
          <ac:chgData name="Maneesh A M" userId="35fbd67b-35b9-4865-bbb3-802e881dc0e2" providerId="ADAL" clId="{F102C54D-7EF4-47D1-97E0-0D734B67CE28}" dt="2023-11-10T10:09:34.208" v="1753" actId="6264"/>
          <ac:spMkLst>
            <pc:docMk/>
            <pc:sldMk cId="386931501" sldId="260"/>
            <ac:spMk id="2" creationId="{70109E3A-FBE9-9B6B-4E87-1ADE6CA7CCAE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386931501" sldId="260"/>
            <ac:spMk id="3" creationId="{6EC004E9-F9E8-81CA-B79E-333523175B68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386931501" sldId="260"/>
            <ac:spMk id="4" creationId="{091AC374-AADE-5AF8-CA8E-5AFFBA736CDB}"/>
          </ac:spMkLst>
        </pc:spChg>
        <pc:spChg chg="mod">
          <ac:chgData name="Maneesh A M" userId="35fbd67b-35b9-4865-bbb3-802e881dc0e2" providerId="ADAL" clId="{F102C54D-7EF4-47D1-97E0-0D734B67CE28}" dt="2023-11-09T06:51:56.506" v="331" actId="14100"/>
          <ac:spMkLst>
            <pc:docMk/>
            <pc:sldMk cId="386931501" sldId="260"/>
            <ac:spMk id="5" creationId="{B0024BB6-00F9-9BDA-F96C-1669E5C3C2C7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386931501" sldId="260"/>
            <ac:spMk id="6" creationId="{18678B24-EEC4-127B-E1C7-9A3DF4B46BBB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386931501" sldId="260"/>
            <ac:spMk id="7" creationId="{EF5526C0-0629-75E8-C9D1-EFE1AF16FE8C}"/>
          </ac:spMkLst>
        </pc:spChg>
        <pc:spChg chg="mod">
          <ac:chgData name="Maneesh A M" userId="35fbd67b-35b9-4865-bbb3-802e881dc0e2" providerId="ADAL" clId="{F102C54D-7EF4-47D1-97E0-0D734B67CE28}" dt="2023-11-09T06:51:59.568" v="332" actId="14100"/>
          <ac:spMkLst>
            <pc:docMk/>
            <pc:sldMk cId="386931501" sldId="260"/>
            <ac:spMk id="8" creationId="{9970D59B-8B47-01B2-881F-68D88C6BCB50}"/>
          </ac:spMkLst>
        </pc:spChg>
        <pc:spChg chg="mod">
          <ac:chgData name="Maneesh A M" userId="35fbd67b-35b9-4865-bbb3-802e881dc0e2" providerId="ADAL" clId="{F102C54D-7EF4-47D1-97E0-0D734B67CE28}" dt="2023-11-09T06:51:59.568" v="332" actId="14100"/>
          <ac:spMkLst>
            <pc:docMk/>
            <pc:sldMk cId="386931501" sldId="260"/>
            <ac:spMk id="9" creationId="{84CA3470-E235-14C3-A3BA-DAE78EF1D415}"/>
          </ac:spMkLst>
        </pc:spChg>
        <pc:spChg chg="mod">
          <ac:chgData name="Maneesh A M" userId="35fbd67b-35b9-4865-bbb3-802e881dc0e2" providerId="ADAL" clId="{F102C54D-7EF4-47D1-97E0-0D734B67CE28}" dt="2023-11-09T06:52:02.331" v="333" actId="14100"/>
          <ac:spMkLst>
            <pc:docMk/>
            <pc:sldMk cId="386931501" sldId="260"/>
            <ac:spMk id="10" creationId="{57839C93-E958-B416-F7BD-E1A2DCC6CB79}"/>
          </ac:spMkLst>
        </pc:spChg>
        <pc:spChg chg="mod">
          <ac:chgData name="Maneesh A M" userId="35fbd67b-35b9-4865-bbb3-802e881dc0e2" providerId="ADAL" clId="{F102C54D-7EF4-47D1-97E0-0D734B67CE28}" dt="2023-11-09T06:51:59.568" v="332" actId="14100"/>
          <ac:spMkLst>
            <pc:docMk/>
            <pc:sldMk cId="386931501" sldId="260"/>
            <ac:spMk id="11" creationId="{4156A14E-3979-1F3E-8253-0BCAFCB8246F}"/>
          </ac:spMkLst>
        </pc:spChg>
        <pc:spChg chg="add del mod">
          <ac:chgData name="Maneesh A M" userId="35fbd67b-35b9-4865-bbb3-802e881dc0e2" providerId="ADAL" clId="{F102C54D-7EF4-47D1-97E0-0D734B67CE28}" dt="2023-11-10T10:09:34.208" v="1753" actId="6264"/>
          <ac:spMkLst>
            <pc:docMk/>
            <pc:sldMk cId="386931501" sldId="260"/>
            <ac:spMk id="12" creationId="{0EC89620-8C04-082F-A023-30D17CE21090}"/>
          </ac:spMkLst>
        </pc:spChg>
        <pc:spChg chg="mod ord">
          <ac:chgData name="Maneesh A M" userId="35fbd67b-35b9-4865-bbb3-802e881dc0e2" providerId="ADAL" clId="{F102C54D-7EF4-47D1-97E0-0D734B67CE28}" dt="2023-11-10T10:09:37.386" v="1754" actId="207"/>
          <ac:spMkLst>
            <pc:docMk/>
            <pc:sldMk cId="386931501" sldId="260"/>
            <ac:spMk id="13" creationId="{59FA7093-6465-D786-0FAE-21EEACEEC5DD}"/>
          </ac:spMkLst>
        </pc:spChg>
        <pc:spChg chg="add del mod">
          <ac:chgData name="Maneesh A M" userId="35fbd67b-35b9-4865-bbb3-802e881dc0e2" providerId="ADAL" clId="{F102C54D-7EF4-47D1-97E0-0D734B67CE28}" dt="2023-11-10T10:09:34.208" v="1753" actId="6264"/>
          <ac:spMkLst>
            <pc:docMk/>
            <pc:sldMk cId="386931501" sldId="260"/>
            <ac:spMk id="14" creationId="{E8790DBD-B553-9E01-DB40-D75593A1A381}"/>
          </ac:spMkLst>
        </pc:spChg>
        <pc:spChg chg="mod ord">
          <ac:chgData name="Maneesh A M" userId="35fbd67b-35b9-4865-bbb3-802e881dc0e2" providerId="ADAL" clId="{F102C54D-7EF4-47D1-97E0-0D734B67CE28}" dt="2023-11-10T10:09:34.208" v="1753" actId="6264"/>
          <ac:spMkLst>
            <pc:docMk/>
            <pc:sldMk cId="386931501" sldId="260"/>
            <ac:spMk id="15" creationId="{B7813D1D-BB4F-2409-9638-153737B8FD85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386931501" sldId="260"/>
            <ac:spMk id="16" creationId="{6EF0190B-2F4A-60CB-07E0-FD77C3967B19}"/>
          </ac:spMkLst>
        </pc:spChg>
        <pc:spChg chg="add del mod">
          <ac:chgData name="Maneesh A M" userId="35fbd67b-35b9-4865-bbb3-802e881dc0e2" providerId="ADAL" clId="{F102C54D-7EF4-47D1-97E0-0D734B67CE28}" dt="2023-11-10T10:09:34.208" v="1753" actId="6264"/>
          <ac:spMkLst>
            <pc:docMk/>
            <pc:sldMk cId="386931501" sldId="260"/>
            <ac:spMk id="17" creationId="{B836671E-7311-A836-0AC5-B2FC696F41AB}"/>
          </ac:spMkLst>
        </pc:spChg>
        <pc:spChg chg="add del mod">
          <ac:chgData name="Maneesh A M" userId="35fbd67b-35b9-4865-bbb3-802e881dc0e2" providerId="ADAL" clId="{F102C54D-7EF4-47D1-97E0-0D734B67CE28}" dt="2023-11-09T06:36:01.327" v="6" actId="6264"/>
          <ac:spMkLst>
            <pc:docMk/>
            <pc:sldMk cId="386931501" sldId="260"/>
            <ac:spMk id="17" creationId="{D0D0BD52-89C2-F7C1-1064-624DD5317D8C}"/>
          </ac:spMkLst>
        </pc:spChg>
        <pc:spChg chg="add del mod">
          <ac:chgData name="Maneesh A M" userId="35fbd67b-35b9-4865-bbb3-802e881dc0e2" providerId="ADAL" clId="{F102C54D-7EF4-47D1-97E0-0D734B67CE28}" dt="2023-11-09T06:36:01.327" v="6" actId="6264"/>
          <ac:spMkLst>
            <pc:docMk/>
            <pc:sldMk cId="386931501" sldId="260"/>
            <ac:spMk id="18" creationId="{9E1FE9B0-5F65-FCD5-F835-7574249C4EAE}"/>
          </ac:spMkLst>
        </pc:spChg>
        <pc:spChg chg="add del mod">
          <ac:chgData name="Maneesh A M" userId="35fbd67b-35b9-4865-bbb3-802e881dc0e2" providerId="ADAL" clId="{F102C54D-7EF4-47D1-97E0-0D734B67CE28}" dt="2023-11-09T06:36:01.327" v="6" actId="6264"/>
          <ac:spMkLst>
            <pc:docMk/>
            <pc:sldMk cId="386931501" sldId="260"/>
            <ac:spMk id="20" creationId="{B91E7AB0-407E-E45D-2DDB-6B2B50546B78}"/>
          </ac:spMkLst>
        </pc:spChg>
        <pc:spChg chg="add del mod">
          <ac:chgData name="Maneesh A M" userId="35fbd67b-35b9-4865-bbb3-802e881dc0e2" providerId="ADAL" clId="{F102C54D-7EF4-47D1-97E0-0D734B67CE28}" dt="2023-11-09T06:36:01.327" v="6" actId="6264"/>
          <ac:spMkLst>
            <pc:docMk/>
            <pc:sldMk cId="386931501" sldId="260"/>
            <ac:spMk id="21" creationId="{5EFF8C6D-CC41-8164-B27D-92989A038F41}"/>
          </ac:spMkLst>
        </pc:spChg>
        <pc:spChg chg="add del mod">
          <ac:chgData name="Maneesh A M" userId="35fbd67b-35b9-4865-bbb3-802e881dc0e2" providerId="ADAL" clId="{F102C54D-7EF4-47D1-97E0-0D734B67CE28}" dt="2023-11-09T06:51:52.580" v="330" actId="6264"/>
          <ac:spMkLst>
            <pc:docMk/>
            <pc:sldMk cId="386931501" sldId="260"/>
            <ac:spMk id="22" creationId="{75AD46B6-1045-FB45-4A39-FD7491C58417}"/>
          </ac:spMkLst>
        </pc:spChg>
        <pc:spChg chg="add del mod">
          <ac:chgData name="Maneesh A M" userId="35fbd67b-35b9-4865-bbb3-802e881dc0e2" providerId="ADAL" clId="{F102C54D-7EF4-47D1-97E0-0D734B67CE28}" dt="2023-11-09T06:51:52.580" v="330" actId="6264"/>
          <ac:spMkLst>
            <pc:docMk/>
            <pc:sldMk cId="386931501" sldId="260"/>
            <ac:spMk id="23" creationId="{17A74477-ADAE-4AB1-09F4-0D10CE804FAD}"/>
          </ac:spMkLst>
        </pc:spChg>
        <pc:spChg chg="add del mod">
          <ac:chgData name="Maneesh A M" userId="35fbd67b-35b9-4865-bbb3-802e881dc0e2" providerId="ADAL" clId="{F102C54D-7EF4-47D1-97E0-0D734B67CE28}" dt="2023-11-09T06:51:52.580" v="330" actId="6264"/>
          <ac:spMkLst>
            <pc:docMk/>
            <pc:sldMk cId="386931501" sldId="260"/>
            <ac:spMk id="24" creationId="{00E73665-75EA-307D-8109-826C4FFDF03C}"/>
          </ac:spMkLst>
        </pc:spChg>
        <pc:spChg chg="add del mod">
          <ac:chgData name="Maneesh A M" userId="35fbd67b-35b9-4865-bbb3-802e881dc0e2" providerId="ADAL" clId="{F102C54D-7EF4-47D1-97E0-0D734B67CE28}" dt="2023-11-09T06:51:52.580" v="330" actId="6264"/>
          <ac:spMkLst>
            <pc:docMk/>
            <pc:sldMk cId="386931501" sldId="260"/>
            <ac:spMk id="26" creationId="{E41A0189-1307-0FBF-5CAB-459EE62ADC87}"/>
          </ac:spMkLst>
        </pc:spChg>
        <pc:spChg chg="add del mod">
          <ac:chgData name="Maneesh A M" userId="35fbd67b-35b9-4865-bbb3-802e881dc0e2" providerId="ADAL" clId="{F102C54D-7EF4-47D1-97E0-0D734B67CE28}" dt="2023-11-09T06:52:19.113" v="357" actId="6264"/>
          <ac:spMkLst>
            <pc:docMk/>
            <pc:sldMk cId="386931501" sldId="260"/>
            <ac:spMk id="27" creationId="{82BCFFDB-7D12-619D-FDD7-4D78F25997BF}"/>
          </ac:spMkLst>
        </pc:spChg>
        <pc:spChg chg="add del mod">
          <ac:chgData name="Maneesh A M" userId="35fbd67b-35b9-4865-bbb3-802e881dc0e2" providerId="ADAL" clId="{F102C54D-7EF4-47D1-97E0-0D734B67CE28}" dt="2023-11-09T06:52:19.113" v="357" actId="6264"/>
          <ac:spMkLst>
            <pc:docMk/>
            <pc:sldMk cId="386931501" sldId="260"/>
            <ac:spMk id="28" creationId="{835FCDAC-52EB-1CBF-6A1A-72A6725038F2}"/>
          </ac:spMkLst>
        </pc:spChg>
        <pc:spChg chg="add del mod">
          <ac:chgData name="Maneesh A M" userId="35fbd67b-35b9-4865-bbb3-802e881dc0e2" providerId="ADAL" clId="{F102C54D-7EF4-47D1-97E0-0D734B67CE28}" dt="2023-11-09T06:52:19.113" v="357" actId="6264"/>
          <ac:spMkLst>
            <pc:docMk/>
            <pc:sldMk cId="386931501" sldId="260"/>
            <ac:spMk id="29" creationId="{B67C762E-33FC-4CE8-4B2E-C62E0D498B23}"/>
          </ac:spMkLst>
        </pc:spChg>
        <pc:spChg chg="add del mod">
          <ac:chgData name="Maneesh A M" userId="35fbd67b-35b9-4865-bbb3-802e881dc0e2" providerId="ADAL" clId="{F102C54D-7EF4-47D1-97E0-0D734B67CE28}" dt="2023-11-09T06:52:19.113" v="357" actId="6264"/>
          <ac:spMkLst>
            <pc:docMk/>
            <pc:sldMk cId="386931501" sldId="260"/>
            <ac:spMk id="30" creationId="{B13C9E27-76C1-053B-7958-02511A2285AA}"/>
          </ac:spMkLst>
        </pc:spChg>
        <pc:spChg chg="add del mod">
          <ac:chgData name="Maneesh A M" userId="35fbd67b-35b9-4865-bbb3-802e881dc0e2" providerId="ADAL" clId="{F102C54D-7EF4-47D1-97E0-0D734B67CE28}" dt="2023-11-09T06:52:34.485" v="366" actId="6264"/>
          <ac:spMkLst>
            <pc:docMk/>
            <pc:sldMk cId="386931501" sldId="260"/>
            <ac:spMk id="31" creationId="{2A1A4D19-79F0-9497-F3E1-37893DDBA6DA}"/>
          </ac:spMkLst>
        </pc:spChg>
        <pc:spChg chg="add del mod">
          <ac:chgData name="Maneesh A M" userId="35fbd67b-35b9-4865-bbb3-802e881dc0e2" providerId="ADAL" clId="{F102C54D-7EF4-47D1-97E0-0D734B67CE28}" dt="2023-11-09T06:52:34.485" v="366" actId="6264"/>
          <ac:spMkLst>
            <pc:docMk/>
            <pc:sldMk cId="386931501" sldId="260"/>
            <ac:spMk id="32" creationId="{825910B3-CC6B-55BF-F75E-D75FD1D3E312}"/>
          </ac:spMkLst>
        </pc:spChg>
        <pc:spChg chg="add del mod">
          <ac:chgData name="Maneesh A M" userId="35fbd67b-35b9-4865-bbb3-802e881dc0e2" providerId="ADAL" clId="{F102C54D-7EF4-47D1-97E0-0D734B67CE28}" dt="2023-11-09T06:52:34.485" v="366" actId="6264"/>
          <ac:spMkLst>
            <pc:docMk/>
            <pc:sldMk cId="386931501" sldId="260"/>
            <ac:spMk id="33" creationId="{EDDEDAE4-48BB-2FEF-3946-57CCEE3062A2}"/>
          </ac:spMkLst>
        </pc:spChg>
        <pc:spChg chg="add del mod">
          <ac:chgData name="Maneesh A M" userId="35fbd67b-35b9-4865-bbb3-802e881dc0e2" providerId="ADAL" clId="{F102C54D-7EF4-47D1-97E0-0D734B67CE28}" dt="2023-11-09T06:52:34.485" v="366" actId="6264"/>
          <ac:spMkLst>
            <pc:docMk/>
            <pc:sldMk cId="386931501" sldId="260"/>
            <ac:spMk id="34" creationId="{2C665912-7233-1DF4-F72C-05B5C3656381}"/>
          </ac:spMkLst>
        </pc:spChg>
        <pc:spChg chg="add del mod">
          <ac:chgData name="Maneesh A M" userId="35fbd67b-35b9-4865-bbb3-802e881dc0e2" providerId="ADAL" clId="{F102C54D-7EF4-47D1-97E0-0D734B67CE28}" dt="2023-11-09T06:52:56.477" v="381" actId="6264"/>
          <ac:spMkLst>
            <pc:docMk/>
            <pc:sldMk cId="386931501" sldId="260"/>
            <ac:spMk id="35" creationId="{F9B004D4-FCBA-BF81-FC34-3225757E96BC}"/>
          </ac:spMkLst>
        </pc:spChg>
        <pc:spChg chg="add del mod">
          <ac:chgData name="Maneesh A M" userId="35fbd67b-35b9-4865-bbb3-802e881dc0e2" providerId="ADAL" clId="{F102C54D-7EF4-47D1-97E0-0D734B67CE28}" dt="2023-11-09T06:52:56.477" v="381" actId="6264"/>
          <ac:spMkLst>
            <pc:docMk/>
            <pc:sldMk cId="386931501" sldId="260"/>
            <ac:spMk id="36" creationId="{7D6B56A3-526F-1CF3-EAE6-BF584B19E932}"/>
          </ac:spMkLst>
        </pc:spChg>
        <pc:spChg chg="add del mod">
          <ac:chgData name="Maneesh A M" userId="35fbd67b-35b9-4865-bbb3-802e881dc0e2" providerId="ADAL" clId="{F102C54D-7EF4-47D1-97E0-0D734B67CE28}" dt="2023-11-09T06:52:56.477" v="381" actId="6264"/>
          <ac:spMkLst>
            <pc:docMk/>
            <pc:sldMk cId="386931501" sldId="260"/>
            <ac:spMk id="37" creationId="{C1C8534F-DC2E-B566-AE66-553A4234612E}"/>
          </ac:spMkLst>
        </pc:spChg>
        <pc:spChg chg="add del mod">
          <ac:chgData name="Maneesh A M" userId="35fbd67b-35b9-4865-bbb3-802e881dc0e2" providerId="ADAL" clId="{F102C54D-7EF4-47D1-97E0-0D734B67CE28}" dt="2023-11-09T06:52:56.477" v="381" actId="6264"/>
          <ac:spMkLst>
            <pc:docMk/>
            <pc:sldMk cId="386931501" sldId="260"/>
            <ac:spMk id="38" creationId="{4B8DC6DA-385A-C6BA-5C6A-733CBCED0F8F}"/>
          </ac:spMkLst>
        </pc:spChg>
        <pc:spChg chg="add del mod">
          <ac:chgData name="Maneesh A M" userId="35fbd67b-35b9-4865-bbb3-802e881dc0e2" providerId="ADAL" clId="{F102C54D-7EF4-47D1-97E0-0D734B67CE28}" dt="2023-11-09T06:53:04.514" v="393" actId="6264"/>
          <ac:spMkLst>
            <pc:docMk/>
            <pc:sldMk cId="386931501" sldId="260"/>
            <ac:spMk id="39" creationId="{4A75E0B3-9D9D-63B6-88BF-833A86548EE3}"/>
          </ac:spMkLst>
        </pc:spChg>
        <pc:spChg chg="add del mod">
          <ac:chgData name="Maneesh A M" userId="35fbd67b-35b9-4865-bbb3-802e881dc0e2" providerId="ADAL" clId="{F102C54D-7EF4-47D1-97E0-0D734B67CE28}" dt="2023-11-09T06:53:04.514" v="393" actId="6264"/>
          <ac:spMkLst>
            <pc:docMk/>
            <pc:sldMk cId="386931501" sldId="260"/>
            <ac:spMk id="40" creationId="{0A13550F-87B5-8192-5456-AD169B707157}"/>
          </ac:spMkLst>
        </pc:spChg>
        <pc:spChg chg="add del mod">
          <ac:chgData name="Maneesh A M" userId="35fbd67b-35b9-4865-bbb3-802e881dc0e2" providerId="ADAL" clId="{F102C54D-7EF4-47D1-97E0-0D734B67CE28}" dt="2023-11-09T06:53:04.514" v="393" actId="6264"/>
          <ac:spMkLst>
            <pc:docMk/>
            <pc:sldMk cId="386931501" sldId="260"/>
            <ac:spMk id="41" creationId="{9E81E7CD-9264-E5FB-9322-6B18CE77AAE4}"/>
          </ac:spMkLst>
        </pc:spChg>
        <pc:spChg chg="add del mod">
          <ac:chgData name="Maneesh A M" userId="35fbd67b-35b9-4865-bbb3-802e881dc0e2" providerId="ADAL" clId="{F102C54D-7EF4-47D1-97E0-0D734B67CE28}" dt="2023-11-09T06:53:04.514" v="393" actId="6264"/>
          <ac:spMkLst>
            <pc:docMk/>
            <pc:sldMk cId="386931501" sldId="260"/>
            <ac:spMk id="42" creationId="{23396AC5-C009-2DA7-3033-EB8E16DB8792}"/>
          </ac:spMkLst>
        </pc:spChg>
        <pc:spChg chg="add del mod">
          <ac:chgData name="Maneesh A M" userId="35fbd67b-35b9-4865-bbb3-802e881dc0e2" providerId="ADAL" clId="{F102C54D-7EF4-47D1-97E0-0D734B67CE28}" dt="2023-11-09T06:53:28.751" v="399" actId="6264"/>
          <ac:spMkLst>
            <pc:docMk/>
            <pc:sldMk cId="386931501" sldId="260"/>
            <ac:spMk id="43" creationId="{4E26ACC2-3E19-9B12-3CF5-D8AC5AD63AB5}"/>
          </ac:spMkLst>
        </pc:spChg>
        <pc:spChg chg="add del mod">
          <ac:chgData name="Maneesh A M" userId="35fbd67b-35b9-4865-bbb3-802e881dc0e2" providerId="ADAL" clId="{F102C54D-7EF4-47D1-97E0-0D734B67CE28}" dt="2023-11-09T06:53:28.751" v="399" actId="6264"/>
          <ac:spMkLst>
            <pc:docMk/>
            <pc:sldMk cId="386931501" sldId="260"/>
            <ac:spMk id="44" creationId="{AA3924EE-26CE-A87B-B74E-2B05602B4680}"/>
          </ac:spMkLst>
        </pc:spChg>
        <pc:spChg chg="add del mod">
          <ac:chgData name="Maneesh A M" userId="35fbd67b-35b9-4865-bbb3-802e881dc0e2" providerId="ADAL" clId="{F102C54D-7EF4-47D1-97E0-0D734B67CE28}" dt="2023-11-09T06:53:28.751" v="399" actId="6264"/>
          <ac:spMkLst>
            <pc:docMk/>
            <pc:sldMk cId="386931501" sldId="260"/>
            <ac:spMk id="45" creationId="{0FB6B932-EB7B-0FBF-E7D2-599614B2BBB3}"/>
          </ac:spMkLst>
        </pc:spChg>
        <pc:spChg chg="add del mod">
          <ac:chgData name="Maneesh A M" userId="35fbd67b-35b9-4865-bbb3-802e881dc0e2" providerId="ADAL" clId="{F102C54D-7EF4-47D1-97E0-0D734B67CE28}" dt="2023-11-09T06:53:28.751" v="399" actId="6264"/>
          <ac:spMkLst>
            <pc:docMk/>
            <pc:sldMk cId="386931501" sldId="260"/>
            <ac:spMk id="46" creationId="{67DFFC46-C488-A9E4-9AE1-E2BCE41ED1D9}"/>
          </ac:spMkLst>
        </pc:spChg>
        <pc:picChg chg="mod ord">
          <ac:chgData name="Maneesh A M" userId="35fbd67b-35b9-4865-bbb3-802e881dc0e2" providerId="ADAL" clId="{F102C54D-7EF4-47D1-97E0-0D734B67CE28}" dt="2023-11-10T10:09:34.208" v="1753" actId="6264"/>
          <ac:picMkLst>
            <pc:docMk/>
            <pc:sldMk cId="386931501" sldId="260"/>
            <ac:picMk id="19" creationId="{5B78AB8F-701F-B570-36B6-FF2FAE951FFA}"/>
          </ac:picMkLst>
        </pc:picChg>
        <pc:picChg chg="mod ord">
          <ac:chgData name="Maneesh A M" userId="35fbd67b-35b9-4865-bbb3-802e881dc0e2" providerId="ADAL" clId="{F102C54D-7EF4-47D1-97E0-0D734B67CE28}" dt="2023-11-10T10:09:34.208" v="1753" actId="6264"/>
          <ac:picMkLst>
            <pc:docMk/>
            <pc:sldMk cId="386931501" sldId="260"/>
            <ac:picMk id="25" creationId="{BD20D170-110C-43B8-C8D3-A1B3A7808388}"/>
          </ac:picMkLst>
        </pc:picChg>
      </pc:sldChg>
      <pc:sldChg chg="addSp delSp modSp mod chgLayout">
        <pc:chgData name="Maneesh A M" userId="35fbd67b-35b9-4865-bbb3-802e881dc0e2" providerId="ADAL" clId="{F102C54D-7EF4-47D1-97E0-0D734B67CE28}" dt="2023-11-10T08:55:52.820" v="1063" actId="6264"/>
        <pc:sldMkLst>
          <pc:docMk/>
          <pc:sldMk cId="436146771" sldId="261"/>
        </pc:sldMkLst>
        <pc:spChg chg="mod ord">
          <ac:chgData name="Maneesh A M" userId="35fbd67b-35b9-4865-bbb3-802e881dc0e2" providerId="ADAL" clId="{F102C54D-7EF4-47D1-97E0-0D734B67CE28}" dt="2023-11-10T08:55:52.820" v="1063" actId="6264"/>
          <ac:spMkLst>
            <pc:docMk/>
            <pc:sldMk cId="436146771" sldId="261"/>
            <ac:spMk id="2" creationId="{C0FF3C6B-94D5-99A4-11B9-DA19099E2B0D}"/>
          </ac:spMkLst>
        </pc:spChg>
        <pc:spChg chg="add del mod">
          <ac:chgData name="Maneesh A M" userId="35fbd67b-35b9-4865-bbb3-802e881dc0e2" providerId="ADAL" clId="{F102C54D-7EF4-47D1-97E0-0D734B67CE28}" dt="2023-11-10T08:55:52.820" v="1063" actId="6264"/>
          <ac:spMkLst>
            <pc:docMk/>
            <pc:sldMk cId="436146771" sldId="261"/>
            <ac:spMk id="3" creationId="{986455EA-CB77-4E5F-9D55-3AA8DFA73E89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36146771" sldId="261"/>
            <ac:spMk id="4" creationId="{2B2A78C7-B939-7CF5-8650-0596E3FBEC87}"/>
          </ac:spMkLst>
        </pc:spChg>
        <pc:spChg chg="mod ord">
          <ac:chgData name="Maneesh A M" userId="35fbd67b-35b9-4865-bbb3-802e881dc0e2" providerId="ADAL" clId="{F102C54D-7EF4-47D1-97E0-0D734B67CE28}" dt="2023-11-10T08:55:52.820" v="1063" actId="6264"/>
          <ac:spMkLst>
            <pc:docMk/>
            <pc:sldMk cId="436146771" sldId="261"/>
            <ac:spMk id="5" creationId="{88FE0853-4B9C-D33C-A9D0-43810E6E32DB}"/>
          </ac:spMkLst>
        </pc:spChg>
        <pc:spChg chg="add del mod">
          <ac:chgData name="Maneesh A M" userId="35fbd67b-35b9-4865-bbb3-802e881dc0e2" providerId="ADAL" clId="{F102C54D-7EF4-47D1-97E0-0D734B67CE28}" dt="2023-11-09T06:35:41.479" v="1" actId="6264"/>
          <ac:spMkLst>
            <pc:docMk/>
            <pc:sldMk cId="436146771" sldId="261"/>
            <ac:spMk id="6" creationId="{034A91DC-D1D9-D344-CEBA-A6A1ED99BC3F}"/>
          </ac:spMkLst>
        </pc:spChg>
        <pc:spChg chg="add del mod">
          <ac:chgData name="Maneesh A M" userId="35fbd67b-35b9-4865-bbb3-802e881dc0e2" providerId="ADAL" clId="{F102C54D-7EF4-47D1-97E0-0D734B67CE28}" dt="2023-11-10T08:55:52.820" v="1063" actId="6264"/>
          <ac:spMkLst>
            <pc:docMk/>
            <pc:sldMk cId="436146771" sldId="261"/>
            <ac:spMk id="6" creationId="{428A79FF-F2D7-3792-86FE-036DBB77B7F9}"/>
          </ac:spMkLst>
        </pc:spChg>
        <pc:spChg chg="add del mod">
          <ac:chgData name="Maneesh A M" userId="35fbd67b-35b9-4865-bbb3-802e881dc0e2" providerId="ADAL" clId="{F102C54D-7EF4-47D1-97E0-0D734B67CE28}" dt="2023-11-10T08:55:52.820" v="1063" actId="6264"/>
          <ac:spMkLst>
            <pc:docMk/>
            <pc:sldMk cId="436146771" sldId="261"/>
            <ac:spMk id="7" creationId="{9F25202F-532C-564C-C9BA-5BA1576D906E}"/>
          </ac:spMkLst>
        </pc:spChg>
        <pc:spChg chg="add del mod">
          <ac:chgData name="Maneesh A M" userId="35fbd67b-35b9-4865-bbb3-802e881dc0e2" providerId="ADAL" clId="{F102C54D-7EF4-47D1-97E0-0D734B67CE28}" dt="2023-11-09T06:35:41.479" v="1" actId="6264"/>
          <ac:spMkLst>
            <pc:docMk/>
            <pc:sldMk cId="436146771" sldId="261"/>
            <ac:spMk id="7" creationId="{CD359340-D877-AA1B-127D-DD8877234A01}"/>
          </ac:spMkLst>
        </pc:spChg>
        <pc:spChg chg="add del mod">
          <ac:chgData name="Maneesh A M" userId="35fbd67b-35b9-4865-bbb3-802e881dc0e2" providerId="ADAL" clId="{F102C54D-7EF4-47D1-97E0-0D734B67CE28}" dt="2023-11-09T06:35:41.479" v="1" actId="6264"/>
          <ac:spMkLst>
            <pc:docMk/>
            <pc:sldMk cId="436146771" sldId="261"/>
            <ac:spMk id="9" creationId="{4D8CFBA4-81BE-A756-BD8C-5023A171281B}"/>
          </ac:spMkLst>
        </pc:spChg>
        <pc:spChg chg="add del mod">
          <ac:chgData name="Maneesh A M" userId="35fbd67b-35b9-4865-bbb3-802e881dc0e2" providerId="ADAL" clId="{F102C54D-7EF4-47D1-97E0-0D734B67CE28}" dt="2023-11-09T06:42:13.707" v="80" actId="6264"/>
          <ac:spMkLst>
            <pc:docMk/>
            <pc:sldMk cId="436146771" sldId="261"/>
            <ac:spMk id="10" creationId="{AAAD4335-DEDB-9F9F-AE9F-F0E59B876034}"/>
          </ac:spMkLst>
        </pc:spChg>
        <pc:spChg chg="add del mod">
          <ac:chgData name="Maneesh A M" userId="35fbd67b-35b9-4865-bbb3-802e881dc0e2" providerId="ADAL" clId="{F102C54D-7EF4-47D1-97E0-0D734B67CE28}" dt="2023-11-09T06:42:13.707" v="80" actId="6264"/>
          <ac:spMkLst>
            <pc:docMk/>
            <pc:sldMk cId="436146771" sldId="261"/>
            <ac:spMk id="11" creationId="{281E5621-9662-2A61-0799-BA6FDC6E94D6}"/>
          </ac:spMkLst>
        </pc:spChg>
        <pc:spChg chg="add del mod">
          <ac:chgData name="Maneesh A M" userId="35fbd67b-35b9-4865-bbb3-802e881dc0e2" providerId="ADAL" clId="{F102C54D-7EF4-47D1-97E0-0D734B67CE28}" dt="2023-11-09T06:42:13.707" v="80" actId="6264"/>
          <ac:spMkLst>
            <pc:docMk/>
            <pc:sldMk cId="436146771" sldId="261"/>
            <ac:spMk id="13" creationId="{AFC7C61B-AF44-B95E-41CE-A020872EB80F}"/>
          </ac:spMkLst>
        </pc:spChg>
        <pc:spChg chg="add del mod">
          <ac:chgData name="Maneesh A M" userId="35fbd67b-35b9-4865-bbb3-802e881dc0e2" providerId="ADAL" clId="{F102C54D-7EF4-47D1-97E0-0D734B67CE28}" dt="2023-11-09T06:51:06.429" v="285" actId="6264"/>
          <ac:spMkLst>
            <pc:docMk/>
            <pc:sldMk cId="436146771" sldId="261"/>
            <ac:spMk id="14" creationId="{61E5B427-5AA6-D20B-F6EA-288D7CB073C7}"/>
          </ac:spMkLst>
        </pc:spChg>
        <pc:spChg chg="add del mod">
          <ac:chgData name="Maneesh A M" userId="35fbd67b-35b9-4865-bbb3-802e881dc0e2" providerId="ADAL" clId="{F102C54D-7EF4-47D1-97E0-0D734B67CE28}" dt="2023-11-09T06:51:06.429" v="285" actId="6264"/>
          <ac:spMkLst>
            <pc:docMk/>
            <pc:sldMk cId="436146771" sldId="261"/>
            <ac:spMk id="15" creationId="{EDCE288C-3D6C-59AE-7D62-E6A816DD4592}"/>
          </ac:spMkLst>
        </pc:spChg>
        <pc:spChg chg="add del mod">
          <ac:chgData name="Maneesh A M" userId="35fbd67b-35b9-4865-bbb3-802e881dc0e2" providerId="ADAL" clId="{F102C54D-7EF4-47D1-97E0-0D734B67CE28}" dt="2023-11-09T06:51:06.429" v="285" actId="6264"/>
          <ac:spMkLst>
            <pc:docMk/>
            <pc:sldMk cId="436146771" sldId="261"/>
            <ac:spMk id="17" creationId="{F59BFC50-0AF9-254A-93A1-750A89788ABF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36146771" sldId="261"/>
            <ac:spMk id="25" creationId="{A0D23606-F6EC-7932-6A40-E90DF067B7CF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36146771" sldId="261"/>
            <ac:spMk id="28" creationId="{F4E0C819-BEC6-9F18-520F-AC815B348ED1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36146771" sldId="261"/>
            <ac:spMk id="39" creationId="{F40689A2-32F1-7C48-CFA7-F83AA00E5134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36146771" sldId="261"/>
            <ac:spMk id="40" creationId="{3A06D416-E4B4-7DCA-8658-32C2E21A39F1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36146771" sldId="261"/>
            <ac:spMk id="43" creationId="{16FF3125-181C-6FAF-512B-A7AEFF754CCC}"/>
          </ac:spMkLst>
        </pc:spChg>
        <pc:picChg chg="mod ord">
          <ac:chgData name="Maneesh A M" userId="35fbd67b-35b9-4865-bbb3-802e881dc0e2" providerId="ADAL" clId="{F102C54D-7EF4-47D1-97E0-0D734B67CE28}" dt="2023-11-10T08:55:52.820" v="1063" actId="6264"/>
          <ac:picMkLst>
            <pc:docMk/>
            <pc:sldMk cId="436146771" sldId="261"/>
            <ac:picMk id="12" creationId="{B9BD80A3-516D-BE2E-FB36-4F3A997DD584}"/>
          </ac:picMkLst>
        </pc:picChg>
        <pc:cxnChg chg="mod">
          <ac:chgData name="Maneesh A M" userId="35fbd67b-35b9-4865-bbb3-802e881dc0e2" providerId="ADAL" clId="{F102C54D-7EF4-47D1-97E0-0D734B67CE28}" dt="2023-11-09T06:35:28.844" v="0"/>
          <ac:cxnSpMkLst>
            <pc:docMk/>
            <pc:sldMk cId="436146771" sldId="261"/>
            <ac:cxnSpMk id="31" creationId="{F3274421-A6A1-02D7-FAC5-8079D982B909}"/>
          </ac:cxnSpMkLst>
        </pc:cxnChg>
      </pc:sldChg>
      <pc:sldChg chg="addSp delSp modSp mod chgLayout">
        <pc:chgData name="Maneesh A M" userId="35fbd67b-35b9-4865-bbb3-802e881dc0e2" providerId="ADAL" clId="{F102C54D-7EF4-47D1-97E0-0D734B67CE28}" dt="2023-11-10T10:09:42.961" v="1756" actId="207"/>
        <pc:sldMkLst>
          <pc:docMk/>
          <pc:sldMk cId="2907524917" sldId="262"/>
        </pc:sldMkLst>
        <pc:spChg chg="add del mod">
          <ac:chgData name="Maneesh A M" userId="35fbd67b-35b9-4865-bbb3-802e881dc0e2" providerId="ADAL" clId="{F102C54D-7EF4-47D1-97E0-0D734B67CE28}" dt="2023-11-10T10:09:40.244" v="1755" actId="6264"/>
          <ac:spMkLst>
            <pc:docMk/>
            <pc:sldMk cId="2907524917" sldId="262"/>
            <ac:spMk id="2" creationId="{4B3C7ED2-5223-6B7D-281F-9C67DE349BA9}"/>
          </ac:spMkLst>
        </pc:spChg>
        <pc:spChg chg="mod ord">
          <ac:chgData name="Maneesh A M" userId="35fbd67b-35b9-4865-bbb3-802e881dc0e2" providerId="ADAL" clId="{F102C54D-7EF4-47D1-97E0-0D734B67CE28}" dt="2023-11-10T10:09:42.961" v="1756" actId="207"/>
          <ac:spMkLst>
            <pc:docMk/>
            <pc:sldMk cId="2907524917" sldId="262"/>
            <ac:spMk id="3" creationId="{F3171B37-9C31-974D-5BF7-0332D93907A6}"/>
          </ac:spMkLst>
        </pc:spChg>
        <pc:spChg chg="add del mod">
          <ac:chgData name="Maneesh A M" userId="35fbd67b-35b9-4865-bbb3-802e881dc0e2" providerId="ADAL" clId="{F102C54D-7EF4-47D1-97E0-0D734B67CE28}" dt="2023-11-10T10:09:40.244" v="1755" actId="6264"/>
          <ac:spMkLst>
            <pc:docMk/>
            <pc:sldMk cId="2907524917" sldId="262"/>
            <ac:spMk id="5" creationId="{88D1863B-C679-783A-9913-45F1FDE912C8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2907524917" sldId="262"/>
            <ac:spMk id="6" creationId="{8E1A1A6D-454B-FA53-D9C7-2BAFB45EC8F4}"/>
          </ac:spMkLst>
        </pc:spChg>
        <pc:spChg chg="add del mod">
          <ac:chgData name="Maneesh A M" userId="35fbd67b-35b9-4865-bbb3-802e881dc0e2" providerId="ADAL" clId="{F102C54D-7EF4-47D1-97E0-0D734B67CE28}" dt="2023-11-10T10:09:40.244" v="1755" actId="6264"/>
          <ac:spMkLst>
            <pc:docMk/>
            <pc:sldMk cId="2907524917" sldId="262"/>
            <ac:spMk id="7" creationId="{31D71D50-604B-A462-2467-400EC3E53FDE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2907524917" sldId="262"/>
            <ac:spMk id="8" creationId="{41527EF5-D7BA-0E27-E5B8-A35246EAC2D6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2907524917" sldId="262"/>
            <ac:spMk id="9" creationId="{6B32F106-B2C7-A234-2EA3-EB12F0FB93D8}"/>
          </ac:spMkLst>
        </pc:spChg>
        <pc:spChg chg="add del mod">
          <ac:chgData name="Maneesh A M" userId="35fbd67b-35b9-4865-bbb3-802e881dc0e2" providerId="ADAL" clId="{F102C54D-7EF4-47D1-97E0-0D734B67CE28}" dt="2023-11-10T10:09:40.244" v="1755" actId="6264"/>
          <ac:spMkLst>
            <pc:docMk/>
            <pc:sldMk cId="2907524917" sldId="262"/>
            <ac:spMk id="10" creationId="{370DC888-9E60-F297-C3A0-9DF02CAE9780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2907524917" sldId="262"/>
            <ac:spMk id="12" creationId="{38DB6037-31BD-5098-257C-2360ECF5AFBA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2907524917" sldId="262"/>
            <ac:spMk id="13" creationId="{8606E251-E4FE-FDB5-3FCD-7BFD137BBEF2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2907524917" sldId="262"/>
            <ac:spMk id="14" creationId="{1C49199D-C190-21D7-DFAA-3A1B26D8B52A}"/>
          </ac:spMkLst>
        </pc:spChg>
        <pc:spChg chg="mod ord">
          <ac:chgData name="Maneesh A M" userId="35fbd67b-35b9-4865-bbb3-802e881dc0e2" providerId="ADAL" clId="{F102C54D-7EF4-47D1-97E0-0D734B67CE28}" dt="2023-11-10T10:09:40.244" v="1755" actId="6264"/>
          <ac:spMkLst>
            <pc:docMk/>
            <pc:sldMk cId="2907524917" sldId="262"/>
            <ac:spMk id="15" creationId="{9D7565D1-618B-6D2E-AE98-31EB433E566C}"/>
          </ac:spMkLst>
        </pc:spChg>
        <pc:spChg chg="mod ord">
          <ac:chgData name="Maneesh A M" userId="35fbd67b-35b9-4865-bbb3-802e881dc0e2" providerId="ADAL" clId="{F102C54D-7EF4-47D1-97E0-0D734B67CE28}" dt="2023-11-10T10:09:40.244" v="1755" actId="6264"/>
          <ac:spMkLst>
            <pc:docMk/>
            <pc:sldMk cId="2907524917" sldId="262"/>
            <ac:spMk id="16" creationId="{F9096C74-C5A0-B8AF-A478-3844274DAF26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2907524917" sldId="262"/>
            <ac:spMk id="18" creationId="{482FF55F-D511-3382-2431-E685FAB3A30F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2907524917" sldId="262"/>
            <ac:spMk id="19" creationId="{47781349-8F7D-DC64-A666-16D7BDDE6ABC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2907524917" sldId="262"/>
            <ac:spMk id="20" creationId="{215A9419-3CEA-DD7F-E930-549443F06D5E}"/>
          </ac:spMkLst>
        </pc:spChg>
        <pc:spChg chg="mod ord">
          <ac:chgData name="Maneesh A M" userId="35fbd67b-35b9-4865-bbb3-802e881dc0e2" providerId="ADAL" clId="{F102C54D-7EF4-47D1-97E0-0D734B67CE28}" dt="2023-11-10T10:09:40.244" v="1755" actId="6264"/>
          <ac:spMkLst>
            <pc:docMk/>
            <pc:sldMk cId="2907524917" sldId="262"/>
            <ac:spMk id="21" creationId="{59C41914-6324-729A-ECBA-649C0AC1CE4F}"/>
          </ac:spMkLst>
        </pc:spChg>
        <pc:spChg chg="add del mod">
          <ac:chgData name="Maneesh A M" userId="35fbd67b-35b9-4865-bbb3-802e881dc0e2" providerId="ADAL" clId="{F102C54D-7EF4-47D1-97E0-0D734B67CE28}" dt="2023-11-09T06:36:05.011" v="7" actId="6264"/>
          <ac:spMkLst>
            <pc:docMk/>
            <pc:sldMk cId="2907524917" sldId="262"/>
            <ac:spMk id="22" creationId="{C1199E7F-8D4C-E7D9-F029-D461EAE5DFBA}"/>
          </ac:spMkLst>
        </pc:spChg>
        <pc:spChg chg="add del mod">
          <ac:chgData name="Maneesh A M" userId="35fbd67b-35b9-4865-bbb3-802e881dc0e2" providerId="ADAL" clId="{F102C54D-7EF4-47D1-97E0-0D734B67CE28}" dt="2023-11-09T06:36:05.011" v="7" actId="6264"/>
          <ac:spMkLst>
            <pc:docMk/>
            <pc:sldMk cId="2907524917" sldId="262"/>
            <ac:spMk id="23" creationId="{A5A85E10-7860-61BA-17BA-096242C8C7E4}"/>
          </ac:spMkLst>
        </pc:spChg>
        <pc:spChg chg="add del mod">
          <ac:chgData name="Maneesh A M" userId="35fbd67b-35b9-4865-bbb3-802e881dc0e2" providerId="ADAL" clId="{F102C54D-7EF4-47D1-97E0-0D734B67CE28}" dt="2023-11-09T06:36:05.011" v="7" actId="6264"/>
          <ac:spMkLst>
            <pc:docMk/>
            <pc:sldMk cId="2907524917" sldId="262"/>
            <ac:spMk id="24" creationId="{FA954D88-D880-005E-9279-6A7EA6746DAF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2907524917" sldId="262"/>
            <ac:spMk id="25" creationId="{B28E1CC5-D7F6-C5D3-5A81-DB1B48F30CFA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2907524917" sldId="262"/>
            <ac:spMk id="26" creationId="{E2CC4540-0F14-F9C3-6200-B801B624F56B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2907524917" sldId="262"/>
            <ac:spMk id="29" creationId="{EFC3F04A-CFAA-7E9B-266A-4ABE2D862CA7}"/>
          </ac:spMkLst>
        </pc:spChg>
        <pc:spChg chg="add del mod">
          <ac:chgData name="Maneesh A M" userId="35fbd67b-35b9-4865-bbb3-802e881dc0e2" providerId="ADAL" clId="{F102C54D-7EF4-47D1-97E0-0D734B67CE28}" dt="2023-11-09T06:36:05.011" v="7" actId="6264"/>
          <ac:spMkLst>
            <pc:docMk/>
            <pc:sldMk cId="2907524917" sldId="262"/>
            <ac:spMk id="30" creationId="{4F72EB19-C677-3C51-93E8-2C9BEC34DD13}"/>
          </ac:spMkLst>
        </pc:spChg>
        <pc:spChg chg="add del mod">
          <ac:chgData name="Maneesh A M" userId="35fbd67b-35b9-4865-bbb3-802e881dc0e2" providerId="ADAL" clId="{F102C54D-7EF4-47D1-97E0-0D734B67CE28}" dt="2023-11-09T06:55:10.700" v="401" actId="6264"/>
          <ac:spMkLst>
            <pc:docMk/>
            <pc:sldMk cId="2907524917" sldId="262"/>
            <ac:spMk id="31" creationId="{5F15174E-EB27-121C-8813-9B5026356F2B}"/>
          </ac:spMkLst>
        </pc:spChg>
        <pc:spChg chg="add del mod">
          <ac:chgData name="Maneesh A M" userId="35fbd67b-35b9-4865-bbb3-802e881dc0e2" providerId="ADAL" clId="{F102C54D-7EF4-47D1-97E0-0D734B67CE28}" dt="2023-11-09T06:55:10.700" v="401" actId="6264"/>
          <ac:spMkLst>
            <pc:docMk/>
            <pc:sldMk cId="2907524917" sldId="262"/>
            <ac:spMk id="32" creationId="{B8008E1B-8C47-77FA-55D1-6651BB4E9003}"/>
          </ac:spMkLst>
        </pc:spChg>
        <pc:spChg chg="add del mod">
          <ac:chgData name="Maneesh A M" userId="35fbd67b-35b9-4865-bbb3-802e881dc0e2" providerId="ADAL" clId="{F102C54D-7EF4-47D1-97E0-0D734B67CE28}" dt="2023-11-09T06:55:10.700" v="401" actId="6264"/>
          <ac:spMkLst>
            <pc:docMk/>
            <pc:sldMk cId="2907524917" sldId="262"/>
            <ac:spMk id="33" creationId="{47DD396B-115E-063D-40C8-624A9AE7F6E4}"/>
          </ac:spMkLst>
        </pc:spChg>
        <pc:spChg chg="add del mod">
          <ac:chgData name="Maneesh A M" userId="35fbd67b-35b9-4865-bbb3-802e881dc0e2" providerId="ADAL" clId="{F102C54D-7EF4-47D1-97E0-0D734B67CE28}" dt="2023-11-09T06:55:10.700" v="401" actId="6264"/>
          <ac:spMkLst>
            <pc:docMk/>
            <pc:sldMk cId="2907524917" sldId="262"/>
            <ac:spMk id="34" creationId="{E72973DF-A833-A3B9-E750-730DEFEC43D4}"/>
          </ac:spMkLst>
        </pc:spChg>
        <pc:spChg chg="add del mod">
          <ac:chgData name="Maneesh A M" userId="35fbd67b-35b9-4865-bbb3-802e881dc0e2" providerId="ADAL" clId="{F102C54D-7EF4-47D1-97E0-0D734B67CE28}" dt="2023-11-09T06:55:32.583" v="428" actId="6264"/>
          <ac:spMkLst>
            <pc:docMk/>
            <pc:sldMk cId="2907524917" sldId="262"/>
            <ac:spMk id="35" creationId="{0303D89E-7112-6E81-4289-8CCB290A3CD3}"/>
          </ac:spMkLst>
        </pc:spChg>
        <pc:spChg chg="add del mod">
          <ac:chgData name="Maneesh A M" userId="35fbd67b-35b9-4865-bbb3-802e881dc0e2" providerId="ADAL" clId="{F102C54D-7EF4-47D1-97E0-0D734B67CE28}" dt="2023-11-09T06:55:32.583" v="428" actId="6264"/>
          <ac:spMkLst>
            <pc:docMk/>
            <pc:sldMk cId="2907524917" sldId="262"/>
            <ac:spMk id="36" creationId="{CB7C6E22-C469-2FDD-8C41-413EED2DA335}"/>
          </ac:spMkLst>
        </pc:spChg>
        <pc:spChg chg="add del mod">
          <ac:chgData name="Maneesh A M" userId="35fbd67b-35b9-4865-bbb3-802e881dc0e2" providerId="ADAL" clId="{F102C54D-7EF4-47D1-97E0-0D734B67CE28}" dt="2023-11-09T06:55:32.583" v="428" actId="6264"/>
          <ac:spMkLst>
            <pc:docMk/>
            <pc:sldMk cId="2907524917" sldId="262"/>
            <ac:spMk id="37" creationId="{F1C90798-2A56-9677-4496-DBD505F7953E}"/>
          </ac:spMkLst>
        </pc:spChg>
        <pc:spChg chg="add del mod">
          <ac:chgData name="Maneesh A M" userId="35fbd67b-35b9-4865-bbb3-802e881dc0e2" providerId="ADAL" clId="{F102C54D-7EF4-47D1-97E0-0D734B67CE28}" dt="2023-11-09T06:55:32.583" v="428" actId="6264"/>
          <ac:spMkLst>
            <pc:docMk/>
            <pc:sldMk cId="2907524917" sldId="262"/>
            <ac:spMk id="38" creationId="{C416EA01-0D7C-187D-CF07-7A92F828980F}"/>
          </ac:spMkLst>
        </pc:spChg>
        <pc:spChg chg="add del mod">
          <ac:chgData name="Maneesh A M" userId="35fbd67b-35b9-4865-bbb3-802e881dc0e2" providerId="ADAL" clId="{F102C54D-7EF4-47D1-97E0-0D734B67CE28}" dt="2023-11-09T06:56:26.187" v="432" actId="6264"/>
          <ac:spMkLst>
            <pc:docMk/>
            <pc:sldMk cId="2907524917" sldId="262"/>
            <ac:spMk id="39" creationId="{AB4ADF4F-4D3C-ACB3-7F4F-9AC14FD510C3}"/>
          </ac:spMkLst>
        </pc:spChg>
        <pc:spChg chg="add del mod">
          <ac:chgData name="Maneesh A M" userId="35fbd67b-35b9-4865-bbb3-802e881dc0e2" providerId="ADAL" clId="{F102C54D-7EF4-47D1-97E0-0D734B67CE28}" dt="2023-11-09T06:56:26.187" v="432" actId="6264"/>
          <ac:spMkLst>
            <pc:docMk/>
            <pc:sldMk cId="2907524917" sldId="262"/>
            <ac:spMk id="40" creationId="{E7F2D5E2-9CB3-B012-56D1-8939FFC49C57}"/>
          </ac:spMkLst>
        </pc:spChg>
        <pc:spChg chg="add del mod">
          <ac:chgData name="Maneesh A M" userId="35fbd67b-35b9-4865-bbb3-802e881dc0e2" providerId="ADAL" clId="{F102C54D-7EF4-47D1-97E0-0D734B67CE28}" dt="2023-11-09T06:56:26.187" v="432" actId="6264"/>
          <ac:spMkLst>
            <pc:docMk/>
            <pc:sldMk cId="2907524917" sldId="262"/>
            <ac:spMk id="41" creationId="{3A3B4F55-A22E-A9CF-A048-7C2BDA8BF439}"/>
          </ac:spMkLst>
        </pc:spChg>
        <pc:spChg chg="add del mod">
          <ac:chgData name="Maneesh A M" userId="35fbd67b-35b9-4865-bbb3-802e881dc0e2" providerId="ADAL" clId="{F102C54D-7EF4-47D1-97E0-0D734B67CE28}" dt="2023-11-09T06:56:26.187" v="432" actId="6264"/>
          <ac:spMkLst>
            <pc:docMk/>
            <pc:sldMk cId="2907524917" sldId="262"/>
            <ac:spMk id="42" creationId="{7847C00C-87F8-70E1-FF79-346AB0E90C30}"/>
          </ac:spMkLst>
        </pc:spChg>
        <pc:spChg chg="add del mod">
          <ac:chgData name="Maneesh A M" userId="35fbd67b-35b9-4865-bbb3-802e881dc0e2" providerId="ADAL" clId="{F102C54D-7EF4-47D1-97E0-0D734B67CE28}" dt="2023-11-09T06:56:39.638" v="450" actId="6264"/>
          <ac:spMkLst>
            <pc:docMk/>
            <pc:sldMk cId="2907524917" sldId="262"/>
            <ac:spMk id="43" creationId="{8D7E9472-3487-081B-54B8-9B875F21BDBF}"/>
          </ac:spMkLst>
        </pc:spChg>
        <pc:spChg chg="add del mod">
          <ac:chgData name="Maneesh A M" userId="35fbd67b-35b9-4865-bbb3-802e881dc0e2" providerId="ADAL" clId="{F102C54D-7EF4-47D1-97E0-0D734B67CE28}" dt="2023-11-09T06:56:39.638" v="450" actId="6264"/>
          <ac:spMkLst>
            <pc:docMk/>
            <pc:sldMk cId="2907524917" sldId="262"/>
            <ac:spMk id="44" creationId="{DE36C456-483E-A5A1-4482-363004D922B7}"/>
          </ac:spMkLst>
        </pc:spChg>
        <pc:spChg chg="add del mod">
          <ac:chgData name="Maneesh A M" userId="35fbd67b-35b9-4865-bbb3-802e881dc0e2" providerId="ADAL" clId="{F102C54D-7EF4-47D1-97E0-0D734B67CE28}" dt="2023-11-09T06:56:39.638" v="450" actId="6264"/>
          <ac:spMkLst>
            <pc:docMk/>
            <pc:sldMk cId="2907524917" sldId="262"/>
            <ac:spMk id="45" creationId="{D32480DD-77D8-9C3F-97CC-ECE9160AE120}"/>
          </ac:spMkLst>
        </pc:spChg>
        <pc:spChg chg="add del mod">
          <ac:chgData name="Maneesh A M" userId="35fbd67b-35b9-4865-bbb3-802e881dc0e2" providerId="ADAL" clId="{F102C54D-7EF4-47D1-97E0-0D734B67CE28}" dt="2023-11-09T06:56:39.638" v="450" actId="6264"/>
          <ac:spMkLst>
            <pc:docMk/>
            <pc:sldMk cId="2907524917" sldId="262"/>
            <ac:spMk id="46" creationId="{C64B01A4-26C0-7A78-29D5-C508DC846828}"/>
          </ac:spMkLst>
        </pc:spChg>
        <pc:spChg chg="add del mod">
          <ac:chgData name="Maneesh A M" userId="35fbd67b-35b9-4865-bbb3-802e881dc0e2" providerId="ADAL" clId="{F102C54D-7EF4-47D1-97E0-0D734B67CE28}" dt="2023-11-09T06:56:48.712" v="452" actId="6264"/>
          <ac:spMkLst>
            <pc:docMk/>
            <pc:sldMk cId="2907524917" sldId="262"/>
            <ac:spMk id="47" creationId="{284AD42C-8D21-6A77-ED61-1585C7D908E7}"/>
          </ac:spMkLst>
        </pc:spChg>
        <pc:spChg chg="add del mod">
          <ac:chgData name="Maneesh A M" userId="35fbd67b-35b9-4865-bbb3-802e881dc0e2" providerId="ADAL" clId="{F102C54D-7EF4-47D1-97E0-0D734B67CE28}" dt="2023-11-09T06:56:48.712" v="452" actId="6264"/>
          <ac:spMkLst>
            <pc:docMk/>
            <pc:sldMk cId="2907524917" sldId="262"/>
            <ac:spMk id="48" creationId="{6C8D0DC5-0012-FDF4-A7D4-D36D42598DC8}"/>
          </ac:spMkLst>
        </pc:spChg>
        <pc:spChg chg="add del mod">
          <ac:chgData name="Maneesh A M" userId="35fbd67b-35b9-4865-bbb3-802e881dc0e2" providerId="ADAL" clId="{F102C54D-7EF4-47D1-97E0-0D734B67CE28}" dt="2023-11-09T06:56:48.712" v="452" actId="6264"/>
          <ac:spMkLst>
            <pc:docMk/>
            <pc:sldMk cId="2907524917" sldId="262"/>
            <ac:spMk id="49" creationId="{90DA023F-D34E-0F55-8E07-64C43FEEBFE5}"/>
          </ac:spMkLst>
        </pc:spChg>
        <pc:spChg chg="add del mod">
          <ac:chgData name="Maneesh A M" userId="35fbd67b-35b9-4865-bbb3-802e881dc0e2" providerId="ADAL" clId="{F102C54D-7EF4-47D1-97E0-0D734B67CE28}" dt="2023-11-09T06:56:48.712" v="452" actId="6264"/>
          <ac:spMkLst>
            <pc:docMk/>
            <pc:sldMk cId="2907524917" sldId="262"/>
            <ac:spMk id="50" creationId="{EF1ADCEA-56DF-5B88-C21F-FE46A2CE1F8E}"/>
          </ac:spMkLst>
        </pc:spChg>
        <pc:grpChg chg="mod">
          <ac:chgData name="Maneesh A M" userId="35fbd67b-35b9-4865-bbb3-802e881dc0e2" providerId="ADAL" clId="{F102C54D-7EF4-47D1-97E0-0D734B67CE28}" dt="2023-11-09T06:35:28.844" v="0"/>
          <ac:grpSpMkLst>
            <pc:docMk/>
            <pc:sldMk cId="2907524917" sldId="262"/>
            <ac:grpSpMk id="27" creationId="{D27FA5A7-D091-736B-B819-E6CCE188011B}"/>
          </ac:grpSpMkLst>
        </pc:grpChg>
        <pc:grpChg chg="mod">
          <ac:chgData name="Maneesh A M" userId="35fbd67b-35b9-4865-bbb3-802e881dc0e2" providerId="ADAL" clId="{F102C54D-7EF4-47D1-97E0-0D734B67CE28}" dt="2023-11-09T06:35:28.844" v="0"/>
          <ac:grpSpMkLst>
            <pc:docMk/>
            <pc:sldMk cId="2907524917" sldId="262"/>
            <ac:grpSpMk id="28" creationId="{F6352E41-F40E-0AF5-3454-ADDA5D6953B2}"/>
          </ac:grpSpMkLst>
        </pc:grpChg>
        <pc:cxnChg chg="mod">
          <ac:chgData name="Maneesh A M" userId="35fbd67b-35b9-4865-bbb3-802e881dc0e2" providerId="ADAL" clId="{F102C54D-7EF4-47D1-97E0-0D734B67CE28}" dt="2023-11-09T06:35:28.844" v="0"/>
          <ac:cxnSpMkLst>
            <pc:docMk/>
            <pc:sldMk cId="2907524917" sldId="262"/>
            <ac:cxnSpMk id="4" creationId="{900C69CF-6AD9-7FF7-F7DB-A6E7E524CE72}"/>
          </ac:cxnSpMkLst>
        </pc:cxnChg>
      </pc:sldChg>
      <pc:sldChg chg="addSp delSp modSp mod chgLayout">
        <pc:chgData name="Maneesh A M" userId="35fbd67b-35b9-4865-bbb3-802e881dc0e2" providerId="ADAL" clId="{F102C54D-7EF4-47D1-97E0-0D734B67CE28}" dt="2023-11-10T10:11:04.487" v="1783" actId="6264"/>
        <pc:sldMkLst>
          <pc:docMk/>
          <pc:sldMk cId="2127039347" sldId="263"/>
        </pc:sldMkLst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2127039347" sldId="263"/>
            <ac:spMk id="2" creationId="{D714958B-2FE1-2F07-5B71-801E9F248F27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2127039347" sldId="263"/>
            <ac:spMk id="4" creationId="{87E65756-835F-E349-651E-787234233F69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2127039347" sldId="263"/>
            <ac:spMk id="5" creationId="{886E18BB-F9AD-367F-4F9B-44568667882A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2127039347" sldId="263"/>
            <ac:spMk id="6" creationId="{4C8E6402-9A13-66CB-4575-5F6CC21CAB9F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2127039347" sldId="263"/>
            <ac:spMk id="7" creationId="{40B6BF4C-3AD8-B15E-5FFF-ACE01CD3AB7D}"/>
          </ac:spMkLst>
        </pc:spChg>
        <pc:spChg chg="add del mod">
          <ac:chgData name="Maneesh A M" userId="35fbd67b-35b9-4865-bbb3-802e881dc0e2" providerId="ADAL" clId="{F102C54D-7EF4-47D1-97E0-0D734B67CE28}" dt="2023-11-10T10:11:04.487" v="1783" actId="6264"/>
          <ac:spMkLst>
            <pc:docMk/>
            <pc:sldMk cId="2127039347" sldId="263"/>
            <ac:spMk id="8" creationId="{FC48A9A0-CE9F-EC0E-3BCB-1D2797F2E8C8}"/>
          </ac:spMkLst>
        </pc:spChg>
        <pc:spChg chg="mod ord">
          <ac:chgData name="Maneesh A M" userId="35fbd67b-35b9-4865-bbb3-802e881dc0e2" providerId="ADAL" clId="{F102C54D-7EF4-47D1-97E0-0D734B67CE28}" dt="2023-11-10T10:11:04.487" v="1783" actId="6264"/>
          <ac:spMkLst>
            <pc:docMk/>
            <pc:sldMk cId="2127039347" sldId="263"/>
            <ac:spMk id="9" creationId="{17E8DB52-B837-3528-948D-BBE00589785D}"/>
          </ac:spMkLst>
        </pc:spChg>
        <pc:spChg chg="mod ord">
          <ac:chgData name="Maneesh A M" userId="35fbd67b-35b9-4865-bbb3-802e881dc0e2" providerId="ADAL" clId="{F102C54D-7EF4-47D1-97E0-0D734B67CE28}" dt="2023-11-10T10:11:04.487" v="1783" actId="6264"/>
          <ac:spMkLst>
            <pc:docMk/>
            <pc:sldMk cId="2127039347" sldId="263"/>
            <ac:spMk id="10" creationId="{8848B0A7-E329-3EB5-CB37-5382F87ACDB8}"/>
          </ac:spMkLst>
        </pc:spChg>
        <pc:spChg chg="add del mod">
          <ac:chgData name="Maneesh A M" userId="35fbd67b-35b9-4865-bbb3-802e881dc0e2" providerId="ADAL" clId="{F102C54D-7EF4-47D1-97E0-0D734B67CE28}" dt="2023-11-10T10:11:04.487" v="1783" actId="6264"/>
          <ac:spMkLst>
            <pc:docMk/>
            <pc:sldMk cId="2127039347" sldId="263"/>
            <ac:spMk id="11" creationId="{1DBBEBD0-877E-53DB-A73B-20E852C56CA9}"/>
          </ac:spMkLst>
        </pc:spChg>
        <pc:spChg chg="add del mod">
          <ac:chgData name="Maneesh A M" userId="35fbd67b-35b9-4865-bbb3-802e881dc0e2" providerId="ADAL" clId="{F102C54D-7EF4-47D1-97E0-0D734B67CE28}" dt="2023-11-10T10:11:04.487" v="1783" actId="6264"/>
          <ac:spMkLst>
            <pc:docMk/>
            <pc:sldMk cId="2127039347" sldId="263"/>
            <ac:spMk id="12" creationId="{F9600902-95DC-E16E-1DB9-4EED626FBAB8}"/>
          </ac:spMkLst>
        </pc:spChg>
        <pc:spChg chg="add del mod">
          <ac:chgData name="Maneesh A M" userId="35fbd67b-35b9-4865-bbb3-802e881dc0e2" providerId="ADAL" clId="{F102C54D-7EF4-47D1-97E0-0D734B67CE28}" dt="2023-11-09T06:36:37.694" v="18" actId="6264"/>
          <ac:spMkLst>
            <pc:docMk/>
            <pc:sldMk cId="2127039347" sldId="263"/>
            <ac:spMk id="15" creationId="{6502442D-C67D-5AFF-C89B-403804525DB1}"/>
          </ac:spMkLst>
        </pc:spChg>
        <pc:spChg chg="add del mod">
          <ac:chgData name="Maneesh A M" userId="35fbd67b-35b9-4865-bbb3-802e881dc0e2" providerId="ADAL" clId="{F102C54D-7EF4-47D1-97E0-0D734B67CE28}" dt="2023-11-09T06:36:37.694" v="18" actId="6264"/>
          <ac:spMkLst>
            <pc:docMk/>
            <pc:sldMk cId="2127039347" sldId="263"/>
            <ac:spMk id="17" creationId="{576EF76A-10B9-2DA5-8179-29CC5A3E7158}"/>
          </ac:spMkLst>
        </pc:spChg>
        <pc:spChg chg="add del mod">
          <ac:chgData name="Maneesh A M" userId="35fbd67b-35b9-4865-bbb3-802e881dc0e2" providerId="ADAL" clId="{F102C54D-7EF4-47D1-97E0-0D734B67CE28}" dt="2023-11-09T06:36:37.694" v="18" actId="6264"/>
          <ac:spMkLst>
            <pc:docMk/>
            <pc:sldMk cId="2127039347" sldId="263"/>
            <ac:spMk id="18" creationId="{9FFF0241-D608-6832-7029-706BFC5344FF}"/>
          </ac:spMkLst>
        </pc:spChg>
        <pc:spChg chg="add del mod">
          <ac:chgData name="Maneesh A M" userId="35fbd67b-35b9-4865-bbb3-802e881dc0e2" providerId="ADAL" clId="{F102C54D-7EF4-47D1-97E0-0D734B67CE28}" dt="2023-11-09T07:09:50.429" v="1026" actId="6264"/>
          <ac:spMkLst>
            <pc:docMk/>
            <pc:sldMk cId="2127039347" sldId="263"/>
            <ac:spMk id="19" creationId="{0B46AD19-DCE0-CD41-1B0B-02599095C91F}"/>
          </ac:spMkLst>
        </pc:spChg>
        <pc:spChg chg="add del mod">
          <ac:chgData name="Maneesh A M" userId="35fbd67b-35b9-4865-bbb3-802e881dc0e2" providerId="ADAL" clId="{F102C54D-7EF4-47D1-97E0-0D734B67CE28}" dt="2023-11-09T07:09:50.429" v="1026" actId="6264"/>
          <ac:spMkLst>
            <pc:docMk/>
            <pc:sldMk cId="2127039347" sldId="263"/>
            <ac:spMk id="20" creationId="{1D086DCB-DB9C-0467-63E7-D4E56A2C17DE}"/>
          </ac:spMkLst>
        </pc:spChg>
        <pc:spChg chg="add del mod">
          <ac:chgData name="Maneesh A M" userId="35fbd67b-35b9-4865-bbb3-802e881dc0e2" providerId="ADAL" clId="{F102C54D-7EF4-47D1-97E0-0D734B67CE28}" dt="2023-11-09T07:09:50.429" v="1026" actId="6264"/>
          <ac:spMkLst>
            <pc:docMk/>
            <pc:sldMk cId="2127039347" sldId="263"/>
            <ac:spMk id="21" creationId="{4319020D-D22F-86E3-1E47-F6D6DDE5C576}"/>
          </ac:spMkLst>
        </pc:spChg>
        <pc:spChg chg="add del mod">
          <ac:chgData name="Maneesh A M" userId="35fbd67b-35b9-4865-bbb3-802e881dc0e2" providerId="ADAL" clId="{F102C54D-7EF4-47D1-97E0-0D734B67CE28}" dt="2023-11-09T07:09:59.597" v="1028" actId="6264"/>
          <ac:spMkLst>
            <pc:docMk/>
            <pc:sldMk cId="2127039347" sldId="263"/>
            <ac:spMk id="22" creationId="{F5B99BEA-9E31-6748-FF54-90CB6915EFC0}"/>
          </ac:spMkLst>
        </pc:spChg>
        <pc:spChg chg="add del mod">
          <ac:chgData name="Maneesh A M" userId="35fbd67b-35b9-4865-bbb3-802e881dc0e2" providerId="ADAL" clId="{F102C54D-7EF4-47D1-97E0-0D734B67CE28}" dt="2023-11-09T07:09:59.597" v="1028" actId="6264"/>
          <ac:spMkLst>
            <pc:docMk/>
            <pc:sldMk cId="2127039347" sldId="263"/>
            <ac:spMk id="23" creationId="{C567893F-5099-2376-20E5-E78DD376966E}"/>
          </ac:spMkLst>
        </pc:spChg>
        <pc:spChg chg="add del mod">
          <ac:chgData name="Maneesh A M" userId="35fbd67b-35b9-4865-bbb3-802e881dc0e2" providerId="ADAL" clId="{F102C54D-7EF4-47D1-97E0-0D734B67CE28}" dt="2023-11-09T07:09:59.597" v="1028" actId="6264"/>
          <ac:spMkLst>
            <pc:docMk/>
            <pc:sldMk cId="2127039347" sldId="263"/>
            <ac:spMk id="24" creationId="{84FB5411-3D7D-85A0-06FC-B7FE728B97A5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2127039347" sldId="263"/>
            <ac:spMk id="25" creationId="{A0D23606-F6EC-7932-6A40-E90DF067B7CF}"/>
          </ac:spMkLst>
        </pc:spChg>
        <pc:spChg chg="add del mod">
          <ac:chgData name="Maneesh A M" userId="35fbd67b-35b9-4865-bbb3-802e881dc0e2" providerId="ADAL" clId="{F102C54D-7EF4-47D1-97E0-0D734B67CE28}" dt="2023-11-09T07:10:11.387" v="1052" actId="6264"/>
          <ac:spMkLst>
            <pc:docMk/>
            <pc:sldMk cId="2127039347" sldId="263"/>
            <ac:spMk id="26" creationId="{194C250B-901D-383C-BCE3-4C709D34DF8E}"/>
          </ac:spMkLst>
        </pc:spChg>
        <pc:spChg chg="add del mod">
          <ac:chgData name="Maneesh A M" userId="35fbd67b-35b9-4865-bbb3-802e881dc0e2" providerId="ADAL" clId="{F102C54D-7EF4-47D1-97E0-0D734B67CE28}" dt="2023-11-09T07:10:11.387" v="1052" actId="6264"/>
          <ac:spMkLst>
            <pc:docMk/>
            <pc:sldMk cId="2127039347" sldId="263"/>
            <ac:spMk id="27" creationId="{132EBEB3-9689-17D1-9142-21B46C107791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2127039347" sldId="263"/>
            <ac:spMk id="28" creationId="{F4E0C819-BEC6-9F18-520F-AC815B348ED1}"/>
          </ac:spMkLst>
        </pc:spChg>
        <pc:spChg chg="add del mod">
          <ac:chgData name="Maneesh A M" userId="35fbd67b-35b9-4865-bbb3-802e881dc0e2" providerId="ADAL" clId="{F102C54D-7EF4-47D1-97E0-0D734B67CE28}" dt="2023-11-09T07:10:11.387" v="1052" actId="6264"/>
          <ac:spMkLst>
            <pc:docMk/>
            <pc:sldMk cId="2127039347" sldId="263"/>
            <ac:spMk id="29" creationId="{B0D9F943-F4E1-E06F-5AF4-E8D6E15CA1EE}"/>
          </ac:spMkLst>
        </pc:spChg>
        <pc:spChg chg="add del mod">
          <ac:chgData name="Maneesh A M" userId="35fbd67b-35b9-4865-bbb3-802e881dc0e2" providerId="ADAL" clId="{F102C54D-7EF4-47D1-97E0-0D734B67CE28}" dt="2023-11-09T07:10:33.364" v="1059" actId="6264"/>
          <ac:spMkLst>
            <pc:docMk/>
            <pc:sldMk cId="2127039347" sldId="263"/>
            <ac:spMk id="30" creationId="{A8C9108E-D2E3-3433-07B7-26391F8BECDF}"/>
          </ac:spMkLst>
        </pc:spChg>
        <pc:spChg chg="add del mod">
          <ac:chgData name="Maneesh A M" userId="35fbd67b-35b9-4865-bbb3-802e881dc0e2" providerId="ADAL" clId="{F102C54D-7EF4-47D1-97E0-0D734B67CE28}" dt="2023-11-09T07:10:33.364" v="1059" actId="6264"/>
          <ac:spMkLst>
            <pc:docMk/>
            <pc:sldMk cId="2127039347" sldId="263"/>
            <ac:spMk id="32" creationId="{13D90504-0C16-8086-5A79-684B7CD17D48}"/>
          </ac:spMkLst>
        </pc:spChg>
        <pc:spChg chg="add del mod">
          <ac:chgData name="Maneesh A M" userId="35fbd67b-35b9-4865-bbb3-802e881dc0e2" providerId="ADAL" clId="{F102C54D-7EF4-47D1-97E0-0D734B67CE28}" dt="2023-11-09T07:10:33.364" v="1059" actId="6264"/>
          <ac:spMkLst>
            <pc:docMk/>
            <pc:sldMk cId="2127039347" sldId="263"/>
            <ac:spMk id="33" creationId="{69132EAD-65F3-0394-3A16-DC0801F0E57A}"/>
          </ac:spMkLst>
        </pc:spChg>
        <pc:picChg chg="mod ord">
          <ac:chgData name="Maneesh A M" userId="35fbd67b-35b9-4865-bbb3-802e881dc0e2" providerId="ADAL" clId="{F102C54D-7EF4-47D1-97E0-0D734B67CE28}" dt="2023-11-10T10:11:04.487" v="1783" actId="6264"/>
          <ac:picMkLst>
            <pc:docMk/>
            <pc:sldMk cId="2127039347" sldId="263"/>
            <ac:picMk id="13" creationId="{66E13ECA-1346-21D9-25BF-347F284077DD}"/>
          </ac:picMkLst>
        </pc:picChg>
        <pc:cxnChg chg="mod">
          <ac:chgData name="Maneesh A M" userId="35fbd67b-35b9-4865-bbb3-802e881dc0e2" providerId="ADAL" clId="{F102C54D-7EF4-47D1-97E0-0D734B67CE28}" dt="2023-11-09T06:35:28.844" v="0"/>
          <ac:cxnSpMkLst>
            <pc:docMk/>
            <pc:sldMk cId="2127039347" sldId="263"/>
            <ac:cxnSpMk id="3" creationId="{B69F0A84-818B-0570-8FCA-44E23BE6C855}"/>
          </ac:cxnSpMkLst>
        </pc:cxnChg>
        <pc:cxnChg chg="mod">
          <ac:chgData name="Maneesh A M" userId="35fbd67b-35b9-4865-bbb3-802e881dc0e2" providerId="ADAL" clId="{F102C54D-7EF4-47D1-97E0-0D734B67CE28}" dt="2023-11-09T06:35:28.844" v="0"/>
          <ac:cxnSpMkLst>
            <pc:docMk/>
            <pc:sldMk cId="2127039347" sldId="263"/>
            <ac:cxnSpMk id="31" creationId="{F3274421-A6A1-02D7-FAC5-8079D982B909}"/>
          </ac:cxnSpMkLst>
        </pc:cxnChg>
      </pc:sldChg>
      <pc:sldChg chg="addSp delSp modSp mod chgLayout">
        <pc:chgData name="Maneesh A M" userId="35fbd67b-35b9-4865-bbb3-802e881dc0e2" providerId="ADAL" clId="{F102C54D-7EF4-47D1-97E0-0D734B67CE28}" dt="2023-11-10T10:09:49.193" v="1758" actId="207"/>
        <pc:sldMkLst>
          <pc:docMk/>
          <pc:sldMk cId="1949744735" sldId="264"/>
        </pc:sldMkLst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949744735" sldId="264"/>
            <ac:spMk id="3" creationId="{A922B34C-F73F-9DCD-60AC-AEB609F050DE}"/>
          </ac:spMkLst>
        </pc:spChg>
        <pc:spChg chg="mod ord">
          <ac:chgData name="Maneesh A M" userId="35fbd67b-35b9-4865-bbb3-802e881dc0e2" providerId="ADAL" clId="{F102C54D-7EF4-47D1-97E0-0D734B67CE28}" dt="2023-11-10T10:09:49.193" v="1758" actId="207"/>
          <ac:spMkLst>
            <pc:docMk/>
            <pc:sldMk cId="1949744735" sldId="264"/>
            <ac:spMk id="4" creationId="{5CC47D4F-834F-9BF8-F19D-58763365340E}"/>
          </ac:spMkLst>
        </pc:spChg>
        <pc:spChg chg="add del mod">
          <ac:chgData name="Maneesh A M" userId="35fbd67b-35b9-4865-bbb3-802e881dc0e2" providerId="ADAL" clId="{F102C54D-7EF4-47D1-97E0-0D734B67CE28}" dt="2023-11-09T06:57:52.902" v="456" actId="6264"/>
          <ac:spMkLst>
            <pc:docMk/>
            <pc:sldMk cId="1949744735" sldId="264"/>
            <ac:spMk id="5" creationId="{6922C6AD-56CF-4E09-D1C6-7D5FCFDB5354}"/>
          </ac:spMkLst>
        </pc:spChg>
        <pc:spChg chg="add del mod">
          <ac:chgData name="Maneesh A M" userId="35fbd67b-35b9-4865-bbb3-802e881dc0e2" providerId="ADAL" clId="{F102C54D-7EF4-47D1-97E0-0D734B67CE28}" dt="2023-11-10T10:09:45.866" v="1757" actId="6264"/>
          <ac:spMkLst>
            <pc:docMk/>
            <pc:sldMk cId="1949744735" sldId="264"/>
            <ac:spMk id="5" creationId="{80FC3A23-F860-C5E7-41E3-0F9766A05CD3}"/>
          </ac:spMkLst>
        </pc:spChg>
        <pc:spChg chg="add del mod">
          <ac:chgData name="Maneesh A M" userId="35fbd67b-35b9-4865-bbb3-802e881dc0e2" providerId="ADAL" clId="{F102C54D-7EF4-47D1-97E0-0D734B67CE28}" dt="2023-11-10T08:57:39.204" v="1078" actId="6264"/>
          <ac:spMkLst>
            <pc:docMk/>
            <pc:sldMk cId="1949744735" sldId="264"/>
            <ac:spMk id="5" creationId="{FC2937B7-6343-BCD9-A2B0-00B3E8B6ED23}"/>
          </ac:spMkLst>
        </pc:spChg>
        <pc:spChg chg="add del mod">
          <ac:chgData name="Maneesh A M" userId="35fbd67b-35b9-4865-bbb3-802e881dc0e2" providerId="ADAL" clId="{F102C54D-7EF4-47D1-97E0-0D734B67CE28}" dt="2023-11-09T06:58:03.913" v="474" actId="6264"/>
          <ac:spMkLst>
            <pc:docMk/>
            <pc:sldMk cId="1949744735" sldId="264"/>
            <ac:spMk id="6" creationId="{15797453-139D-8AEF-5366-FBB4186E4088}"/>
          </ac:spMkLst>
        </pc:spChg>
        <pc:spChg chg="add del mod">
          <ac:chgData name="Maneesh A M" userId="35fbd67b-35b9-4865-bbb3-802e881dc0e2" providerId="ADAL" clId="{F102C54D-7EF4-47D1-97E0-0D734B67CE28}" dt="2023-11-10T09:10:45.989" v="1449" actId="6264"/>
          <ac:spMkLst>
            <pc:docMk/>
            <pc:sldMk cId="1949744735" sldId="264"/>
            <ac:spMk id="6" creationId="{A1ED66A7-43C7-7DFA-44F7-1E7D3C13EFB7}"/>
          </ac:spMkLst>
        </pc:spChg>
        <pc:spChg chg="add del mod">
          <ac:chgData name="Maneesh A M" userId="35fbd67b-35b9-4865-bbb3-802e881dc0e2" providerId="ADAL" clId="{F102C54D-7EF4-47D1-97E0-0D734B67CE28}" dt="2023-11-10T10:09:45.866" v="1757" actId="6264"/>
          <ac:spMkLst>
            <pc:docMk/>
            <pc:sldMk cId="1949744735" sldId="264"/>
            <ac:spMk id="6" creationId="{C5A7AE82-3EB0-F32F-6893-DC2BF3D45213}"/>
          </ac:spMkLst>
        </pc:spChg>
        <pc:spChg chg="add del mod">
          <ac:chgData name="Maneesh A M" userId="35fbd67b-35b9-4865-bbb3-802e881dc0e2" providerId="ADAL" clId="{F102C54D-7EF4-47D1-97E0-0D734B67CE28}" dt="2023-11-09T06:58:13.161" v="485" actId="6264"/>
          <ac:spMkLst>
            <pc:docMk/>
            <pc:sldMk cId="1949744735" sldId="264"/>
            <ac:spMk id="7" creationId="{1F8AD49D-3047-52BE-2883-4A106B0863A3}"/>
          </ac:spMkLst>
        </pc:spChg>
        <pc:spChg chg="add mod ord">
          <ac:chgData name="Maneesh A M" userId="35fbd67b-35b9-4865-bbb3-802e881dc0e2" providerId="ADAL" clId="{F102C54D-7EF4-47D1-97E0-0D734B67CE28}" dt="2023-11-10T10:09:45.866" v="1757" actId="6264"/>
          <ac:spMkLst>
            <pc:docMk/>
            <pc:sldMk cId="1949744735" sldId="264"/>
            <ac:spMk id="7" creationId="{2CC2C02F-002F-3284-31E6-07EACC651FEF}"/>
          </ac:spMkLst>
        </pc:spChg>
        <pc:spChg chg="add mod ord">
          <ac:chgData name="Maneesh A M" userId="35fbd67b-35b9-4865-bbb3-802e881dc0e2" providerId="ADAL" clId="{F102C54D-7EF4-47D1-97E0-0D734B67CE28}" dt="2023-11-10T10:09:45.866" v="1757" actId="6264"/>
          <ac:spMkLst>
            <pc:docMk/>
            <pc:sldMk cId="1949744735" sldId="264"/>
            <ac:spMk id="8" creationId="{BFFE6D2B-96AD-A3D0-34AA-CE63B93103FB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949744735" sldId="264"/>
            <ac:spMk id="10" creationId="{5A4329D5-CE9F-5893-1754-45A5D1955E76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949744735" sldId="264"/>
            <ac:spMk id="11" creationId="{CAB87540-35AE-4743-DF2C-BF5F8381590C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949744735" sldId="264"/>
            <ac:spMk id="12" creationId="{F6F45162-D547-70B7-6C3A-B3F3114BA5CE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949744735" sldId="264"/>
            <ac:spMk id="13" creationId="{7C73A5EE-E2A6-66D6-422D-772F0997926F}"/>
          </ac:spMkLst>
        </pc:spChg>
        <pc:spChg chg="add mod ord">
          <ac:chgData name="Maneesh A M" userId="35fbd67b-35b9-4865-bbb3-802e881dc0e2" providerId="ADAL" clId="{F102C54D-7EF4-47D1-97E0-0D734B67CE28}" dt="2023-11-10T10:09:45.866" v="1757" actId="6264"/>
          <ac:spMkLst>
            <pc:docMk/>
            <pc:sldMk cId="1949744735" sldId="264"/>
            <ac:spMk id="14" creationId="{2F66D1E2-D9E1-4AFE-FDEF-EBE28540EC4A}"/>
          </ac:spMkLst>
        </pc:spChg>
        <pc:spChg chg="add mod ord">
          <ac:chgData name="Maneesh A M" userId="35fbd67b-35b9-4865-bbb3-802e881dc0e2" providerId="ADAL" clId="{F102C54D-7EF4-47D1-97E0-0D734B67CE28}" dt="2023-11-10T10:09:45.866" v="1757" actId="6264"/>
          <ac:spMkLst>
            <pc:docMk/>
            <pc:sldMk cId="1949744735" sldId="264"/>
            <ac:spMk id="15" creationId="{5511FC59-8022-B6A4-D38B-7A85D5832C03}"/>
          </ac:spMkLst>
        </pc:spChg>
        <pc:spChg chg="add del mod">
          <ac:chgData name="Maneesh A M" userId="35fbd67b-35b9-4865-bbb3-802e881dc0e2" providerId="ADAL" clId="{F102C54D-7EF4-47D1-97E0-0D734B67CE28}" dt="2023-11-10T10:09:45.866" v="1757" actId="6264"/>
          <ac:spMkLst>
            <pc:docMk/>
            <pc:sldMk cId="1949744735" sldId="264"/>
            <ac:spMk id="16" creationId="{D59EB61E-BBEA-4BEF-8928-9FCA0653AAA8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949744735" sldId="264"/>
            <ac:spMk id="17" creationId="{461C2976-7896-E29E-9502-EE5E660B6771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949744735" sldId="264"/>
            <ac:spMk id="18" creationId="{8EBBDD1E-1D46-6B36-9A88-0801DC1C529F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949744735" sldId="264"/>
            <ac:spMk id="19" creationId="{646D390B-659E-D8E9-A955-BDFC165301BC}"/>
          </ac:spMkLst>
        </pc:spChg>
        <pc:spChg chg="mod">
          <ac:chgData name="Maneesh A M" userId="35fbd67b-35b9-4865-bbb3-802e881dc0e2" providerId="ADAL" clId="{F102C54D-7EF4-47D1-97E0-0D734B67CE28}" dt="2023-11-10T09:10:47.980" v="1450" actId="21"/>
          <ac:spMkLst>
            <pc:docMk/>
            <pc:sldMk cId="1949744735" sldId="264"/>
            <ac:spMk id="20" creationId="{20A2B9E6-FCFF-2FBE-939E-77435FEB2DD7}"/>
          </ac:spMkLst>
        </pc:spChg>
        <pc:spChg chg="add del mod">
          <ac:chgData name="Maneesh A M" userId="35fbd67b-35b9-4865-bbb3-802e881dc0e2" providerId="ADAL" clId="{F102C54D-7EF4-47D1-97E0-0D734B67CE28}" dt="2023-11-10T10:09:45.866" v="1757" actId="6264"/>
          <ac:spMkLst>
            <pc:docMk/>
            <pc:sldMk cId="1949744735" sldId="264"/>
            <ac:spMk id="21" creationId="{75A7D45A-20DB-0A29-FCB2-354D00BB2329}"/>
          </ac:spMkLst>
        </pc:spChg>
        <pc:spChg chg="add del mod">
          <ac:chgData name="Maneesh A M" userId="35fbd67b-35b9-4865-bbb3-802e881dc0e2" providerId="ADAL" clId="{F102C54D-7EF4-47D1-97E0-0D734B67CE28}" dt="2023-11-10T10:09:45.866" v="1757" actId="6264"/>
          <ac:spMkLst>
            <pc:docMk/>
            <pc:sldMk cId="1949744735" sldId="264"/>
            <ac:spMk id="22" creationId="{AB7B1E3F-B5C9-C31D-ACB1-080FD1A9782A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949744735" sldId="264"/>
            <ac:spMk id="24" creationId="{74A8F518-CB75-FD39-7624-9FB8763EDE2C}"/>
          </ac:spMkLst>
        </pc:spChg>
        <pc:spChg chg="mod">
          <ac:chgData name="Maneesh A M" userId="35fbd67b-35b9-4865-bbb3-802e881dc0e2" providerId="ADAL" clId="{F102C54D-7EF4-47D1-97E0-0D734B67CE28}" dt="2023-11-10T09:10:51.105" v="1452" actId="21"/>
          <ac:spMkLst>
            <pc:docMk/>
            <pc:sldMk cId="1949744735" sldId="264"/>
            <ac:spMk id="27" creationId="{2E384BF1-95FC-306A-12EB-BFC85C979F47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949744735" sldId="264"/>
            <ac:spMk id="28" creationId="{E80B49BA-E7F0-1365-436B-9893314A4A21}"/>
          </ac:spMkLst>
        </pc:spChg>
        <pc:spChg chg="mod">
          <ac:chgData name="Maneesh A M" userId="35fbd67b-35b9-4865-bbb3-802e881dc0e2" providerId="ADAL" clId="{F102C54D-7EF4-47D1-97E0-0D734B67CE28}" dt="2023-11-10T09:10:55.587" v="1454" actId="21"/>
          <ac:spMkLst>
            <pc:docMk/>
            <pc:sldMk cId="1949744735" sldId="264"/>
            <ac:spMk id="29" creationId="{F6951C94-3BF4-6AA4-B4F5-671F6ABFF818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949744735" sldId="264"/>
            <ac:spMk id="30" creationId="{5DA893E2-714E-5EB9-AC4B-F565E538C661}"/>
          </ac:spMkLst>
        </pc:spChg>
        <pc:spChg chg="mod">
          <ac:chgData name="Maneesh A M" userId="35fbd67b-35b9-4865-bbb3-802e881dc0e2" providerId="ADAL" clId="{F102C54D-7EF4-47D1-97E0-0D734B67CE28}" dt="2023-11-10T09:11:00.200" v="1456" actId="21"/>
          <ac:spMkLst>
            <pc:docMk/>
            <pc:sldMk cId="1949744735" sldId="264"/>
            <ac:spMk id="31" creationId="{4260468F-FD3B-6612-F1AC-98550EDACF10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949744735" sldId="264"/>
            <ac:spMk id="32" creationId="{267F1AE2-8A64-7BD5-20ED-1514A6A25672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949744735" sldId="264"/>
            <ac:spMk id="38" creationId="{BB63D7CA-1111-8808-728F-E7FE2B076820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949744735" sldId="264"/>
            <ac:spMk id="39" creationId="{4D4158B8-0966-CEB1-A9DF-58398EA026F8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949744735" sldId="264"/>
            <ac:spMk id="46" creationId="{07DDCAA8-80E8-722A-997B-D0C67BADC20B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949744735" sldId="264"/>
            <ac:spMk id="47" creationId="{F62988BD-657F-EE5E-6628-D1635B75983F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949744735" sldId="264"/>
            <ac:spMk id="48" creationId="{CE21A0C1-E2D8-3A49-50D9-E6A1EC66D954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949744735" sldId="264"/>
            <ac:spMk id="49" creationId="{45A3D96F-178B-75AA-1912-1B5A4DCD4331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949744735" sldId="264"/>
            <ac:spMk id="51" creationId="{CAF7A059-6CD1-91B1-E2AA-407BE2589A87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949744735" sldId="264"/>
            <ac:spMk id="54" creationId="{6566C5A2-2E27-E390-2D7E-37FE26766FA3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949744735" sldId="264"/>
            <ac:spMk id="56" creationId="{9FCC2E56-69F0-2C67-345C-FE92D87E7450}"/>
          </ac:spMkLst>
        </pc:spChg>
        <pc:spChg chg="mod">
          <ac:chgData name="Maneesh A M" userId="35fbd67b-35b9-4865-bbb3-802e881dc0e2" providerId="ADAL" clId="{F102C54D-7EF4-47D1-97E0-0D734B67CE28}" dt="2023-11-10T08:57:57.148" v="1090" actId="14100"/>
          <ac:spMkLst>
            <pc:docMk/>
            <pc:sldMk cId="1949744735" sldId="264"/>
            <ac:spMk id="57" creationId="{CC2EC1E7-C6C7-12A7-1B53-9C9F10C45DC5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949744735" sldId="264"/>
            <ac:spMk id="58" creationId="{1F1ECBFC-4E8E-2BDF-67EA-7CE691C07255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949744735" sldId="264"/>
            <ac:spMk id="59" creationId="{3D425D3B-38B8-C4A8-42C3-64700A6CF2C3}"/>
          </ac:spMkLst>
        </pc:spChg>
        <pc:grpChg chg="add mod">
          <ac:chgData name="Maneesh A M" userId="35fbd67b-35b9-4865-bbb3-802e881dc0e2" providerId="ADAL" clId="{F102C54D-7EF4-47D1-97E0-0D734B67CE28}" dt="2023-11-10T08:57:37.603" v="1077" actId="164"/>
          <ac:grpSpMkLst>
            <pc:docMk/>
            <pc:sldMk cId="1949744735" sldId="264"/>
            <ac:grpSpMk id="2" creationId="{047407F0-16CA-45C4-6A0F-74CEA0AAB5C0}"/>
          </ac:grpSpMkLst>
        </pc:grpChg>
        <pc:grpChg chg="mod">
          <ac:chgData name="Maneesh A M" userId="35fbd67b-35b9-4865-bbb3-802e881dc0e2" providerId="ADAL" clId="{F102C54D-7EF4-47D1-97E0-0D734B67CE28}" dt="2023-11-09T06:35:28.844" v="0"/>
          <ac:grpSpMkLst>
            <pc:docMk/>
            <pc:sldMk cId="1949744735" sldId="264"/>
            <ac:grpSpMk id="9" creationId="{75FE59F8-EC57-574A-919C-EE44653862D4}"/>
          </ac:grpSpMkLst>
        </pc:grpChg>
        <pc:grpChg chg="mod">
          <ac:chgData name="Maneesh A M" userId="35fbd67b-35b9-4865-bbb3-802e881dc0e2" providerId="ADAL" clId="{F102C54D-7EF4-47D1-97E0-0D734B67CE28}" dt="2023-11-10T08:57:37.603" v="1077" actId="164"/>
          <ac:grpSpMkLst>
            <pc:docMk/>
            <pc:sldMk cId="1949744735" sldId="264"/>
            <ac:grpSpMk id="33" creationId="{F6BFB1F8-5AC9-CC1F-8971-2ABEB70FB66D}"/>
          </ac:grpSpMkLst>
        </pc:grpChg>
        <pc:grpChg chg="mod">
          <ac:chgData name="Maneesh A M" userId="35fbd67b-35b9-4865-bbb3-802e881dc0e2" providerId="ADAL" clId="{F102C54D-7EF4-47D1-97E0-0D734B67CE28}" dt="2023-11-10T08:57:37.603" v="1077" actId="164"/>
          <ac:grpSpMkLst>
            <pc:docMk/>
            <pc:sldMk cId="1949744735" sldId="264"/>
            <ac:grpSpMk id="34" creationId="{9D2023D5-E69E-4DF2-CF14-FC679A7CA23D}"/>
          </ac:grpSpMkLst>
        </pc:grpChg>
        <pc:grpChg chg="mod">
          <ac:chgData name="Maneesh A M" userId="35fbd67b-35b9-4865-bbb3-802e881dc0e2" providerId="ADAL" clId="{F102C54D-7EF4-47D1-97E0-0D734B67CE28}" dt="2023-11-10T08:57:37.603" v="1077" actId="164"/>
          <ac:grpSpMkLst>
            <pc:docMk/>
            <pc:sldMk cId="1949744735" sldId="264"/>
            <ac:grpSpMk id="35" creationId="{47BD4648-3871-92B2-764B-42E6B28A1FB7}"/>
          </ac:grpSpMkLst>
        </pc:grpChg>
        <pc:grpChg chg="mod">
          <ac:chgData name="Maneesh A M" userId="35fbd67b-35b9-4865-bbb3-802e881dc0e2" providerId="ADAL" clId="{F102C54D-7EF4-47D1-97E0-0D734B67CE28}" dt="2023-11-10T08:57:37.603" v="1077" actId="164"/>
          <ac:grpSpMkLst>
            <pc:docMk/>
            <pc:sldMk cId="1949744735" sldId="264"/>
            <ac:grpSpMk id="36" creationId="{CE7EAF91-117C-038B-4BCE-8FC72C03BDDA}"/>
          </ac:grpSpMkLst>
        </pc:grpChg>
        <pc:grpChg chg="mod">
          <ac:chgData name="Maneesh A M" userId="35fbd67b-35b9-4865-bbb3-802e881dc0e2" providerId="ADAL" clId="{F102C54D-7EF4-47D1-97E0-0D734B67CE28}" dt="2023-11-09T06:35:28.844" v="0"/>
          <ac:grpSpMkLst>
            <pc:docMk/>
            <pc:sldMk cId="1949744735" sldId="264"/>
            <ac:grpSpMk id="50" creationId="{0EEEB567-F756-1231-44FB-4454F58A442E}"/>
          </ac:grpSpMkLst>
        </pc:grpChg>
        <pc:grpChg chg="mod">
          <ac:chgData name="Maneesh A M" userId="35fbd67b-35b9-4865-bbb3-802e881dc0e2" providerId="ADAL" clId="{F102C54D-7EF4-47D1-97E0-0D734B67CE28}" dt="2023-11-09T06:35:28.844" v="0"/>
          <ac:grpSpMkLst>
            <pc:docMk/>
            <pc:sldMk cId="1949744735" sldId="264"/>
            <ac:grpSpMk id="52" creationId="{CFE931AA-9E06-C149-F228-77AB6DCFE5B1}"/>
          </ac:grpSpMkLst>
        </pc:grpChg>
        <pc:grpChg chg="mod">
          <ac:chgData name="Maneesh A M" userId="35fbd67b-35b9-4865-bbb3-802e881dc0e2" providerId="ADAL" clId="{F102C54D-7EF4-47D1-97E0-0D734B67CE28}" dt="2023-11-09T06:35:28.844" v="0"/>
          <ac:grpSpMkLst>
            <pc:docMk/>
            <pc:sldMk cId="1949744735" sldId="264"/>
            <ac:grpSpMk id="53" creationId="{04DF957C-B74A-9DD9-B74A-31A7F0E712EC}"/>
          </ac:grpSpMkLst>
        </pc:grpChg>
        <pc:grpChg chg="mod">
          <ac:chgData name="Maneesh A M" userId="35fbd67b-35b9-4865-bbb3-802e881dc0e2" providerId="ADAL" clId="{F102C54D-7EF4-47D1-97E0-0D734B67CE28}" dt="2023-11-09T06:35:28.844" v="0"/>
          <ac:grpSpMkLst>
            <pc:docMk/>
            <pc:sldMk cId="1949744735" sldId="264"/>
            <ac:grpSpMk id="55" creationId="{B486047C-628F-16F0-6FD9-81173C6C463E}"/>
          </ac:grpSpMkLst>
        </pc:grpChg>
        <pc:picChg chg="mod">
          <ac:chgData name="Maneesh A M" userId="35fbd67b-35b9-4865-bbb3-802e881dc0e2" providerId="ADAL" clId="{F102C54D-7EF4-47D1-97E0-0D734B67CE28}" dt="2023-11-09T06:35:28.844" v="0"/>
          <ac:picMkLst>
            <pc:docMk/>
            <pc:sldMk cId="1949744735" sldId="264"/>
            <ac:picMk id="41" creationId="{D36B85DF-E4A9-E042-8BA1-FFEF23D18ED3}"/>
          </ac:picMkLst>
        </pc:picChg>
        <pc:picChg chg="mod">
          <ac:chgData name="Maneesh A M" userId="35fbd67b-35b9-4865-bbb3-802e881dc0e2" providerId="ADAL" clId="{F102C54D-7EF4-47D1-97E0-0D734B67CE28}" dt="2023-11-09T06:35:28.844" v="0"/>
          <ac:picMkLst>
            <pc:docMk/>
            <pc:sldMk cId="1949744735" sldId="264"/>
            <ac:picMk id="43" creationId="{25BAD523-972E-EAF1-7695-DBDA8A3A438B}"/>
          </ac:picMkLst>
        </pc:picChg>
        <pc:picChg chg="mod">
          <ac:chgData name="Maneesh A M" userId="35fbd67b-35b9-4865-bbb3-802e881dc0e2" providerId="ADAL" clId="{F102C54D-7EF4-47D1-97E0-0D734B67CE28}" dt="2023-11-09T06:35:28.844" v="0"/>
          <ac:picMkLst>
            <pc:docMk/>
            <pc:sldMk cId="1949744735" sldId="264"/>
            <ac:picMk id="44" creationId="{0662E68A-0C6A-9E4C-BA9E-150863940065}"/>
          </ac:picMkLst>
        </pc:picChg>
        <pc:picChg chg="mod">
          <ac:chgData name="Maneesh A M" userId="35fbd67b-35b9-4865-bbb3-802e881dc0e2" providerId="ADAL" clId="{F102C54D-7EF4-47D1-97E0-0D734B67CE28}" dt="2023-11-09T06:35:28.844" v="0"/>
          <ac:picMkLst>
            <pc:docMk/>
            <pc:sldMk cId="1949744735" sldId="264"/>
            <ac:picMk id="45" creationId="{0E2C6FAA-F14E-2100-AE0E-ED918EC47BCF}"/>
          </ac:picMkLst>
        </pc:picChg>
      </pc:sldChg>
      <pc:sldChg chg="addSp delSp modSp mod chgLayout">
        <pc:chgData name="Maneesh A M" userId="35fbd67b-35b9-4865-bbb3-802e881dc0e2" providerId="ADAL" clId="{F102C54D-7EF4-47D1-97E0-0D734B67CE28}" dt="2023-11-10T10:09:54.643" v="1760" actId="207"/>
        <pc:sldMkLst>
          <pc:docMk/>
          <pc:sldMk cId="2538710576" sldId="265"/>
        </pc:sldMkLst>
        <pc:spChg chg="add del mod">
          <ac:chgData name="Maneesh A M" userId="35fbd67b-35b9-4865-bbb3-802e881dc0e2" providerId="ADAL" clId="{F102C54D-7EF4-47D1-97E0-0D734B67CE28}" dt="2023-11-10T10:09:52.115" v="1759" actId="6264"/>
          <ac:spMkLst>
            <pc:docMk/>
            <pc:sldMk cId="2538710576" sldId="265"/>
            <ac:spMk id="2" creationId="{979B3218-5F3B-110E-0B14-DD020143EABA}"/>
          </ac:spMkLst>
        </pc:spChg>
        <pc:spChg chg="add del mod">
          <ac:chgData name="Maneesh A M" userId="35fbd67b-35b9-4865-bbb3-802e881dc0e2" providerId="ADAL" clId="{F102C54D-7EF4-47D1-97E0-0D734B67CE28}" dt="2023-11-10T09:11:11.801" v="1462" actId="6264"/>
          <ac:spMkLst>
            <pc:docMk/>
            <pc:sldMk cId="2538710576" sldId="265"/>
            <ac:spMk id="2" creationId="{A121134C-5283-8AF9-FACE-B061A3287163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2538710576" sldId="265"/>
            <ac:spMk id="3" creationId="{F78F075C-5A81-2862-9A59-F908654EA1CA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2538710576" sldId="265"/>
            <ac:spMk id="4" creationId="{101DF499-9E7E-A9D8-C08E-22D11F976378}"/>
          </ac:spMkLst>
        </pc:spChg>
        <pc:spChg chg="mod ord">
          <ac:chgData name="Maneesh A M" userId="35fbd67b-35b9-4865-bbb3-802e881dc0e2" providerId="ADAL" clId="{F102C54D-7EF4-47D1-97E0-0D734B67CE28}" dt="2023-11-10T10:09:54.643" v="1760" actId="207"/>
          <ac:spMkLst>
            <pc:docMk/>
            <pc:sldMk cId="2538710576" sldId="265"/>
            <ac:spMk id="5" creationId="{AA9F76D8-EC48-4486-0D2C-9F19D0808BFA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2538710576" sldId="265"/>
            <ac:spMk id="6" creationId="{9EBEB117-DAAD-44BB-1760-77F1C640B680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2538710576" sldId="265"/>
            <ac:spMk id="7" creationId="{ABC4C104-FDD1-8A94-5216-CB0E445CC441}"/>
          </ac:spMkLst>
        </pc:spChg>
        <pc:spChg chg="add del mod">
          <ac:chgData name="Maneesh A M" userId="35fbd67b-35b9-4865-bbb3-802e881dc0e2" providerId="ADAL" clId="{F102C54D-7EF4-47D1-97E0-0D734B67CE28}" dt="2023-11-10T09:11:11.801" v="1462" actId="6264"/>
          <ac:spMkLst>
            <pc:docMk/>
            <pc:sldMk cId="2538710576" sldId="265"/>
            <ac:spMk id="8" creationId="{0A87FEE2-49DE-C10B-6D73-6DA7B2B3FF27}"/>
          </ac:spMkLst>
        </pc:spChg>
        <pc:spChg chg="add del mod">
          <ac:chgData name="Maneesh A M" userId="35fbd67b-35b9-4865-bbb3-802e881dc0e2" providerId="ADAL" clId="{F102C54D-7EF4-47D1-97E0-0D734B67CE28}" dt="2023-11-09T06:58:45.156" v="487" actId="6264"/>
          <ac:spMkLst>
            <pc:docMk/>
            <pc:sldMk cId="2538710576" sldId="265"/>
            <ac:spMk id="8" creationId="{520FC21E-88A7-3B64-FF62-F7B4F415A947}"/>
          </ac:spMkLst>
        </pc:spChg>
        <pc:spChg chg="add del mod">
          <ac:chgData name="Maneesh A M" userId="35fbd67b-35b9-4865-bbb3-802e881dc0e2" providerId="ADAL" clId="{F102C54D-7EF4-47D1-97E0-0D734B67CE28}" dt="2023-11-10T10:09:52.115" v="1759" actId="6264"/>
          <ac:spMkLst>
            <pc:docMk/>
            <pc:sldMk cId="2538710576" sldId="265"/>
            <ac:spMk id="8" creationId="{CA1D63F3-96A6-90DF-5DEE-E63D0ABB4A38}"/>
          </ac:spMkLst>
        </pc:spChg>
        <pc:spChg chg="add del mod">
          <ac:chgData name="Maneesh A M" userId="35fbd67b-35b9-4865-bbb3-802e881dc0e2" providerId="ADAL" clId="{F102C54D-7EF4-47D1-97E0-0D734B67CE28}" dt="2023-11-09T06:58:45.156" v="487" actId="6264"/>
          <ac:spMkLst>
            <pc:docMk/>
            <pc:sldMk cId="2538710576" sldId="265"/>
            <ac:spMk id="9" creationId="{213AD4B4-44FC-7AC0-4B1A-8F3CD3D533FE}"/>
          </ac:spMkLst>
        </pc:spChg>
        <pc:spChg chg="add del mod">
          <ac:chgData name="Maneesh A M" userId="35fbd67b-35b9-4865-bbb3-802e881dc0e2" providerId="ADAL" clId="{F102C54D-7EF4-47D1-97E0-0D734B67CE28}" dt="2023-11-10T09:11:11.801" v="1462" actId="6264"/>
          <ac:spMkLst>
            <pc:docMk/>
            <pc:sldMk cId="2538710576" sldId="265"/>
            <ac:spMk id="9" creationId="{8D04C3AF-5E19-A5B1-3C38-ACCC3E9409E1}"/>
          </ac:spMkLst>
        </pc:spChg>
        <pc:spChg chg="add del mod">
          <ac:chgData name="Maneesh A M" userId="35fbd67b-35b9-4865-bbb3-802e881dc0e2" providerId="ADAL" clId="{F102C54D-7EF4-47D1-97E0-0D734B67CE28}" dt="2023-11-10T10:09:52.115" v="1759" actId="6264"/>
          <ac:spMkLst>
            <pc:docMk/>
            <pc:sldMk cId="2538710576" sldId="265"/>
            <ac:spMk id="9" creationId="{C4CD4E6A-104B-21F6-D5B9-45E1719C3371}"/>
          </ac:spMkLst>
        </pc:spChg>
        <pc:spChg chg="add del mod">
          <ac:chgData name="Maneesh A M" userId="35fbd67b-35b9-4865-bbb3-802e881dc0e2" providerId="ADAL" clId="{F102C54D-7EF4-47D1-97E0-0D734B67CE28}" dt="2023-11-09T06:58:45.156" v="487" actId="6264"/>
          <ac:spMkLst>
            <pc:docMk/>
            <pc:sldMk cId="2538710576" sldId="265"/>
            <ac:spMk id="11" creationId="{23CAF851-12C3-E3C9-ACBE-5D220D41939B}"/>
          </ac:spMkLst>
        </pc:spChg>
        <pc:spChg chg="add mod ord">
          <ac:chgData name="Maneesh A M" userId="35fbd67b-35b9-4865-bbb3-802e881dc0e2" providerId="ADAL" clId="{F102C54D-7EF4-47D1-97E0-0D734B67CE28}" dt="2023-11-10T10:09:52.115" v="1759" actId="6264"/>
          <ac:spMkLst>
            <pc:docMk/>
            <pc:sldMk cId="2538710576" sldId="265"/>
            <ac:spMk id="11" creationId="{D77DDC47-DC27-017F-6944-E12836301116}"/>
          </ac:spMkLst>
        </pc:spChg>
        <pc:spChg chg="add del mod">
          <ac:chgData name="Maneesh A M" userId="35fbd67b-35b9-4865-bbb3-802e881dc0e2" providerId="ADAL" clId="{F102C54D-7EF4-47D1-97E0-0D734B67CE28}" dt="2023-11-10T10:09:52.115" v="1759" actId="6264"/>
          <ac:spMkLst>
            <pc:docMk/>
            <pc:sldMk cId="2538710576" sldId="265"/>
            <ac:spMk id="13" creationId="{C00F815A-F5B5-EE31-15BE-69D44091722F}"/>
          </ac:spMkLst>
        </pc:spChg>
        <pc:spChg chg="mod topLvl">
          <ac:chgData name="Maneesh A M" userId="35fbd67b-35b9-4865-bbb3-802e881dc0e2" providerId="ADAL" clId="{F102C54D-7EF4-47D1-97E0-0D734B67CE28}" dt="2023-11-10T08:58:24.163" v="1092" actId="165"/>
          <ac:spMkLst>
            <pc:docMk/>
            <pc:sldMk cId="2538710576" sldId="265"/>
            <ac:spMk id="16" creationId="{1976FA2B-479F-7184-6088-F307BBBAEF4A}"/>
          </ac:spMkLst>
        </pc:spChg>
        <pc:spChg chg="del mod topLvl">
          <ac:chgData name="Maneesh A M" userId="35fbd67b-35b9-4865-bbb3-802e881dc0e2" providerId="ADAL" clId="{F102C54D-7EF4-47D1-97E0-0D734B67CE28}" dt="2023-11-10T09:11:10.859" v="1461"/>
          <ac:spMkLst>
            <pc:docMk/>
            <pc:sldMk cId="2538710576" sldId="265"/>
            <ac:spMk id="17" creationId="{160CA866-F1ED-6F1A-ECEC-60E834840DBE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2538710576" sldId="265"/>
            <ac:spMk id="18" creationId="{1CFA99A3-F8CA-2A1A-AB28-543FDB620CE1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2538710576" sldId="265"/>
            <ac:spMk id="19" creationId="{A30EDCA0-5A3A-0F92-DC3C-748AEF818906}"/>
          </ac:spMkLst>
        </pc:spChg>
        <pc:spChg chg="add del mod">
          <ac:chgData name="Maneesh A M" userId="35fbd67b-35b9-4865-bbb3-802e881dc0e2" providerId="ADAL" clId="{F102C54D-7EF4-47D1-97E0-0D734B67CE28}" dt="2023-11-09T06:58:57.684" v="489" actId="6264"/>
          <ac:spMkLst>
            <pc:docMk/>
            <pc:sldMk cId="2538710576" sldId="265"/>
            <ac:spMk id="20" creationId="{7FE113B8-B06C-7243-9514-EE637439690B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2538710576" sldId="265"/>
            <ac:spMk id="22" creationId="{889620EA-488F-7BA7-8703-012E031B3184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2538710576" sldId="265"/>
            <ac:spMk id="24" creationId="{85C3646E-E2A3-65D0-A7D5-8BC50D1DF02D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2538710576" sldId="265"/>
            <ac:spMk id="25" creationId="{ADB9D1DF-F307-D058-CF0A-2E08CABD193F}"/>
          </ac:spMkLst>
        </pc:spChg>
        <pc:spChg chg="add del mod">
          <ac:chgData name="Maneesh A M" userId="35fbd67b-35b9-4865-bbb3-802e881dc0e2" providerId="ADAL" clId="{F102C54D-7EF4-47D1-97E0-0D734B67CE28}" dt="2023-11-09T06:58:57.684" v="489" actId="6264"/>
          <ac:spMkLst>
            <pc:docMk/>
            <pc:sldMk cId="2538710576" sldId="265"/>
            <ac:spMk id="26" creationId="{2095C162-F0BE-1247-60AA-2C800EE8CFDA}"/>
          </ac:spMkLst>
        </pc:spChg>
        <pc:spChg chg="add del mod">
          <ac:chgData name="Maneesh A M" userId="35fbd67b-35b9-4865-bbb3-802e881dc0e2" providerId="ADAL" clId="{F102C54D-7EF4-47D1-97E0-0D734B67CE28}" dt="2023-11-09T06:58:57.684" v="489" actId="6264"/>
          <ac:spMkLst>
            <pc:docMk/>
            <pc:sldMk cId="2538710576" sldId="265"/>
            <ac:spMk id="27" creationId="{95E6DB37-8947-3A42-014F-BF92C7D2E264}"/>
          </ac:spMkLst>
        </pc:spChg>
        <pc:spChg chg="add del mod">
          <ac:chgData name="Maneesh A M" userId="35fbd67b-35b9-4865-bbb3-802e881dc0e2" providerId="ADAL" clId="{F102C54D-7EF4-47D1-97E0-0D734B67CE28}" dt="2023-11-09T06:59:05.815" v="510" actId="6264"/>
          <ac:spMkLst>
            <pc:docMk/>
            <pc:sldMk cId="2538710576" sldId="265"/>
            <ac:spMk id="28" creationId="{2C03611B-F8FF-CBE3-1F91-C67A170A9822}"/>
          </ac:spMkLst>
        </pc:spChg>
        <pc:spChg chg="add del mod">
          <ac:chgData name="Maneesh A M" userId="35fbd67b-35b9-4865-bbb3-802e881dc0e2" providerId="ADAL" clId="{F102C54D-7EF4-47D1-97E0-0D734B67CE28}" dt="2023-11-09T06:59:05.815" v="510" actId="6264"/>
          <ac:spMkLst>
            <pc:docMk/>
            <pc:sldMk cId="2538710576" sldId="265"/>
            <ac:spMk id="29" creationId="{1E845A78-A213-85CF-F3B8-B187608519EA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2538710576" sldId="265"/>
            <ac:spMk id="30" creationId="{E06AE8C9-CFBF-3EC6-2159-CF0351E2CE4D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2538710576" sldId="265"/>
            <ac:spMk id="31" creationId="{FF19BED6-8359-6A6C-3D39-40B4F06BEA8D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2538710576" sldId="265"/>
            <ac:spMk id="32" creationId="{0C1F51D7-AF63-B3F0-F194-7F8A3140870A}"/>
          </ac:spMkLst>
        </pc:spChg>
        <pc:spChg chg="add del mod">
          <ac:chgData name="Maneesh A M" userId="35fbd67b-35b9-4865-bbb3-802e881dc0e2" providerId="ADAL" clId="{F102C54D-7EF4-47D1-97E0-0D734B67CE28}" dt="2023-11-09T06:59:05.815" v="510" actId="6264"/>
          <ac:spMkLst>
            <pc:docMk/>
            <pc:sldMk cId="2538710576" sldId="265"/>
            <ac:spMk id="33" creationId="{283352FD-AF2A-970B-4992-EA669B3E45B3}"/>
          </ac:spMkLst>
        </pc:spChg>
        <pc:spChg chg="add del mod">
          <ac:chgData name="Maneesh A M" userId="35fbd67b-35b9-4865-bbb3-802e881dc0e2" providerId="ADAL" clId="{F102C54D-7EF4-47D1-97E0-0D734B67CE28}" dt="2023-11-09T06:59:13.444" v="521" actId="6264"/>
          <ac:spMkLst>
            <pc:docMk/>
            <pc:sldMk cId="2538710576" sldId="265"/>
            <ac:spMk id="34" creationId="{728D686F-BB60-D968-D296-3FBD5C54C142}"/>
          </ac:spMkLst>
        </pc:spChg>
        <pc:spChg chg="add del mod">
          <ac:chgData name="Maneesh A M" userId="35fbd67b-35b9-4865-bbb3-802e881dc0e2" providerId="ADAL" clId="{F102C54D-7EF4-47D1-97E0-0D734B67CE28}" dt="2023-11-09T06:59:13.444" v="521" actId="6264"/>
          <ac:spMkLst>
            <pc:docMk/>
            <pc:sldMk cId="2538710576" sldId="265"/>
            <ac:spMk id="35" creationId="{86987FE1-63EB-F8E6-B48F-C6CD7176EA6C}"/>
          </ac:spMkLst>
        </pc:spChg>
        <pc:spChg chg="add del mod">
          <ac:chgData name="Maneesh A M" userId="35fbd67b-35b9-4865-bbb3-802e881dc0e2" providerId="ADAL" clId="{F102C54D-7EF4-47D1-97E0-0D734B67CE28}" dt="2023-11-09T06:59:13.444" v="521" actId="6264"/>
          <ac:spMkLst>
            <pc:docMk/>
            <pc:sldMk cId="2538710576" sldId="265"/>
            <ac:spMk id="36" creationId="{F8E949F2-A64E-A6D6-811D-488ED6F6599C}"/>
          </ac:spMkLst>
        </pc:spChg>
        <pc:spChg chg="add del mod">
          <ac:chgData name="Maneesh A M" userId="35fbd67b-35b9-4865-bbb3-802e881dc0e2" providerId="ADAL" clId="{F102C54D-7EF4-47D1-97E0-0D734B67CE28}" dt="2023-11-09T06:59:39.628" v="532" actId="6264"/>
          <ac:spMkLst>
            <pc:docMk/>
            <pc:sldMk cId="2538710576" sldId="265"/>
            <ac:spMk id="37" creationId="{F4B1CB5A-7B0E-FFA6-B574-DDE29B52AD08}"/>
          </ac:spMkLst>
        </pc:spChg>
        <pc:spChg chg="add del mod">
          <ac:chgData name="Maneesh A M" userId="35fbd67b-35b9-4865-bbb3-802e881dc0e2" providerId="ADAL" clId="{F102C54D-7EF4-47D1-97E0-0D734B67CE28}" dt="2023-11-09T06:59:39.628" v="532" actId="6264"/>
          <ac:spMkLst>
            <pc:docMk/>
            <pc:sldMk cId="2538710576" sldId="265"/>
            <ac:spMk id="38" creationId="{4259A3E7-995C-ADBA-A705-B673BEC209A2}"/>
          </ac:spMkLst>
        </pc:spChg>
        <pc:spChg chg="add del mod">
          <ac:chgData name="Maneesh A M" userId="35fbd67b-35b9-4865-bbb3-802e881dc0e2" providerId="ADAL" clId="{F102C54D-7EF4-47D1-97E0-0D734B67CE28}" dt="2023-11-09T06:59:39.628" v="532" actId="6264"/>
          <ac:spMkLst>
            <pc:docMk/>
            <pc:sldMk cId="2538710576" sldId="265"/>
            <ac:spMk id="39" creationId="{F7087AC6-4AE3-09F5-0C86-D7198C38698F}"/>
          </ac:spMkLst>
        </pc:spChg>
        <pc:grpChg chg="del mod">
          <ac:chgData name="Maneesh A M" userId="35fbd67b-35b9-4865-bbb3-802e881dc0e2" providerId="ADAL" clId="{F102C54D-7EF4-47D1-97E0-0D734B67CE28}" dt="2023-11-10T08:58:04.955" v="1091" actId="165"/>
          <ac:grpSpMkLst>
            <pc:docMk/>
            <pc:sldMk cId="2538710576" sldId="265"/>
            <ac:grpSpMk id="13" creationId="{C617923B-A95A-DCBF-F9E5-2214EE5CCA85}"/>
          </ac:grpSpMkLst>
        </pc:grpChg>
        <pc:grpChg chg="del mod topLvl">
          <ac:chgData name="Maneesh A M" userId="35fbd67b-35b9-4865-bbb3-802e881dc0e2" providerId="ADAL" clId="{F102C54D-7EF4-47D1-97E0-0D734B67CE28}" dt="2023-11-10T08:58:24.163" v="1092" actId="165"/>
          <ac:grpSpMkLst>
            <pc:docMk/>
            <pc:sldMk cId="2538710576" sldId="265"/>
            <ac:grpSpMk id="15" creationId="{4D68A336-2479-C0DE-8E58-802AE1059009}"/>
          </ac:grpSpMkLst>
        </pc:grpChg>
        <pc:grpChg chg="mod">
          <ac:chgData name="Maneesh A M" userId="35fbd67b-35b9-4865-bbb3-802e881dc0e2" providerId="ADAL" clId="{F102C54D-7EF4-47D1-97E0-0D734B67CE28}" dt="2023-11-09T06:35:28.844" v="0"/>
          <ac:grpSpMkLst>
            <pc:docMk/>
            <pc:sldMk cId="2538710576" sldId="265"/>
            <ac:grpSpMk id="21" creationId="{6207BCD8-FC27-73B5-AC35-4BA78CCFAF61}"/>
          </ac:grpSpMkLst>
        </pc:grpChg>
        <pc:grpChg chg="mod">
          <ac:chgData name="Maneesh A M" userId="35fbd67b-35b9-4865-bbb3-802e881dc0e2" providerId="ADAL" clId="{F102C54D-7EF4-47D1-97E0-0D734B67CE28}" dt="2023-11-09T06:35:28.844" v="0"/>
          <ac:grpSpMkLst>
            <pc:docMk/>
            <pc:sldMk cId="2538710576" sldId="265"/>
            <ac:grpSpMk id="23" creationId="{FE199AD4-DCF0-D22C-8FD5-634ED97C6DBB}"/>
          </ac:grpSpMkLst>
        </pc:grpChg>
        <pc:picChg chg="mod ord">
          <ac:chgData name="Maneesh A M" userId="35fbd67b-35b9-4865-bbb3-802e881dc0e2" providerId="ADAL" clId="{F102C54D-7EF4-47D1-97E0-0D734B67CE28}" dt="2023-11-10T10:09:52.115" v="1759" actId="6264"/>
          <ac:picMkLst>
            <pc:docMk/>
            <pc:sldMk cId="2538710576" sldId="265"/>
            <ac:picMk id="10" creationId="{3EEBBC0B-8E4E-702B-B00B-313E57043B20}"/>
          </ac:picMkLst>
        </pc:picChg>
        <pc:picChg chg="mod ord">
          <ac:chgData name="Maneesh A M" userId="35fbd67b-35b9-4865-bbb3-802e881dc0e2" providerId="ADAL" clId="{F102C54D-7EF4-47D1-97E0-0D734B67CE28}" dt="2023-11-10T10:09:52.115" v="1759" actId="6264"/>
          <ac:picMkLst>
            <pc:docMk/>
            <pc:sldMk cId="2538710576" sldId="265"/>
            <ac:picMk id="12" creationId="{36E5678B-1477-7C69-D5C5-D73E96C8DA63}"/>
          </ac:picMkLst>
        </pc:picChg>
        <pc:cxnChg chg="mod topLvl">
          <ac:chgData name="Maneesh A M" userId="35fbd67b-35b9-4865-bbb3-802e881dc0e2" providerId="ADAL" clId="{F102C54D-7EF4-47D1-97E0-0D734B67CE28}" dt="2023-11-10T08:58:04.955" v="1091" actId="165"/>
          <ac:cxnSpMkLst>
            <pc:docMk/>
            <pc:sldMk cId="2538710576" sldId="265"/>
            <ac:cxnSpMk id="14" creationId="{FEA14213-FDBD-B21B-319E-9FB0B6081B88}"/>
          </ac:cxnSpMkLst>
        </pc:cxnChg>
      </pc:sldChg>
      <pc:sldChg chg="addSp delSp modSp mod chgLayout">
        <pc:chgData name="Maneesh A M" userId="35fbd67b-35b9-4865-bbb3-802e881dc0e2" providerId="ADAL" clId="{F102C54D-7EF4-47D1-97E0-0D734B67CE28}" dt="2023-11-10T10:09:59.998" v="1762" actId="207"/>
        <pc:sldMkLst>
          <pc:docMk/>
          <pc:sldMk cId="4153906814" sldId="266"/>
        </pc:sldMkLst>
        <pc:spChg chg="add del mod">
          <ac:chgData name="Maneesh A M" userId="35fbd67b-35b9-4865-bbb3-802e881dc0e2" providerId="ADAL" clId="{F102C54D-7EF4-47D1-97E0-0D734B67CE28}" dt="2023-11-10T10:09:57.407" v="1761" actId="6264"/>
          <ac:spMkLst>
            <pc:docMk/>
            <pc:sldMk cId="4153906814" sldId="266"/>
            <ac:spMk id="2" creationId="{276C5847-BBEE-C527-2467-78869BE75640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53906814" sldId="266"/>
            <ac:spMk id="3" creationId="{E1E6AEA2-52FD-7262-6C68-8215940BBE77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53906814" sldId="266"/>
            <ac:spMk id="4" creationId="{10C90AD5-DD41-0A7B-FF93-52A959C64DD0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53906814" sldId="266"/>
            <ac:spMk id="5" creationId="{26F40D7A-9861-C7E5-E764-8E6526F44EBA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53906814" sldId="266"/>
            <ac:spMk id="6" creationId="{679CEDCE-845D-19A5-2501-36B6C1A8B4DF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53906814" sldId="266"/>
            <ac:spMk id="7" creationId="{0979660A-CB9F-B94E-55C1-3092AC5A0F91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53906814" sldId="266"/>
            <ac:spMk id="8" creationId="{60E95530-833D-0153-590D-DFCF449B7535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53906814" sldId="266"/>
            <ac:spMk id="9" creationId="{6F129EBC-7CDF-4500-D03E-4D2220AB4D9F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53906814" sldId="266"/>
            <ac:spMk id="10" creationId="{754D7A34-5189-5343-809F-0D881A4DCA96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53906814" sldId="266"/>
            <ac:spMk id="11" creationId="{211C5062-5A17-3535-15F2-1BDA14AE5F4C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53906814" sldId="266"/>
            <ac:spMk id="12" creationId="{6441134A-1BAC-EB89-88EB-C1F5F8FD102E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53906814" sldId="266"/>
            <ac:spMk id="13" creationId="{93BB4FF6-3796-8FEB-089F-DD959E49E8FF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53906814" sldId="266"/>
            <ac:spMk id="14" creationId="{019C76B9-D929-D06B-FF13-290CDD68C345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53906814" sldId="266"/>
            <ac:spMk id="15" creationId="{8144FC65-3FB7-D914-EEEE-4CE28BA7185D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53906814" sldId="266"/>
            <ac:spMk id="16" creationId="{5363A1CD-8417-E6AC-4E97-17928F28C87E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53906814" sldId="266"/>
            <ac:spMk id="17" creationId="{45416D16-998E-9449-47BE-D6E1BC5287BF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53906814" sldId="266"/>
            <ac:spMk id="18" creationId="{C22AF3E1-185B-93F9-29A1-C2D28AEEBB2D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53906814" sldId="266"/>
            <ac:spMk id="19" creationId="{01693561-6E0E-DBAA-D8A7-28DC10DFB2B3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53906814" sldId="266"/>
            <ac:spMk id="20" creationId="{195684B6-7CC8-2D1A-69BD-1C8752A33D98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53906814" sldId="266"/>
            <ac:spMk id="21" creationId="{5D63AE3E-2880-8264-AA0C-AF19F6C5F635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53906814" sldId="266"/>
            <ac:spMk id="22" creationId="{49E867B2-9227-C5A5-228D-DE0C607B0BAE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53906814" sldId="266"/>
            <ac:spMk id="23" creationId="{722C4F99-08B1-A69D-63A6-C55531D9FAAB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53906814" sldId="266"/>
            <ac:spMk id="24" creationId="{A5BD529A-9207-FD89-1530-FC96E7C32175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53906814" sldId="266"/>
            <ac:spMk id="25" creationId="{8AFCF93A-143D-6EE8-05EA-FB54B0C3A533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53906814" sldId="266"/>
            <ac:spMk id="26" creationId="{8236B747-CAD2-6D7F-9359-4D22027FC9FA}"/>
          </ac:spMkLst>
        </pc:spChg>
        <pc:spChg chg="mod ord">
          <ac:chgData name="Maneesh A M" userId="35fbd67b-35b9-4865-bbb3-802e881dc0e2" providerId="ADAL" clId="{F102C54D-7EF4-47D1-97E0-0D734B67CE28}" dt="2023-11-10T10:09:59.998" v="1762" actId="207"/>
          <ac:spMkLst>
            <pc:docMk/>
            <pc:sldMk cId="4153906814" sldId="266"/>
            <ac:spMk id="27" creationId="{601E4A23-7AF0-D2E2-E38C-2C673C0BAF1B}"/>
          </ac:spMkLst>
        </pc:spChg>
        <pc:spChg chg="add del mod">
          <ac:chgData name="Maneesh A M" userId="35fbd67b-35b9-4865-bbb3-802e881dc0e2" providerId="ADAL" clId="{F102C54D-7EF4-47D1-97E0-0D734B67CE28}" dt="2023-11-10T10:09:57.407" v="1761" actId="6264"/>
          <ac:spMkLst>
            <pc:docMk/>
            <pc:sldMk cId="4153906814" sldId="266"/>
            <ac:spMk id="28" creationId="{4D6180F6-0E5A-AF32-389F-CDE2C0E7338A}"/>
          </ac:spMkLst>
        </pc:spChg>
        <pc:spChg chg="add del mod">
          <ac:chgData name="Maneesh A M" userId="35fbd67b-35b9-4865-bbb3-802e881dc0e2" providerId="ADAL" clId="{F102C54D-7EF4-47D1-97E0-0D734B67CE28}" dt="2023-11-09T06:36:08.228" v="8" actId="6264"/>
          <ac:spMkLst>
            <pc:docMk/>
            <pc:sldMk cId="4153906814" sldId="266"/>
            <ac:spMk id="28" creationId="{6AD4905B-2106-07CB-E8AB-F8DF7735BA2B}"/>
          </ac:spMkLst>
        </pc:spChg>
        <pc:spChg chg="add del mod">
          <ac:chgData name="Maneesh A M" userId="35fbd67b-35b9-4865-bbb3-802e881dc0e2" providerId="ADAL" clId="{F102C54D-7EF4-47D1-97E0-0D734B67CE28}" dt="2023-11-10T10:09:57.407" v="1761" actId="6264"/>
          <ac:spMkLst>
            <pc:docMk/>
            <pc:sldMk cId="4153906814" sldId="266"/>
            <ac:spMk id="29" creationId="{B7719411-F84A-77B8-F625-04BA548C5A27}"/>
          </ac:spMkLst>
        </pc:spChg>
        <pc:spChg chg="add del mod">
          <ac:chgData name="Maneesh A M" userId="35fbd67b-35b9-4865-bbb3-802e881dc0e2" providerId="ADAL" clId="{F102C54D-7EF4-47D1-97E0-0D734B67CE28}" dt="2023-11-09T06:36:08.228" v="8" actId="6264"/>
          <ac:spMkLst>
            <pc:docMk/>
            <pc:sldMk cId="4153906814" sldId="266"/>
            <ac:spMk id="29" creationId="{E2324D4E-99F6-8BF0-B4FA-D7A7541EF41D}"/>
          </ac:spMkLst>
        </pc:spChg>
        <pc:spChg chg="add del mod">
          <ac:chgData name="Maneesh A M" userId="35fbd67b-35b9-4865-bbb3-802e881dc0e2" providerId="ADAL" clId="{F102C54D-7EF4-47D1-97E0-0D734B67CE28}" dt="2023-11-09T06:36:08.228" v="8" actId="6264"/>
          <ac:spMkLst>
            <pc:docMk/>
            <pc:sldMk cId="4153906814" sldId="266"/>
            <ac:spMk id="30" creationId="{3AB0585A-42AB-9AB2-2C7D-C154C61058B7}"/>
          </ac:spMkLst>
        </pc:spChg>
        <pc:spChg chg="add del mod">
          <ac:chgData name="Maneesh A M" userId="35fbd67b-35b9-4865-bbb3-802e881dc0e2" providerId="ADAL" clId="{F102C54D-7EF4-47D1-97E0-0D734B67CE28}" dt="2023-11-10T10:09:57.407" v="1761" actId="6264"/>
          <ac:spMkLst>
            <pc:docMk/>
            <pc:sldMk cId="4153906814" sldId="266"/>
            <ac:spMk id="30" creationId="{548CB19F-7AC3-1EB1-8BF2-6FCAE780947C}"/>
          </ac:spMkLst>
        </pc:spChg>
        <pc:spChg chg="add del mod">
          <ac:chgData name="Maneesh A M" userId="35fbd67b-35b9-4865-bbb3-802e881dc0e2" providerId="ADAL" clId="{F102C54D-7EF4-47D1-97E0-0D734B67CE28}" dt="2023-11-10T10:09:57.407" v="1761" actId="6264"/>
          <ac:spMkLst>
            <pc:docMk/>
            <pc:sldMk cId="4153906814" sldId="266"/>
            <ac:spMk id="31" creationId="{3875BFCA-1626-1A9B-1A8D-28627DD955AC}"/>
          </ac:spMkLst>
        </pc:spChg>
        <pc:spChg chg="add del mod">
          <ac:chgData name="Maneesh A M" userId="35fbd67b-35b9-4865-bbb3-802e881dc0e2" providerId="ADAL" clId="{F102C54D-7EF4-47D1-97E0-0D734B67CE28}" dt="2023-11-09T06:36:08.228" v="8" actId="6264"/>
          <ac:spMkLst>
            <pc:docMk/>
            <pc:sldMk cId="4153906814" sldId="266"/>
            <ac:spMk id="31" creationId="{ECFEC215-8366-24F3-4296-B75CEE82D47D}"/>
          </ac:spMkLst>
        </pc:spChg>
        <pc:spChg chg="add del mod">
          <ac:chgData name="Maneesh A M" userId="35fbd67b-35b9-4865-bbb3-802e881dc0e2" providerId="ADAL" clId="{F102C54D-7EF4-47D1-97E0-0D734B67CE28}" dt="2023-11-09T06:36:08.228" v="8" actId="6264"/>
          <ac:spMkLst>
            <pc:docMk/>
            <pc:sldMk cId="4153906814" sldId="266"/>
            <ac:spMk id="32" creationId="{8485CFB8-9260-B72C-02B6-8A6F8D1717B0}"/>
          </ac:spMkLst>
        </pc:spChg>
        <pc:spChg chg="add del mod">
          <ac:chgData name="Maneesh A M" userId="35fbd67b-35b9-4865-bbb3-802e881dc0e2" providerId="ADAL" clId="{F102C54D-7EF4-47D1-97E0-0D734B67CE28}" dt="2023-11-09T07:00:01.833" v="533" actId="6264"/>
          <ac:spMkLst>
            <pc:docMk/>
            <pc:sldMk cId="4153906814" sldId="266"/>
            <ac:spMk id="33" creationId="{506E3C02-1DB1-C7BC-F27E-E3B671632090}"/>
          </ac:spMkLst>
        </pc:spChg>
        <pc:spChg chg="add del mod">
          <ac:chgData name="Maneesh A M" userId="35fbd67b-35b9-4865-bbb3-802e881dc0e2" providerId="ADAL" clId="{F102C54D-7EF4-47D1-97E0-0D734B67CE28}" dt="2023-11-09T07:00:01.833" v="533" actId="6264"/>
          <ac:spMkLst>
            <pc:docMk/>
            <pc:sldMk cId="4153906814" sldId="266"/>
            <ac:spMk id="34" creationId="{26C78E64-C7A0-96FD-0A17-0B501730AC0D}"/>
          </ac:spMkLst>
        </pc:spChg>
        <pc:spChg chg="add del mod">
          <ac:chgData name="Maneesh A M" userId="35fbd67b-35b9-4865-bbb3-802e881dc0e2" providerId="ADAL" clId="{F102C54D-7EF4-47D1-97E0-0D734B67CE28}" dt="2023-11-09T07:00:01.833" v="533" actId="6264"/>
          <ac:spMkLst>
            <pc:docMk/>
            <pc:sldMk cId="4153906814" sldId="266"/>
            <ac:spMk id="35" creationId="{93017899-2D39-D99E-5E3D-2A1E42B20372}"/>
          </ac:spMkLst>
        </pc:spChg>
        <pc:spChg chg="add del mod">
          <ac:chgData name="Maneesh A M" userId="35fbd67b-35b9-4865-bbb3-802e881dc0e2" providerId="ADAL" clId="{F102C54D-7EF4-47D1-97E0-0D734B67CE28}" dt="2023-11-09T07:00:01.833" v="533" actId="6264"/>
          <ac:spMkLst>
            <pc:docMk/>
            <pc:sldMk cId="4153906814" sldId="266"/>
            <ac:spMk id="36" creationId="{36F73EC1-A408-4B04-399E-259BDE3A11EF}"/>
          </ac:spMkLst>
        </pc:spChg>
        <pc:spChg chg="add del mod">
          <ac:chgData name="Maneesh A M" userId="35fbd67b-35b9-4865-bbb3-802e881dc0e2" providerId="ADAL" clId="{F102C54D-7EF4-47D1-97E0-0D734B67CE28}" dt="2023-11-09T07:00:01.833" v="533" actId="6264"/>
          <ac:spMkLst>
            <pc:docMk/>
            <pc:sldMk cId="4153906814" sldId="266"/>
            <ac:spMk id="37" creationId="{97F1E451-5CEE-8E89-34C6-2A9B39EB2B1F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53906814" sldId="266"/>
            <ac:spMk id="38" creationId="{11C83DBD-AB74-2268-718A-D34D02270431}"/>
          </ac:spMkLst>
        </pc:spChg>
        <pc:spChg chg="add del mod">
          <ac:chgData name="Maneesh A M" userId="35fbd67b-35b9-4865-bbb3-802e881dc0e2" providerId="ADAL" clId="{F102C54D-7EF4-47D1-97E0-0D734B67CE28}" dt="2023-11-09T07:00:13.547" v="534" actId="6264"/>
          <ac:spMkLst>
            <pc:docMk/>
            <pc:sldMk cId="4153906814" sldId="266"/>
            <ac:spMk id="39" creationId="{8815E939-5535-5A21-63EF-EE51A3BAB844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53906814" sldId="266"/>
            <ac:spMk id="40" creationId="{43583684-E750-8F60-9E44-B8438AFDE184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53906814" sldId="266"/>
            <ac:spMk id="41" creationId="{F665145A-85AE-1869-EA5B-F8B3A596CEA4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53906814" sldId="266"/>
            <ac:spMk id="42" creationId="{2369FA76-1268-E895-7B77-21872A23ADD5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53906814" sldId="266"/>
            <ac:spMk id="43" creationId="{03449361-6619-FFE9-1A38-ED20E7398144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53906814" sldId="266"/>
            <ac:spMk id="44" creationId="{52A6B90E-7332-CA09-7DBF-AF41118B7878}"/>
          </ac:spMkLst>
        </pc:spChg>
        <pc:spChg chg="add del mod">
          <ac:chgData name="Maneesh A M" userId="35fbd67b-35b9-4865-bbb3-802e881dc0e2" providerId="ADAL" clId="{F102C54D-7EF4-47D1-97E0-0D734B67CE28}" dt="2023-11-09T07:00:13.547" v="534" actId="6264"/>
          <ac:spMkLst>
            <pc:docMk/>
            <pc:sldMk cId="4153906814" sldId="266"/>
            <ac:spMk id="45" creationId="{8D099313-F3AB-845E-C046-93EEE791FCE9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53906814" sldId="266"/>
            <ac:spMk id="46" creationId="{210E82B1-C0CC-773E-A767-C8BA41E0AC59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53906814" sldId="266"/>
            <ac:spMk id="47" creationId="{9010DE55-86FE-0210-D158-1A8A4AF244A0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53906814" sldId="266"/>
            <ac:spMk id="48" creationId="{784FE746-4391-573D-1AC1-ABED158F6B7A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53906814" sldId="266"/>
            <ac:spMk id="49" creationId="{19A7D2E0-6640-646B-F6B9-AB14C136DB13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53906814" sldId="266"/>
            <ac:spMk id="50" creationId="{7776CF73-26A4-313E-23C0-D63F534967C9}"/>
          </ac:spMkLst>
        </pc:spChg>
        <pc:spChg chg="add del mod">
          <ac:chgData name="Maneesh A M" userId="35fbd67b-35b9-4865-bbb3-802e881dc0e2" providerId="ADAL" clId="{F102C54D-7EF4-47D1-97E0-0D734B67CE28}" dt="2023-11-09T07:00:13.547" v="534" actId="6264"/>
          <ac:spMkLst>
            <pc:docMk/>
            <pc:sldMk cId="4153906814" sldId="266"/>
            <ac:spMk id="51" creationId="{D5D0F0B7-7ACA-4FC8-7644-4C7EA7CC555C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53906814" sldId="266"/>
            <ac:spMk id="52" creationId="{A2353280-75F3-148B-E468-0798BA1FB6A0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53906814" sldId="266"/>
            <ac:spMk id="53" creationId="{4489D80C-4A9D-2E53-8648-D8B1BA515F04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53906814" sldId="266"/>
            <ac:spMk id="54" creationId="{AC87ABDC-5354-DECF-F755-E682EEA1900F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53906814" sldId="266"/>
            <ac:spMk id="55" creationId="{7D10B94A-EF0B-5EC0-84C2-34F0AACEA9E1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53906814" sldId="266"/>
            <ac:spMk id="56" creationId="{10217BCF-F947-4DF3-E660-24DE5E09E6D4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53906814" sldId="266"/>
            <ac:spMk id="57" creationId="{6DA060D7-DF82-0DC8-0C24-7FF5674D90D7}"/>
          </ac:spMkLst>
        </pc:spChg>
        <pc:spChg chg="add del mod">
          <ac:chgData name="Maneesh A M" userId="35fbd67b-35b9-4865-bbb3-802e881dc0e2" providerId="ADAL" clId="{F102C54D-7EF4-47D1-97E0-0D734B67CE28}" dt="2023-11-09T07:00:13.547" v="534" actId="6264"/>
          <ac:spMkLst>
            <pc:docMk/>
            <pc:sldMk cId="4153906814" sldId="266"/>
            <ac:spMk id="58" creationId="{6AC086DF-3FE5-7B1E-78F0-078F68BB76B0}"/>
          </ac:spMkLst>
        </pc:spChg>
        <pc:spChg chg="add del mod">
          <ac:chgData name="Maneesh A M" userId="35fbd67b-35b9-4865-bbb3-802e881dc0e2" providerId="ADAL" clId="{F102C54D-7EF4-47D1-97E0-0D734B67CE28}" dt="2023-11-09T07:00:13.547" v="534" actId="6264"/>
          <ac:spMkLst>
            <pc:docMk/>
            <pc:sldMk cId="4153906814" sldId="266"/>
            <ac:spMk id="59" creationId="{A3F87C06-D626-A44C-F380-D7E64E0B19D3}"/>
          </ac:spMkLst>
        </pc:spChg>
        <pc:spChg chg="add del mod">
          <ac:chgData name="Maneesh A M" userId="35fbd67b-35b9-4865-bbb3-802e881dc0e2" providerId="ADAL" clId="{F102C54D-7EF4-47D1-97E0-0D734B67CE28}" dt="2023-11-09T07:00:19.891" v="546" actId="6264"/>
          <ac:spMkLst>
            <pc:docMk/>
            <pc:sldMk cId="4153906814" sldId="266"/>
            <ac:spMk id="60" creationId="{095028A9-F5A5-2349-EC89-077E809355DF}"/>
          </ac:spMkLst>
        </pc:spChg>
        <pc:spChg chg="add del mod">
          <ac:chgData name="Maneesh A M" userId="35fbd67b-35b9-4865-bbb3-802e881dc0e2" providerId="ADAL" clId="{F102C54D-7EF4-47D1-97E0-0D734B67CE28}" dt="2023-11-09T07:00:19.891" v="546" actId="6264"/>
          <ac:spMkLst>
            <pc:docMk/>
            <pc:sldMk cId="4153906814" sldId="266"/>
            <ac:spMk id="61" creationId="{3AC89599-3AD1-954C-EB8E-2507C6CC65ED}"/>
          </ac:spMkLst>
        </pc:spChg>
        <pc:spChg chg="add del mod">
          <ac:chgData name="Maneesh A M" userId="35fbd67b-35b9-4865-bbb3-802e881dc0e2" providerId="ADAL" clId="{F102C54D-7EF4-47D1-97E0-0D734B67CE28}" dt="2023-11-09T07:00:19.891" v="546" actId="6264"/>
          <ac:spMkLst>
            <pc:docMk/>
            <pc:sldMk cId="4153906814" sldId="266"/>
            <ac:spMk id="62" creationId="{7E8AD82B-658C-5190-33F5-95D4356B9D03}"/>
          </ac:spMkLst>
        </pc:spChg>
        <pc:spChg chg="add del mod">
          <ac:chgData name="Maneesh A M" userId="35fbd67b-35b9-4865-bbb3-802e881dc0e2" providerId="ADAL" clId="{F102C54D-7EF4-47D1-97E0-0D734B67CE28}" dt="2023-11-09T07:00:19.891" v="546" actId="6264"/>
          <ac:spMkLst>
            <pc:docMk/>
            <pc:sldMk cId="4153906814" sldId="266"/>
            <ac:spMk id="63" creationId="{72B1076C-6DCA-D702-DDA1-A143CA17D0B1}"/>
          </ac:spMkLst>
        </pc:spChg>
        <pc:spChg chg="add del mod">
          <ac:chgData name="Maneesh A M" userId="35fbd67b-35b9-4865-bbb3-802e881dc0e2" providerId="ADAL" clId="{F102C54D-7EF4-47D1-97E0-0D734B67CE28}" dt="2023-11-09T07:00:19.891" v="546" actId="6264"/>
          <ac:spMkLst>
            <pc:docMk/>
            <pc:sldMk cId="4153906814" sldId="266"/>
            <ac:spMk id="64" creationId="{E62A4E3B-2B05-3109-901A-AFB7B43F92FD}"/>
          </ac:spMkLst>
        </pc:spChg>
        <pc:spChg chg="add del mod">
          <ac:chgData name="Maneesh A M" userId="35fbd67b-35b9-4865-bbb3-802e881dc0e2" providerId="ADAL" clId="{F102C54D-7EF4-47D1-97E0-0D734B67CE28}" dt="2023-11-09T07:01:49.882" v="662" actId="6264"/>
          <ac:spMkLst>
            <pc:docMk/>
            <pc:sldMk cId="4153906814" sldId="266"/>
            <ac:spMk id="65" creationId="{2C1AA322-3E98-79FE-38B6-B0E0DBA78BB1}"/>
          </ac:spMkLst>
        </pc:spChg>
        <pc:spChg chg="add del mod">
          <ac:chgData name="Maneesh A M" userId="35fbd67b-35b9-4865-bbb3-802e881dc0e2" providerId="ADAL" clId="{F102C54D-7EF4-47D1-97E0-0D734B67CE28}" dt="2023-11-09T07:01:49.882" v="662" actId="6264"/>
          <ac:spMkLst>
            <pc:docMk/>
            <pc:sldMk cId="4153906814" sldId="266"/>
            <ac:spMk id="66" creationId="{417415B2-1CBD-9F52-A666-45052ED6B5DB}"/>
          </ac:spMkLst>
        </pc:spChg>
        <pc:spChg chg="add del mod">
          <ac:chgData name="Maneesh A M" userId="35fbd67b-35b9-4865-bbb3-802e881dc0e2" providerId="ADAL" clId="{F102C54D-7EF4-47D1-97E0-0D734B67CE28}" dt="2023-11-09T07:01:49.882" v="662" actId="6264"/>
          <ac:spMkLst>
            <pc:docMk/>
            <pc:sldMk cId="4153906814" sldId="266"/>
            <ac:spMk id="67" creationId="{D22A3155-03FF-F661-3A9A-CB5DC219C151}"/>
          </ac:spMkLst>
        </pc:spChg>
        <pc:spChg chg="add del mod">
          <ac:chgData name="Maneesh A M" userId="35fbd67b-35b9-4865-bbb3-802e881dc0e2" providerId="ADAL" clId="{F102C54D-7EF4-47D1-97E0-0D734B67CE28}" dt="2023-11-09T07:01:49.882" v="662" actId="6264"/>
          <ac:spMkLst>
            <pc:docMk/>
            <pc:sldMk cId="4153906814" sldId="266"/>
            <ac:spMk id="68" creationId="{9CA344F3-D671-0708-AADA-240D483B022B}"/>
          </ac:spMkLst>
        </pc:spChg>
        <pc:spChg chg="add del mod">
          <ac:chgData name="Maneesh A M" userId="35fbd67b-35b9-4865-bbb3-802e881dc0e2" providerId="ADAL" clId="{F102C54D-7EF4-47D1-97E0-0D734B67CE28}" dt="2023-11-09T07:01:49.882" v="662" actId="6264"/>
          <ac:spMkLst>
            <pc:docMk/>
            <pc:sldMk cId="4153906814" sldId="266"/>
            <ac:spMk id="69" creationId="{F8372DBD-FCA0-E361-82E1-1DC33203E3A8}"/>
          </ac:spMkLst>
        </pc:spChg>
        <pc:grpChg chg="mod">
          <ac:chgData name="Maneesh A M" userId="35fbd67b-35b9-4865-bbb3-802e881dc0e2" providerId="ADAL" clId="{F102C54D-7EF4-47D1-97E0-0D734B67CE28}" dt="2023-11-09T06:35:28.844" v="0"/>
          <ac:grpSpMkLst>
            <pc:docMk/>
            <pc:sldMk cId="4153906814" sldId="266"/>
            <ac:grpSpMk id="84" creationId="{46B3076E-F0E9-3AF2-914F-20FE1282C111}"/>
          </ac:grpSpMkLst>
        </pc:grpChg>
        <pc:grpChg chg="mod">
          <ac:chgData name="Maneesh A M" userId="35fbd67b-35b9-4865-bbb3-802e881dc0e2" providerId="ADAL" clId="{F102C54D-7EF4-47D1-97E0-0D734B67CE28}" dt="2023-11-09T06:35:28.844" v="0"/>
          <ac:grpSpMkLst>
            <pc:docMk/>
            <pc:sldMk cId="4153906814" sldId="266"/>
            <ac:grpSpMk id="85" creationId="{825CF078-2DE1-E23F-5442-019B529D4C24}"/>
          </ac:grpSpMkLst>
        </pc:grpChg>
        <pc:grpChg chg="mod">
          <ac:chgData name="Maneesh A M" userId="35fbd67b-35b9-4865-bbb3-802e881dc0e2" providerId="ADAL" clId="{F102C54D-7EF4-47D1-97E0-0D734B67CE28}" dt="2023-11-09T06:35:28.844" v="0"/>
          <ac:grpSpMkLst>
            <pc:docMk/>
            <pc:sldMk cId="4153906814" sldId="266"/>
            <ac:grpSpMk id="86" creationId="{707A42D7-7FEF-4E76-672F-2CD7D3FBC622}"/>
          </ac:grpSpMkLst>
        </pc:grpChg>
        <pc:picChg chg="mod ord">
          <ac:chgData name="Maneesh A M" userId="35fbd67b-35b9-4865-bbb3-802e881dc0e2" providerId="ADAL" clId="{F102C54D-7EF4-47D1-97E0-0D734B67CE28}" dt="2023-11-10T10:09:57.407" v="1761" actId="6264"/>
          <ac:picMkLst>
            <pc:docMk/>
            <pc:sldMk cId="4153906814" sldId="266"/>
            <ac:picMk id="71" creationId="{8D02A59A-5DBA-F147-A928-E4A6EEE0FA4D}"/>
          </ac:picMkLst>
        </pc:picChg>
        <pc:picChg chg="mod ord">
          <ac:chgData name="Maneesh A M" userId="35fbd67b-35b9-4865-bbb3-802e881dc0e2" providerId="ADAL" clId="{F102C54D-7EF4-47D1-97E0-0D734B67CE28}" dt="2023-11-10T10:09:57.407" v="1761" actId="6264"/>
          <ac:picMkLst>
            <pc:docMk/>
            <pc:sldMk cId="4153906814" sldId="266"/>
            <ac:picMk id="75" creationId="{B73A0B76-BCAF-5472-CB7C-C42A7FD0E229}"/>
          </ac:picMkLst>
        </pc:picChg>
        <pc:picChg chg="mod ord">
          <ac:chgData name="Maneesh A M" userId="35fbd67b-35b9-4865-bbb3-802e881dc0e2" providerId="ADAL" clId="{F102C54D-7EF4-47D1-97E0-0D734B67CE28}" dt="2023-11-10T10:09:57.407" v="1761" actId="6264"/>
          <ac:picMkLst>
            <pc:docMk/>
            <pc:sldMk cId="4153906814" sldId="266"/>
            <ac:picMk id="79" creationId="{0CEAD97E-AF40-57D5-28F4-CA30873A5C34}"/>
          </ac:picMkLst>
        </pc:picChg>
        <pc:picChg chg="mod ord">
          <ac:chgData name="Maneesh A M" userId="35fbd67b-35b9-4865-bbb3-802e881dc0e2" providerId="ADAL" clId="{F102C54D-7EF4-47D1-97E0-0D734B67CE28}" dt="2023-11-10T10:09:57.407" v="1761" actId="6264"/>
          <ac:picMkLst>
            <pc:docMk/>
            <pc:sldMk cId="4153906814" sldId="266"/>
            <ac:picMk id="83" creationId="{CDAF8B7C-0B7F-3E30-6ED2-8E5F98ACFA67}"/>
          </ac:picMkLst>
        </pc:picChg>
      </pc:sldChg>
      <pc:sldChg chg="addSp delSp modSp mod chgLayout">
        <pc:chgData name="Maneesh A M" userId="35fbd67b-35b9-4865-bbb3-802e881dc0e2" providerId="ADAL" clId="{F102C54D-7EF4-47D1-97E0-0D734B67CE28}" dt="2023-11-10T10:10:06.216" v="1764" actId="207"/>
        <pc:sldMkLst>
          <pc:docMk/>
          <pc:sldMk cId="4145609709" sldId="267"/>
        </pc:sldMkLst>
        <pc:spChg chg="add del mod">
          <ac:chgData name="Maneesh A M" userId="35fbd67b-35b9-4865-bbb3-802e881dc0e2" providerId="ADAL" clId="{F102C54D-7EF4-47D1-97E0-0D734B67CE28}" dt="2023-11-10T10:10:03.751" v="1763" actId="6264"/>
          <ac:spMkLst>
            <pc:docMk/>
            <pc:sldMk cId="4145609709" sldId="267"/>
            <ac:spMk id="2" creationId="{06BAC770-EB36-0CFA-0495-09915671C40A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45609709" sldId="267"/>
            <ac:spMk id="3" creationId="{1503B54F-144D-AE0F-A022-795523EDD87A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45609709" sldId="267"/>
            <ac:spMk id="4" creationId="{A5AEBC4F-C348-3760-C050-C47E56DE5841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45609709" sldId="267"/>
            <ac:spMk id="5" creationId="{5D97397E-4962-AF95-04B9-140B2D862B44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45609709" sldId="267"/>
            <ac:spMk id="6" creationId="{EC96D8DC-DF30-7F71-516B-4900CFD88925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45609709" sldId="267"/>
            <ac:spMk id="7" creationId="{827C9877-8859-0CA7-822A-0BE652D0B5A8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45609709" sldId="267"/>
            <ac:spMk id="9" creationId="{CFCBBD2A-BD3E-7A39-83E1-A1B064018B22}"/>
          </ac:spMkLst>
        </pc:spChg>
        <pc:spChg chg="mod">
          <ac:chgData name="Maneesh A M" userId="35fbd67b-35b9-4865-bbb3-802e881dc0e2" providerId="ADAL" clId="{F102C54D-7EF4-47D1-97E0-0D734B67CE28}" dt="2023-11-10T06:03:44.065" v="1061" actId="20577"/>
          <ac:spMkLst>
            <pc:docMk/>
            <pc:sldMk cId="4145609709" sldId="267"/>
            <ac:spMk id="10" creationId="{47AF923F-1639-F857-01B6-2C6E408CD4C0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45609709" sldId="267"/>
            <ac:spMk id="11" creationId="{1F587D0B-1853-3D0E-8BF0-BBEAAFDE26BE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45609709" sldId="267"/>
            <ac:spMk id="12" creationId="{741053CC-161F-3C7F-5F14-DF52A093CA0F}"/>
          </ac:spMkLst>
        </pc:spChg>
        <pc:spChg chg="mod">
          <ac:chgData name="Maneesh A M" userId="35fbd67b-35b9-4865-bbb3-802e881dc0e2" providerId="ADAL" clId="{F102C54D-7EF4-47D1-97E0-0D734B67CE28}" dt="2023-11-09T07:02:18.406" v="665" actId="14100"/>
          <ac:spMkLst>
            <pc:docMk/>
            <pc:sldMk cId="4145609709" sldId="267"/>
            <ac:spMk id="13" creationId="{B86182C0-E742-5B72-C889-14EAD7F7447A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45609709" sldId="267"/>
            <ac:spMk id="14" creationId="{43E8BB5A-D89E-82E9-4D3B-8F6B87EB2612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45609709" sldId="267"/>
            <ac:spMk id="15" creationId="{A6B2D5D7-89E1-0F99-19CC-4751D82DDE71}"/>
          </ac:spMkLst>
        </pc:spChg>
        <pc:spChg chg="mod">
          <ac:chgData name="Maneesh A M" userId="35fbd67b-35b9-4865-bbb3-802e881dc0e2" providerId="ADAL" clId="{F102C54D-7EF4-47D1-97E0-0D734B67CE28}" dt="2023-11-09T07:02:58.629" v="691" actId="14100"/>
          <ac:spMkLst>
            <pc:docMk/>
            <pc:sldMk cId="4145609709" sldId="267"/>
            <ac:spMk id="18" creationId="{444CE914-5D5E-A58B-88D9-B517B75D62F8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45609709" sldId="267"/>
            <ac:spMk id="21" creationId="{2CAAD78B-33D0-B398-233C-37C79FEEDB75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45609709" sldId="267"/>
            <ac:spMk id="23" creationId="{EF1A62A9-AD03-9873-FE0D-6F98B8D507CC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45609709" sldId="267"/>
            <ac:spMk id="24" creationId="{2A301A48-C73E-8879-3348-78B4B4D77D08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45609709" sldId="267"/>
            <ac:spMk id="25" creationId="{9E6CE107-F0F0-375B-9DDB-4A86B87B386F}"/>
          </ac:spMkLst>
        </pc:spChg>
        <pc:spChg chg="mod ord">
          <ac:chgData name="Maneesh A M" userId="35fbd67b-35b9-4865-bbb3-802e881dc0e2" providerId="ADAL" clId="{F102C54D-7EF4-47D1-97E0-0D734B67CE28}" dt="2023-11-10T10:10:06.216" v="1764" actId="207"/>
          <ac:spMkLst>
            <pc:docMk/>
            <pc:sldMk cId="4145609709" sldId="267"/>
            <ac:spMk id="27" creationId="{3B482C4F-B0DA-9B14-08FD-51C668CDD92E}"/>
          </ac:spMkLst>
        </pc:spChg>
        <pc:spChg chg="add del mod">
          <ac:chgData name="Maneesh A M" userId="35fbd67b-35b9-4865-bbb3-802e881dc0e2" providerId="ADAL" clId="{F102C54D-7EF4-47D1-97E0-0D734B67CE28}" dt="2023-11-09T06:36:11.561" v="9" actId="6264"/>
          <ac:spMkLst>
            <pc:docMk/>
            <pc:sldMk cId="4145609709" sldId="267"/>
            <ac:spMk id="28" creationId="{F5C3CE6E-038E-0AFA-CCEC-8957056C7170}"/>
          </ac:spMkLst>
        </pc:spChg>
        <pc:spChg chg="add del mod">
          <ac:chgData name="Maneesh A M" userId="35fbd67b-35b9-4865-bbb3-802e881dc0e2" providerId="ADAL" clId="{F102C54D-7EF4-47D1-97E0-0D734B67CE28}" dt="2023-11-09T07:02:10.306" v="664" actId="6264"/>
          <ac:spMkLst>
            <pc:docMk/>
            <pc:sldMk cId="4145609709" sldId="267"/>
            <ac:spMk id="30" creationId="{5C3CD3C3-C212-18DB-8A03-75377A2931B5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45609709" sldId="267"/>
            <ac:spMk id="31" creationId="{2D905506-1B79-268C-396A-A4C91F92E2BC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45609709" sldId="267"/>
            <ac:spMk id="32" creationId="{35A3B16E-81F6-4746-7981-1192A162505B}"/>
          </ac:spMkLst>
        </pc:spChg>
        <pc:spChg chg="add del mod">
          <ac:chgData name="Maneesh A M" userId="35fbd67b-35b9-4865-bbb3-802e881dc0e2" providerId="ADAL" clId="{F102C54D-7EF4-47D1-97E0-0D734B67CE28}" dt="2023-11-09T07:02:36.073" v="689" actId="6264"/>
          <ac:spMkLst>
            <pc:docMk/>
            <pc:sldMk cId="4145609709" sldId="267"/>
            <ac:spMk id="34" creationId="{755BD2FA-FAD1-C70E-1788-24516DD7F593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45609709" sldId="267"/>
            <ac:spMk id="35" creationId="{2BACF05C-9742-E1AA-23F0-6DED6C7EAA2F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45609709" sldId="267"/>
            <ac:spMk id="37" creationId="{6F84D84F-6CB0-0FC3-E019-CFF92EC6C6E1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45609709" sldId="267"/>
            <ac:spMk id="38" creationId="{104D0DED-444B-B486-2411-61FAB1C39C78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45609709" sldId="267"/>
            <ac:spMk id="39" creationId="{76551F94-660E-BD64-921E-A7641589179E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4145609709" sldId="267"/>
            <ac:spMk id="48" creationId="{C7EABA59-A95F-6799-143F-B50C0E535595}"/>
          </ac:spMkLst>
        </pc:spChg>
        <pc:grpChg chg="mod">
          <ac:chgData name="Maneesh A M" userId="35fbd67b-35b9-4865-bbb3-802e881dc0e2" providerId="ADAL" clId="{F102C54D-7EF4-47D1-97E0-0D734B67CE28}" dt="2023-11-09T06:35:28.844" v="0"/>
          <ac:grpSpMkLst>
            <pc:docMk/>
            <pc:sldMk cId="4145609709" sldId="267"/>
            <ac:grpSpMk id="8" creationId="{4494DFBC-2597-48D4-3328-F5C9DB2C46AC}"/>
          </ac:grpSpMkLst>
        </pc:grpChg>
        <pc:grpChg chg="mod">
          <ac:chgData name="Maneesh A M" userId="35fbd67b-35b9-4865-bbb3-802e881dc0e2" providerId="ADAL" clId="{F102C54D-7EF4-47D1-97E0-0D734B67CE28}" dt="2023-11-09T06:35:28.844" v="0"/>
          <ac:grpSpMkLst>
            <pc:docMk/>
            <pc:sldMk cId="4145609709" sldId="267"/>
            <ac:grpSpMk id="17" creationId="{09A82E0C-0402-2CBB-DFB5-4547780DE3CD}"/>
          </ac:grpSpMkLst>
        </pc:grpChg>
        <pc:grpChg chg="mod">
          <ac:chgData name="Maneesh A M" userId="35fbd67b-35b9-4865-bbb3-802e881dc0e2" providerId="ADAL" clId="{F102C54D-7EF4-47D1-97E0-0D734B67CE28}" dt="2023-11-09T06:35:28.844" v="0"/>
          <ac:grpSpMkLst>
            <pc:docMk/>
            <pc:sldMk cId="4145609709" sldId="267"/>
            <ac:grpSpMk id="19" creationId="{3C4DA0EB-8962-84FD-C317-99041A26C501}"/>
          </ac:grpSpMkLst>
        </pc:grpChg>
        <pc:grpChg chg="mod">
          <ac:chgData name="Maneesh A M" userId="35fbd67b-35b9-4865-bbb3-802e881dc0e2" providerId="ADAL" clId="{F102C54D-7EF4-47D1-97E0-0D734B67CE28}" dt="2023-11-09T06:35:28.844" v="0"/>
          <ac:grpSpMkLst>
            <pc:docMk/>
            <pc:sldMk cId="4145609709" sldId="267"/>
            <ac:grpSpMk id="20" creationId="{24B71C02-39E8-ADE1-9A1B-3DEB5FD91992}"/>
          </ac:grpSpMkLst>
        </pc:grpChg>
        <pc:grpChg chg="mod">
          <ac:chgData name="Maneesh A M" userId="35fbd67b-35b9-4865-bbb3-802e881dc0e2" providerId="ADAL" clId="{F102C54D-7EF4-47D1-97E0-0D734B67CE28}" dt="2023-11-09T06:35:28.844" v="0"/>
          <ac:grpSpMkLst>
            <pc:docMk/>
            <pc:sldMk cId="4145609709" sldId="267"/>
            <ac:grpSpMk id="26" creationId="{5F5D1062-1B5D-706A-FCD6-F718B489FB81}"/>
          </ac:grpSpMkLst>
        </pc:grpChg>
        <pc:grpChg chg="mod">
          <ac:chgData name="Maneesh A M" userId="35fbd67b-35b9-4865-bbb3-802e881dc0e2" providerId="ADAL" clId="{F102C54D-7EF4-47D1-97E0-0D734B67CE28}" dt="2023-11-09T06:35:28.844" v="0"/>
          <ac:grpSpMkLst>
            <pc:docMk/>
            <pc:sldMk cId="4145609709" sldId="267"/>
            <ac:grpSpMk id="29" creationId="{14CFAC70-EDB9-321F-4698-C3C2D2CF2F7D}"/>
          </ac:grpSpMkLst>
        </pc:grpChg>
        <pc:grpChg chg="mod">
          <ac:chgData name="Maneesh A M" userId="35fbd67b-35b9-4865-bbb3-802e881dc0e2" providerId="ADAL" clId="{F102C54D-7EF4-47D1-97E0-0D734B67CE28}" dt="2023-11-09T06:35:28.844" v="0"/>
          <ac:grpSpMkLst>
            <pc:docMk/>
            <pc:sldMk cId="4145609709" sldId="267"/>
            <ac:grpSpMk id="43" creationId="{D3859AF4-E1A4-CFD0-035D-58E4849DA4B3}"/>
          </ac:grpSpMkLst>
        </pc:grpChg>
        <pc:grpChg chg="mod">
          <ac:chgData name="Maneesh A M" userId="35fbd67b-35b9-4865-bbb3-802e881dc0e2" providerId="ADAL" clId="{F102C54D-7EF4-47D1-97E0-0D734B67CE28}" dt="2023-11-09T06:35:28.844" v="0"/>
          <ac:grpSpMkLst>
            <pc:docMk/>
            <pc:sldMk cId="4145609709" sldId="267"/>
            <ac:grpSpMk id="44" creationId="{25DFF872-1B98-F10F-6178-E691209832ED}"/>
          </ac:grpSpMkLst>
        </pc:grpChg>
        <pc:grpChg chg="mod">
          <ac:chgData name="Maneesh A M" userId="35fbd67b-35b9-4865-bbb3-802e881dc0e2" providerId="ADAL" clId="{F102C54D-7EF4-47D1-97E0-0D734B67CE28}" dt="2023-11-09T06:35:28.844" v="0"/>
          <ac:grpSpMkLst>
            <pc:docMk/>
            <pc:sldMk cId="4145609709" sldId="267"/>
            <ac:grpSpMk id="45" creationId="{F9BA696F-0155-3818-C17E-7C618A03F033}"/>
          </ac:grpSpMkLst>
        </pc:grpChg>
        <pc:cxnChg chg="mod">
          <ac:chgData name="Maneesh A M" userId="35fbd67b-35b9-4865-bbb3-802e881dc0e2" providerId="ADAL" clId="{F102C54D-7EF4-47D1-97E0-0D734B67CE28}" dt="2023-11-09T06:35:28.844" v="0"/>
          <ac:cxnSpMkLst>
            <pc:docMk/>
            <pc:sldMk cId="4145609709" sldId="267"/>
            <ac:cxnSpMk id="16" creationId="{6D64167A-8662-6CE7-4C71-DE5775F9800A}"/>
          </ac:cxnSpMkLst>
        </pc:cxnChg>
        <pc:cxnChg chg="mod">
          <ac:chgData name="Maneesh A M" userId="35fbd67b-35b9-4865-bbb3-802e881dc0e2" providerId="ADAL" clId="{F102C54D-7EF4-47D1-97E0-0D734B67CE28}" dt="2023-11-09T07:03:09.896" v="710" actId="1036"/>
          <ac:cxnSpMkLst>
            <pc:docMk/>
            <pc:sldMk cId="4145609709" sldId="267"/>
            <ac:cxnSpMk id="22" creationId="{4C69758F-5D32-D971-DD1C-79E337215825}"/>
          </ac:cxnSpMkLst>
        </pc:cxnChg>
        <pc:cxnChg chg="mod">
          <ac:chgData name="Maneesh A M" userId="35fbd67b-35b9-4865-bbb3-802e881dc0e2" providerId="ADAL" clId="{F102C54D-7EF4-47D1-97E0-0D734B67CE28}" dt="2023-11-09T07:03:04.184" v="697" actId="1036"/>
          <ac:cxnSpMkLst>
            <pc:docMk/>
            <pc:sldMk cId="4145609709" sldId="267"/>
            <ac:cxnSpMk id="33" creationId="{5D184F0C-333F-D5FA-5ABE-FA1CE26E2A6C}"/>
          </ac:cxnSpMkLst>
        </pc:cxnChg>
        <pc:cxnChg chg="mod">
          <ac:chgData name="Maneesh A M" userId="35fbd67b-35b9-4865-bbb3-802e881dc0e2" providerId="ADAL" clId="{F102C54D-7EF4-47D1-97E0-0D734B67CE28}" dt="2023-11-09T07:03:07.591" v="706" actId="1035"/>
          <ac:cxnSpMkLst>
            <pc:docMk/>
            <pc:sldMk cId="4145609709" sldId="267"/>
            <ac:cxnSpMk id="36" creationId="{BF2FBC1B-4271-1FA7-E500-9F2990593249}"/>
          </ac:cxnSpMkLst>
        </pc:cxnChg>
      </pc:sldChg>
      <pc:sldChg chg="addSp delSp modSp mod chgLayout">
        <pc:chgData name="Maneesh A M" userId="35fbd67b-35b9-4865-bbb3-802e881dc0e2" providerId="ADAL" clId="{F102C54D-7EF4-47D1-97E0-0D734B67CE28}" dt="2023-11-10T10:10:13.564" v="1766" actId="207"/>
        <pc:sldMkLst>
          <pc:docMk/>
          <pc:sldMk cId="1741260637" sldId="268"/>
        </pc:sldMkLst>
        <pc:spChg chg="add del mod">
          <ac:chgData name="Maneesh A M" userId="35fbd67b-35b9-4865-bbb3-802e881dc0e2" providerId="ADAL" clId="{F102C54D-7EF4-47D1-97E0-0D734B67CE28}" dt="2023-11-10T10:10:10.989" v="1765" actId="6264"/>
          <ac:spMkLst>
            <pc:docMk/>
            <pc:sldMk cId="1741260637" sldId="268"/>
            <ac:spMk id="2" creationId="{4452A1C0-D3D4-47F3-2136-83BB93CB0107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741260637" sldId="268"/>
            <ac:spMk id="3" creationId="{B98D9E67-EDF4-DD21-42AA-D3C845122BBE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741260637" sldId="268"/>
            <ac:spMk id="4" creationId="{8E9C0799-3C38-401A-BF91-EABA1851A49B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741260637" sldId="268"/>
            <ac:spMk id="5" creationId="{D38334FF-1907-CB0E-0EBF-4216B15EFC6F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741260637" sldId="268"/>
            <ac:spMk id="8" creationId="{0D058E3D-2581-02F2-62EB-4088F487C87F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741260637" sldId="268"/>
            <ac:spMk id="9" creationId="{E1921D9F-5DB1-1B1C-714B-2D7ED36A0C13}"/>
          </ac:spMkLst>
        </pc:spChg>
        <pc:spChg chg="mod ord">
          <ac:chgData name="Maneesh A M" userId="35fbd67b-35b9-4865-bbb3-802e881dc0e2" providerId="ADAL" clId="{F102C54D-7EF4-47D1-97E0-0D734B67CE28}" dt="2023-11-10T10:10:13.564" v="1766" actId="207"/>
          <ac:spMkLst>
            <pc:docMk/>
            <pc:sldMk cId="1741260637" sldId="268"/>
            <ac:spMk id="10" creationId="{8D33F8EF-195C-8E75-0ADD-DD1DCA3DB453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741260637" sldId="268"/>
            <ac:spMk id="11" creationId="{F11F3D7F-13DD-142F-AEE7-1155F2D460CD}"/>
          </ac:spMkLst>
        </pc:spChg>
        <pc:spChg chg="add del mod">
          <ac:chgData name="Maneesh A M" userId="35fbd67b-35b9-4865-bbb3-802e881dc0e2" providerId="ADAL" clId="{F102C54D-7EF4-47D1-97E0-0D734B67CE28}" dt="2023-11-09T06:36:15.312" v="10" actId="6264"/>
          <ac:spMkLst>
            <pc:docMk/>
            <pc:sldMk cId="1741260637" sldId="268"/>
            <ac:spMk id="12" creationId="{46475C85-B264-0FCC-B5E8-615721FDA129}"/>
          </ac:spMkLst>
        </pc:spChg>
        <pc:spChg chg="add del mod">
          <ac:chgData name="Maneesh A M" userId="35fbd67b-35b9-4865-bbb3-802e881dc0e2" providerId="ADAL" clId="{F102C54D-7EF4-47D1-97E0-0D734B67CE28}" dt="2023-11-09T07:03:20.933" v="711" actId="6264"/>
          <ac:spMkLst>
            <pc:docMk/>
            <pc:sldMk cId="1741260637" sldId="268"/>
            <ac:spMk id="13" creationId="{28047B5F-546C-083E-F4F6-C71018EA4899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741260637" sldId="268"/>
            <ac:spMk id="14" creationId="{125F5EDA-9A80-00BE-BAEF-7306E37203AB}"/>
          </ac:spMkLst>
        </pc:spChg>
        <pc:spChg chg="add del mod">
          <ac:chgData name="Maneesh A M" userId="35fbd67b-35b9-4865-bbb3-802e881dc0e2" providerId="ADAL" clId="{F102C54D-7EF4-47D1-97E0-0D734B67CE28}" dt="2023-11-09T07:03:37.060" v="742" actId="6264"/>
          <ac:spMkLst>
            <pc:docMk/>
            <pc:sldMk cId="1741260637" sldId="268"/>
            <ac:spMk id="15" creationId="{380D3B87-B8B9-9801-D319-FFC8119BE49F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741260637" sldId="268"/>
            <ac:spMk id="16" creationId="{6F88FDA4-1E7D-A8D6-C372-DD83EF8EDAF9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741260637" sldId="268"/>
            <ac:spMk id="17" creationId="{820416AE-FAAB-270E-A39E-917363976996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741260637" sldId="268"/>
            <ac:spMk id="18" creationId="{7919D210-423E-897C-D9A2-D9808DAF281E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741260637" sldId="268"/>
            <ac:spMk id="19" creationId="{97648E01-BF17-A8F5-E972-AAAC71EA9F5B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741260637" sldId="268"/>
            <ac:spMk id="20" creationId="{6747F3B3-3062-D967-7D20-E3C70E99B2D7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741260637" sldId="268"/>
            <ac:spMk id="21" creationId="{B41F647C-7EB3-E5E4-51A0-B86EF8E2662D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741260637" sldId="268"/>
            <ac:spMk id="22" creationId="{EB4BF6B0-B1B2-4572-0BAF-1BC580BDBA14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741260637" sldId="268"/>
            <ac:spMk id="23" creationId="{23FEC5A4-0E6A-D4F8-352A-37F64A3FADB6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741260637" sldId="268"/>
            <ac:spMk id="24" creationId="{7407FD93-DD42-DE63-F556-42F7234F095D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741260637" sldId="268"/>
            <ac:spMk id="25" creationId="{3E68889E-FB64-7A2E-24C7-BD9E0A4FF2F5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741260637" sldId="268"/>
            <ac:spMk id="26" creationId="{0D6BE015-312D-9884-5716-E740CF3CC691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741260637" sldId="268"/>
            <ac:spMk id="27" creationId="{DD171607-D9FD-4AD2-32C6-924AD2704276}"/>
          </ac:spMkLst>
        </pc:spChg>
        <pc:spChg chg="add del mod">
          <ac:chgData name="Maneesh A M" userId="35fbd67b-35b9-4865-bbb3-802e881dc0e2" providerId="ADAL" clId="{F102C54D-7EF4-47D1-97E0-0D734B67CE28}" dt="2023-11-09T07:03:47.947" v="746" actId="6264"/>
          <ac:spMkLst>
            <pc:docMk/>
            <pc:sldMk cId="1741260637" sldId="268"/>
            <ac:spMk id="28" creationId="{6A97D900-6935-7B68-B151-269A6D6D9010}"/>
          </ac:spMkLst>
        </pc:spChg>
      </pc:sldChg>
      <pc:sldChg chg="addSp delSp modSp mod chgLayout">
        <pc:chgData name="Maneesh A M" userId="35fbd67b-35b9-4865-bbb3-802e881dc0e2" providerId="ADAL" clId="{F102C54D-7EF4-47D1-97E0-0D734B67CE28}" dt="2023-11-10T10:10:20.127" v="1768" actId="207"/>
        <pc:sldMkLst>
          <pc:docMk/>
          <pc:sldMk cId="1907421878" sldId="269"/>
        </pc:sldMkLst>
        <pc:spChg chg="mod ord">
          <ac:chgData name="Maneesh A M" userId="35fbd67b-35b9-4865-bbb3-802e881dc0e2" providerId="ADAL" clId="{F102C54D-7EF4-47D1-97E0-0D734B67CE28}" dt="2023-11-10T10:10:20.127" v="1768" actId="207"/>
          <ac:spMkLst>
            <pc:docMk/>
            <pc:sldMk cId="1907421878" sldId="269"/>
            <ac:spMk id="3" creationId="{6E39E484-5E28-431C-C6BA-6ABB41901AD3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907421878" sldId="269"/>
            <ac:spMk id="4" creationId="{CC251161-1B32-4242-0EDE-4C52F97F3C65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907421878" sldId="269"/>
            <ac:spMk id="5" creationId="{2FA148E1-9FBC-9AB5-9ADA-1CAA5A4FB9F8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907421878" sldId="269"/>
            <ac:spMk id="6" creationId="{2E4AB63A-4D38-D94A-2AF0-0E22659F0D22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907421878" sldId="269"/>
            <ac:spMk id="7" creationId="{2AE97B06-FABC-BD4E-B06D-F1A5ED4CF679}"/>
          </ac:spMkLst>
        </pc:spChg>
        <pc:spChg chg="add del mod">
          <ac:chgData name="Maneesh A M" userId="35fbd67b-35b9-4865-bbb3-802e881dc0e2" providerId="ADAL" clId="{F102C54D-7EF4-47D1-97E0-0D734B67CE28}" dt="2023-11-10T10:10:16.485" v="1767" actId="6264"/>
          <ac:spMkLst>
            <pc:docMk/>
            <pc:sldMk cId="1907421878" sldId="269"/>
            <ac:spMk id="8" creationId="{4F2CD319-449A-CAD2-36F1-67D261B7D959}"/>
          </ac:spMkLst>
        </pc:spChg>
        <pc:spChg chg="add del mod">
          <ac:chgData name="Maneesh A M" userId="35fbd67b-35b9-4865-bbb3-802e881dc0e2" providerId="ADAL" clId="{F102C54D-7EF4-47D1-97E0-0D734B67CE28}" dt="2023-11-09T06:36:17.962" v="11" actId="6264"/>
          <ac:spMkLst>
            <pc:docMk/>
            <pc:sldMk cId="1907421878" sldId="269"/>
            <ac:spMk id="8" creationId="{757F30C5-CE05-932E-99EB-192967DD37A1}"/>
          </ac:spMkLst>
        </pc:spChg>
        <pc:spChg chg="add del mod">
          <ac:chgData name="Maneesh A M" userId="35fbd67b-35b9-4865-bbb3-802e881dc0e2" providerId="ADAL" clId="{F102C54D-7EF4-47D1-97E0-0D734B67CE28}" dt="2023-11-10T09:11:50.576" v="1467" actId="6264"/>
          <ac:spMkLst>
            <pc:docMk/>
            <pc:sldMk cId="1907421878" sldId="269"/>
            <ac:spMk id="8" creationId="{955BEE3F-EF2B-4186-49A8-40CF8B7E20A9}"/>
          </ac:spMkLst>
        </pc:spChg>
        <pc:spChg chg="add del mod">
          <ac:chgData name="Maneesh A M" userId="35fbd67b-35b9-4865-bbb3-802e881dc0e2" providerId="ADAL" clId="{F102C54D-7EF4-47D1-97E0-0D734B67CE28}" dt="2023-11-09T06:36:17.962" v="11" actId="6264"/>
          <ac:spMkLst>
            <pc:docMk/>
            <pc:sldMk cId="1907421878" sldId="269"/>
            <ac:spMk id="9" creationId="{694A02D6-7DC4-11C4-C621-6DE934794534}"/>
          </ac:spMkLst>
        </pc:spChg>
        <pc:spChg chg="add del mod">
          <ac:chgData name="Maneesh A M" userId="35fbd67b-35b9-4865-bbb3-802e881dc0e2" providerId="ADAL" clId="{F102C54D-7EF4-47D1-97E0-0D734B67CE28}" dt="2023-11-10T10:10:16.485" v="1767" actId="6264"/>
          <ac:spMkLst>
            <pc:docMk/>
            <pc:sldMk cId="1907421878" sldId="269"/>
            <ac:spMk id="9" creationId="{ADD2D04D-0E52-FEE9-73E6-0039A3B51B67}"/>
          </ac:spMkLst>
        </pc:spChg>
        <pc:spChg chg="add del mod">
          <ac:chgData name="Maneesh A M" userId="35fbd67b-35b9-4865-bbb3-802e881dc0e2" providerId="ADAL" clId="{F102C54D-7EF4-47D1-97E0-0D734B67CE28}" dt="2023-11-10T09:11:50.576" v="1467" actId="6264"/>
          <ac:spMkLst>
            <pc:docMk/>
            <pc:sldMk cId="1907421878" sldId="269"/>
            <ac:spMk id="9" creationId="{E86F1EC8-DA5D-A2F8-0C83-8BFD3C23EC0D}"/>
          </ac:spMkLst>
        </pc:spChg>
        <pc:spChg chg="add del mod">
          <ac:chgData name="Maneesh A M" userId="35fbd67b-35b9-4865-bbb3-802e881dc0e2" providerId="ADAL" clId="{F102C54D-7EF4-47D1-97E0-0D734B67CE28}" dt="2023-11-10T10:10:16.485" v="1767" actId="6264"/>
          <ac:spMkLst>
            <pc:docMk/>
            <pc:sldMk cId="1907421878" sldId="269"/>
            <ac:spMk id="11" creationId="{C5F9E7BB-61C5-01A8-492C-D168BD25AF34}"/>
          </ac:spMkLst>
        </pc:spChg>
        <pc:spChg chg="mod topLvl">
          <ac:chgData name="Maneesh A M" userId="35fbd67b-35b9-4865-bbb3-802e881dc0e2" providerId="ADAL" clId="{F102C54D-7EF4-47D1-97E0-0D734B67CE28}" dt="2023-11-10T08:58:41.479" v="1095" actId="165"/>
          <ac:spMkLst>
            <pc:docMk/>
            <pc:sldMk cId="1907421878" sldId="269"/>
            <ac:spMk id="12" creationId="{0F79D9D4-9494-5344-7556-2E343A8C979D}"/>
          </ac:spMkLst>
        </pc:spChg>
        <pc:spChg chg="del mod topLvl">
          <ac:chgData name="Maneesh A M" userId="35fbd67b-35b9-4865-bbb3-802e881dc0e2" providerId="ADAL" clId="{F102C54D-7EF4-47D1-97E0-0D734B67CE28}" dt="2023-11-10T09:12:10.706" v="1481"/>
          <ac:spMkLst>
            <pc:docMk/>
            <pc:sldMk cId="1907421878" sldId="269"/>
            <ac:spMk id="13" creationId="{818850BA-8383-CF62-19F9-F7B87BEE0FD1}"/>
          </ac:spMkLst>
        </pc:spChg>
        <pc:spChg chg="add del mod">
          <ac:chgData name="Maneesh A M" userId="35fbd67b-35b9-4865-bbb3-802e881dc0e2" providerId="ADAL" clId="{F102C54D-7EF4-47D1-97E0-0D734B67CE28}" dt="2023-11-10T10:10:16.485" v="1767" actId="6264"/>
          <ac:spMkLst>
            <pc:docMk/>
            <pc:sldMk cId="1907421878" sldId="269"/>
            <ac:spMk id="13" creationId="{8FD73F03-BEC6-62AF-9F0C-02B27058E518}"/>
          </ac:spMkLst>
        </pc:spChg>
        <pc:spChg chg="mod">
          <ac:chgData name="Maneesh A M" userId="35fbd67b-35b9-4865-bbb3-802e881dc0e2" providerId="ADAL" clId="{F102C54D-7EF4-47D1-97E0-0D734B67CE28}" dt="2023-11-10T09:11:56.053" v="1470" actId="21"/>
          <ac:spMkLst>
            <pc:docMk/>
            <pc:sldMk cId="1907421878" sldId="269"/>
            <ac:spMk id="14" creationId="{D3F42D6E-81A6-604E-8D40-F71794CE4DCC}"/>
          </ac:spMkLst>
        </pc:spChg>
        <pc:spChg chg="mod">
          <ac:chgData name="Maneesh A M" userId="35fbd67b-35b9-4865-bbb3-802e881dc0e2" providerId="ADAL" clId="{F102C54D-7EF4-47D1-97E0-0D734B67CE28}" dt="2023-11-10T09:11:59.067" v="1472" actId="21"/>
          <ac:spMkLst>
            <pc:docMk/>
            <pc:sldMk cId="1907421878" sldId="269"/>
            <ac:spMk id="15" creationId="{810F4FC8-6EB5-A12E-CBBE-A4FDA96C8ACE}"/>
          </ac:spMkLst>
        </pc:spChg>
        <pc:spChg chg="mod">
          <ac:chgData name="Maneesh A M" userId="35fbd67b-35b9-4865-bbb3-802e881dc0e2" providerId="ADAL" clId="{F102C54D-7EF4-47D1-97E0-0D734B67CE28}" dt="2023-11-10T09:12:02.253" v="1474" actId="21"/>
          <ac:spMkLst>
            <pc:docMk/>
            <pc:sldMk cId="1907421878" sldId="269"/>
            <ac:spMk id="16" creationId="{B20F14B1-4B8B-E082-3DE8-42861A52E43D}"/>
          </ac:spMkLst>
        </pc:spChg>
        <pc:spChg chg="mod">
          <ac:chgData name="Maneesh A M" userId="35fbd67b-35b9-4865-bbb3-802e881dc0e2" providerId="ADAL" clId="{F102C54D-7EF4-47D1-97E0-0D734B67CE28}" dt="2023-11-10T09:12:05.395" v="1476" actId="21"/>
          <ac:spMkLst>
            <pc:docMk/>
            <pc:sldMk cId="1907421878" sldId="269"/>
            <ac:spMk id="17" creationId="{05C73C7C-5EC9-8CC2-9123-E05AFD43BEA3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907421878" sldId="269"/>
            <ac:spMk id="23" creationId="{3E93C327-B2D0-B7BC-A885-8C8C7BA516ED}"/>
          </ac:spMkLst>
        </pc:spChg>
        <pc:spChg chg="mod">
          <ac:chgData name="Maneesh A M" userId="35fbd67b-35b9-4865-bbb3-802e881dc0e2" providerId="ADAL" clId="{F102C54D-7EF4-47D1-97E0-0D734B67CE28}" dt="2023-11-10T09:12:08.701" v="1478" actId="21"/>
          <ac:spMkLst>
            <pc:docMk/>
            <pc:sldMk cId="1907421878" sldId="269"/>
            <ac:spMk id="24" creationId="{604027DC-4F44-3783-B74B-0DE5D633A3EA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907421878" sldId="269"/>
            <ac:spMk id="25" creationId="{D7B40160-B81C-8B47-6B1D-73CB2BB39A86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907421878" sldId="269"/>
            <ac:spMk id="26" creationId="{37746330-47FE-2D73-6221-A7A0A15C5771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907421878" sldId="269"/>
            <ac:spMk id="27" creationId="{BAB30F4B-BF64-DEDD-DA1F-453D34EE7CC4}"/>
          </ac:spMkLst>
        </pc:spChg>
        <pc:spChg chg="add del mod">
          <ac:chgData name="Maneesh A M" userId="35fbd67b-35b9-4865-bbb3-802e881dc0e2" providerId="ADAL" clId="{F102C54D-7EF4-47D1-97E0-0D734B67CE28}" dt="2023-11-09T07:04:31.244" v="754" actId="6264"/>
          <ac:spMkLst>
            <pc:docMk/>
            <pc:sldMk cId="1907421878" sldId="269"/>
            <ac:spMk id="28" creationId="{36405BC2-9280-5F54-A15C-1CFA345D68C6}"/>
          </ac:spMkLst>
        </pc:spChg>
        <pc:spChg chg="add mod ord">
          <ac:chgData name="Maneesh A M" userId="35fbd67b-35b9-4865-bbb3-802e881dc0e2" providerId="ADAL" clId="{F102C54D-7EF4-47D1-97E0-0D734B67CE28}" dt="2023-11-10T10:10:16.485" v="1767" actId="6264"/>
          <ac:spMkLst>
            <pc:docMk/>
            <pc:sldMk cId="1907421878" sldId="269"/>
            <ac:spMk id="28" creationId="{836D4711-8432-13D3-ED39-33953797B894}"/>
          </ac:spMkLst>
        </pc:spChg>
        <pc:spChg chg="add del mod">
          <ac:chgData name="Maneesh A M" userId="35fbd67b-35b9-4865-bbb3-802e881dc0e2" providerId="ADAL" clId="{F102C54D-7EF4-47D1-97E0-0D734B67CE28}" dt="2023-11-10T10:10:16.485" v="1767" actId="6264"/>
          <ac:spMkLst>
            <pc:docMk/>
            <pc:sldMk cId="1907421878" sldId="269"/>
            <ac:spMk id="29" creationId="{3E588EBD-44EB-DA14-8815-AD356551024C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907421878" sldId="269"/>
            <ac:spMk id="30" creationId="{119D895F-4C23-2B57-FBFC-38A0EEA2DCC5}"/>
          </ac:spMkLst>
        </pc:spChg>
        <pc:spChg chg="add mod ord">
          <ac:chgData name="Maneesh A M" userId="35fbd67b-35b9-4865-bbb3-802e881dc0e2" providerId="ADAL" clId="{F102C54D-7EF4-47D1-97E0-0D734B67CE28}" dt="2023-11-10T10:10:16.485" v="1767" actId="6264"/>
          <ac:spMkLst>
            <pc:docMk/>
            <pc:sldMk cId="1907421878" sldId="269"/>
            <ac:spMk id="31" creationId="{843D94C7-25EB-5FE5-B8DD-04CC285ECED2}"/>
          </ac:spMkLst>
        </pc:spChg>
        <pc:spChg chg="add del mod">
          <ac:chgData name="Maneesh A M" userId="35fbd67b-35b9-4865-bbb3-802e881dc0e2" providerId="ADAL" clId="{F102C54D-7EF4-47D1-97E0-0D734B67CE28}" dt="2023-11-09T07:04:31.244" v="754" actId="6264"/>
          <ac:spMkLst>
            <pc:docMk/>
            <pc:sldMk cId="1907421878" sldId="269"/>
            <ac:spMk id="31" creationId="{DC2638FA-EDA3-192E-8271-18DE7BCC530D}"/>
          </ac:spMkLst>
        </pc:spChg>
        <pc:spChg chg="add mod ord">
          <ac:chgData name="Maneesh A M" userId="35fbd67b-35b9-4865-bbb3-802e881dc0e2" providerId="ADAL" clId="{F102C54D-7EF4-47D1-97E0-0D734B67CE28}" dt="2023-11-10T10:10:16.485" v="1767" actId="6264"/>
          <ac:spMkLst>
            <pc:docMk/>
            <pc:sldMk cId="1907421878" sldId="269"/>
            <ac:spMk id="32" creationId="{32E449D0-5D53-CF96-4B7B-517AD2792E87}"/>
          </ac:spMkLst>
        </pc:spChg>
        <pc:spChg chg="add del mod">
          <ac:chgData name="Maneesh A M" userId="35fbd67b-35b9-4865-bbb3-802e881dc0e2" providerId="ADAL" clId="{F102C54D-7EF4-47D1-97E0-0D734B67CE28}" dt="2023-11-09T07:04:44.463" v="783" actId="6264"/>
          <ac:spMkLst>
            <pc:docMk/>
            <pc:sldMk cId="1907421878" sldId="269"/>
            <ac:spMk id="32" creationId="{96065B6C-5387-7A58-F47C-5BC890534AC3}"/>
          </ac:spMkLst>
        </pc:spChg>
        <pc:spChg chg="add del mod">
          <ac:chgData name="Maneesh A M" userId="35fbd67b-35b9-4865-bbb3-802e881dc0e2" providerId="ADAL" clId="{F102C54D-7EF4-47D1-97E0-0D734B67CE28}" dt="2023-11-09T07:04:44.463" v="783" actId="6264"/>
          <ac:spMkLst>
            <pc:docMk/>
            <pc:sldMk cId="1907421878" sldId="269"/>
            <ac:spMk id="34" creationId="{66684588-423E-85A9-6B0B-34C4A36B02EF}"/>
          </ac:spMkLst>
        </pc:spChg>
        <pc:spChg chg="add mod ord">
          <ac:chgData name="Maneesh A M" userId="35fbd67b-35b9-4865-bbb3-802e881dc0e2" providerId="ADAL" clId="{F102C54D-7EF4-47D1-97E0-0D734B67CE28}" dt="2023-11-10T10:10:16.485" v="1767" actId="6264"/>
          <ac:spMkLst>
            <pc:docMk/>
            <pc:sldMk cId="1907421878" sldId="269"/>
            <ac:spMk id="34" creationId="{F16FB85C-7D97-9BA0-A346-1B4516142A75}"/>
          </ac:spMkLst>
        </pc:spChg>
        <pc:spChg chg="add del mod">
          <ac:chgData name="Maneesh A M" userId="35fbd67b-35b9-4865-bbb3-802e881dc0e2" providerId="ADAL" clId="{F102C54D-7EF4-47D1-97E0-0D734B67CE28}" dt="2023-11-09T07:04:54.728" v="788" actId="6264"/>
          <ac:spMkLst>
            <pc:docMk/>
            <pc:sldMk cId="1907421878" sldId="269"/>
            <ac:spMk id="35" creationId="{063B2092-38E7-548D-7C46-1ABAE276C6C4}"/>
          </ac:spMkLst>
        </pc:spChg>
        <pc:spChg chg="add mod ord">
          <ac:chgData name="Maneesh A M" userId="35fbd67b-35b9-4865-bbb3-802e881dc0e2" providerId="ADAL" clId="{F102C54D-7EF4-47D1-97E0-0D734B67CE28}" dt="2023-11-10T10:10:16.485" v="1767" actId="6264"/>
          <ac:spMkLst>
            <pc:docMk/>
            <pc:sldMk cId="1907421878" sldId="269"/>
            <ac:spMk id="35" creationId="{6C5DE397-A2D3-4573-9149-F4DCFD10BB10}"/>
          </ac:spMkLst>
        </pc:spChg>
        <pc:spChg chg="add mod ord">
          <ac:chgData name="Maneesh A M" userId="35fbd67b-35b9-4865-bbb3-802e881dc0e2" providerId="ADAL" clId="{F102C54D-7EF4-47D1-97E0-0D734B67CE28}" dt="2023-11-10T10:10:16.485" v="1767" actId="6264"/>
          <ac:spMkLst>
            <pc:docMk/>
            <pc:sldMk cId="1907421878" sldId="269"/>
            <ac:spMk id="36" creationId="{55E0C4E2-C869-9625-72FB-9514216BC24E}"/>
          </ac:spMkLst>
        </pc:spChg>
        <pc:spChg chg="add del mod">
          <ac:chgData name="Maneesh A M" userId="35fbd67b-35b9-4865-bbb3-802e881dc0e2" providerId="ADAL" clId="{F102C54D-7EF4-47D1-97E0-0D734B67CE28}" dt="2023-11-09T07:04:54.728" v="788" actId="6264"/>
          <ac:spMkLst>
            <pc:docMk/>
            <pc:sldMk cId="1907421878" sldId="269"/>
            <ac:spMk id="36" creationId="{D93CBC52-7A5A-CF58-74DC-425FE5B58DC4}"/>
          </ac:spMkLst>
        </pc:spChg>
        <pc:spChg chg="add del mod">
          <ac:chgData name="Maneesh A M" userId="35fbd67b-35b9-4865-bbb3-802e881dc0e2" providerId="ADAL" clId="{F102C54D-7EF4-47D1-97E0-0D734B67CE28}" dt="2023-11-10T09:13:21.127" v="1507" actId="6264"/>
          <ac:spMkLst>
            <pc:docMk/>
            <pc:sldMk cId="1907421878" sldId="269"/>
            <ac:spMk id="37" creationId="{20FA98B3-36FA-A81F-2487-DAF9036558A0}"/>
          </ac:spMkLst>
        </pc:spChg>
        <pc:spChg chg="add del mod">
          <ac:chgData name="Maneesh A M" userId="35fbd67b-35b9-4865-bbb3-802e881dc0e2" providerId="ADAL" clId="{F102C54D-7EF4-47D1-97E0-0D734B67CE28}" dt="2023-11-10T10:10:16.485" v="1767" actId="6264"/>
          <ac:spMkLst>
            <pc:docMk/>
            <pc:sldMk cId="1907421878" sldId="269"/>
            <ac:spMk id="37" creationId="{DE728197-C1F3-FA5A-E5FD-7BB6F49B6C17}"/>
          </ac:spMkLst>
        </pc:spChg>
        <pc:spChg chg="add del mod">
          <ac:chgData name="Maneesh A M" userId="35fbd67b-35b9-4865-bbb3-802e881dc0e2" providerId="ADAL" clId="{F102C54D-7EF4-47D1-97E0-0D734B67CE28}" dt="2023-11-10T10:10:16.485" v="1767" actId="6264"/>
          <ac:spMkLst>
            <pc:docMk/>
            <pc:sldMk cId="1907421878" sldId="269"/>
            <ac:spMk id="38" creationId="{A8BC1911-997A-BA77-6229-386784C84C1B}"/>
          </ac:spMkLst>
        </pc:spChg>
        <pc:spChg chg="add del mod">
          <ac:chgData name="Maneesh A M" userId="35fbd67b-35b9-4865-bbb3-802e881dc0e2" providerId="ADAL" clId="{F102C54D-7EF4-47D1-97E0-0D734B67CE28}" dt="2023-11-10T09:13:21.127" v="1507" actId="6264"/>
          <ac:spMkLst>
            <pc:docMk/>
            <pc:sldMk cId="1907421878" sldId="269"/>
            <ac:spMk id="38" creationId="{E08A3B0E-BB8F-5EB4-68F9-1F31F66AA31B}"/>
          </ac:spMkLst>
        </pc:spChg>
        <pc:spChg chg="add del mod">
          <ac:chgData name="Maneesh A M" userId="35fbd67b-35b9-4865-bbb3-802e881dc0e2" providerId="ADAL" clId="{F102C54D-7EF4-47D1-97E0-0D734B67CE28}" dt="2023-11-10T09:13:21.127" v="1507" actId="6264"/>
          <ac:spMkLst>
            <pc:docMk/>
            <pc:sldMk cId="1907421878" sldId="269"/>
            <ac:spMk id="39" creationId="{7571FF0D-51C0-FD07-BEE4-5B260B620B7E}"/>
          </ac:spMkLst>
        </pc:spChg>
        <pc:spChg chg="add del mod">
          <ac:chgData name="Maneesh A M" userId="35fbd67b-35b9-4865-bbb3-802e881dc0e2" providerId="ADAL" clId="{F102C54D-7EF4-47D1-97E0-0D734B67CE28}" dt="2023-11-10T10:10:16.485" v="1767" actId="6264"/>
          <ac:spMkLst>
            <pc:docMk/>
            <pc:sldMk cId="1907421878" sldId="269"/>
            <ac:spMk id="39" creationId="{F07B1966-DAE9-EC04-D9D2-8842CE476CD1}"/>
          </ac:spMkLst>
        </pc:spChg>
        <pc:spChg chg="add del mod">
          <ac:chgData name="Maneesh A M" userId="35fbd67b-35b9-4865-bbb3-802e881dc0e2" providerId="ADAL" clId="{F102C54D-7EF4-47D1-97E0-0D734B67CE28}" dt="2023-11-10T09:13:21.127" v="1507" actId="6264"/>
          <ac:spMkLst>
            <pc:docMk/>
            <pc:sldMk cId="1907421878" sldId="269"/>
            <ac:spMk id="40" creationId="{737B0000-7CC2-DA31-C71B-19CBA7EDBBE2}"/>
          </ac:spMkLst>
        </pc:spChg>
        <pc:spChg chg="add del mod">
          <ac:chgData name="Maneesh A M" userId="35fbd67b-35b9-4865-bbb3-802e881dc0e2" providerId="ADAL" clId="{F102C54D-7EF4-47D1-97E0-0D734B67CE28}" dt="2023-11-10T09:13:21.127" v="1507" actId="6264"/>
          <ac:spMkLst>
            <pc:docMk/>
            <pc:sldMk cId="1907421878" sldId="269"/>
            <ac:spMk id="41" creationId="{0ADD9A87-9406-33A2-6521-52181935F7D6}"/>
          </ac:spMkLst>
        </pc:spChg>
        <pc:spChg chg="add del mod">
          <ac:chgData name="Maneesh A M" userId="35fbd67b-35b9-4865-bbb3-802e881dc0e2" providerId="ADAL" clId="{F102C54D-7EF4-47D1-97E0-0D734B67CE28}" dt="2023-11-10T09:13:21.127" v="1507" actId="6264"/>
          <ac:spMkLst>
            <pc:docMk/>
            <pc:sldMk cId="1907421878" sldId="269"/>
            <ac:spMk id="42" creationId="{2ADA4080-3111-DC4A-63F9-0DDD4EFADFB9}"/>
          </ac:spMkLst>
        </pc:spChg>
        <pc:spChg chg="add del mod">
          <ac:chgData name="Maneesh A M" userId="35fbd67b-35b9-4865-bbb3-802e881dc0e2" providerId="ADAL" clId="{F102C54D-7EF4-47D1-97E0-0D734B67CE28}" dt="2023-11-10T09:13:21.127" v="1507" actId="6264"/>
          <ac:spMkLst>
            <pc:docMk/>
            <pc:sldMk cId="1907421878" sldId="269"/>
            <ac:spMk id="43" creationId="{7AC26B24-C79B-1BC1-854D-832C4BC58840}"/>
          </ac:spMkLst>
        </pc:spChg>
        <pc:spChg chg="add del mod">
          <ac:chgData name="Maneesh A M" userId="35fbd67b-35b9-4865-bbb3-802e881dc0e2" providerId="ADAL" clId="{F102C54D-7EF4-47D1-97E0-0D734B67CE28}" dt="2023-11-10T09:13:21.127" v="1507" actId="6264"/>
          <ac:spMkLst>
            <pc:docMk/>
            <pc:sldMk cId="1907421878" sldId="269"/>
            <ac:spMk id="44" creationId="{2A3C3DAA-C241-A794-AB38-274635015516}"/>
          </ac:spMkLst>
        </pc:spChg>
        <pc:grpChg chg="add mod">
          <ac:chgData name="Maneesh A M" userId="35fbd67b-35b9-4865-bbb3-802e881dc0e2" providerId="ADAL" clId="{F102C54D-7EF4-47D1-97E0-0D734B67CE28}" dt="2023-11-10T08:58:51.921" v="1097" actId="164"/>
          <ac:grpSpMkLst>
            <pc:docMk/>
            <pc:sldMk cId="1907421878" sldId="269"/>
            <ac:grpSpMk id="2" creationId="{3693FA52-7134-925F-EA96-AD6F513BDD8A}"/>
          </ac:grpSpMkLst>
        </pc:grpChg>
        <pc:grpChg chg="del mod topLvl">
          <ac:chgData name="Maneesh A M" userId="35fbd67b-35b9-4865-bbb3-802e881dc0e2" providerId="ADAL" clId="{F102C54D-7EF4-47D1-97E0-0D734B67CE28}" dt="2023-11-10T08:58:41.479" v="1095" actId="165"/>
          <ac:grpSpMkLst>
            <pc:docMk/>
            <pc:sldMk cId="1907421878" sldId="269"/>
            <ac:grpSpMk id="11" creationId="{6A808C25-A9EE-7D8D-6C90-4C7D5536B601}"/>
          </ac:grpSpMkLst>
        </pc:grpChg>
        <pc:grpChg chg="mod">
          <ac:chgData name="Maneesh A M" userId="35fbd67b-35b9-4865-bbb3-802e881dc0e2" providerId="ADAL" clId="{F102C54D-7EF4-47D1-97E0-0D734B67CE28}" dt="2023-11-10T08:58:51.921" v="1097" actId="164"/>
          <ac:grpSpMkLst>
            <pc:docMk/>
            <pc:sldMk cId="1907421878" sldId="269"/>
            <ac:grpSpMk id="18" creationId="{5DC14078-6CB8-8496-A40F-35C4D099FC67}"/>
          </ac:grpSpMkLst>
        </pc:grpChg>
        <pc:grpChg chg="mod">
          <ac:chgData name="Maneesh A M" userId="35fbd67b-35b9-4865-bbb3-802e881dc0e2" providerId="ADAL" clId="{F102C54D-7EF4-47D1-97E0-0D734B67CE28}" dt="2023-11-10T08:58:51.921" v="1097" actId="164"/>
          <ac:grpSpMkLst>
            <pc:docMk/>
            <pc:sldMk cId="1907421878" sldId="269"/>
            <ac:grpSpMk id="19" creationId="{4294395D-85DC-A5AA-3732-5A3F73F6173A}"/>
          </ac:grpSpMkLst>
        </pc:grpChg>
        <pc:grpChg chg="mod">
          <ac:chgData name="Maneesh A M" userId="35fbd67b-35b9-4865-bbb3-802e881dc0e2" providerId="ADAL" clId="{F102C54D-7EF4-47D1-97E0-0D734B67CE28}" dt="2023-11-10T08:58:51.921" v="1097" actId="164"/>
          <ac:grpSpMkLst>
            <pc:docMk/>
            <pc:sldMk cId="1907421878" sldId="269"/>
            <ac:grpSpMk id="20" creationId="{0EA220C6-AD99-BB2E-53DA-99BA6F21EBD8}"/>
          </ac:grpSpMkLst>
        </pc:grpChg>
        <pc:grpChg chg="mod">
          <ac:chgData name="Maneesh A M" userId="35fbd67b-35b9-4865-bbb3-802e881dc0e2" providerId="ADAL" clId="{F102C54D-7EF4-47D1-97E0-0D734B67CE28}" dt="2023-11-10T08:58:51.921" v="1097" actId="164"/>
          <ac:grpSpMkLst>
            <pc:docMk/>
            <pc:sldMk cId="1907421878" sldId="269"/>
            <ac:grpSpMk id="21" creationId="{266780CC-E37A-996D-379C-FF140580BB39}"/>
          </ac:grpSpMkLst>
        </pc:grpChg>
        <pc:grpChg chg="mod">
          <ac:chgData name="Maneesh A M" userId="35fbd67b-35b9-4865-bbb3-802e881dc0e2" providerId="ADAL" clId="{F102C54D-7EF4-47D1-97E0-0D734B67CE28}" dt="2023-11-10T08:58:51.921" v="1097" actId="164"/>
          <ac:grpSpMkLst>
            <pc:docMk/>
            <pc:sldMk cId="1907421878" sldId="269"/>
            <ac:grpSpMk id="22" creationId="{761DAB94-E518-2C3B-6209-2BE7ACF37DC0}"/>
          </ac:grpSpMkLst>
        </pc:grpChg>
        <pc:grpChg chg="del mod">
          <ac:chgData name="Maneesh A M" userId="35fbd67b-35b9-4865-bbb3-802e881dc0e2" providerId="ADAL" clId="{F102C54D-7EF4-47D1-97E0-0D734B67CE28}" dt="2023-11-10T08:58:38.890" v="1094" actId="165"/>
          <ac:grpSpMkLst>
            <pc:docMk/>
            <pc:sldMk cId="1907421878" sldId="269"/>
            <ac:grpSpMk id="29" creationId="{9A8B7175-C85D-9DEF-356B-A7B79D0E9CAC}"/>
          </ac:grpSpMkLst>
        </pc:grpChg>
        <pc:picChg chg="mod ord">
          <ac:chgData name="Maneesh A M" userId="35fbd67b-35b9-4865-bbb3-802e881dc0e2" providerId="ADAL" clId="{F102C54D-7EF4-47D1-97E0-0D734B67CE28}" dt="2023-11-10T10:10:16.485" v="1767" actId="6264"/>
          <ac:picMkLst>
            <pc:docMk/>
            <pc:sldMk cId="1907421878" sldId="269"/>
            <ac:picMk id="33" creationId="{378FADD7-2CA2-30FF-13C1-DA7A781492F9}"/>
          </ac:picMkLst>
        </pc:picChg>
        <pc:cxnChg chg="mod topLvl">
          <ac:chgData name="Maneesh A M" userId="35fbd67b-35b9-4865-bbb3-802e881dc0e2" providerId="ADAL" clId="{F102C54D-7EF4-47D1-97E0-0D734B67CE28}" dt="2023-11-10T08:58:38.890" v="1094" actId="165"/>
          <ac:cxnSpMkLst>
            <pc:docMk/>
            <pc:sldMk cId="1907421878" sldId="269"/>
            <ac:cxnSpMk id="10" creationId="{CE436309-B025-50C8-C40D-79D5CD184D5B}"/>
          </ac:cxnSpMkLst>
        </pc:cxnChg>
      </pc:sldChg>
      <pc:sldChg chg="addSp delSp modSp mod chgLayout">
        <pc:chgData name="Maneesh A M" userId="35fbd67b-35b9-4865-bbb3-802e881dc0e2" providerId="ADAL" clId="{F102C54D-7EF4-47D1-97E0-0D734B67CE28}" dt="2023-11-10T10:10:25.858" v="1770" actId="207"/>
        <pc:sldMkLst>
          <pc:docMk/>
          <pc:sldMk cId="502486996" sldId="270"/>
        </pc:sldMkLst>
        <pc:spChg chg="add del mod">
          <ac:chgData name="Maneesh A M" userId="35fbd67b-35b9-4865-bbb3-802e881dc0e2" providerId="ADAL" clId="{F102C54D-7EF4-47D1-97E0-0D734B67CE28}" dt="2023-11-10T10:10:22.797" v="1769" actId="6264"/>
          <ac:spMkLst>
            <pc:docMk/>
            <pc:sldMk cId="502486996" sldId="270"/>
            <ac:spMk id="2" creationId="{093987F9-A047-F9A0-5E05-F425797B0CC1}"/>
          </ac:spMkLst>
        </pc:spChg>
        <pc:spChg chg="mod ord">
          <ac:chgData name="Maneesh A M" userId="35fbd67b-35b9-4865-bbb3-802e881dc0e2" providerId="ADAL" clId="{F102C54D-7EF4-47D1-97E0-0D734B67CE28}" dt="2023-11-10T10:10:25.858" v="1770" actId="207"/>
          <ac:spMkLst>
            <pc:docMk/>
            <pc:sldMk cId="502486996" sldId="270"/>
            <ac:spMk id="6" creationId="{75E47C57-5024-F085-66E3-F388C05ECFB2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502486996" sldId="270"/>
            <ac:spMk id="7" creationId="{147766EE-E37D-3AC8-6037-846A88B3FD49}"/>
          </ac:spMkLst>
        </pc:spChg>
        <pc:spChg chg="add del mod">
          <ac:chgData name="Maneesh A M" userId="35fbd67b-35b9-4865-bbb3-802e881dc0e2" providerId="ADAL" clId="{F102C54D-7EF4-47D1-97E0-0D734B67CE28}" dt="2023-11-09T06:36:21.511" v="12" actId="6264"/>
          <ac:spMkLst>
            <pc:docMk/>
            <pc:sldMk cId="502486996" sldId="270"/>
            <ac:spMk id="8" creationId="{0DD0A90D-DE43-7261-0DD1-869E7F73D6BD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502486996" sldId="270"/>
            <ac:spMk id="9" creationId="{7D05FD87-E677-D50C-6F4B-E54BA22EA51D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502486996" sldId="270"/>
            <ac:spMk id="10" creationId="{B53E3AB8-7D92-92CE-B942-DB21D417B377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502486996" sldId="270"/>
            <ac:spMk id="11" creationId="{70E62F97-F1D8-E3D7-DBE4-12A00CF42E3A}"/>
          </ac:spMkLst>
        </pc:spChg>
        <pc:spChg chg="add del mod">
          <ac:chgData name="Maneesh A M" userId="35fbd67b-35b9-4865-bbb3-802e881dc0e2" providerId="ADAL" clId="{F102C54D-7EF4-47D1-97E0-0D734B67CE28}" dt="2023-11-09T07:05:03.361" v="790" actId="6264"/>
          <ac:spMkLst>
            <pc:docMk/>
            <pc:sldMk cId="502486996" sldId="270"/>
            <ac:spMk id="12" creationId="{8089F992-3339-6114-5743-9B813895DB83}"/>
          </ac:spMkLst>
        </pc:spChg>
        <pc:spChg chg="add del mod">
          <ac:chgData name="Maneesh A M" userId="35fbd67b-35b9-4865-bbb3-802e881dc0e2" providerId="ADAL" clId="{F102C54D-7EF4-47D1-97E0-0D734B67CE28}" dt="2023-11-09T07:05:55.161" v="824" actId="6264"/>
          <ac:spMkLst>
            <pc:docMk/>
            <pc:sldMk cId="502486996" sldId="270"/>
            <ac:spMk id="13" creationId="{0BF7BBA3-1E1B-9B1B-17B7-E7F85770784F}"/>
          </ac:spMkLst>
        </pc:spChg>
        <pc:spChg chg="add del mod">
          <ac:chgData name="Maneesh A M" userId="35fbd67b-35b9-4865-bbb3-802e881dc0e2" providerId="ADAL" clId="{F102C54D-7EF4-47D1-97E0-0D734B67CE28}" dt="2023-11-09T07:06:09.385" v="837" actId="6264"/>
          <ac:spMkLst>
            <pc:docMk/>
            <pc:sldMk cId="502486996" sldId="270"/>
            <ac:spMk id="14" creationId="{82442947-999A-9AF4-C428-79B66C088EEC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502486996" sldId="270"/>
            <ac:spMk id="27" creationId="{9876759F-7F39-E24C-4079-E7AEEA34E2FE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502486996" sldId="270"/>
            <ac:spMk id="28" creationId="{7C24F840-51F4-BF08-2D9A-B70F7F7107AB}"/>
          </ac:spMkLst>
        </pc:spChg>
        <pc:spChg chg="mod">
          <ac:chgData name="Maneesh A M" userId="35fbd67b-35b9-4865-bbb3-802e881dc0e2" providerId="ADAL" clId="{F102C54D-7EF4-47D1-97E0-0D734B67CE28}" dt="2023-11-09T07:05:27.662" v="799" actId="14100"/>
          <ac:spMkLst>
            <pc:docMk/>
            <pc:sldMk cId="502486996" sldId="270"/>
            <ac:spMk id="31" creationId="{9CED58B0-0220-69C4-7486-BAC28613C837}"/>
          </ac:spMkLst>
        </pc:spChg>
        <pc:spChg chg="mod">
          <ac:chgData name="Maneesh A M" userId="35fbd67b-35b9-4865-bbb3-802e881dc0e2" providerId="ADAL" clId="{F102C54D-7EF4-47D1-97E0-0D734B67CE28}" dt="2023-11-09T07:05:17.157" v="794" actId="14100"/>
          <ac:spMkLst>
            <pc:docMk/>
            <pc:sldMk cId="502486996" sldId="270"/>
            <ac:spMk id="32" creationId="{E8FFBD29-A84B-4B3C-A6F4-76E2A312E293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502486996" sldId="270"/>
            <ac:spMk id="33" creationId="{2BF5DA8A-0E93-EC3E-9B73-A2CABD952DB9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502486996" sldId="270"/>
            <ac:spMk id="34" creationId="{1D0BC0C1-DB8F-5FCF-317E-ED7EC2CA9FAE}"/>
          </ac:spMkLst>
        </pc:spChg>
        <pc:spChg chg="mod">
          <ac:chgData name="Maneesh A M" userId="35fbd67b-35b9-4865-bbb3-802e881dc0e2" providerId="ADAL" clId="{F102C54D-7EF4-47D1-97E0-0D734B67CE28}" dt="2023-11-09T07:05:22.480" v="797" actId="14100"/>
          <ac:spMkLst>
            <pc:docMk/>
            <pc:sldMk cId="502486996" sldId="270"/>
            <ac:spMk id="35" creationId="{71B96692-40B8-AD52-2E11-8AF5010B2DCC}"/>
          </ac:spMkLst>
        </pc:spChg>
        <pc:spChg chg="mod">
          <ac:chgData name="Maneesh A M" userId="35fbd67b-35b9-4865-bbb3-802e881dc0e2" providerId="ADAL" clId="{F102C54D-7EF4-47D1-97E0-0D734B67CE28}" dt="2023-11-09T07:05:17.157" v="794" actId="14100"/>
          <ac:spMkLst>
            <pc:docMk/>
            <pc:sldMk cId="502486996" sldId="270"/>
            <ac:spMk id="36" creationId="{81D1E888-6247-1C1C-C782-F78EBA8CAA52}"/>
          </ac:spMkLst>
        </pc:spChg>
        <pc:spChg chg="mod">
          <ac:chgData name="Maneesh A M" userId="35fbd67b-35b9-4865-bbb3-802e881dc0e2" providerId="ADAL" clId="{F102C54D-7EF4-47D1-97E0-0D734B67CE28}" dt="2023-11-09T07:05:37.864" v="801" actId="14100"/>
          <ac:spMkLst>
            <pc:docMk/>
            <pc:sldMk cId="502486996" sldId="270"/>
            <ac:spMk id="41" creationId="{31BD57C5-FF1E-078C-336E-83C47747FB32}"/>
          </ac:spMkLst>
        </pc:spChg>
        <pc:spChg chg="mod">
          <ac:chgData name="Maneesh A M" userId="35fbd67b-35b9-4865-bbb3-802e881dc0e2" providerId="ADAL" clId="{F102C54D-7EF4-47D1-97E0-0D734B67CE28}" dt="2023-11-09T07:05:37.864" v="801" actId="14100"/>
          <ac:spMkLst>
            <pc:docMk/>
            <pc:sldMk cId="502486996" sldId="270"/>
            <ac:spMk id="42" creationId="{8F54E50C-ADF0-0F90-DD01-DC62CBDB555B}"/>
          </ac:spMkLst>
        </pc:spChg>
        <pc:spChg chg="mod">
          <ac:chgData name="Maneesh A M" userId="35fbd67b-35b9-4865-bbb3-802e881dc0e2" providerId="ADAL" clId="{F102C54D-7EF4-47D1-97E0-0D734B67CE28}" dt="2023-11-09T07:05:37.864" v="801" actId="14100"/>
          <ac:spMkLst>
            <pc:docMk/>
            <pc:sldMk cId="502486996" sldId="270"/>
            <ac:spMk id="43" creationId="{21EC90D8-8441-18EA-C752-A53C38CB88AC}"/>
          </ac:spMkLst>
        </pc:spChg>
        <pc:spChg chg="mod">
          <ac:chgData name="Maneesh A M" userId="35fbd67b-35b9-4865-bbb3-802e881dc0e2" providerId="ADAL" clId="{F102C54D-7EF4-47D1-97E0-0D734B67CE28}" dt="2023-11-09T07:05:32.795" v="800" actId="14100"/>
          <ac:spMkLst>
            <pc:docMk/>
            <pc:sldMk cId="502486996" sldId="270"/>
            <ac:spMk id="44" creationId="{AFB02632-73EE-B5D4-4790-E44CFE2051A1}"/>
          </ac:spMkLst>
        </pc:spChg>
        <pc:spChg chg="mod">
          <ac:chgData name="Maneesh A M" userId="35fbd67b-35b9-4865-bbb3-802e881dc0e2" providerId="ADAL" clId="{F102C54D-7EF4-47D1-97E0-0D734B67CE28}" dt="2023-11-09T07:05:25.793" v="798" actId="14100"/>
          <ac:spMkLst>
            <pc:docMk/>
            <pc:sldMk cId="502486996" sldId="270"/>
            <ac:spMk id="45" creationId="{F2A86F55-0BBA-FF4D-86CD-26E49EE64ECF}"/>
          </ac:spMkLst>
        </pc:spChg>
        <pc:spChg chg="mod">
          <ac:chgData name="Maneesh A M" userId="35fbd67b-35b9-4865-bbb3-802e881dc0e2" providerId="ADAL" clId="{F102C54D-7EF4-47D1-97E0-0D734B67CE28}" dt="2023-11-09T07:05:19.152" v="795" actId="14100"/>
          <ac:spMkLst>
            <pc:docMk/>
            <pc:sldMk cId="502486996" sldId="270"/>
            <ac:spMk id="46" creationId="{F86F7DA6-26BD-5F80-DF1E-D2B9C967379D}"/>
          </ac:spMkLst>
        </pc:spChg>
        <pc:spChg chg="mod">
          <ac:chgData name="Maneesh A M" userId="35fbd67b-35b9-4865-bbb3-802e881dc0e2" providerId="ADAL" clId="{F102C54D-7EF4-47D1-97E0-0D734B67CE28}" dt="2023-11-09T07:05:21.177" v="796" actId="14100"/>
          <ac:spMkLst>
            <pc:docMk/>
            <pc:sldMk cId="502486996" sldId="270"/>
            <ac:spMk id="47" creationId="{961112E3-1872-2EAF-99E9-BE3FF987214E}"/>
          </ac:spMkLst>
        </pc:spChg>
        <pc:spChg chg="mod">
          <ac:chgData name="Maneesh A M" userId="35fbd67b-35b9-4865-bbb3-802e881dc0e2" providerId="ADAL" clId="{F102C54D-7EF4-47D1-97E0-0D734B67CE28}" dt="2023-11-09T07:05:13.689" v="793" actId="14100"/>
          <ac:spMkLst>
            <pc:docMk/>
            <pc:sldMk cId="502486996" sldId="270"/>
            <ac:spMk id="48" creationId="{56FB5A1C-A0DF-A901-8113-550C973FC863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502486996" sldId="270"/>
            <ac:spMk id="49" creationId="{C5C44497-7D9A-3934-1B1C-5F31D91F4772}"/>
          </ac:spMkLst>
        </pc:spChg>
        <pc:cxnChg chg="mod">
          <ac:chgData name="Maneesh A M" userId="35fbd67b-35b9-4865-bbb3-802e881dc0e2" providerId="ADAL" clId="{F102C54D-7EF4-47D1-97E0-0D734B67CE28}" dt="2023-11-09T06:35:28.844" v="0"/>
          <ac:cxnSpMkLst>
            <pc:docMk/>
            <pc:sldMk cId="502486996" sldId="270"/>
            <ac:cxnSpMk id="4" creationId="{FC90ECA0-DB8F-12FC-A9D3-62F64B58F4F7}"/>
          </ac:cxnSpMkLst>
        </pc:cxnChg>
        <pc:cxnChg chg="mod">
          <ac:chgData name="Maneesh A M" userId="35fbd67b-35b9-4865-bbb3-802e881dc0e2" providerId="ADAL" clId="{F102C54D-7EF4-47D1-97E0-0D734B67CE28}" dt="2023-11-09T06:35:28.844" v="0"/>
          <ac:cxnSpMkLst>
            <pc:docMk/>
            <pc:sldMk cId="502486996" sldId="270"/>
            <ac:cxnSpMk id="15" creationId="{0D45D3BD-8429-3E3A-A47A-06EBAE2E9E64}"/>
          </ac:cxnSpMkLst>
        </pc:cxnChg>
        <pc:cxnChg chg="mod">
          <ac:chgData name="Maneesh A M" userId="35fbd67b-35b9-4865-bbb3-802e881dc0e2" providerId="ADAL" clId="{F102C54D-7EF4-47D1-97E0-0D734B67CE28}" dt="2023-11-09T06:35:28.844" v="0"/>
          <ac:cxnSpMkLst>
            <pc:docMk/>
            <pc:sldMk cId="502486996" sldId="270"/>
            <ac:cxnSpMk id="18" creationId="{B6A4BB5D-0F2C-F2DC-A9CC-7608E27959CB}"/>
          </ac:cxnSpMkLst>
        </pc:cxnChg>
        <pc:cxnChg chg="mod">
          <ac:chgData name="Maneesh A M" userId="35fbd67b-35b9-4865-bbb3-802e881dc0e2" providerId="ADAL" clId="{F102C54D-7EF4-47D1-97E0-0D734B67CE28}" dt="2023-11-09T06:35:28.844" v="0"/>
          <ac:cxnSpMkLst>
            <pc:docMk/>
            <pc:sldMk cId="502486996" sldId="270"/>
            <ac:cxnSpMk id="23" creationId="{1983EA75-9456-FC27-3DAB-714AA68A03A4}"/>
          </ac:cxnSpMkLst>
        </pc:cxnChg>
        <pc:cxnChg chg="mod">
          <ac:chgData name="Maneesh A M" userId="35fbd67b-35b9-4865-bbb3-802e881dc0e2" providerId="ADAL" clId="{F102C54D-7EF4-47D1-97E0-0D734B67CE28}" dt="2023-11-09T06:35:28.844" v="0"/>
          <ac:cxnSpMkLst>
            <pc:docMk/>
            <pc:sldMk cId="502486996" sldId="270"/>
            <ac:cxnSpMk id="24" creationId="{8D9FA391-5AD9-0C79-00A8-5A805A6F02FC}"/>
          </ac:cxnSpMkLst>
        </pc:cxnChg>
      </pc:sldChg>
      <pc:sldChg chg="addSp delSp modSp mod chgLayout">
        <pc:chgData name="Maneesh A M" userId="35fbd67b-35b9-4865-bbb3-802e881dc0e2" providerId="ADAL" clId="{F102C54D-7EF4-47D1-97E0-0D734B67CE28}" dt="2023-11-10T10:10:33.536" v="1772" actId="207"/>
        <pc:sldMkLst>
          <pc:docMk/>
          <pc:sldMk cId="1552868358" sldId="271"/>
        </pc:sldMkLst>
        <pc:spChg chg="add del mod">
          <ac:chgData name="Maneesh A M" userId="35fbd67b-35b9-4865-bbb3-802e881dc0e2" providerId="ADAL" clId="{F102C54D-7EF4-47D1-97E0-0D734B67CE28}" dt="2023-11-10T09:12:52.501" v="1493" actId="6264"/>
          <ac:spMkLst>
            <pc:docMk/>
            <pc:sldMk cId="1552868358" sldId="271"/>
            <ac:spMk id="2" creationId="{1B142334-5795-AB09-665F-DF33A1482BBE}"/>
          </ac:spMkLst>
        </pc:spChg>
        <pc:spChg chg="add del mod">
          <ac:chgData name="Maneesh A M" userId="35fbd67b-35b9-4865-bbb3-802e881dc0e2" providerId="ADAL" clId="{F102C54D-7EF4-47D1-97E0-0D734B67CE28}" dt="2023-11-10T10:10:30.366" v="1771" actId="6264"/>
          <ac:spMkLst>
            <pc:docMk/>
            <pc:sldMk cId="1552868358" sldId="271"/>
            <ac:spMk id="2" creationId="{576D8D3E-3EEC-DE2F-3B57-517C5C00B77C}"/>
          </ac:spMkLst>
        </pc:spChg>
        <pc:spChg chg="mod ord">
          <ac:chgData name="Maneesh A M" userId="35fbd67b-35b9-4865-bbb3-802e881dc0e2" providerId="ADAL" clId="{F102C54D-7EF4-47D1-97E0-0D734B67CE28}" dt="2023-11-10T10:10:33.536" v="1772" actId="207"/>
          <ac:spMkLst>
            <pc:docMk/>
            <pc:sldMk cId="1552868358" sldId="271"/>
            <ac:spMk id="3" creationId="{290424F7-A131-2693-BBB7-E042D16935B9}"/>
          </ac:spMkLst>
        </pc:spChg>
        <pc:spChg chg="add mod ord">
          <ac:chgData name="Maneesh A M" userId="35fbd67b-35b9-4865-bbb3-802e881dc0e2" providerId="ADAL" clId="{F102C54D-7EF4-47D1-97E0-0D734B67CE28}" dt="2023-11-10T10:10:30.366" v="1771" actId="6264"/>
          <ac:spMkLst>
            <pc:docMk/>
            <pc:sldMk cId="1552868358" sldId="271"/>
            <ac:spMk id="4" creationId="{0F267644-DDDC-E4CB-2A9D-6E2B70BD164A}"/>
          </ac:spMkLst>
        </pc:spChg>
        <pc:spChg chg="add del mod">
          <ac:chgData name="Maneesh A M" userId="35fbd67b-35b9-4865-bbb3-802e881dc0e2" providerId="ADAL" clId="{F102C54D-7EF4-47D1-97E0-0D734B67CE28}" dt="2023-11-09T06:36:25.494" v="13" actId="6264"/>
          <ac:spMkLst>
            <pc:docMk/>
            <pc:sldMk cId="1552868358" sldId="271"/>
            <ac:spMk id="4" creationId="{F7F5A5CB-6778-28CF-0BEA-A330A96924C9}"/>
          </ac:spMkLst>
        </pc:spChg>
        <pc:spChg chg="add mod ord">
          <ac:chgData name="Maneesh A M" userId="35fbd67b-35b9-4865-bbb3-802e881dc0e2" providerId="ADAL" clId="{F102C54D-7EF4-47D1-97E0-0D734B67CE28}" dt="2023-11-10T10:10:30.366" v="1771" actId="6264"/>
          <ac:spMkLst>
            <pc:docMk/>
            <pc:sldMk cId="1552868358" sldId="271"/>
            <ac:spMk id="6" creationId="{44AF23E6-1EAA-A04F-387A-F583C37B8FC6}"/>
          </ac:spMkLst>
        </pc:spChg>
        <pc:spChg chg="add del mod">
          <ac:chgData name="Maneesh A M" userId="35fbd67b-35b9-4865-bbb3-802e881dc0e2" providerId="ADAL" clId="{F102C54D-7EF4-47D1-97E0-0D734B67CE28}" dt="2023-11-09T07:06:22.837" v="839" actId="6264"/>
          <ac:spMkLst>
            <pc:docMk/>
            <pc:sldMk cId="1552868358" sldId="271"/>
            <ac:spMk id="6" creationId="{FEEE3946-F97D-479E-C930-2166A8EF1D33}"/>
          </ac:spMkLst>
        </pc:spChg>
        <pc:spChg chg="add del mod">
          <ac:chgData name="Maneesh A M" userId="35fbd67b-35b9-4865-bbb3-802e881dc0e2" providerId="ADAL" clId="{F102C54D-7EF4-47D1-97E0-0D734B67CE28}" dt="2023-11-10T10:10:30.366" v="1771" actId="6264"/>
          <ac:spMkLst>
            <pc:docMk/>
            <pc:sldMk cId="1552868358" sldId="271"/>
            <ac:spMk id="7" creationId="{125B2E2A-F2E8-059A-C7AB-580923381A25}"/>
          </ac:spMkLst>
        </pc:spChg>
        <pc:spChg chg="add del mod">
          <ac:chgData name="Maneesh A M" userId="35fbd67b-35b9-4865-bbb3-802e881dc0e2" providerId="ADAL" clId="{F102C54D-7EF4-47D1-97E0-0D734B67CE28}" dt="2023-11-09T07:06:33.980" v="870" actId="6264"/>
          <ac:spMkLst>
            <pc:docMk/>
            <pc:sldMk cId="1552868358" sldId="271"/>
            <ac:spMk id="7" creationId="{40DF2D76-C0DF-1AFA-6181-5B6395CAD7E3}"/>
          </ac:spMkLst>
        </pc:spChg>
        <pc:spChg chg="add del mod">
          <ac:chgData name="Maneesh A M" userId="35fbd67b-35b9-4865-bbb3-802e881dc0e2" providerId="ADAL" clId="{F102C54D-7EF4-47D1-97E0-0D734B67CE28}" dt="2023-11-10T10:10:30.366" v="1771" actId="6264"/>
          <ac:spMkLst>
            <pc:docMk/>
            <pc:sldMk cId="1552868358" sldId="271"/>
            <ac:spMk id="9" creationId="{205FDECD-29DA-0740-20AB-0401619BBDF8}"/>
          </ac:spMkLst>
        </pc:spChg>
        <pc:spChg chg="del mod">
          <ac:chgData name="Maneesh A M" userId="35fbd67b-35b9-4865-bbb3-802e881dc0e2" providerId="ADAL" clId="{F102C54D-7EF4-47D1-97E0-0D734B67CE28}" dt="2023-11-10T09:13:07.009" v="1503"/>
          <ac:spMkLst>
            <pc:docMk/>
            <pc:sldMk cId="1552868358" sldId="271"/>
            <ac:spMk id="9" creationId="{5BEC7D02-6C99-1C0C-2394-FFFFF3F79FA2}"/>
          </ac:spMkLst>
        </pc:spChg>
        <pc:spChg chg="del mod">
          <ac:chgData name="Maneesh A M" userId="35fbd67b-35b9-4865-bbb3-802e881dc0e2" providerId="ADAL" clId="{F102C54D-7EF4-47D1-97E0-0D734B67CE28}" dt="2023-11-10T09:13:07.009" v="1505"/>
          <ac:spMkLst>
            <pc:docMk/>
            <pc:sldMk cId="1552868358" sldId="271"/>
            <ac:spMk id="10" creationId="{A95C9509-1CEC-655E-FCD2-26D706F8354C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552868358" sldId="271"/>
            <ac:spMk id="11" creationId="{EFF2C1BB-9B6F-D335-152F-BEC95996B000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552868358" sldId="271"/>
            <ac:spMk id="12" creationId="{E12B69C6-F37F-5C04-7479-EF2AAC18519F}"/>
          </ac:spMkLst>
        </pc:spChg>
        <pc:graphicFrameChg chg="mod">
          <ac:chgData name="Maneesh A M" userId="35fbd67b-35b9-4865-bbb3-802e881dc0e2" providerId="ADAL" clId="{F102C54D-7EF4-47D1-97E0-0D734B67CE28}" dt="2023-11-09T06:35:28.844" v="0"/>
          <ac:graphicFrameMkLst>
            <pc:docMk/>
            <pc:sldMk cId="1552868358" sldId="271"/>
            <ac:graphicFrameMk id="5" creationId="{A0B996EC-5585-8AF2-4158-79819322DAC5}"/>
          </ac:graphicFrameMkLst>
        </pc:graphicFrameChg>
        <pc:graphicFrameChg chg="mod">
          <ac:chgData name="Maneesh A M" userId="35fbd67b-35b9-4865-bbb3-802e881dc0e2" providerId="ADAL" clId="{F102C54D-7EF4-47D1-97E0-0D734B67CE28}" dt="2023-11-09T06:35:28.844" v="0"/>
          <ac:graphicFrameMkLst>
            <pc:docMk/>
            <pc:sldMk cId="1552868358" sldId="271"/>
            <ac:graphicFrameMk id="8" creationId="{ABF33F94-97AA-41F8-4AD6-ECE55398BBFE}"/>
          </ac:graphicFrameMkLst>
        </pc:graphicFrameChg>
      </pc:sldChg>
      <pc:sldChg chg="addSp delSp modSp mod chgLayout">
        <pc:chgData name="Maneesh A M" userId="35fbd67b-35b9-4865-bbb3-802e881dc0e2" providerId="ADAL" clId="{F102C54D-7EF4-47D1-97E0-0D734B67CE28}" dt="2023-11-10T10:10:41.498" v="1774" actId="207"/>
        <pc:sldMkLst>
          <pc:docMk/>
          <pc:sldMk cId="3337113135" sldId="272"/>
        </pc:sldMkLst>
        <pc:spChg chg="add del mod">
          <ac:chgData name="Maneesh A M" userId="35fbd67b-35b9-4865-bbb3-802e881dc0e2" providerId="ADAL" clId="{F102C54D-7EF4-47D1-97E0-0D734B67CE28}" dt="2023-11-10T10:10:38.373" v="1773" actId="6264"/>
          <ac:spMkLst>
            <pc:docMk/>
            <pc:sldMk cId="3337113135" sldId="272"/>
            <ac:spMk id="2" creationId="{7889B670-6AC5-7CDF-28A3-E10C4F815D8A}"/>
          </ac:spMkLst>
        </pc:spChg>
        <pc:spChg chg="mod ord">
          <ac:chgData name="Maneesh A M" userId="35fbd67b-35b9-4865-bbb3-802e881dc0e2" providerId="ADAL" clId="{F102C54D-7EF4-47D1-97E0-0D734B67CE28}" dt="2023-11-10T10:10:41.498" v="1774" actId="207"/>
          <ac:spMkLst>
            <pc:docMk/>
            <pc:sldMk cId="3337113135" sldId="272"/>
            <ac:spMk id="3" creationId="{8675F377-D339-8E21-B759-931F265EFEBE}"/>
          </ac:spMkLst>
        </pc:spChg>
        <pc:spChg chg="add del mod">
          <ac:chgData name="Maneesh A M" userId="35fbd67b-35b9-4865-bbb3-802e881dc0e2" providerId="ADAL" clId="{F102C54D-7EF4-47D1-97E0-0D734B67CE28}" dt="2023-11-09T06:36:28.212" v="14" actId="6264"/>
          <ac:spMkLst>
            <pc:docMk/>
            <pc:sldMk cId="3337113135" sldId="272"/>
            <ac:spMk id="4" creationId="{8352F9CC-1D2E-F718-6BD4-398B75B9B714}"/>
          </ac:spMkLst>
        </pc:spChg>
        <pc:spChg chg="add del mod">
          <ac:chgData name="Maneesh A M" userId="35fbd67b-35b9-4865-bbb3-802e881dc0e2" providerId="ADAL" clId="{F102C54D-7EF4-47D1-97E0-0D734B67CE28}" dt="2023-11-10T10:10:38.373" v="1773" actId="6264"/>
          <ac:spMkLst>
            <pc:docMk/>
            <pc:sldMk cId="3337113135" sldId="272"/>
            <ac:spMk id="4" creationId="{B197320F-61E6-66F1-5BEF-4884FE18E039}"/>
          </ac:spMkLst>
        </pc:spChg>
        <pc:spChg chg="add del mod">
          <ac:chgData name="Maneesh A M" userId="35fbd67b-35b9-4865-bbb3-802e881dc0e2" providerId="ADAL" clId="{F102C54D-7EF4-47D1-97E0-0D734B67CE28}" dt="2023-11-10T10:10:38.373" v="1773" actId="6264"/>
          <ac:spMkLst>
            <pc:docMk/>
            <pc:sldMk cId="3337113135" sldId="272"/>
            <ac:spMk id="5" creationId="{E9B680F1-FBBC-CED4-6BB7-B57DB36DFBBE}"/>
          </ac:spMkLst>
        </pc:spChg>
        <pc:spChg chg="add del mod">
          <ac:chgData name="Maneesh A M" userId="35fbd67b-35b9-4865-bbb3-802e881dc0e2" providerId="ADAL" clId="{F102C54D-7EF4-47D1-97E0-0D734B67CE28}" dt="2023-11-09T06:36:28.212" v="14" actId="6264"/>
          <ac:spMkLst>
            <pc:docMk/>
            <pc:sldMk cId="3337113135" sldId="272"/>
            <ac:spMk id="5" creationId="{FB02E859-9657-A81C-283D-247104DEC186}"/>
          </ac:spMkLst>
        </pc:spChg>
        <pc:spChg chg="add del mod">
          <ac:chgData name="Maneesh A M" userId="35fbd67b-35b9-4865-bbb3-802e881dc0e2" providerId="ADAL" clId="{F102C54D-7EF4-47D1-97E0-0D734B67CE28}" dt="2023-11-10T10:10:38.373" v="1773" actId="6264"/>
          <ac:spMkLst>
            <pc:docMk/>
            <pc:sldMk cId="3337113135" sldId="272"/>
            <ac:spMk id="6" creationId="{1251EC6D-3605-4F6E-4D73-534EF4C7D9BF}"/>
          </ac:spMkLst>
        </pc:spChg>
        <pc:spChg chg="add del mod">
          <ac:chgData name="Maneesh A M" userId="35fbd67b-35b9-4865-bbb3-802e881dc0e2" providerId="ADAL" clId="{F102C54D-7EF4-47D1-97E0-0D734B67CE28}" dt="2023-11-09T06:36:28.212" v="14" actId="6264"/>
          <ac:spMkLst>
            <pc:docMk/>
            <pc:sldMk cId="3337113135" sldId="272"/>
            <ac:spMk id="6" creationId="{999F2099-9846-A628-5D4E-5036D88466AC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3337113135" sldId="272"/>
            <ac:spMk id="7" creationId="{E60BA74A-70B4-98C0-9FDF-25CA3B9C9935}"/>
          </ac:spMkLst>
        </pc:spChg>
        <pc:spChg chg="add del mod">
          <ac:chgData name="Maneesh A M" userId="35fbd67b-35b9-4865-bbb3-802e881dc0e2" providerId="ADAL" clId="{F102C54D-7EF4-47D1-97E0-0D734B67CE28}" dt="2023-11-10T10:10:38.373" v="1773" actId="6264"/>
          <ac:spMkLst>
            <pc:docMk/>
            <pc:sldMk cId="3337113135" sldId="272"/>
            <ac:spMk id="8" creationId="{899E1505-C63D-C2E8-B349-DD381CEDFF62}"/>
          </ac:spMkLst>
        </pc:spChg>
        <pc:spChg chg="add del mod">
          <ac:chgData name="Maneesh A M" userId="35fbd67b-35b9-4865-bbb3-802e881dc0e2" providerId="ADAL" clId="{F102C54D-7EF4-47D1-97E0-0D734B67CE28}" dt="2023-11-09T06:36:28.212" v="14" actId="6264"/>
          <ac:spMkLst>
            <pc:docMk/>
            <pc:sldMk cId="3337113135" sldId="272"/>
            <ac:spMk id="8" creationId="{E0DF8F0B-FC58-4638-A15C-D78CE5B4B46A}"/>
          </ac:spMkLst>
        </pc:spChg>
        <pc:spChg chg="add del mod">
          <ac:chgData name="Maneesh A M" userId="35fbd67b-35b9-4865-bbb3-802e881dc0e2" providerId="ADAL" clId="{F102C54D-7EF4-47D1-97E0-0D734B67CE28}" dt="2023-11-09T06:36:28.212" v="14" actId="6264"/>
          <ac:spMkLst>
            <pc:docMk/>
            <pc:sldMk cId="3337113135" sldId="272"/>
            <ac:spMk id="9" creationId="{334B4046-5F29-012D-625A-9BB0481C2A59}"/>
          </ac:spMkLst>
        </pc:spChg>
        <pc:spChg chg="add del mod">
          <ac:chgData name="Maneesh A M" userId="35fbd67b-35b9-4865-bbb3-802e881dc0e2" providerId="ADAL" clId="{F102C54D-7EF4-47D1-97E0-0D734B67CE28}" dt="2023-11-10T10:10:38.373" v="1773" actId="6264"/>
          <ac:spMkLst>
            <pc:docMk/>
            <pc:sldMk cId="3337113135" sldId="272"/>
            <ac:spMk id="9" creationId="{8A99AFF2-341F-AF0C-9358-C1295BFE621B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3337113135" sldId="272"/>
            <ac:spMk id="11" creationId="{85E8A454-D99B-308C-F81C-831EBC8EBA9A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3337113135" sldId="272"/>
            <ac:spMk id="12" creationId="{10B1D09F-5B40-D3A4-8C47-8B75359234A0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3337113135" sldId="272"/>
            <ac:spMk id="13" creationId="{AB777401-8108-2752-668F-1429F72DF8B2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3337113135" sldId="272"/>
            <ac:spMk id="15" creationId="{364EBD46-A270-9A59-726E-AF6365D2F9F5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3337113135" sldId="272"/>
            <ac:spMk id="16" creationId="{08446D1C-AB44-D891-A30E-15F7D9354E37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3337113135" sldId="272"/>
            <ac:spMk id="17" creationId="{948C4319-01D5-DA72-F37B-CB55E9A7D843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3337113135" sldId="272"/>
            <ac:spMk id="19" creationId="{0A35DB7A-5C82-916A-F560-321F4FC501B2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3337113135" sldId="272"/>
            <ac:spMk id="20" creationId="{65C8E47E-26FD-F7E3-8CAC-7AC2ED21FE21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3337113135" sldId="272"/>
            <ac:spMk id="21" creationId="{7D0E44FB-0A45-9158-C1B6-DFAA8C58A903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3337113135" sldId="272"/>
            <ac:spMk id="23" creationId="{ABD31176-48AA-D0E0-7021-0B87E3D9EB41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3337113135" sldId="272"/>
            <ac:spMk id="24" creationId="{E4DDA64B-8411-FF24-5277-F9993FDB43E8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3337113135" sldId="272"/>
            <ac:spMk id="25" creationId="{3876FBC1-19DB-3661-07D3-2534B88EDE51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3337113135" sldId="272"/>
            <ac:spMk id="27" creationId="{9ACCC945-C032-A5C1-4148-729976EB4A42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3337113135" sldId="272"/>
            <ac:spMk id="28" creationId="{D9B2BA90-B0F3-BAC8-932C-D1B57825A30C}"/>
          </ac:spMkLst>
        </pc:spChg>
        <pc:spChg chg="add del mod">
          <ac:chgData name="Maneesh A M" userId="35fbd67b-35b9-4865-bbb3-802e881dc0e2" providerId="ADAL" clId="{F102C54D-7EF4-47D1-97E0-0D734B67CE28}" dt="2023-11-09T06:36:28.212" v="14" actId="6264"/>
          <ac:spMkLst>
            <pc:docMk/>
            <pc:sldMk cId="3337113135" sldId="272"/>
            <ac:spMk id="29" creationId="{04354730-1517-8126-A619-1C0819963FD3}"/>
          </ac:spMkLst>
        </pc:spChg>
        <pc:spChg chg="add del mod">
          <ac:chgData name="Maneesh A M" userId="35fbd67b-35b9-4865-bbb3-802e881dc0e2" providerId="ADAL" clId="{F102C54D-7EF4-47D1-97E0-0D734B67CE28}" dt="2023-11-09T07:06:42.865" v="872" actId="6264"/>
          <ac:spMkLst>
            <pc:docMk/>
            <pc:sldMk cId="3337113135" sldId="272"/>
            <ac:spMk id="30" creationId="{B90A5486-75EC-52ED-268A-06A3A55A2D13}"/>
          </ac:spMkLst>
        </pc:spChg>
        <pc:spChg chg="add del mod">
          <ac:chgData name="Maneesh A M" userId="35fbd67b-35b9-4865-bbb3-802e881dc0e2" providerId="ADAL" clId="{F102C54D-7EF4-47D1-97E0-0D734B67CE28}" dt="2023-11-09T07:06:42.865" v="872" actId="6264"/>
          <ac:spMkLst>
            <pc:docMk/>
            <pc:sldMk cId="3337113135" sldId="272"/>
            <ac:spMk id="31" creationId="{E4E38C9A-367F-CB42-DC6B-0255F9B3F3C3}"/>
          </ac:spMkLst>
        </pc:spChg>
        <pc:spChg chg="add del mod">
          <ac:chgData name="Maneesh A M" userId="35fbd67b-35b9-4865-bbb3-802e881dc0e2" providerId="ADAL" clId="{F102C54D-7EF4-47D1-97E0-0D734B67CE28}" dt="2023-11-09T07:06:42.865" v="872" actId="6264"/>
          <ac:spMkLst>
            <pc:docMk/>
            <pc:sldMk cId="3337113135" sldId="272"/>
            <ac:spMk id="33" creationId="{59FEF711-804A-6809-5AB7-7ECC5ECBF939}"/>
          </ac:spMkLst>
        </pc:spChg>
        <pc:spChg chg="add del mod">
          <ac:chgData name="Maneesh A M" userId="35fbd67b-35b9-4865-bbb3-802e881dc0e2" providerId="ADAL" clId="{F102C54D-7EF4-47D1-97E0-0D734B67CE28}" dt="2023-11-09T07:06:42.865" v="872" actId="6264"/>
          <ac:spMkLst>
            <pc:docMk/>
            <pc:sldMk cId="3337113135" sldId="272"/>
            <ac:spMk id="34" creationId="{C7BC94A9-8729-A484-5356-7C47BC86D984}"/>
          </ac:spMkLst>
        </pc:spChg>
        <pc:spChg chg="add del mod">
          <ac:chgData name="Maneesh A M" userId="35fbd67b-35b9-4865-bbb3-802e881dc0e2" providerId="ADAL" clId="{F102C54D-7EF4-47D1-97E0-0D734B67CE28}" dt="2023-11-09T07:06:42.865" v="872" actId="6264"/>
          <ac:spMkLst>
            <pc:docMk/>
            <pc:sldMk cId="3337113135" sldId="272"/>
            <ac:spMk id="36" creationId="{9E911411-CBC0-50BD-624A-529C4CA1A6BD}"/>
          </ac:spMkLst>
        </pc:spChg>
        <pc:spChg chg="add del mod">
          <ac:chgData name="Maneesh A M" userId="35fbd67b-35b9-4865-bbb3-802e881dc0e2" providerId="ADAL" clId="{F102C54D-7EF4-47D1-97E0-0D734B67CE28}" dt="2023-11-09T07:06:42.865" v="872" actId="6264"/>
          <ac:spMkLst>
            <pc:docMk/>
            <pc:sldMk cId="3337113135" sldId="272"/>
            <ac:spMk id="37" creationId="{BA48EAFA-DF0A-0197-AC4A-ABDE48C5A8D1}"/>
          </ac:spMkLst>
        </pc:spChg>
        <pc:spChg chg="add del mod">
          <ac:chgData name="Maneesh A M" userId="35fbd67b-35b9-4865-bbb3-802e881dc0e2" providerId="ADAL" clId="{F102C54D-7EF4-47D1-97E0-0D734B67CE28}" dt="2023-11-09T07:07:36.848" v="933" actId="6264"/>
          <ac:spMkLst>
            <pc:docMk/>
            <pc:sldMk cId="3337113135" sldId="272"/>
            <ac:spMk id="38" creationId="{2AB90B91-FE92-2796-7A87-E071CFA85D52}"/>
          </ac:spMkLst>
        </pc:spChg>
        <pc:spChg chg="add del mod">
          <ac:chgData name="Maneesh A M" userId="35fbd67b-35b9-4865-bbb3-802e881dc0e2" providerId="ADAL" clId="{F102C54D-7EF4-47D1-97E0-0D734B67CE28}" dt="2023-11-09T07:07:36.848" v="933" actId="6264"/>
          <ac:spMkLst>
            <pc:docMk/>
            <pc:sldMk cId="3337113135" sldId="272"/>
            <ac:spMk id="40" creationId="{BEEB701B-E1F0-B984-CBBA-E89FCA8B41F9}"/>
          </ac:spMkLst>
        </pc:spChg>
        <pc:spChg chg="add del mod">
          <ac:chgData name="Maneesh A M" userId="35fbd67b-35b9-4865-bbb3-802e881dc0e2" providerId="ADAL" clId="{F102C54D-7EF4-47D1-97E0-0D734B67CE28}" dt="2023-11-09T07:07:36.848" v="933" actId="6264"/>
          <ac:spMkLst>
            <pc:docMk/>
            <pc:sldMk cId="3337113135" sldId="272"/>
            <ac:spMk id="41" creationId="{D2D513D9-19C5-DE63-539C-C566630F5D70}"/>
          </ac:spMkLst>
        </pc:spChg>
        <pc:spChg chg="add del mod">
          <ac:chgData name="Maneesh A M" userId="35fbd67b-35b9-4865-bbb3-802e881dc0e2" providerId="ADAL" clId="{F102C54D-7EF4-47D1-97E0-0D734B67CE28}" dt="2023-11-09T07:07:36.848" v="933" actId="6264"/>
          <ac:spMkLst>
            <pc:docMk/>
            <pc:sldMk cId="3337113135" sldId="272"/>
            <ac:spMk id="42" creationId="{8D32C1D1-8AD8-A69D-2418-A9B4D23E5FF4}"/>
          </ac:spMkLst>
        </pc:spChg>
        <pc:spChg chg="add del mod">
          <ac:chgData name="Maneesh A M" userId="35fbd67b-35b9-4865-bbb3-802e881dc0e2" providerId="ADAL" clId="{F102C54D-7EF4-47D1-97E0-0D734B67CE28}" dt="2023-11-09T07:07:36.848" v="933" actId="6264"/>
          <ac:spMkLst>
            <pc:docMk/>
            <pc:sldMk cId="3337113135" sldId="272"/>
            <ac:spMk id="43" creationId="{12B965CB-2103-40A6-8A54-312EA22510D0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3337113135" sldId="272"/>
            <ac:spMk id="44" creationId="{7D07CE7B-0E15-DBDF-FE0E-1B9FB9749E56}"/>
          </ac:spMkLst>
        </pc:spChg>
        <pc:spChg chg="add del mod">
          <ac:chgData name="Maneesh A M" userId="35fbd67b-35b9-4865-bbb3-802e881dc0e2" providerId="ADAL" clId="{F102C54D-7EF4-47D1-97E0-0D734B67CE28}" dt="2023-11-09T07:07:36.848" v="933" actId="6264"/>
          <ac:spMkLst>
            <pc:docMk/>
            <pc:sldMk cId="3337113135" sldId="272"/>
            <ac:spMk id="45" creationId="{F1F71568-82F1-F1A6-9599-8736F439D21E}"/>
          </ac:spMkLst>
        </pc:spChg>
        <pc:grpChg chg="mod">
          <ac:chgData name="Maneesh A M" userId="35fbd67b-35b9-4865-bbb3-802e881dc0e2" providerId="ADAL" clId="{F102C54D-7EF4-47D1-97E0-0D734B67CE28}" dt="2023-11-09T06:35:28.844" v="0"/>
          <ac:grpSpMkLst>
            <pc:docMk/>
            <pc:sldMk cId="3337113135" sldId="272"/>
            <ac:grpSpMk id="10" creationId="{9EF48B4B-6320-9AB0-2D7E-9B6DC3EA1CCF}"/>
          </ac:grpSpMkLst>
        </pc:grpChg>
        <pc:grpChg chg="mod">
          <ac:chgData name="Maneesh A M" userId="35fbd67b-35b9-4865-bbb3-802e881dc0e2" providerId="ADAL" clId="{F102C54D-7EF4-47D1-97E0-0D734B67CE28}" dt="2023-11-09T06:35:28.844" v="0"/>
          <ac:grpSpMkLst>
            <pc:docMk/>
            <pc:sldMk cId="3337113135" sldId="272"/>
            <ac:grpSpMk id="14" creationId="{86CE0101-E951-3149-6CE0-0575FE120120}"/>
          </ac:grpSpMkLst>
        </pc:grpChg>
        <pc:grpChg chg="mod">
          <ac:chgData name="Maneesh A M" userId="35fbd67b-35b9-4865-bbb3-802e881dc0e2" providerId="ADAL" clId="{F102C54D-7EF4-47D1-97E0-0D734B67CE28}" dt="2023-11-09T06:35:28.844" v="0"/>
          <ac:grpSpMkLst>
            <pc:docMk/>
            <pc:sldMk cId="3337113135" sldId="272"/>
            <ac:grpSpMk id="18" creationId="{8272FD91-F0E5-84A3-DC2D-C9DF692040B4}"/>
          </ac:grpSpMkLst>
        </pc:grpChg>
        <pc:grpChg chg="mod">
          <ac:chgData name="Maneesh A M" userId="35fbd67b-35b9-4865-bbb3-802e881dc0e2" providerId="ADAL" clId="{F102C54D-7EF4-47D1-97E0-0D734B67CE28}" dt="2023-11-09T06:35:28.844" v="0"/>
          <ac:grpSpMkLst>
            <pc:docMk/>
            <pc:sldMk cId="3337113135" sldId="272"/>
            <ac:grpSpMk id="22" creationId="{B5BC9B6B-FF9E-D3D5-7347-A2C1BB3B5013}"/>
          </ac:grpSpMkLst>
        </pc:grpChg>
        <pc:grpChg chg="mod">
          <ac:chgData name="Maneesh A M" userId="35fbd67b-35b9-4865-bbb3-802e881dc0e2" providerId="ADAL" clId="{F102C54D-7EF4-47D1-97E0-0D734B67CE28}" dt="2023-11-09T06:35:28.844" v="0"/>
          <ac:grpSpMkLst>
            <pc:docMk/>
            <pc:sldMk cId="3337113135" sldId="272"/>
            <ac:grpSpMk id="26" creationId="{1C043BAD-C103-64DA-3CD4-EB70050D8A7F}"/>
          </ac:grpSpMkLst>
        </pc:grpChg>
        <pc:picChg chg="mod ord">
          <ac:chgData name="Maneesh A M" userId="35fbd67b-35b9-4865-bbb3-802e881dc0e2" providerId="ADAL" clId="{F102C54D-7EF4-47D1-97E0-0D734B67CE28}" dt="2023-11-10T10:10:38.373" v="1773" actId="6264"/>
          <ac:picMkLst>
            <pc:docMk/>
            <pc:sldMk cId="3337113135" sldId="272"/>
            <ac:picMk id="51" creationId="{6AE7CEDF-FA3B-B17C-26E1-4D9B28E71B6B}"/>
          </ac:picMkLst>
        </pc:picChg>
        <pc:picChg chg="mod ord">
          <ac:chgData name="Maneesh A M" userId="35fbd67b-35b9-4865-bbb3-802e881dc0e2" providerId="ADAL" clId="{F102C54D-7EF4-47D1-97E0-0D734B67CE28}" dt="2023-11-10T10:10:38.373" v="1773" actId="6264"/>
          <ac:picMkLst>
            <pc:docMk/>
            <pc:sldMk cId="3337113135" sldId="272"/>
            <ac:picMk id="53" creationId="{83D15483-1298-456F-945A-9FE6E76C764D}"/>
          </ac:picMkLst>
        </pc:picChg>
        <pc:picChg chg="mod ord">
          <ac:chgData name="Maneesh A M" userId="35fbd67b-35b9-4865-bbb3-802e881dc0e2" providerId="ADAL" clId="{F102C54D-7EF4-47D1-97E0-0D734B67CE28}" dt="2023-11-10T10:10:38.373" v="1773" actId="6264"/>
          <ac:picMkLst>
            <pc:docMk/>
            <pc:sldMk cId="3337113135" sldId="272"/>
            <ac:picMk id="55" creationId="{9B3C31AB-A150-E9D6-E3F6-3B3A907D7AFF}"/>
          </ac:picMkLst>
        </pc:picChg>
        <pc:picChg chg="mod ord">
          <ac:chgData name="Maneesh A M" userId="35fbd67b-35b9-4865-bbb3-802e881dc0e2" providerId="ADAL" clId="{F102C54D-7EF4-47D1-97E0-0D734B67CE28}" dt="2023-11-10T10:10:38.373" v="1773" actId="6264"/>
          <ac:picMkLst>
            <pc:docMk/>
            <pc:sldMk cId="3337113135" sldId="272"/>
            <ac:picMk id="57" creationId="{852CFDF1-73B1-86F4-DA6B-1004344FF3CD}"/>
          </ac:picMkLst>
        </pc:picChg>
        <pc:picChg chg="mod ord">
          <ac:chgData name="Maneesh A M" userId="35fbd67b-35b9-4865-bbb3-802e881dc0e2" providerId="ADAL" clId="{F102C54D-7EF4-47D1-97E0-0D734B67CE28}" dt="2023-11-10T10:10:38.373" v="1773" actId="6264"/>
          <ac:picMkLst>
            <pc:docMk/>
            <pc:sldMk cId="3337113135" sldId="272"/>
            <ac:picMk id="59" creationId="{188FFE14-133B-1A27-1AE8-49EAB8E569F2}"/>
          </ac:picMkLst>
        </pc:picChg>
        <pc:cxnChg chg="mod">
          <ac:chgData name="Maneesh A M" userId="35fbd67b-35b9-4865-bbb3-802e881dc0e2" providerId="ADAL" clId="{F102C54D-7EF4-47D1-97E0-0D734B67CE28}" dt="2023-11-09T06:35:28.844" v="0"/>
          <ac:cxnSpMkLst>
            <pc:docMk/>
            <pc:sldMk cId="3337113135" sldId="272"/>
            <ac:cxnSpMk id="32" creationId="{82957954-0B08-B365-1AF6-5103E18F0E90}"/>
          </ac:cxnSpMkLst>
        </pc:cxnChg>
        <pc:cxnChg chg="mod">
          <ac:chgData name="Maneesh A M" userId="35fbd67b-35b9-4865-bbb3-802e881dc0e2" providerId="ADAL" clId="{F102C54D-7EF4-47D1-97E0-0D734B67CE28}" dt="2023-11-09T06:35:28.844" v="0"/>
          <ac:cxnSpMkLst>
            <pc:docMk/>
            <pc:sldMk cId="3337113135" sldId="272"/>
            <ac:cxnSpMk id="35" creationId="{90A23C5E-9C1F-8E35-EB05-9F5329E8166F}"/>
          </ac:cxnSpMkLst>
        </pc:cxnChg>
        <pc:cxnChg chg="mod">
          <ac:chgData name="Maneesh A M" userId="35fbd67b-35b9-4865-bbb3-802e881dc0e2" providerId="ADAL" clId="{F102C54D-7EF4-47D1-97E0-0D734B67CE28}" dt="2023-11-09T06:35:28.844" v="0"/>
          <ac:cxnSpMkLst>
            <pc:docMk/>
            <pc:sldMk cId="3337113135" sldId="272"/>
            <ac:cxnSpMk id="39" creationId="{0B42847F-3D4A-94E9-65E5-A7FCDB89EAF4}"/>
          </ac:cxnSpMkLst>
        </pc:cxnChg>
      </pc:sldChg>
      <pc:sldChg chg="addSp delSp modSp mod chgLayout">
        <pc:chgData name="Maneesh A M" userId="35fbd67b-35b9-4865-bbb3-802e881dc0e2" providerId="ADAL" clId="{F102C54D-7EF4-47D1-97E0-0D734B67CE28}" dt="2023-11-10T10:10:46.539" v="1776" actId="207"/>
        <pc:sldMkLst>
          <pc:docMk/>
          <pc:sldMk cId="2813710613" sldId="273"/>
        </pc:sldMkLst>
        <pc:spChg chg="add del mod">
          <ac:chgData name="Maneesh A M" userId="35fbd67b-35b9-4865-bbb3-802e881dc0e2" providerId="ADAL" clId="{F102C54D-7EF4-47D1-97E0-0D734B67CE28}" dt="2023-11-10T10:10:44.421" v="1775" actId="6264"/>
          <ac:spMkLst>
            <pc:docMk/>
            <pc:sldMk cId="2813710613" sldId="273"/>
            <ac:spMk id="2" creationId="{04EEA3DD-27C0-B1E9-34FC-D397402FA92E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2813710613" sldId="273"/>
            <ac:spMk id="3" creationId="{C2430E94-836E-3815-84DD-DD9ACA438E51}"/>
          </ac:spMkLst>
        </pc:spChg>
        <pc:spChg chg="mod ord">
          <ac:chgData name="Maneesh A M" userId="35fbd67b-35b9-4865-bbb3-802e881dc0e2" providerId="ADAL" clId="{F102C54D-7EF4-47D1-97E0-0D734B67CE28}" dt="2023-11-10T10:10:46.539" v="1776" actId="207"/>
          <ac:spMkLst>
            <pc:docMk/>
            <pc:sldMk cId="2813710613" sldId="273"/>
            <ac:spMk id="4" creationId="{42BD9527-123E-68B8-291E-F29838C7E806}"/>
          </ac:spMkLst>
        </pc:spChg>
        <pc:spChg chg="add del mod">
          <ac:chgData name="Maneesh A M" userId="35fbd67b-35b9-4865-bbb3-802e881dc0e2" providerId="ADAL" clId="{F102C54D-7EF4-47D1-97E0-0D734B67CE28}" dt="2023-11-09T06:36:30.463" v="15" actId="6264"/>
          <ac:spMkLst>
            <pc:docMk/>
            <pc:sldMk cId="2813710613" sldId="273"/>
            <ac:spMk id="5" creationId="{76F8D638-FFD5-93D5-0647-B98700EF3E10}"/>
          </ac:spMkLst>
        </pc:spChg>
        <pc:spChg chg="add del mod">
          <ac:chgData name="Maneesh A M" userId="35fbd67b-35b9-4865-bbb3-802e881dc0e2" providerId="ADAL" clId="{F102C54D-7EF4-47D1-97E0-0D734B67CE28}" dt="2023-11-09T07:07:54.950" v="935" actId="6264"/>
          <ac:spMkLst>
            <pc:docMk/>
            <pc:sldMk cId="2813710613" sldId="273"/>
            <ac:spMk id="6" creationId="{193BB2EA-DC5D-57C1-13F0-041610482295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2813710613" sldId="273"/>
            <ac:spMk id="7" creationId="{78681DCD-5B44-9D75-39F1-291B73BF50D4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2813710613" sldId="273"/>
            <ac:spMk id="8" creationId="{8CD9DEDD-622C-D81C-B7D9-424530900BEC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2813710613" sldId="273"/>
            <ac:spMk id="9" creationId="{C3C4B412-CA4E-C790-06D4-D69B639F5CB1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2813710613" sldId="273"/>
            <ac:spMk id="10" creationId="{AFE56426-90A1-FA6A-DCAE-12B382669313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2813710613" sldId="273"/>
            <ac:spMk id="11" creationId="{DFAF5433-361A-4232-DB1D-1E990BF33C56}"/>
          </ac:spMkLst>
        </pc:spChg>
        <pc:spChg chg="add del mod">
          <ac:chgData name="Maneesh A M" userId="35fbd67b-35b9-4865-bbb3-802e881dc0e2" providerId="ADAL" clId="{F102C54D-7EF4-47D1-97E0-0D734B67CE28}" dt="2023-11-09T07:08:04.292" v="954" actId="6264"/>
          <ac:spMkLst>
            <pc:docMk/>
            <pc:sldMk cId="2813710613" sldId="273"/>
            <ac:spMk id="12" creationId="{84F25636-6300-128E-71E4-65032DDEB7C2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2813710613" sldId="273"/>
            <ac:spMk id="25" creationId="{1D616483-1A20-3B7F-B04B-68FF0045E2B7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2813710613" sldId="273"/>
            <ac:spMk id="26" creationId="{FB4B31E8-D3FD-E86F-F749-D709B2ECB71A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2813710613" sldId="273"/>
            <ac:spMk id="27" creationId="{4DB69029-A787-9933-3B9D-EAFB31E0D3FE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2813710613" sldId="273"/>
            <ac:spMk id="28" creationId="{9831D379-4DEA-B978-A246-7E93E698EF63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2813710613" sldId="273"/>
            <ac:spMk id="29" creationId="{827F3A1F-508D-517E-817E-E99155C9B26B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2813710613" sldId="273"/>
            <ac:spMk id="30" creationId="{C0120FA4-361A-450B-1B43-ED8FA971483C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2813710613" sldId="273"/>
            <ac:spMk id="31" creationId="{A7D3A799-8223-C0BF-6107-EA318F52DD05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2813710613" sldId="273"/>
            <ac:spMk id="32" creationId="{1C7BA5F1-9D2A-8F2A-5294-BDF426D01064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2813710613" sldId="273"/>
            <ac:spMk id="38" creationId="{30A72476-1717-BA83-5066-3ED27D7AA51A}"/>
          </ac:spMkLst>
        </pc:spChg>
        <pc:grpChg chg="mod">
          <ac:chgData name="Maneesh A M" userId="35fbd67b-35b9-4865-bbb3-802e881dc0e2" providerId="ADAL" clId="{F102C54D-7EF4-47D1-97E0-0D734B67CE28}" dt="2023-11-09T06:35:28.844" v="0"/>
          <ac:grpSpMkLst>
            <pc:docMk/>
            <pc:sldMk cId="2813710613" sldId="273"/>
            <ac:grpSpMk id="33" creationId="{B3E9D7EE-9C36-C3C7-C04A-E5CD70412746}"/>
          </ac:grpSpMkLst>
        </pc:grpChg>
        <pc:grpChg chg="mod">
          <ac:chgData name="Maneesh A M" userId="35fbd67b-35b9-4865-bbb3-802e881dc0e2" providerId="ADAL" clId="{F102C54D-7EF4-47D1-97E0-0D734B67CE28}" dt="2023-11-09T06:35:28.844" v="0"/>
          <ac:grpSpMkLst>
            <pc:docMk/>
            <pc:sldMk cId="2813710613" sldId="273"/>
            <ac:grpSpMk id="34" creationId="{7133A403-A564-4D9D-4A64-0138493765A1}"/>
          </ac:grpSpMkLst>
        </pc:grpChg>
        <pc:grpChg chg="mod">
          <ac:chgData name="Maneesh A M" userId="35fbd67b-35b9-4865-bbb3-802e881dc0e2" providerId="ADAL" clId="{F102C54D-7EF4-47D1-97E0-0D734B67CE28}" dt="2023-11-09T06:35:28.844" v="0"/>
          <ac:grpSpMkLst>
            <pc:docMk/>
            <pc:sldMk cId="2813710613" sldId="273"/>
            <ac:grpSpMk id="35" creationId="{DD3D8974-8E3E-D5EC-79B4-8E61F92EFA67}"/>
          </ac:grpSpMkLst>
        </pc:grpChg>
        <pc:grpChg chg="mod">
          <ac:chgData name="Maneesh A M" userId="35fbd67b-35b9-4865-bbb3-802e881dc0e2" providerId="ADAL" clId="{F102C54D-7EF4-47D1-97E0-0D734B67CE28}" dt="2023-11-09T06:35:28.844" v="0"/>
          <ac:grpSpMkLst>
            <pc:docMk/>
            <pc:sldMk cId="2813710613" sldId="273"/>
            <ac:grpSpMk id="36" creationId="{30AA7C9D-92F6-8133-A6AE-E6C18753BBAF}"/>
          </ac:grpSpMkLst>
        </pc:grpChg>
        <pc:grpChg chg="mod">
          <ac:chgData name="Maneesh A M" userId="35fbd67b-35b9-4865-bbb3-802e881dc0e2" providerId="ADAL" clId="{F102C54D-7EF4-47D1-97E0-0D734B67CE28}" dt="2023-11-09T06:35:28.844" v="0"/>
          <ac:grpSpMkLst>
            <pc:docMk/>
            <pc:sldMk cId="2813710613" sldId="273"/>
            <ac:grpSpMk id="37" creationId="{57BF79E1-267E-E6BB-FE8F-6EB6220FC5A2}"/>
          </ac:grpSpMkLst>
        </pc:grpChg>
        <pc:cxnChg chg="mod">
          <ac:chgData name="Maneesh A M" userId="35fbd67b-35b9-4865-bbb3-802e881dc0e2" providerId="ADAL" clId="{F102C54D-7EF4-47D1-97E0-0D734B67CE28}" dt="2023-11-09T06:35:28.844" v="0"/>
          <ac:cxnSpMkLst>
            <pc:docMk/>
            <pc:sldMk cId="2813710613" sldId="273"/>
            <ac:cxnSpMk id="13" creationId="{DE678A3E-152E-B8C0-D3B1-7C4F683A7ACE}"/>
          </ac:cxnSpMkLst>
        </pc:cxnChg>
        <pc:cxnChg chg="mod">
          <ac:chgData name="Maneesh A M" userId="35fbd67b-35b9-4865-bbb3-802e881dc0e2" providerId="ADAL" clId="{F102C54D-7EF4-47D1-97E0-0D734B67CE28}" dt="2023-11-09T06:35:28.844" v="0"/>
          <ac:cxnSpMkLst>
            <pc:docMk/>
            <pc:sldMk cId="2813710613" sldId="273"/>
            <ac:cxnSpMk id="14" creationId="{55BC49A2-B805-1BBE-526B-EE3A744F806C}"/>
          </ac:cxnSpMkLst>
        </pc:cxnChg>
        <pc:cxnChg chg="mod">
          <ac:chgData name="Maneesh A M" userId="35fbd67b-35b9-4865-bbb3-802e881dc0e2" providerId="ADAL" clId="{F102C54D-7EF4-47D1-97E0-0D734B67CE28}" dt="2023-11-09T06:35:28.844" v="0"/>
          <ac:cxnSpMkLst>
            <pc:docMk/>
            <pc:sldMk cId="2813710613" sldId="273"/>
            <ac:cxnSpMk id="18" creationId="{D884F955-C959-6A4B-B6D3-484BE28AE961}"/>
          </ac:cxnSpMkLst>
        </pc:cxnChg>
        <pc:cxnChg chg="mod">
          <ac:chgData name="Maneesh A M" userId="35fbd67b-35b9-4865-bbb3-802e881dc0e2" providerId="ADAL" clId="{F102C54D-7EF4-47D1-97E0-0D734B67CE28}" dt="2023-11-09T06:35:28.844" v="0"/>
          <ac:cxnSpMkLst>
            <pc:docMk/>
            <pc:sldMk cId="2813710613" sldId="273"/>
            <ac:cxnSpMk id="21" creationId="{E8DF6863-0D51-6820-DBC4-625AF5327758}"/>
          </ac:cxnSpMkLst>
        </pc:cxnChg>
      </pc:sldChg>
      <pc:sldChg chg="modSp">
        <pc:chgData name="Maneesh A M" userId="35fbd67b-35b9-4865-bbb3-802e881dc0e2" providerId="ADAL" clId="{F102C54D-7EF4-47D1-97E0-0D734B67CE28}" dt="2023-11-09T06:35:28.844" v="0"/>
        <pc:sldMkLst>
          <pc:docMk/>
          <pc:sldMk cId="1492767499" sldId="274"/>
        </pc:sldMkLst>
        <pc:picChg chg="mod">
          <ac:chgData name="Maneesh A M" userId="35fbd67b-35b9-4865-bbb3-802e881dc0e2" providerId="ADAL" clId="{F102C54D-7EF4-47D1-97E0-0D734B67CE28}" dt="2023-11-09T06:35:28.844" v="0"/>
          <ac:picMkLst>
            <pc:docMk/>
            <pc:sldMk cId="1492767499" sldId="274"/>
            <ac:picMk id="2" creationId="{E67836B5-D766-59B4-D244-E796E40403A7}"/>
          </ac:picMkLst>
        </pc:picChg>
      </pc:sldChg>
      <pc:sldChg chg="addSp delSp modSp mod chgLayout">
        <pc:chgData name="Maneesh A M" userId="35fbd67b-35b9-4865-bbb3-802e881dc0e2" providerId="ADAL" clId="{F102C54D-7EF4-47D1-97E0-0D734B67CE28}" dt="2023-11-10T10:10:52.868" v="1778" actId="207"/>
        <pc:sldMkLst>
          <pc:docMk/>
          <pc:sldMk cId="1811314386" sldId="275"/>
        </pc:sldMkLst>
        <pc:spChg chg="add del mod">
          <ac:chgData name="Maneesh A M" userId="35fbd67b-35b9-4865-bbb3-802e881dc0e2" providerId="ADAL" clId="{F102C54D-7EF4-47D1-97E0-0D734B67CE28}" dt="2023-11-10T10:10:49.476" v="1777" actId="6264"/>
          <ac:spMkLst>
            <pc:docMk/>
            <pc:sldMk cId="1811314386" sldId="275"/>
            <ac:spMk id="2" creationId="{B78047F4-65A5-BFAC-5458-DF9C4F851D35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811314386" sldId="275"/>
            <ac:spMk id="3" creationId="{9D7F2FB8-28BD-AEC0-88E3-4CF33554D6DD}"/>
          </ac:spMkLst>
        </pc:spChg>
        <pc:spChg chg="mod ord">
          <ac:chgData name="Maneesh A M" userId="35fbd67b-35b9-4865-bbb3-802e881dc0e2" providerId="ADAL" clId="{F102C54D-7EF4-47D1-97E0-0D734B67CE28}" dt="2023-11-10T10:10:52.868" v="1778" actId="207"/>
          <ac:spMkLst>
            <pc:docMk/>
            <pc:sldMk cId="1811314386" sldId="275"/>
            <ac:spMk id="4" creationId="{6ACF1AFB-B8C5-0C79-F0D9-AE14AE7C611A}"/>
          </ac:spMkLst>
        </pc:spChg>
        <pc:spChg chg="add del mod">
          <ac:chgData name="Maneesh A M" userId="35fbd67b-35b9-4865-bbb3-802e881dc0e2" providerId="ADAL" clId="{F102C54D-7EF4-47D1-97E0-0D734B67CE28}" dt="2023-11-09T06:36:32.679" v="16" actId="6264"/>
          <ac:spMkLst>
            <pc:docMk/>
            <pc:sldMk cId="1811314386" sldId="275"/>
            <ac:spMk id="6" creationId="{C6CF5538-1D6D-98D2-451F-A35535E73059}"/>
          </ac:spMkLst>
        </pc:spChg>
        <pc:spChg chg="add del mod">
          <ac:chgData name="Maneesh A M" userId="35fbd67b-35b9-4865-bbb3-802e881dc0e2" providerId="ADAL" clId="{F102C54D-7EF4-47D1-97E0-0D734B67CE28}" dt="2023-11-09T07:08:31.187" v="956" actId="6264"/>
          <ac:spMkLst>
            <pc:docMk/>
            <pc:sldMk cId="1811314386" sldId="275"/>
            <ac:spMk id="8" creationId="{A508E904-40C3-D885-60FC-B6BA3B095422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811314386" sldId="275"/>
            <ac:spMk id="10" creationId="{91D859D6-9304-CDF5-7B4C-44C2EF564FF3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811314386" sldId="275"/>
            <ac:spMk id="11" creationId="{78E85AC4-DA02-CB2B-10CC-28F58B3B2C7B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811314386" sldId="275"/>
            <ac:spMk id="12" creationId="{328CA070-CAF9-10F7-D5A0-81189D0D6F23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811314386" sldId="275"/>
            <ac:spMk id="13" creationId="{FD7AF8DF-2EF2-7C9D-8476-01B3AF5288DB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811314386" sldId="275"/>
            <ac:spMk id="14" creationId="{FB225A73-7CC7-495E-E7A1-CE3CD4C68FDE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811314386" sldId="275"/>
            <ac:spMk id="15" creationId="{2B4ED2CE-DFC1-8432-8767-EB116DB1AA1C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811314386" sldId="275"/>
            <ac:spMk id="16" creationId="{42FA4770-0577-6621-4A5E-2359E19196CF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811314386" sldId="275"/>
            <ac:spMk id="17" creationId="{302D5062-6FEE-BFAC-97E2-FD5A42171940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811314386" sldId="275"/>
            <ac:spMk id="18" creationId="{A8052E71-F0C1-2D84-5601-676EB88CF9A0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811314386" sldId="275"/>
            <ac:spMk id="19" creationId="{8A98A4BF-C90E-5356-7DE4-E8A9CEACDBCB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811314386" sldId="275"/>
            <ac:spMk id="20" creationId="{8352F64F-3F14-E4A5-EC5E-1637CD246C83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811314386" sldId="275"/>
            <ac:spMk id="21" creationId="{AB3597B8-FF7D-ADBD-DF01-48E2A9DF96E9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811314386" sldId="275"/>
            <ac:spMk id="22" creationId="{D6125D29-0CBE-1E98-3EBD-33F3AE68B11E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811314386" sldId="275"/>
            <ac:spMk id="23" creationId="{1A8B3EB1-11B7-05F8-A28E-DF98579F6134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811314386" sldId="275"/>
            <ac:spMk id="24" creationId="{F7FADA86-65BC-AB63-BA70-3742BE5AC5B1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811314386" sldId="275"/>
            <ac:spMk id="25" creationId="{14E122EA-6396-3CEB-CB57-2F911B79494D}"/>
          </ac:spMkLst>
        </pc:spChg>
        <pc:spChg chg="add del mod">
          <ac:chgData name="Maneesh A M" userId="35fbd67b-35b9-4865-bbb3-802e881dc0e2" providerId="ADAL" clId="{F102C54D-7EF4-47D1-97E0-0D734B67CE28}" dt="2023-11-09T07:08:40.455" v="978" actId="6264"/>
          <ac:spMkLst>
            <pc:docMk/>
            <pc:sldMk cId="1811314386" sldId="275"/>
            <ac:spMk id="26" creationId="{4E1ABF15-C9FB-021D-487C-EC62E0055FD0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1811314386" sldId="275"/>
            <ac:spMk id="27" creationId="{32E47414-3186-FC44-E674-42E15274FAC1}"/>
          </ac:spMkLst>
        </pc:spChg>
        <pc:grpChg chg="mod">
          <ac:chgData name="Maneesh A M" userId="35fbd67b-35b9-4865-bbb3-802e881dc0e2" providerId="ADAL" clId="{F102C54D-7EF4-47D1-97E0-0D734B67CE28}" dt="2023-11-09T06:35:28.844" v="0"/>
          <ac:grpSpMkLst>
            <pc:docMk/>
            <pc:sldMk cId="1811314386" sldId="275"/>
            <ac:grpSpMk id="9" creationId="{50580C2B-1D95-4F3B-6FE3-D7F37DE9993A}"/>
          </ac:grpSpMkLst>
        </pc:grpChg>
        <pc:grpChg chg="mod">
          <ac:chgData name="Maneesh A M" userId="35fbd67b-35b9-4865-bbb3-802e881dc0e2" providerId="ADAL" clId="{F102C54D-7EF4-47D1-97E0-0D734B67CE28}" dt="2023-11-09T06:35:28.844" v="0"/>
          <ac:grpSpMkLst>
            <pc:docMk/>
            <pc:sldMk cId="1811314386" sldId="275"/>
            <ac:grpSpMk id="28" creationId="{DC4966B9-F3D5-79B3-9EAC-4318BFB12268}"/>
          </ac:grpSpMkLst>
        </pc:grpChg>
        <pc:grpChg chg="mod">
          <ac:chgData name="Maneesh A M" userId="35fbd67b-35b9-4865-bbb3-802e881dc0e2" providerId="ADAL" clId="{F102C54D-7EF4-47D1-97E0-0D734B67CE28}" dt="2023-11-09T06:35:28.844" v="0"/>
          <ac:grpSpMkLst>
            <pc:docMk/>
            <pc:sldMk cId="1811314386" sldId="275"/>
            <ac:grpSpMk id="30" creationId="{C44E2FA9-B9D7-24BA-3056-86E1230365BE}"/>
          </ac:grpSpMkLst>
        </pc:grpChg>
        <pc:cxnChg chg="mod">
          <ac:chgData name="Maneesh A M" userId="35fbd67b-35b9-4865-bbb3-802e881dc0e2" providerId="ADAL" clId="{F102C54D-7EF4-47D1-97E0-0D734B67CE28}" dt="2023-11-09T06:35:28.844" v="0"/>
          <ac:cxnSpMkLst>
            <pc:docMk/>
            <pc:sldMk cId="1811314386" sldId="275"/>
            <ac:cxnSpMk id="5" creationId="{48DC7D90-1DDB-28D4-7DE5-4AA639297BFA}"/>
          </ac:cxnSpMkLst>
        </pc:cxnChg>
        <pc:cxnChg chg="mod">
          <ac:chgData name="Maneesh A M" userId="35fbd67b-35b9-4865-bbb3-802e881dc0e2" providerId="ADAL" clId="{F102C54D-7EF4-47D1-97E0-0D734B67CE28}" dt="2023-11-09T06:35:28.844" v="0"/>
          <ac:cxnSpMkLst>
            <pc:docMk/>
            <pc:sldMk cId="1811314386" sldId="275"/>
            <ac:cxnSpMk id="7" creationId="{E1043A5D-3359-AC82-B0E6-D954F1AF42BA}"/>
          </ac:cxnSpMkLst>
        </pc:cxnChg>
      </pc:sldChg>
      <pc:sldChg chg="addSp delSp modSp mod chgLayout">
        <pc:chgData name="Maneesh A M" userId="35fbd67b-35b9-4865-bbb3-802e881dc0e2" providerId="ADAL" clId="{F102C54D-7EF4-47D1-97E0-0D734B67CE28}" dt="2023-11-10T10:10:59.181" v="1781" actId="207"/>
        <pc:sldMkLst>
          <pc:docMk/>
          <pc:sldMk cId="3225284964" sldId="276"/>
        </pc:sldMkLst>
        <pc:spChg chg="add del mod">
          <ac:chgData name="Maneesh A M" userId="35fbd67b-35b9-4865-bbb3-802e881dc0e2" providerId="ADAL" clId="{F102C54D-7EF4-47D1-97E0-0D734B67CE28}" dt="2023-11-10T09:13:40.201" v="1514" actId="6264"/>
          <ac:spMkLst>
            <pc:docMk/>
            <pc:sldMk cId="3225284964" sldId="276"/>
            <ac:spMk id="2" creationId="{1B1D91E5-863F-7AE6-6F66-AF9A0BF9C257}"/>
          </ac:spMkLst>
        </pc:spChg>
        <pc:spChg chg="add del mod">
          <ac:chgData name="Maneesh A M" userId="35fbd67b-35b9-4865-bbb3-802e881dc0e2" providerId="ADAL" clId="{F102C54D-7EF4-47D1-97E0-0D734B67CE28}" dt="2023-11-10T10:10:55.569" v="1779" actId="6264"/>
          <ac:spMkLst>
            <pc:docMk/>
            <pc:sldMk cId="3225284964" sldId="276"/>
            <ac:spMk id="2" creationId="{4983F000-8E5C-C680-A302-C3D813F7C3CA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3225284964" sldId="276"/>
            <ac:spMk id="3" creationId="{9417EB5A-DEBA-719C-2881-3931FD267D79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3225284964" sldId="276"/>
            <ac:spMk id="4" creationId="{8157345F-DFFE-F8F1-3EB8-7E65B4BBB41A}"/>
          </ac:spMkLst>
        </pc:spChg>
        <pc:spChg chg="mod ord">
          <ac:chgData name="Maneesh A M" userId="35fbd67b-35b9-4865-bbb3-802e881dc0e2" providerId="ADAL" clId="{F102C54D-7EF4-47D1-97E0-0D734B67CE28}" dt="2023-11-10T10:10:59.181" v="1781" actId="207"/>
          <ac:spMkLst>
            <pc:docMk/>
            <pc:sldMk cId="3225284964" sldId="276"/>
            <ac:spMk id="5" creationId="{5F4F1667-86E9-349C-901D-1A081AC8650B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3225284964" sldId="276"/>
            <ac:spMk id="7" creationId="{BB91A7EA-4B02-F584-15CA-871C47EE12C4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3225284964" sldId="276"/>
            <ac:spMk id="8" creationId="{062BF7B8-E0BD-7825-8F94-A408FADE8A4D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3225284964" sldId="276"/>
            <ac:spMk id="9" creationId="{33530EF0-FEBB-CB46-272A-6683CF8973A0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3225284964" sldId="276"/>
            <ac:spMk id="10" creationId="{90364972-B557-EB5C-0BE0-A50F3D905987}"/>
          </ac:spMkLst>
        </pc:spChg>
        <pc:spChg chg="add del mod">
          <ac:chgData name="Maneesh A M" userId="35fbd67b-35b9-4865-bbb3-802e881dc0e2" providerId="ADAL" clId="{F102C54D-7EF4-47D1-97E0-0D734B67CE28}" dt="2023-11-09T06:36:34.678" v="17" actId="6264"/>
          <ac:spMkLst>
            <pc:docMk/>
            <pc:sldMk cId="3225284964" sldId="276"/>
            <ac:spMk id="11" creationId="{BB973EFD-8A8D-9182-0089-D5C91615743C}"/>
          </ac:spMkLst>
        </pc:spChg>
        <pc:spChg chg="add mod ord">
          <ac:chgData name="Maneesh A M" userId="35fbd67b-35b9-4865-bbb3-802e881dc0e2" providerId="ADAL" clId="{F102C54D-7EF4-47D1-97E0-0D734B67CE28}" dt="2023-11-10T10:10:55.569" v="1779" actId="6264"/>
          <ac:spMkLst>
            <pc:docMk/>
            <pc:sldMk cId="3225284964" sldId="276"/>
            <ac:spMk id="11" creationId="{FADDF74A-7E02-F81E-0E6B-144CD9CA4662}"/>
          </ac:spMkLst>
        </pc:spChg>
        <pc:spChg chg="add del mod">
          <ac:chgData name="Maneesh A M" userId="35fbd67b-35b9-4865-bbb3-802e881dc0e2" providerId="ADAL" clId="{F102C54D-7EF4-47D1-97E0-0D734B67CE28}" dt="2023-11-10T10:10:55.569" v="1779" actId="6264"/>
          <ac:spMkLst>
            <pc:docMk/>
            <pc:sldMk cId="3225284964" sldId="276"/>
            <ac:spMk id="12" creationId="{36351FB4-86FA-60B6-2056-D3AED425AD09}"/>
          </ac:spMkLst>
        </pc:spChg>
        <pc:spChg chg="mod">
          <ac:chgData name="Maneesh A M" userId="35fbd67b-35b9-4865-bbb3-802e881dc0e2" providerId="ADAL" clId="{F102C54D-7EF4-47D1-97E0-0D734B67CE28}" dt="2023-11-09T07:08:54.466" v="982" actId="14100"/>
          <ac:spMkLst>
            <pc:docMk/>
            <pc:sldMk cId="3225284964" sldId="276"/>
            <ac:spMk id="14" creationId="{669ECC91-52B6-21A1-3B35-7BC9E74C72B7}"/>
          </ac:spMkLst>
        </pc:spChg>
        <pc:spChg chg="mod">
          <ac:chgData name="Maneesh A M" userId="35fbd67b-35b9-4865-bbb3-802e881dc0e2" providerId="ADAL" clId="{F102C54D-7EF4-47D1-97E0-0D734B67CE28}" dt="2023-11-09T07:08:51.295" v="981" actId="14100"/>
          <ac:spMkLst>
            <pc:docMk/>
            <pc:sldMk cId="3225284964" sldId="276"/>
            <ac:spMk id="15" creationId="{618C86D6-D2F0-A11A-C598-8148D7C509FA}"/>
          </ac:spMkLst>
        </pc:spChg>
        <pc:spChg chg="mod">
          <ac:chgData name="Maneesh A M" userId="35fbd67b-35b9-4865-bbb3-802e881dc0e2" providerId="ADAL" clId="{F102C54D-7EF4-47D1-97E0-0D734B67CE28}" dt="2023-11-09T07:08:56.995" v="983" actId="14100"/>
          <ac:spMkLst>
            <pc:docMk/>
            <pc:sldMk cId="3225284964" sldId="276"/>
            <ac:spMk id="16" creationId="{EEDE2DBC-BABD-CAAE-FB6B-6B3B18E14268}"/>
          </ac:spMkLst>
        </pc:spChg>
        <pc:spChg chg="mod">
          <ac:chgData name="Maneesh A M" userId="35fbd67b-35b9-4865-bbb3-802e881dc0e2" providerId="ADAL" clId="{F102C54D-7EF4-47D1-97E0-0D734B67CE28}" dt="2023-11-09T07:08:58.892" v="984" actId="14100"/>
          <ac:spMkLst>
            <pc:docMk/>
            <pc:sldMk cId="3225284964" sldId="276"/>
            <ac:spMk id="17" creationId="{C4F50B0B-31C5-9FDF-2612-89A14E13CF38}"/>
          </ac:spMkLst>
        </pc:spChg>
        <pc:spChg chg="mod">
          <ac:chgData name="Maneesh A M" userId="35fbd67b-35b9-4865-bbb3-802e881dc0e2" providerId="ADAL" clId="{F102C54D-7EF4-47D1-97E0-0D734B67CE28}" dt="2023-11-09T07:09:05.661" v="985" actId="14100"/>
          <ac:spMkLst>
            <pc:docMk/>
            <pc:sldMk cId="3225284964" sldId="276"/>
            <ac:spMk id="18" creationId="{9AF584EE-69C0-6C4A-8BDA-A20B30F92FE2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3225284964" sldId="276"/>
            <ac:spMk id="19" creationId="{A89981F1-FB9B-5A32-6DA3-F645AEC4174F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3225284964" sldId="276"/>
            <ac:spMk id="21" creationId="{210EFA8E-BCB7-51A7-1F9B-13D9A17C6788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3225284964" sldId="276"/>
            <ac:spMk id="25" creationId="{1C2F67F1-6496-EB48-EF91-4DDB4E5CE42E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3225284964" sldId="276"/>
            <ac:spMk id="26" creationId="{6803A49C-92A5-3075-33D7-83C1AFD08B14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3225284964" sldId="276"/>
            <ac:spMk id="28" creationId="{4F491AFB-5448-BBF9-A60F-F3702BE254ED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3225284964" sldId="276"/>
            <ac:spMk id="29" creationId="{65131083-4408-43B6-E76B-A5C921B5699B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3225284964" sldId="276"/>
            <ac:spMk id="31" creationId="{D6C33AD0-E4AE-0CA8-B007-F1801E056D71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3225284964" sldId="276"/>
            <ac:spMk id="32" creationId="{2014021F-EA8E-606A-F613-FE7CD0A36520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3225284964" sldId="276"/>
            <ac:spMk id="34" creationId="{14A95406-52BD-5438-6015-A37C6D8A8EDB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3225284964" sldId="276"/>
            <ac:spMk id="35" creationId="{BADC7209-60BB-905E-9001-BEF980E17869}"/>
          </ac:spMkLst>
        </pc:spChg>
        <pc:spChg chg="add del mod">
          <ac:chgData name="Maneesh A M" userId="35fbd67b-35b9-4865-bbb3-802e881dc0e2" providerId="ADAL" clId="{F102C54D-7EF4-47D1-97E0-0D734B67CE28}" dt="2023-11-09T07:08:48.124" v="980" actId="6264"/>
          <ac:spMkLst>
            <pc:docMk/>
            <pc:sldMk cId="3225284964" sldId="276"/>
            <ac:spMk id="36" creationId="{B438B482-F216-B0D9-35E8-49A8E5298A27}"/>
          </ac:spMkLst>
        </pc:spChg>
        <pc:spChg chg="mod topLvl">
          <ac:chgData name="Maneesh A M" userId="35fbd67b-35b9-4865-bbb3-802e881dc0e2" providerId="ADAL" clId="{F102C54D-7EF4-47D1-97E0-0D734B67CE28}" dt="2023-11-10T08:59:20.777" v="1101" actId="165"/>
          <ac:spMkLst>
            <pc:docMk/>
            <pc:sldMk cId="3225284964" sldId="276"/>
            <ac:spMk id="39" creationId="{90E45BBB-FCC9-353F-16C8-DF1E6D8DEA7F}"/>
          </ac:spMkLst>
        </pc:spChg>
        <pc:spChg chg="del mod topLvl">
          <ac:chgData name="Maneesh A M" userId="35fbd67b-35b9-4865-bbb3-802e881dc0e2" providerId="ADAL" clId="{F102C54D-7EF4-47D1-97E0-0D734B67CE28}" dt="2023-11-10T09:13:39.071" v="1513"/>
          <ac:spMkLst>
            <pc:docMk/>
            <pc:sldMk cId="3225284964" sldId="276"/>
            <ac:spMk id="40" creationId="{9EB1435D-5BF5-3ED9-B7CF-5A8EC23508B5}"/>
          </ac:spMkLst>
        </pc:spChg>
        <pc:spChg chg="mod">
          <ac:chgData name="Maneesh A M" userId="35fbd67b-35b9-4865-bbb3-802e881dc0e2" providerId="ADAL" clId="{F102C54D-7EF4-47D1-97E0-0D734B67CE28}" dt="2023-11-09T06:35:28.844" v="0"/>
          <ac:spMkLst>
            <pc:docMk/>
            <pc:sldMk cId="3225284964" sldId="276"/>
            <ac:spMk id="41" creationId="{6EAF2FFD-7AB4-363B-B75E-E7DA5C1C7CFE}"/>
          </ac:spMkLst>
        </pc:spChg>
        <pc:spChg chg="add del mod">
          <ac:chgData name="Maneesh A M" userId="35fbd67b-35b9-4865-bbb3-802e881dc0e2" providerId="ADAL" clId="{F102C54D-7EF4-47D1-97E0-0D734B67CE28}" dt="2023-11-09T07:09:13.635" v="987" actId="6264"/>
          <ac:spMkLst>
            <pc:docMk/>
            <pc:sldMk cId="3225284964" sldId="276"/>
            <ac:spMk id="44" creationId="{9E1CA90D-B6FE-B47A-143D-7627F15FCF21}"/>
          </ac:spMkLst>
        </pc:spChg>
        <pc:spChg chg="add del mod">
          <ac:chgData name="Maneesh A M" userId="35fbd67b-35b9-4865-bbb3-802e881dc0e2" providerId="ADAL" clId="{F102C54D-7EF4-47D1-97E0-0D734B67CE28}" dt="2023-11-09T07:09:25.236" v="1007" actId="6264"/>
          <ac:spMkLst>
            <pc:docMk/>
            <pc:sldMk cId="3225284964" sldId="276"/>
            <ac:spMk id="45" creationId="{24CBEB90-15DC-C925-AF89-1CAE218DDDED}"/>
          </ac:spMkLst>
        </pc:spChg>
        <pc:spChg chg="add del mod">
          <ac:chgData name="Maneesh A M" userId="35fbd67b-35b9-4865-bbb3-802e881dc0e2" providerId="ADAL" clId="{F102C54D-7EF4-47D1-97E0-0D734B67CE28}" dt="2023-11-09T07:09:38.937" v="1024" actId="6264"/>
          <ac:spMkLst>
            <pc:docMk/>
            <pc:sldMk cId="3225284964" sldId="276"/>
            <ac:spMk id="46" creationId="{AF7FA018-8A35-98C7-D1CD-690CBF25C0F1}"/>
          </ac:spMkLst>
        </pc:spChg>
        <pc:grpChg chg="del mod">
          <ac:chgData name="Maneesh A M" userId="35fbd67b-35b9-4865-bbb3-802e881dc0e2" providerId="ADAL" clId="{F102C54D-7EF4-47D1-97E0-0D734B67CE28}" dt="2023-11-10T08:59:18.405" v="1100" actId="165"/>
          <ac:grpSpMkLst>
            <pc:docMk/>
            <pc:sldMk cId="3225284964" sldId="276"/>
            <ac:grpSpMk id="12" creationId="{31B72B39-4F6F-3A17-0816-F39073A78357}"/>
          </ac:grpSpMkLst>
        </pc:grpChg>
        <pc:grpChg chg="mod">
          <ac:chgData name="Maneesh A M" userId="35fbd67b-35b9-4865-bbb3-802e881dc0e2" providerId="ADAL" clId="{F102C54D-7EF4-47D1-97E0-0D734B67CE28}" dt="2023-11-09T06:35:28.844" v="0"/>
          <ac:grpSpMkLst>
            <pc:docMk/>
            <pc:sldMk cId="3225284964" sldId="276"/>
            <ac:grpSpMk id="13" creationId="{59636B82-0AA0-7802-5FC1-D721C9DE3983}"/>
          </ac:grpSpMkLst>
        </pc:grpChg>
        <pc:grpChg chg="mod">
          <ac:chgData name="Maneesh A M" userId="35fbd67b-35b9-4865-bbb3-802e881dc0e2" providerId="ADAL" clId="{F102C54D-7EF4-47D1-97E0-0D734B67CE28}" dt="2023-11-09T06:35:28.844" v="0"/>
          <ac:grpSpMkLst>
            <pc:docMk/>
            <pc:sldMk cId="3225284964" sldId="276"/>
            <ac:grpSpMk id="20" creationId="{06BE87DE-5604-E339-60FD-C91391B80B64}"/>
          </ac:grpSpMkLst>
        </pc:grpChg>
        <pc:grpChg chg="mod">
          <ac:chgData name="Maneesh A M" userId="35fbd67b-35b9-4865-bbb3-802e881dc0e2" providerId="ADAL" clId="{F102C54D-7EF4-47D1-97E0-0D734B67CE28}" dt="2023-11-09T06:35:28.844" v="0"/>
          <ac:grpSpMkLst>
            <pc:docMk/>
            <pc:sldMk cId="3225284964" sldId="276"/>
            <ac:grpSpMk id="22" creationId="{DDFD317C-96B2-EB27-4EB2-EC649126B00C}"/>
          </ac:grpSpMkLst>
        </pc:grpChg>
        <pc:grpChg chg="mod">
          <ac:chgData name="Maneesh A M" userId="35fbd67b-35b9-4865-bbb3-802e881dc0e2" providerId="ADAL" clId="{F102C54D-7EF4-47D1-97E0-0D734B67CE28}" dt="2023-11-09T06:35:28.844" v="0"/>
          <ac:grpSpMkLst>
            <pc:docMk/>
            <pc:sldMk cId="3225284964" sldId="276"/>
            <ac:grpSpMk id="23" creationId="{06D5102C-D94E-2DF3-C6E5-CA890BF50999}"/>
          </ac:grpSpMkLst>
        </pc:grpChg>
        <pc:grpChg chg="mod">
          <ac:chgData name="Maneesh A M" userId="35fbd67b-35b9-4865-bbb3-802e881dc0e2" providerId="ADAL" clId="{F102C54D-7EF4-47D1-97E0-0D734B67CE28}" dt="2023-11-09T06:35:28.844" v="0"/>
          <ac:grpSpMkLst>
            <pc:docMk/>
            <pc:sldMk cId="3225284964" sldId="276"/>
            <ac:grpSpMk id="24" creationId="{4FE00056-16A8-B6AD-48FB-1DBC6D3A8A24}"/>
          </ac:grpSpMkLst>
        </pc:grpChg>
        <pc:grpChg chg="mod">
          <ac:chgData name="Maneesh A M" userId="35fbd67b-35b9-4865-bbb3-802e881dc0e2" providerId="ADAL" clId="{F102C54D-7EF4-47D1-97E0-0D734B67CE28}" dt="2023-11-09T06:35:28.844" v="0"/>
          <ac:grpSpMkLst>
            <pc:docMk/>
            <pc:sldMk cId="3225284964" sldId="276"/>
            <ac:grpSpMk id="27" creationId="{F57D930F-D80E-A6F7-F437-02D76F849B65}"/>
          </ac:grpSpMkLst>
        </pc:grpChg>
        <pc:grpChg chg="mod">
          <ac:chgData name="Maneesh A M" userId="35fbd67b-35b9-4865-bbb3-802e881dc0e2" providerId="ADAL" clId="{F102C54D-7EF4-47D1-97E0-0D734B67CE28}" dt="2023-11-09T06:35:28.844" v="0"/>
          <ac:grpSpMkLst>
            <pc:docMk/>
            <pc:sldMk cId="3225284964" sldId="276"/>
            <ac:grpSpMk id="30" creationId="{7F39B10F-5AE5-D571-7848-FFCF7D2E6022}"/>
          </ac:grpSpMkLst>
        </pc:grpChg>
        <pc:grpChg chg="mod">
          <ac:chgData name="Maneesh A M" userId="35fbd67b-35b9-4865-bbb3-802e881dc0e2" providerId="ADAL" clId="{F102C54D-7EF4-47D1-97E0-0D734B67CE28}" dt="2023-11-09T06:35:28.844" v="0"/>
          <ac:grpSpMkLst>
            <pc:docMk/>
            <pc:sldMk cId="3225284964" sldId="276"/>
            <ac:grpSpMk id="33" creationId="{719B9608-F48A-8BB3-8977-B1797C173497}"/>
          </ac:grpSpMkLst>
        </pc:grpChg>
        <pc:grpChg chg="del mod topLvl">
          <ac:chgData name="Maneesh A M" userId="35fbd67b-35b9-4865-bbb3-802e881dc0e2" providerId="ADAL" clId="{F102C54D-7EF4-47D1-97E0-0D734B67CE28}" dt="2023-11-10T08:59:20.777" v="1101" actId="165"/>
          <ac:grpSpMkLst>
            <pc:docMk/>
            <pc:sldMk cId="3225284964" sldId="276"/>
            <ac:grpSpMk id="38" creationId="{B6D4354F-9BD4-5506-3EB8-915D7A6EBC24}"/>
          </ac:grpSpMkLst>
        </pc:grpChg>
        <pc:grpChg chg="mod">
          <ac:chgData name="Maneesh A M" userId="35fbd67b-35b9-4865-bbb3-802e881dc0e2" providerId="ADAL" clId="{F102C54D-7EF4-47D1-97E0-0D734B67CE28}" dt="2023-11-09T06:35:28.844" v="0"/>
          <ac:grpSpMkLst>
            <pc:docMk/>
            <pc:sldMk cId="3225284964" sldId="276"/>
            <ac:grpSpMk id="42" creationId="{A729272D-77C5-35BA-816C-23F04D6AAD8B}"/>
          </ac:grpSpMkLst>
        </pc:grpChg>
        <pc:grpChg chg="mod">
          <ac:chgData name="Maneesh A M" userId="35fbd67b-35b9-4865-bbb3-802e881dc0e2" providerId="ADAL" clId="{F102C54D-7EF4-47D1-97E0-0D734B67CE28}" dt="2023-11-09T06:35:28.844" v="0"/>
          <ac:grpSpMkLst>
            <pc:docMk/>
            <pc:sldMk cId="3225284964" sldId="276"/>
            <ac:grpSpMk id="43" creationId="{24ED5BBB-A110-5642-A6F3-C4D40A52980E}"/>
          </ac:grpSpMkLst>
        </pc:grpChg>
        <pc:cxnChg chg="mod">
          <ac:chgData name="Maneesh A M" userId="35fbd67b-35b9-4865-bbb3-802e881dc0e2" providerId="ADAL" clId="{F102C54D-7EF4-47D1-97E0-0D734B67CE28}" dt="2023-11-09T06:35:28.844" v="0"/>
          <ac:cxnSpMkLst>
            <pc:docMk/>
            <pc:sldMk cId="3225284964" sldId="276"/>
            <ac:cxnSpMk id="6" creationId="{D7ABACE8-E7F0-D80A-43D2-3DAB0848F841}"/>
          </ac:cxnSpMkLst>
        </pc:cxnChg>
        <pc:cxnChg chg="mod topLvl">
          <ac:chgData name="Maneesh A M" userId="35fbd67b-35b9-4865-bbb3-802e881dc0e2" providerId="ADAL" clId="{F102C54D-7EF4-47D1-97E0-0D734B67CE28}" dt="2023-11-10T08:59:24.135" v="1105" actId="1036"/>
          <ac:cxnSpMkLst>
            <pc:docMk/>
            <pc:sldMk cId="3225284964" sldId="276"/>
            <ac:cxnSpMk id="37" creationId="{35509C7E-758C-7EE1-BF10-64C8388F27E9}"/>
          </ac:cxnSpMkLst>
        </pc:cxnChg>
      </pc:sldChg>
      <pc:sldMasterChg chg="modSldLayout">
        <pc:chgData name="Maneesh A M" userId="35fbd67b-35b9-4865-bbb3-802e881dc0e2" providerId="ADAL" clId="{F102C54D-7EF4-47D1-97E0-0D734B67CE28}" dt="2023-11-09T06:35:28.844" v="0"/>
        <pc:sldMasterMkLst>
          <pc:docMk/>
          <pc:sldMasterMk cId="2064884985" sldId="2147483648"/>
        </pc:sldMasterMkLst>
        <pc:sldLayoutChg chg="modSp">
          <pc:chgData name="Maneesh A M" userId="35fbd67b-35b9-4865-bbb3-802e881dc0e2" providerId="ADAL" clId="{F102C54D-7EF4-47D1-97E0-0D734B67CE28}" dt="2023-11-09T06:35:28.844" v="0"/>
          <pc:sldLayoutMkLst>
            <pc:docMk/>
            <pc:sldMasterMk cId="2064884985" sldId="2147483648"/>
            <pc:sldLayoutMk cId="2254707289" sldId="2147483655"/>
          </pc:sldLayoutMkLst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254707289" sldId="2147483655"/>
              <ac:spMk id="3" creationId="{BCEA14AC-D081-CC98-11D1-DAED272B2F3D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254707289" sldId="2147483655"/>
              <ac:spMk id="5" creationId="{7FD5C3B8-6D0E-3699-6000-60E23CC59DEE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254707289" sldId="2147483655"/>
              <ac:spMk id="9" creationId="{DB20F608-97A6-6E9E-0D50-38778D9B4EB9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254707289" sldId="2147483655"/>
              <ac:spMk id="11" creationId="{BA78335D-EAA4-3BD1-0410-A47AE7C673B5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254707289" sldId="2147483655"/>
              <ac:spMk id="12" creationId="{98C43A74-76E8-35CB-4AB9-F3A4BF64AE45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254707289" sldId="2147483655"/>
              <ac:spMk id="13" creationId="{5B9D8880-F0A8-6B69-5E3C-2C18CCFD94E3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254707289" sldId="2147483655"/>
              <ac:spMk id="14" creationId="{117FFA73-9F6D-D41C-8188-ACBBE6748464}"/>
            </ac:spMkLst>
          </pc:spChg>
          <pc:grpChg chg="mod">
            <ac:chgData name="Maneesh A M" userId="35fbd67b-35b9-4865-bbb3-802e881dc0e2" providerId="ADAL" clId="{F102C54D-7EF4-47D1-97E0-0D734B67CE28}" dt="2023-11-09T06:35:28.844" v="0"/>
            <ac:grpSpMkLst>
              <pc:docMk/>
              <pc:sldMasterMk cId="2064884985" sldId="2147483648"/>
              <pc:sldLayoutMk cId="2254707289" sldId="2147483655"/>
              <ac:grpSpMk id="2" creationId="{E4B05B61-2A9B-1F59-EE5F-A35A386CD04D}"/>
            </ac:grpSpMkLst>
          </pc:grpChg>
          <pc:grpChg chg="mod">
            <ac:chgData name="Maneesh A M" userId="35fbd67b-35b9-4865-bbb3-802e881dc0e2" providerId="ADAL" clId="{F102C54D-7EF4-47D1-97E0-0D734B67CE28}" dt="2023-11-09T06:35:28.844" v="0"/>
            <ac:grpSpMkLst>
              <pc:docMk/>
              <pc:sldMasterMk cId="2064884985" sldId="2147483648"/>
              <pc:sldLayoutMk cId="2254707289" sldId="2147483655"/>
              <ac:grpSpMk id="4" creationId="{ED611A06-6D6C-6B7D-236B-C7FD52820604}"/>
            </ac:grpSpMkLst>
          </pc:grpChg>
          <pc:cxnChg chg="mod">
            <ac:chgData name="Maneesh A M" userId="35fbd67b-35b9-4865-bbb3-802e881dc0e2" providerId="ADAL" clId="{F102C54D-7EF4-47D1-97E0-0D734B67CE28}" dt="2023-11-09T06:35:28.844" v="0"/>
            <ac:cxnSpMkLst>
              <pc:docMk/>
              <pc:sldMasterMk cId="2064884985" sldId="2147483648"/>
              <pc:sldLayoutMk cId="2254707289" sldId="2147483655"/>
              <ac:cxnSpMk id="6" creationId="{A9F8571F-D298-9445-7F38-E8D95A03E007}"/>
            </ac:cxnSpMkLst>
          </pc:cxnChg>
        </pc:sldLayoutChg>
        <pc:sldLayoutChg chg="modSp">
          <pc:chgData name="Maneesh A M" userId="35fbd67b-35b9-4865-bbb3-802e881dc0e2" providerId="ADAL" clId="{F102C54D-7EF4-47D1-97E0-0D734B67CE28}" dt="2023-11-09T06:35:28.844" v="0"/>
          <pc:sldLayoutMkLst>
            <pc:docMk/>
            <pc:sldMasterMk cId="2064884985" sldId="2147483648"/>
            <pc:sldLayoutMk cId="2663810045" sldId="2147483656"/>
          </pc:sldLayoutMkLst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663810045" sldId="2147483656"/>
              <ac:spMk id="3" creationId="{BE1206EC-959E-CE7E-F8EF-D062795A443E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663810045" sldId="2147483656"/>
              <ac:spMk id="10" creationId="{42361A1F-269B-99B1-4FA7-36B6E51D3372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663810045" sldId="2147483656"/>
              <ac:spMk id="11" creationId="{7BA7A929-D532-0061-01B3-5545E51CC5CD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663810045" sldId="2147483656"/>
              <ac:spMk id="12" creationId="{FE8F990C-90A7-375D-417A-CF13C4D66316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663810045" sldId="2147483656"/>
              <ac:spMk id="14" creationId="{E1F413E3-2CC5-5E6E-FD23-82B5535ACBB9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663810045" sldId="2147483656"/>
              <ac:spMk id="16" creationId="{01D9E339-772E-87D4-A026-DB0A5AF0288F}"/>
            </ac:spMkLst>
          </pc:spChg>
          <pc:grpChg chg="mod">
            <ac:chgData name="Maneesh A M" userId="35fbd67b-35b9-4865-bbb3-802e881dc0e2" providerId="ADAL" clId="{F102C54D-7EF4-47D1-97E0-0D734B67CE28}" dt="2023-11-09T06:35:28.844" v="0"/>
            <ac:grpSpMkLst>
              <pc:docMk/>
              <pc:sldMasterMk cId="2064884985" sldId="2147483648"/>
              <pc:sldLayoutMk cId="2663810045" sldId="2147483656"/>
              <ac:grpSpMk id="4" creationId="{3A9A47BB-AE84-275B-27BA-A0B5D4EAF2D1}"/>
            </ac:grpSpMkLst>
          </pc:grpChg>
          <pc:grpChg chg="mod">
            <ac:chgData name="Maneesh A M" userId="35fbd67b-35b9-4865-bbb3-802e881dc0e2" providerId="ADAL" clId="{F102C54D-7EF4-47D1-97E0-0D734B67CE28}" dt="2023-11-09T06:35:28.844" v="0"/>
            <ac:grpSpMkLst>
              <pc:docMk/>
              <pc:sldMasterMk cId="2064884985" sldId="2147483648"/>
              <pc:sldLayoutMk cId="2663810045" sldId="2147483656"/>
              <ac:grpSpMk id="15" creationId="{28C82732-C063-2EE4-20F5-15374D81DFA4}"/>
            </ac:grpSpMkLst>
          </pc:grpChg>
          <pc:cxnChg chg="mod">
            <ac:chgData name="Maneesh A M" userId="35fbd67b-35b9-4865-bbb3-802e881dc0e2" providerId="ADAL" clId="{F102C54D-7EF4-47D1-97E0-0D734B67CE28}" dt="2023-11-09T06:35:28.844" v="0"/>
            <ac:cxnSpMkLst>
              <pc:docMk/>
              <pc:sldMasterMk cId="2064884985" sldId="2147483648"/>
              <pc:sldLayoutMk cId="2663810045" sldId="2147483656"/>
              <ac:cxnSpMk id="17" creationId="{988150DB-B330-66B6-58D7-88EE472CFE6E}"/>
            </ac:cxnSpMkLst>
          </pc:cxnChg>
        </pc:sldLayoutChg>
        <pc:sldLayoutChg chg="modSp">
          <pc:chgData name="Maneesh A M" userId="35fbd67b-35b9-4865-bbb3-802e881dc0e2" providerId="ADAL" clId="{F102C54D-7EF4-47D1-97E0-0D734B67CE28}" dt="2023-11-09T06:35:28.844" v="0"/>
          <pc:sldLayoutMkLst>
            <pc:docMk/>
            <pc:sldMasterMk cId="583039991" sldId="2147483675"/>
            <pc:sldLayoutMk cId="3338353192" sldId="2147483657"/>
          </pc:sldLayoutMkLst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583039991" sldId="2147483675"/>
              <pc:sldLayoutMk cId="3338353192" sldId="2147483657"/>
              <ac:spMk id="3" creationId="{F3075EA4-D2F4-179E-ADFB-B835E242999A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583039991" sldId="2147483675"/>
              <pc:sldLayoutMk cId="3338353192" sldId="2147483657"/>
              <ac:spMk id="7" creationId="{F9CAC2AD-B9C8-E012-F009-1400069F4F4B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583039991" sldId="2147483675"/>
              <pc:sldLayoutMk cId="3338353192" sldId="2147483657"/>
              <ac:spMk id="9" creationId="{26099180-4B44-1633-55F1-48F3BF83BA5E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583039991" sldId="2147483675"/>
              <pc:sldLayoutMk cId="3338353192" sldId="2147483657"/>
              <ac:spMk id="10" creationId="{272B2922-8550-F9A6-5F52-D29981ED8B7B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583039991" sldId="2147483675"/>
              <pc:sldLayoutMk cId="3338353192" sldId="2147483657"/>
              <ac:spMk id="11" creationId="{350FBE6D-F4BC-C755-988A-E16F5DF6EAAF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583039991" sldId="2147483675"/>
              <pc:sldLayoutMk cId="3338353192" sldId="2147483657"/>
              <ac:spMk id="12" creationId="{75216575-705D-EE77-91C4-D8A1BBC61E3E}"/>
            </ac:spMkLst>
          </pc:spChg>
          <pc:grpChg chg="mod">
            <ac:chgData name="Maneesh A M" userId="35fbd67b-35b9-4865-bbb3-802e881dc0e2" providerId="ADAL" clId="{F102C54D-7EF4-47D1-97E0-0D734B67CE28}" dt="2023-11-09T06:35:28.844" v="0"/>
            <ac:grpSpMkLst>
              <pc:docMk/>
              <pc:sldMasterMk cId="583039991" sldId="2147483675"/>
              <pc:sldLayoutMk cId="3338353192" sldId="2147483657"/>
              <ac:grpSpMk id="4" creationId="{40CD1DCB-A589-0B93-5AE7-91B831B11394}"/>
            </ac:grpSpMkLst>
          </pc:grpChg>
          <pc:grpChg chg="mod">
            <ac:chgData name="Maneesh A M" userId="35fbd67b-35b9-4865-bbb3-802e881dc0e2" providerId="ADAL" clId="{F102C54D-7EF4-47D1-97E0-0D734B67CE28}" dt="2023-11-09T06:35:28.844" v="0"/>
            <ac:grpSpMkLst>
              <pc:docMk/>
              <pc:sldMasterMk cId="583039991" sldId="2147483675"/>
              <pc:sldLayoutMk cId="3338353192" sldId="2147483657"/>
              <ac:grpSpMk id="8" creationId="{9F57479C-5B8A-BDE8-81AE-5A378B7BFE55}"/>
            </ac:grpSpMkLst>
          </pc:grpChg>
          <pc:cxnChg chg="mod">
            <ac:chgData name="Maneesh A M" userId="35fbd67b-35b9-4865-bbb3-802e881dc0e2" providerId="ADAL" clId="{F102C54D-7EF4-47D1-97E0-0D734B67CE28}" dt="2023-11-09T06:35:28.844" v="0"/>
            <ac:cxnSpMkLst>
              <pc:docMk/>
              <pc:sldMasterMk cId="583039991" sldId="2147483675"/>
              <pc:sldLayoutMk cId="3338353192" sldId="2147483657"/>
              <ac:cxnSpMk id="13" creationId="{AF562A14-423D-B417-4708-BCECC0E4F6D4}"/>
            </ac:cxnSpMkLst>
          </pc:cxnChg>
        </pc:sldLayoutChg>
        <pc:sldLayoutChg chg="modSp">
          <pc:chgData name="Maneesh A M" userId="35fbd67b-35b9-4865-bbb3-802e881dc0e2" providerId="ADAL" clId="{F102C54D-7EF4-47D1-97E0-0D734B67CE28}" dt="2023-11-09T06:35:28.844" v="0"/>
          <pc:sldLayoutMkLst>
            <pc:docMk/>
            <pc:sldMasterMk cId="2064884985" sldId="2147483648"/>
            <pc:sldLayoutMk cId="1200846733" sldId="2147483658"/>
          </pc:sldLayoutMkLst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1200846733" sldId="2147483658"/>
              <ac:spMk id="3" creationId="{FBED50DD-8DE0-240A-959D-1242B3FC5FCB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1200846733" sldId="2147483658"/>
              <ac:spMk id="7" creationId="{3F8A955F-DF5E-CABC-6CCD-2D2ABEC52445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1200846733" sldId="2147483658"/>
              <ac:spMk id="9" creationId="{C2C49B40-6BB6-71BA-F7C9-1443E196225B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1200846733" sldId="2147483658"/>
              <ac:spMk id="10" creationId="{7CA00F92-407F-1BE5-29E0-F85E8325B2F4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1200846733" sldId="2147483658"/>
              <ac:spMk id="11" creationId="{5B590FB5-551A-5FA3-0C87-6119BED5C731}"/>
            </ac:spMkLst>
          </pc:spChg>
          <pc:grpChg chg="mod">
            <ac:chgData name="Maneesh A M" userId="35fbd67b-35b9-4865-bbb3-802e881dc0e2" providerId="ADAL" clId="{F102C54D-7EF4-47D1-97E0-0D734B67CE28}" dt="2023-11-09T06:35:28.844" v="0"/>
            <ac:grpSpMkLst>
              <pc:docMk/>
              <pc:sldMasterMk cId="2064884985" sldId="2147483648"/>
              <pc:sldLayoutMk cId="1200846733" sldId="2147483658"/>
              <ac:grpSpMk id="4" creationId="{0A084EB9-0A96-2095-6314-21F9212CAF82}"/>
            </ac:grpSpMkLst>
          </pc:grpChg>
          <pc:grpChg chg="mod">
            <ac:chgData name="Maneesh A M" userId="35fbd67b-35b9-4865-bbb3-802e881dc0e2" providerId="ADAL" clId="{F102C54D-7EF4-47D1-97E0-0D734B67CE28}" dt="2023-11-09T06:35:28.844" v="0"/>
            <ac:grpSpMkLst>
              <pc:docMk/>
              <pc:sldMasterMk cId="2064884985" sldId="2147483648"/>
              <pc:sldLayoutMk cId="1200846733" sldId="2147483658"/>
              <ac:grpSpMk id="8" creationId="{F6D72B49-606B-F771-332E-83A8726304C5}"/>
            </ac:grpSpMkLst>
          </pc:grpChg>
          <pc:cxnChg chg="mod">
            <ac:chgData name="Maneesh A M" userId="35fbd67b-35b9-4865-bbb3-802e881dc0e2" providerId="ADAL" clId="{F102C54D-7EF4-47D1-97E0-0D734B67CE28}" dt="2023-11-09T06:35:28.844" v="0"/>
            <ac:cxnSpMkLst>
              <pc:docMk/>
              <pc:sldMasterMk cId="2064884985" sldId="2147483648"/>
              <pc:sldLayoutMk cId="1200846733" sldId="2147483658"/>
              <ac:cxnSpMk id="12" creationId="{4FE00D8A-6574-FAB9-C814-C2929DB492A9}"/>
            </ac:cxnSpMkLst>
          </pc:cxnChg>
        </pc:sldLayoutChg>
        <pc:sldLayoutChg chg="modSp">
          <pc:chgData name="Maneesh A M" userId="35fbd67b-35b9-4865-bbb3-802e881dc0e2" providerId="ADAL" clId="{F102C54D-7EF4-47D1-97E0-0D734B67CE28}" dt="2023-11-09T06:35:28.844" v="0"/>
          <pc:sldLayoutMkLst>
            <pc:docMk/>
            <pc:sldMasterMk cId="2064884985" sldId="2147483648"/>
            <pc:sldLayoutMk cId="1245000132" sldId="2147483659"/>
          </pc:sldLayoutMkLst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1245000132" sldId="2147483659"/>
              <ac:spMk id="7" creationId="{928F30C2-CAC3-1C2B-9D06-BDD9AC7ACE39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1245000132" sldId="2147483659"/>
              <ac:spMk id="9" creationId="{15FF9E33-F46D-92F5-BBA8-59BC0609E20B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1245000132" sldId="2147483659"/>
              <ac:spMk id="10" creationId="{BBF81BC7-AD14-4E92-F60E-A418F59FBDF9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1245000132" sldId="2147483659"/>
              <ac:spMk id="11" creationId="{166A947D-B21E-33BF-B954-EA4B0447C054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1245000132" sldId="2147483659"/>
              <ac:spMk id="12" creationId="{99DB23C3-5A17-E19C-ADD7-9D3CFFEDB84E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1245000132" sldId="2147483659"/>
              <ac:spMk id="14" creationId="{4BF314F2-15AC-09C7-DE31-BA7EFD12E96B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1245000132" sldId="2147483659"/>
              <ac:spMk id="15" creationId="{4CF8A327-CBF6-726B-9D78-F35A7769FC99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1245000132" sldId="2147483659"/>
              <ac:spMk id="17" creationId="{70840D03-7D24-907F-E2AC-96E4B1495AEE}"/>
            </ac:spMkLst>
          </pc:spChg>
          <pc:grpChg chg="mod">
            <ac:chgData name="Maneesh A M" userId="35fbd67b-35b9-4865-bbb3-802e881dc0e2" providerId="ADAL" clId="{F102C54D-7EF4-47D1-97E0-0D734B67CE28}" dt="2023-11-09T06:35:28.844" v="0"/>
            <ac:grpSpMkLst>
              <pc:docMk/>
              <pc:sldMasterMk cId="2064884985" sldId="2147483648"/>
              <pc:sldLayoutMk cId="1245000132" sldId="2147483659"/>
              <ac:grpSpMk id="4" creationId="{9A2B8639-819F-B9FF-2422-D76E7A5369F0}"/>
            </ac:grpSpMkLst>
          </pc:grpChg>
          <pc:grpChg chg="mod">
            <ac:chgData name="Maneesh A M" userId="35fbd67b-35b9-4865-bbb3-802e881dc0e2" providerId="ADAL" clId="{F102C54D-7EF4-47D1-97E0-0D734B67CE28}" dt="2023-11-09T06:35:28.844" v="0"/>
            <ac:grpSpMkLst>
              <pc:docMk/>
              <pc:sldMasterMk cId="2064884985" sldId="2147483648"/>
              <pc:sldLayoutMk cId="1245000132" sldId="2147483659"/>
              <ac:grpSpMk id="8" creationId="{6F1BD44A-C24F-BCCF-9041-E632601AD686}"/>
            </ac:grpSpMkLst>
          </pc:grpChg>
          <pc:cxnChg chg="mod">
            <ac:chgData name="Maneesh A M" userId="35fbd67b-35b9-4865-bbb3-802e881dc0e2" providerId="ADAL" clId="{F102C54D-7EF4-47D1-97E0-0D734B67CE28}" dt="2023-11-09T06:35:28.844" v="0"/>
            <ac:cxnSpMkLst>
              <pc:docMk/>
              <pc:sldMasterMk cId="2064884985" sldId="2147483648"/>
              <pc:sldLayoutMk cId="1245000132" sldId="2147483659"/>
              <ac:cxnSpMk id="13" creationId="{26DD73C5-9DCD-7A46-0F47-438F18B680D3}"/>
            </ac:cxnSpMkLst>
          </pc:cxnChg>
        </pc:sldLayoutChg>
        <pc:sldLayoutChg chg="modSp">
          <pc:chgData name="Maneesh A M" userId="35fbd67b-35b9-4865-bbb3-802e881dc0e2" providerId="ADAL" clId="{F102C54D-7EF4-47D1-97E0-0D734B67CE28}" dt="2023-11-09T06:35:28.844" v="0"/>
          <pc:sldLayoutMkLst>
            <pc:docMk/>
            <pc:sldMasterMk cId="2064884985" sldId="2147483648"/>
            <pc:sldLayoutMk cId="2284500911" sldId="2147483660"/>
          </pc:sldLayoutMkLst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284500911" sldId="2147483660"/>
              <ac:spMk id="7" creationId="{D4DACD1C-BD71-FB45-9A0B-4E9570322F7C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284500911" sldId="2147483660"/>
              <ac:spMk id="9" creationId="{FBB17AFF-CDC3-7682-D676-B3EFD2C0416F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284500911" sldId="2147483660"/>
              <ac:spMk id="10" creationId="{00A0BF17-B262-0A3A-A290-12F38D5CA47F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284500911" sldId="2147483660"/>
              <ac:spMk id="11" creationId="{D34109D6-0298-B963-31E2-FAEFA437E75E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284500911" sldId="2147483660"/>
              <ac:spMk id="13" creationId="{B760644C-FB7E-7A44-5BDC-2E8CE3227061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284500911" sldId="2147483660"/>
              <ac:spMk id="14" creationId="{D94BD254-C67A-0D74-F88B-2C9B08060259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284500911" sldId="2147483660"/>
              <ac:spMk id="15" creationId="{C2166419-31D9-527D-68E1-969A1F9D1B31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284500911" sldId="2147483660"/>
              <ac:spMk id="17" creationId="{53AD2B13-4FBC-FBAA-60A3-3C42A422DB69}"/>
            </ac:spMkLst>
          </pc:spChg>
          <pc:grpChg chg="mod">
            <ac:chgData name="Maneesh A M" userId="35fbd67b-35b9-4865-bbb3-802e881dc0e2" providerId="ADAL" clId="{F102C54D-7EF4-47D1-97E0-0D734B67CE28}" dt="2023-11-09T06:35:28.844" v="0"/>
            <ac:grpSpMkLst>
              <pc:docMk/>
              <pc:sldMasterMk cId="2064884985" sldId="2147483648"/>
              <pc:sldLayoutMk cId="2284500911" sldId="2147483660"/>
              <ac:grpSpMk id="4" creationId="{1929B07F-BC59-26EB-84AA-39F7696B0B38}"/>
            </ac:grpSpMkLst>
          </pc:grpChg>
          <pc:grpChg chg="mod">
            <ac:chgData name="Maneesh A M" userId="35fbd67b-35b9-4865-bbb3-802e881dc0e2" providerId="ADAL" clId="{F102C54D-7EF4-47D1-97E0-0D734B67CE28}" dt="2023-11-09T06:35:28.844" v="0"/>
            <ac:grpSpMkLst>
              <pc:docMk/>
              <pc:sldMasterMk cId="2064884985" sldId="2147483648"/>
              <pc:sldLayoutMk cId="2284500911" sldId="2147483660"/>
              <ac:grpSpMk id="8" creationId="{11423C71-B469-54E7-6C2E-E2888116F2B2}"/>
            </ac:grpSpMkLst>
          </pc:grpChg>
          <pc:cxnChg chg="mod">
            <ac:chgData name="Maneesh A M" userId="35fbd67b-35b9-4865-bbb3-802e881dc0e2" providerId="ADAL" clId="{F102C54D-7EF4-47D1-97E0-0D734B67CE28}" dt="2023-11-09T06:35:28.844" v="0"/>
            <ac:cxnSpMkLst>
              <pc:docMk/>
              <pc:sldMasterMk cId="2064884985" sldId="2147483648"/>
              <pc:sldLayoutMk cId="2284500911" sldId="2147483660"/>
              <ac:cxnSpMk id="12" creationId="{004331AA-51C0-134D-04B9-1F15C417D3BA}"/>
            </ac:cxnSpMkLst>
          </pc:cxnChg>
        </pc:sldLayoutChg>
        <pc:sldLayoutChg chg="modSp">
          <pc:chgData name="Maneesh A M" userId="35fbd67b-35b9-4865-bbb3-802e881dc0e2" providerId="ADAL" clId="{F102C54D-7EF4-47D1-97E0-0D734B67CE28}" dt="2023-11-09T06:35:28.844" v="0"/>
          <pc:sldLayoutMkLst>
            <pc:docMk/>
            <pc:sldMasterMk cId="2064884985" sldId="2147483648"/>
            <pc:sldLayoutMk cId="3434990401" sldId="2147483661"/>
          </pc:sldLayoutMkLst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3434990401" sldId="2147483661"/>
              <ac:spMk id="3" creationId="{8EF77AF2-1E19-5E50-7EF6-154C0A9B39F4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3434990401" sldId="2147483661"/>
              <ac:spMk id="7" creationId="{364732C0-377B-7C0B-C65F-F3A0072E0237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3434990401" sldId="2147483661"/>
              <ac:spMk id="9" creationId="{9BADCA2E-949A-F782-3914-4C4070C327C3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3434990401" sldId="2147483661"/>
              <ac:spMk id="10" creationId="{9D0A9EFC-9790-2EC6-319E-628858283AE3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3434990401" sldId="2147483661"/>
              <ac:spMk id="11" creationId="{3F5881EC-9C7C-39FD-6ADB-0872C2120E9E}"/>
            </ac:spMkLst>
          </pc:spChg>
          <pc:grpChg chg="mod">
            <ac:chgData name="Maneesh A M" userId="35fbd67b-35b9-4865-bbb3-802e881dc0e2" providerId="ADAL" clId="{F102C54D-7EF4-47D1-97E0-0D734B67CE28}" dt="2023-11-09T06:35:28.844" v="0"/>
            <ac:grpSpMkLst>
              <pc:docMk/>
              <pc:sldMasterMk cId="2064884985" sldId="2147483648"/>
              <pc:sldLayoutMk cId="3434990401" sldId="2147483661"/>
              <ac:grpSpMk id="4" creationId="{A65B45B0-AD10-BC52-7302-455CC11BE672}"/>
            </ac:grpSpMkLst>
          </pc:grpChg>
          <pc:grpChg chg="mod">
            <ac:chgData name="Maneesh A M" userId="35fbd67b-35b9-4865-bbb3-802e881dc0e2" providerId="ADAL" clId="{F102C54D-7EF4-47D1-97E0-0D734B67CE28}" dt="2023-11-09T06:35:28.844" v="0"/>
            <ac:grpSpMkLst>
              <pc:docMk/>
              <pc:sldMasterMk cId="2064884985" sldId="2147483648"/>
              <pc:sldLayoutMk cId="3434990401" sldId="2147483661"/>
              <ac:grpSpMk id="8" creationId="{22CC6C62-18CB-1E55-1EA9-D60F13DF84E2}"/>
            </ac:grpSpMkLst>
          </pc:grpChg>
          <pc:cxnChg chg="mod">
            <ac:chgData name="Maneesh A M" userId="35fbd67b-35b9-4865-bbb3-802e881dc0e2" providerId="ADAL" clId="{F102C54D-7EF4-47D1-97E0-0D734B67CE28}" dt="2023-11-09T06:35:28.844" v="0"/>
            <ac:cxnSpMkLst>
              <pc:docMk/>
              <pc:sldMasterMk cId="2064884985" sldId="2147483648"/>
              <pc:sldLayoutMk cId="3434990401" sldId="2147483661"/>
              <ac:cxnSpMk id="12" creationId="{34FAA0F6-B35F-55F4-10EB-63EE5783AEC0}"/>
            </ac:cxnSpMkLst>
          </pc:cxnChg>
        </pc:sldLayoutChg>
        <pc:sldLayoutChg chg="modSp">
          <pc:chgData name="Maneesh A M" userId="35fbd67b-35b9-4865-bbb3-802e881dc0e2" providerId="ADAL" clId="{F102C54D-7EF4-47D1-97E0-0D734B67CE28}" dt="2023-11-09T06:35:28.844" v="0"/>
          <pc:sldLayoutMkLst>
            <pc:docMk/>
            <pc:sldMasterMk cId="2064884985" sldId="2147483648"/>
            <pc:sldLayoutMk cId="3498344604" sldId="2147483662"/>
          </pc:sldLayoutMkLst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3498344604" sldId="2147483662"/>
              <ac:spMk id="3" creationId="{C84E4963-3191-17A7-23BF-6A5B9810E779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3498344604" sldId="2147483662"/>
              <ac:spMk id="7" creationId="{20FF36CE-0F48-E515-8B0E-700632611B70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3498344604" sldId="2147483662"/>
              <ac:spMk id="9" creationId="{FE534649-917D-9BEB-D919-0A87F56F2FC8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3498344604" sldId="2147483662"/>
              <ac:spMk id="10" creationId="{43BB5259-1E71-6475-40D1-6A1A19A831FB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3498344604" sldId="2147483662"/>
              <ac:spMk id="11" creationId="{04679613-7820-0079-5777-1EABD41BA084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3498344604" sldId="2147483662"/>
              <ac:spMk id="14" creationId="{FC5AA890-B08E-C6FF-FDEB-8FEB85EF5B61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3498344604" sldId="2147483662"/>
              <ac:spMk id="15" creationId="{17BE9554-29B6-5B86-16C5-123F1720E8C3}"/>
            </ac:spMkLst>
          </pc:spChg>
          <pc:grpChg chg="mod">
            <ac:chgData name="Maneesh A M" userId="35fbd67b-35b9-4865-bbb3-802e881dc0e2" providerId="ADAL" clId="{F102C54D-7EF4-47D1-97E0-0D734B67CE28}" dt="2023-11-09T06:35:28.844" v="0"/>
            <ac:grpSpMkLst>
              <pc:docMk/>
              <pc:sldMasterMk cId="2064884985" sldId="2147483648"/>
              <pc:sldLayoutMk cId="3498344604" sldId="2147483662"/>
              <ac:grpSpMk id="4" creationId="{1F211A1E-BF3A-72E6-AC06-46DEF222A736}"/>
            </ac:grpSpMkLst>
          </pc:grpChg>
          <pc:grpChg chg="mod">
            <ac:chgData name="Maneesh A M" userId="35fbd67b-35b9-4865-bbb3-802e881dc0e2" providerId="ADAL" clId="{F102C54D-7EF4-47D1-97E0-0D734B67CE28}" dt="2023-11-09T06:35:28.844" v="0"/>
            <ac:grpSpMkLst>
              <pc:docMk/>
              <pc:sldMasterMk cId="2064884985" sldId="2147483648"/>
              <pc:sldLayoutMk cId="3498344604" sldId="2147483662"/>
              <ac:grpSpMk id="8" creationId="{250E227F-5159-765E-2A12-44351E0CB390}"/>
            </ac:grpSpMkLst>
          </pc:grpChg>
          <pc:cxnChg chg="mod">
            <ac:chgData name="Maneesh A M" userId="35fbd67b-35b9-4865-bbb3-802e881dc0e2" providerId="ADAL" clId="{F102C54D-7EF4-47D1-97E0-0D734B67CE28}" dt="2023-11-09T06:35:28.844" v="0"/>
            <ac:cxnSpMkLst>
              <pc:docMk/>
              <pc:sldMasterMk cId="2064884985" sldId="2147483648"/>
              <pc:sldLayoutMk cId="3498344604" sldId="2147483662"/>
              <ac:cxnSpMk id="12" creationId="{44EDC31D-2DB7-B36A-C0FB-85B26F843B33}"/>
            </ac:cxnSpMkLst>
          </pc:cxnChg>
        </pc:sldLayoutChg>
        <pc:sldLayoutChg chg="modSp">
          <pc:chgData name="Maneesh A M" userId="35fbd67b-35b9-4865-bbb3-802e881dc0e2" providerId="ADAL" clId="{F102C54D-7EF4-47D1-97E0-0D734B67CE28}" dt="2023-11-09T06:35:28.844" v="0"/>
          <pc:sldLayoutMkLst>
            <pc:docMk/>
            <pc:sldMasterMk cId="2064884985" sldId="2147483648"/>
            <pc:sldLayoutMk cId="2072272859" sldId="2147483663"/>
          </pc:sldLayoutMkLst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072272859" sldId="2147483663"/>
              <ac:spMk id="3" creationId="{C2539AE6-3208-0805-0925-13FAB20D2E75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072272859" sldId="2147483663"/>
              <ac:spMk id="7" creationId="{EF0FB9AC-593A-59EA-84B8-B549D2050998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072272859" sldId="2147483663"/>
              <ac:spMk id="9" creationId="{746C149C-9DA8-EED3-1B8D-4AE7C3501F4C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072272859" sldId="2147483663"/>
              <ac:spMk id="10" creationId="{A9C05895-08C6-77C4-0B4D-FB574EC58A42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072272859" sldId="2147483663"/>
              <ac:spMk id="11" creationId="{9AEE534C-4DB5-A2A5-29EC-3AA87BCD3275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072272859" sldId="2147483663"/>
              <ac:spMk id="20" creationId="{72D5A496-0F39-A4AF-6DC5-21720DB6E503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072272859" sldId="2147483663"/>
              <ac:spMk id="21" creationId="{ED1A8F92-B9B6-4DB3-56C1-CFF5F9898AA7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072272859" sldId="2147483663"/>
              <ac:spMk id="22" creationId="{F31B0505-BC61-C12C-81EC-180A75BF1E66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072272859" sldId="2147483663"/>
              <ac:spMk id="23" creationId="{BEDAC305-3556-B0D0-C19B-B27BA6CC5F19}"/>
            </ac:spMkLst>
          </pc:spChg>
          <pc:grpChg chg="mod">
            <ac:chgData name="Maneesh A M" userId="35fbd67b-35b9-4865-bbb3-802e881dc0e2" providerId="ADAL" clId="{F102C54D-7EF4-47D1-97E0-0D734B67CE28}" dt="2023-11-09T06:35:28.844" v="0"/>
            <ac:grpSpMkLst>
              <pc:docMk/>
              <pc:sldMasterMk cId="2064884985" sldId="2147483648"/>
              <pc:sldLayoutMk cId="2072272859" sldId="2147483663"/>
              <ac:grpSpMk id="4" creationId="{87943530-28F5-09CF-A018-AF92BF6F85F4}"/>
            </ac:grpSpMkLst>
          </pc:grpChg>
          <pc:grpChg chg="mod">
            <ac:chgData name="Maneesh A M" userId="35fbd67b-35b9-4865-bbb3-802e881dc0e2" providerId="ADAL" clId="{F102C54D-7EF4-47D1-97E0-0D734B67CE28}" dt="2023-11-09T06:35:28.844" v="0"/>
            <ac:grpSpMkLst>
              <pc:docMk/>
              <pc:sldMasterMk cId="2064884985" sldId="2147483648"/>
              <pc:sldLayoutMk cId="2072272859" sldId="2147483663"/>
              <ac:grpSpMk id="8" creationId="{F3F3AEBE-3BA1-44AB-F856-537497D9D908}"/>
            </ac:grpSpMkLst>
          </pc:grpChg>
          <pc:cxnChg chg="mod">
            <ac:chgData name="Maneesh A M" userId="35fbd67b-35b9-4865-bbb3-802e881dc0e2" providerId="ADAL" clId="{F102C54D-7EF4-47D1-97E0-0D734B67CE28}" dt="2023-11-09T06:35:28.844" v="0"/>
            <ac:cxnSpMkLst>
              <pc:docMk/>
              <pc:sldMasterMk cId="2064884985" sldId="2147483648"/>
              <pc:sldLayoutMk cId="2072272859" sldId="2147483663"/>
              <ac:cxnSpMk id="12" creationId="{8EEB3BF6-E694-A8E1-2715-034F98F7E34B}"/>
            </ac:cxnSpMkLst>
          </pc:cxnChg>
        </pc:sldLayoutChg>
        <pc:sldLayoutChg chg="modSp">
          <pc:chgData name="Maneesh A M" userId="35fbd67b-35b9-4865-bbb3-802e881dc0e2" providerId="ADAL" clId="{F102C54D-7EF4-47D1-97E0-0D734B67CE28}" dt="2023-11-09T06:35:28.844" v="0"/>
          <pc:sldLayoutMkLst>
            <pc:docMk/>
            <pc:sldMasterMk cId="2064884985" sldId="2147483648"/>
            <pc:sldLayoutMk cId="4063515917" sldId="2147483664"/>
          </pc:sldLayoutMkLst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4063515917" sldId="2147483664"/>
              <ac:spMk id="3" creationId="{43B5B960-CADB-C0C4-C688-4182A4EC860B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4063515917" sldId="2147483664"/>
              <ac:spMk id="7" creationId="{C1F5EEE4-6A56-542D-9BF1-084E89B6D337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4063515917" sldId="2147483664"/>
              <ac:spMk id="9" creationId="{ECF3AC7C-3EC4-9042-0DB0-E9CDF6EC29B5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4063515917" sldId="2147483664"/>
              <ac:spMk id="10" creationId="{0E6C6A4F-1417-D283-EEBA-2B0ACE68512F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4063515917" sldId="2147483664"/>
              <ac:spMk id="11" creationId="{32840D28-8F42-F2CC-9F2D-57F2995F25CA}"/>
            </ac:spMkLst>
          </pc:spChg>
          <pc:grpChg chg="mod">
            <ac:chgData name="Maneesh A M" userId="35fbd67b-35b9-4865-bbb3-802e881dc0e2" providerId="ADAL" clId="{F102C54D-7EF4-47D1-97E0-0D734B67CE28}" dt="2023-11-09T06:35:28.844" v="0"/>
            <ac:grpSpMkLst>
              <pc:docMk/>
              <pc:sldMasterMk cId="2064884985" sldId="2147483648"/>
              <pc:sldLayoutMk cId="4063515917" sldId="2147483664"/>
              <ac:grpSpMk id="4" creationId="{1D009CE1-5D72-6D30-90EC-63CB34172D3E}"/>
            </ac:grpSpMkLst>
          </pc:grpChg>
          <pc:grpChg chg="mod">
            <ac:chgData name="Maneesh A M" userId="35fbd67b-35b9-4865-bbb3-802e881dc0e2" providerId="ADAL" clId="{F102C54D-7EF4-47D1-97E0-0D734B67CE28}" dt="2023-11-09T06:35:28.844" v="0"/>
            <ac:grpSpMkLst>
              <pc:docMk/>
              <pc:sldMasterMk cId="2064884985" sldId="2147483648"/>
              <pc:sldLayoutMk cId="4063515917" sldId="2147483664"/>
              <ac:grpSpMk id="8" creationId="{797272CA-79D7-A4EE-251A-B5B1B94D27E7}"/>
            </ac:grpSpMkLst>
          </pc:grpChg>
          <pc:cxnChg chg="mod">
            <ac:chgData name="Maneesh A M" userId="35fbd67b-35b9-4865-bbb3-802e881dc0e2" providerId="ADAL" clId="{F102C54D-7EF4-47D1-97E0-0D734B67CE28}" dt="2023-11-09T06:35:28.844" v="0"/>
            <ac:cxnSpMkLst>
              <pc:docMk/>
              <pc:sldMasterMk cId="2064884985" sldId="2147483648"/>
              <pc:sldLayoutMk cId="4063515917" sldId="2147483664"/>
              <ac:cxnSpMk id="12" creationId="{6EBDBFFC-76D7-6620-5377-59E6DF7E43E7}"/>
            </ac:cxnSpMkLst>
          </pc:cxnChg>
        </pc:sldLayoutChg>
        <pc:sldLayoutChg chg="modSp">
          <pc:chgData name="Maneesh A M" userId="35fbd67b-35b9-4865-bbb3-802e881dc0e2" providerId="ADAL" clId="{F102C54D-7EF4-47D1-97E0-0D734B67CE28}" dt="2023-11-09T06:35:28.844" v="0"/>
          <pc:sldLayoutMkLst>
            <pc:docMk/>
            <pc:sldMasterMk cId="2064884985" sldId="2147483648"/>
            <pc:sldLayoutMk cId="1732100524" sldId="2147483665"/>
          </pc:sldLayoutMkLst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1732100524" sldId="2147483665"/>
              <ac:spMk id="3" creationId="{846F5242-7ACF-76F1-8436-00F299C6CE63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1732100524" sldId="2147483665"/>
              <ac:spMk id="7" creationId="{5E8035F4-43BB-C243-B97B-0291DF4C3056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1732100524" sldId="2147483665"/>
              <ac:spMk id="9" creationId="{66FBB286-2A7E-E138-E992-A3019032AAF8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1732100524" sldId="2147483665"/>
              <ac:spMk id="10" creationId="{5E6593DA-D1A4-B162-4DD9-1B8F2E202672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1732100524" sldId="2147483665"/>
              <ac:spMk id="11" creationId="{AC2E343C-30A3-0B67-2799-BF65AEC46420}"/>
            </ac:spMkLst>
          </pc:spChg>
          <pc:grpChg chg="mod">
            <ac:chgData name="Maneesh A M" userId="35fbd67b-35b9-4865-bbb3-802e881dc0e2" providerId="ADAL" clId="{F102C54D-7EF4-47D1-97E0-0D734B67CE28}" dt="2023-11-09T06:35:28.844" v="0"/>
            <ac:grpSpMkLst>
              <pc:docMk/>
              <pc:sldMasterMk cId="2064884985" sldId="2147483648"/>
              <pc:sldLayoutMk cId="1732100524" sldId="2147483665"/>
              <ac:grpSpMk id="4" creationId="{274B70E3-9252-E43B-DB75-B937F5129C4B}"/>
            </ac:grpSpMkLst>
          </pc:grpChg>
          <pc:grpChg chg="mod">
            <ac:chgData name="Maneesh A M" userId="35fbd67b-35b9-4865-bbb3-802e881dc0e2" providerId="ADAL" clId="{F102C54D-7EF4-47D1-97E0-0D734B67CE28}" dt="2023-11-09T06:35:28.844" v="0"/>
            <ac:grpSpMkLst>
              <pc:docMk/>
              <pc:sldMasterMk cId="2064884985" sldId="2147483648"/>
              <pc:sldLayoutMk cId="1732100524" sldId="2147483665"/>
              <ac:grpSpMk id="8" creationId="{6DBB5907-019B-E4CC-4EAB-1F829E62DC08}"/>
            </ac:grpSpMkLst>
          </pc:grpChg>
          <pc:cxnChg chg="mod">
            <ac:chgData name="Maneesh A M" userId="35fbd67b-35b9-4865-bbb3-802e881dc0e2" providerId="ADAL" clId="{F102C54D-7EF4-47D1-97E0-0D734B67CE28}" dt="2023-11-09T06:35:28.844" v="0"/>
            <ac:cxnSpMkLst>
              <pc:docMk/>
              <pc:sldMasterMk cId="2064884985" sldId="2147483648"/>
              <pc:sldLayoutMk cId="1732100524" sldId="2147483665"/>
              <ac:cxnSpMk id="12" creationId="{7228A7DA-EB7F-54A7-5965-F85F3B53B64C}"/>
            </ac:cxnSpMkLst>
          </pc:cxnChg>
        </pc:sldLayoutChg>
        <pc:sldLayoutChg chg="modSp">
          <pc:chgData name="Maneesh A M" userId="35fbd67b-35b9-4865-bbb3-802e881dc0e2" providerId="ADAL" clId="{F102C54D-7EF4-47D1-97E0-0D734B67CE28}" dt="2023-11-09T06:35:28.844" v="0"/>
          <pc:sldLayoutMkLst>
            <pc:docMk/>
            <pc:sldMasterMk cId="2064884985" sldId="2147483648"/>
            <pc:sldLayoutMk cId="2565571226" sldId="2147483666"/>
          </pc:sldLayoutMkLst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565571226" sldId="2147483666"/>
              <ac:spMk id="3" creationId="{7CB47DD5-BC2E-7D31-7A75-0E13885533DD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565571226" sldId="2147483666"/>
              <ac:spMk id="7" creationId="{63BE2DC1-EDD7-81A5-E841-9E98E4A60F70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565571226" sldId="2147483666"/>
              <ac:spMk id="9" creationId="{08C2F334-545C-0E1C-BF70-C7370F0670B7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565571226" sldId="2147483666"/>
              <ac:spMk id="10" creationId="{D7F0FB57-7365-461D-6998-F5E9FDA1F21A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565571226" sldId="2147483666"/>
              <ac:spMk id="11" creationId="{667BF526-5640-6EAD-A9F0-5CD9C4105A32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565571226" sldId="2147483666"/>
              <ac:spMk id="12" creationId="{878A47C0-C626-8328-BF15-B249B3990D5D}"/>
            </ac:spMkLst>
          </pc:spChg>
          <pc:grpChg chg="mod">
            <ac:chgData name="Maneesh A M" userId="35fbd67b-35b9-4865-bbb3-802e881dc0e2" providerId="ADAL" clId="{F102C54D-7EF4-47D1-97E0-0D734B67CE28}" dt="2023-11-09T06:35:28.844" v="0"/>
            <ac:grpSpMkLst>
              <pc:docMk/>
              <pc:sldMasterMk cId="2064884985" sldId="2147483648"/>
              <pc:sldLayoutMk cId="2565571226" sldId="2147483666"/>
              <ac:grpSpMk id="4" creationId="{659E9D5B-8C3B-B732-631F-DAB9D26C69F1}"/>
            </ac:grpSpMkLst>
          </pc:grpChg>
          <pc:grpChg chg="mod">
            <ac:chgData name="Maneesh A M" userId="35fbd67b-35b9-4865-bbb3-802e881dc0e2" providerId="ADAL" clId="{F102C54D-7EF4-47D1-97E0-0D734B67CE28}" dt="2023-11-09T06:35:28.844" v="0"/>
            <ac:grpSpMkLst>
              <pc:docMk/>
              <pc:sldMasterMk cId="2064884985" sldId="2147483648"/>
              <pc:sldLayoutMk cId="2565571226" sldId="2147483666"/>
              <ac:grpSpMk id="8" creationId="{D4B5F735-D57C-8276-6F93-1CF87D01B334}"/>
            </ac:grpSpMkLst>
          </pc:grpChg>
          <pc:cxnChg chg="mod">
            <ac:chgData name="Maneesh A M" userId="35fbd67b-35b9-4865-bbb3-802e881dc0e2" providerId="ADAL" clId="{F102C54D-7EF4-47D1-97E0-0D734B67CE28}" dt="2023-11-09T06:35:28.844" v="0"/>
            <ac:cxnSpMkLst>
              <pc:docMk/>
              <pc:sldMasterMk cId="2064884985" sldId="2147483648"/>
              <pc:sldLayoutMk cId="2565571226" sldId="2147483666"/>
              <ac:cxnSpMk id="13" creationId="{3A7031E5-EFCB-551A-8AED-0D880BC92152}"/>
            </ac:cxnSpMkLst>
          </pc:cxnChg>
        </pc:sldLayoutChg>
        <pc:sldLayoutChg chg="modSp">
          <pc:chgData name="Maneesh A M" userId="35fbd67b-35b9-4865-bbb3-802e881dc0e2" providerId="ADAL" clId="{F102C54D-7EF4-47D1-97E0-0D734B67CE28}" dt="2023-11-09T06:35:28.844" v="0"/>
          <pc:sldLayoutMkLst>
            <pc:docMk/>
            <pc:sldMasterMk cId="2064884985" sldId="2147483648"/>
            <pc:sldLayoutMk cId="2439108224" sldId="2147483667"/>
          </pc:sldLayoutMkLst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439108224" sldId="2147483667"/>
              <ac:spMk id="3" creationId="{DD055820-1A6E-CB9E-AD5C-3CA86CA930A1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439108224" sldId="2147483667"/>
              <ac:spMk id="7" creationId="{24644720-B502-FE9C-C40F-1875B2408161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439108224" sldId="2147483667"/>
              <ac:spMk id="9" creationId="{44BF8942-B91E-D64F-B056-39CB81BEBFF9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439108224" sldId="2147483667"/>
              <ac:spMk id="10" creationId="{32353863-6736-B230-1F64-24FD9D8164BE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439108224" sldId="2147483667"/>
              <ac:spMk id="11" creationId="{D2F5001D-30A6-19B2-7FA1-699999A5087A}"/>
            </ac:spMkLst>
          </pc:spChg>
          <pc:grpChg chg="mod">
            <ac:chgData name="Maneesh A M" userId="35fbd67b-35b9-4865-bbb3-802e881dc0e2" providerId="ADAL" clId="{F102C54D-7EF4-47D1-97E0-0D734B67CE28}" dt="2023-11-09T06:35:28.844" v="0"/>
            <ac:grpSpMkLst>
              <pc:docMk/>
              <pc:sldMasterMk cId="2064884985" sldId="2147483648"/>
              <pc:sldLayoutMk cId="2439108224" sldId="2147483667"/>
              <ac:grpSpMk id="4" creationId="{DD21C393-9CE1-EF05-1EB4-162E54CAD8B9}"/>
            </ac:grpSpMkLst>
          </pc:grpChg>
          <pc:grpChg chg="mod">
            <ac:chgData name="Maneesh A M" userId="35fbd67b-35b9-4865-bbb3-802e881dc0e2" providerId="ADAL" clId="{F102C54D-7EF4-47D1-97E0-0D734B67CE28}" dt="2023-11-09T06:35:28.844" v="0"/>
            <ac:grpSpMkLst>
              <pc:docMk/>
              <pc:sldMasterMk cId="2064884985" sldId="2147483648"/>
              <pc:sldLayoutMk cId="2439108224" sldId="2147483667"/>
              <ac:grpSpMk id="8" creationId="{9CA9C2F3-81B7-A0F7-EF7E-EF8EFC1ABF9C}"/>
            </ac:grpSpMkLst>
          </pc:grpChg>
          <pc:cxnChg chg="mod">
            <ac:chgData name="Maneesh A M" userId="35fbd67b-35b9-4865-bbb3-802e881dc0e2" providerId="ADAL" clId="{F102C54D-7EF4-47D1-97E0-0D734B67CE28}" dt="2023-11-09T06:35:28.844" v="0"/>
            <ac:cxnSpMkLst>
              <pc:docMk/>
              <pc:sldMasterMk cId="2064884985" sldId="2147483648"/>
              <pc:sldLayoutMk cId="2439108224" sldId="2147483667"/>
              <ac:cxnSpMk id="12" creationId="{97902927-FBE8-2748-12A8-F868DF0C9B9A}"/>
            </ac:cxnSpMkLst>
          </pc:cxnChg>
        </pc:sldLayoutChg>
        <pc:sldLayoutChg chg="modSp">
          <pc:chgData name="Maneesh A M" userId="35fbd67b-35b9-4865-bbb3-802e881dc0e2" providerId="ADAL" clId="{F102C54D-7EF4-47D1-97E0-0D734B67CE28}" dt="2023-11-09T06:35:28.844" v="0"/>
          <pc:sldLayoutMkLst>
            <pc:docMk/>
            <pc:sldMasterMk cId="2064884985" sldId="2147483648"/>
            <pc:sldLayoutMk cId="3009638914" sldId="2147483668"/>
          </pc:sldLayoutMkLst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3009638914" sldId="2147483668"/>
              <ac:spMk id="3" creationId="{4D41CEBF-5261-611A-CD5F-C35FD5EEA56A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3009638914" sldId="2147483668"/>
              <ac:spMk id="7" creationId="{0794E566-AE91-7C83-1506-1A0E2610BF4A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3009638914" sldId="2147483668"/>
              <ac:spMk id="9" creationId="{19A800F4-13D9-7115-7C46-C3250551A6C7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3009638914" sldId="2147483668"/>
              <ac:spMk id="10" creationId="{F331A689-6049-7114-0465-2F83AA18A5D0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3009638914" sldId="2147483668"/>
              <ac:spMk id="11" creationId="{5847E348-FC4A-E0E4-BE2B-215D9517D02B}"/>
            </ac:spMkLst>
          </pc:spChg>
          <pc:grpChg chg="mod">
            <ac:chgData name="Maneesh A M" userId="35fbd67b-35b9-4865-bbb3-802e881dc0e2" providerId="ADAL" clId="{F102C54D-7EF4-47D1-97E0-0D734B67CE28}" dt="2023-11-09T06:35:28.844" v="0"/>
            <ac:grpSpMkLst>
              <pc:docMk/>
              <pc:sldMasterMk cId="2064884985" sldId="2147483648"/>
              <pc:sldLayoutMk cId="3009638914" sldId="2147483668"/>
              <ac:grpSpMk id="4" creationId="{A6D89CAA-8A0A-82A1-C958-10AD6D4D5230}"/>
            </ac:grpSpMkLst>
          </pc:grpChg>
          <pc:grpChg chg="mod">
            <ac:chgData name="Maneesh A M" userId="35fbd67b-35b9-4865-bbb3-802e881dc0e2" providerId="ADAL" clId="{F102C54D-7EF4-47D1-97E0-0D734B67CE28}" dt="2023-11-09T06:35:28.844" v="0"/>
            <ac:grpSpMkLst>
              <pc:docMk/>
              <pc:sldMasterMk cId="2064884985" sldId="2147483648"/>
              <pc:sldLayoutMk cId="3009638914" sldId="2147483668"/>
              <ac:grpSpMk id="8" creationId="{05811796-6D1B-A9B1-6479-7D9C55948F38}"/>
            </ac:grpSpMkLst>
          </pc:grpChg>
          <pc:cxnChg chg="mod">
            <ac:chgData name="Maneesh A M" userId="35fbd67b-35b9-4865-bbb3-802e881dc0e2" providerId="ADAL" clId="{F102C54D-7EF4-47D1-97E0-0D734B67CE28}" dt="2023-11-09T06:35:28.844" v="0"/>
            <ac:cxnSpMkLst>
              <pc:docMk/>
              <pc:sldMasterMk cId="2064884985" sldId="2147483648"/>
              <pc:sldLayoutMk cId="3009638914" sldId="2147483668"/>
              <ac:cxnSpMk id="12" creationId="{EC1695F7-6033-22C4-D2E2-B81B9A071FE8}"/>
            </ac:cxnSpMkLst>
          </pc:cxnChg>
        </pc:sldLayoutChg>
        <pc:sldLayoutChg chg="modSp">
          <pc:chgData name="Maneesh A M" userId="35fbd67b-35b9-4865-bbb3-802e881dc0e2" providerId="ADAL" clId="{F102C54D-7EF4-47D1-97E0-0D734B67CE28}" dt="2023-11-09T06:35:28.844" v="0"/>
          <pc:sldLayoutMkLst>
            <pc:docMk/>
            <pc:sldMasterMk cId="2064884985" sldId="2147483648"/>
            <pc:sldLayoutMk cId="1318218211" sldId="2147483669"/>
          </pc:sldLayoutMkLst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1318218211" sldId="2147483669"/>
              <ac:spMk id="3" creationId="{1E673983-967B-3C46-B3BC-6848359A2FD4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1318218211" sldId="2147483669"/>
              <ac:spMk id="7" creationId="{2D9A3E13-77DC-760B-5E3C-94A0A760A54C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1318218211" sldId="2147483669"/>
              <ac:spMk id="9" creationId="{504DF349-DDFD-AAC4-6C02-6BEBABDC9BC2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1318218211" sldId="2147483669"/>
              <ac:spMk id="10" creationId="{1151FFFF-E73E-FA53-10B0-2C6D40CE01E7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1318218211" sldId="2147483669"/>
              <ac:spMk id="11" creationId="{380B0E88-4009-0383-9379-D7AAE3CD38F0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1318218211" sldId="2147483669"/>
              <ac:spMk id="23" creationId="{96150BD8-FAF7-44AD-ACCE-4ADC7E24D6F5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1318218211" sldId="2147483669"/>
              <ac:spMk id="24" creationId="{85A87DD8-297F-5EFC-0D2F-FB4A34255CA9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1318218211" sldId="2147483669"/>
              <ac:spMk id="25" creationId="{27105159-78FE-0F29-E4CF-F8C43C427ADE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1318218211" sldId="2147483669"/>
              <ac:spMk id="26" creationId="{DA511B1C-1768-4095-8B05-AED5C3B72833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1318218211" sldId="2147483669"/>
              <ac:spMk id="27" creationId="{4E57F455-5DA3-6433-14F3-D309B311C4F1}"/>
            </ac:spMkLst>
          </pc:spChg>
          <pc:grpChg chg="mod">
            <ac:chgData name="Maneesh A M" userId="35fbd67b-35b9-4865-bbb3-802e881dc0e2" providerId="ADAL" clId="{F102C54D-7EF4-47D1-97E0-0D734B67CE28}" dt="2023-11-09T06:35:28.844" v="0"/>
            <ac:grpSpMkLst>
              <pc:docMk/>
              <pc:sldMasterMk cId="2064884985" sldId="2147483648"/>
              <pc:sldLayoutMk cId="1318218211" sldId="2147483669"/>
              <ac:grpSpMk id="4" creationId="{8350996D-33F4-9F13-F947-CA5C5F5F5F9F}"/>
            </ac:grpSpMkLst>
          </pc:grpChg>
          <pc:grpChg chg="mod">
            <ac:chgData name="Maneesh A M" userId="35fbd67b-35b9-4865-bbb3-802e881dc0e2" providerId="ADAL" clId="{F102C54D-7EF4-47D1-97E0-0D734B67CE28}" dt="2023-11-09T06:35:28.844" v="0"/>
            <ac:grpSpMkLst>
              <pc:docMk/>
              <pc:sldMasterMk cId="2064884985" sldId="2147483648"/>
              <pc:sldLayoutMk cId="1318218211" sldId="2147483669"/>
              <ac:grpSpMk id="8" creationId="{0FA5376F-63D0-7CA9-BE42-3551FF9D156A}"/>
            </ac:grpSpMkLst>
          </pc:grpChg>
          <pc:cxnChg chg="mod">
            <ac:chgData name="Maneesh A M" userId="35fbd67b-35b9-4865-bbb3-802e881dc0e2" providerId="ADAL" clId="{F102C54D-7EF4-47D1-97E0-0D734B67CE28}" dt="2023-11-09T06:35:28.844" v="0"/>
            <ac:cxnSpMkLst>
              <pc:docMk/>
              <pc:sldMasterMk cId="2064884985" sldId="2147483648"/>
              <pc:sldLayoutMk cId="1318218211" sldId="2147483669"/>
              <ac:cxnSpMk id="12" creationId="{91B4F0B9-CFA0-0638-106B-CE8A0DD6F81D}"/>
            </ac:cxnSpMkLst>
          </pc:cxnChg>
        </pc:sldLayoutChg>
        <pc:sldLayoutChg chg="modSp">
          <pc:chgData name="Maneesh A M" userId="35fbd67b-35b9-4865-bbb3-802e881dc0e2" providerId="ADAL" clId="{F102C54D-7EF4-47D1-97E0-0D734B67CE28}" dt="2023-11-09T06:35:28.844" v="0"/>
          <pc:sldLayoutMkLst>
            <pc:docMk/>
            <pc:sldMasterMk cId="2064884985" sldId="2147483648"/>
            <pc:sldLayoutMk cId="918755256" sldId="2147483670"/>
          </pc:sldLayoutMkLst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918755256" sldId="2147483670"/>
              <ac:spMk id="3" creationId="{2180B659-39A4-F638-264A-CF838940D505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918755256" sldId="2147483670"/>
              <ac:spMk id="7" creationId="{E2BA5682-21FA-E631-91EA-74F7C911041C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918755256" sldId="2147483670"/>
              <ac:spMk id="9" creationId="{DE649977-5433-FDB7-6D40-CB4FC2E57B80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918755256" sldId="2147483670"/>
              <ac:spMk id="10" creationId="{12E85268-E1A7-54E4-0D63-8724BD1BA080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918755256" sldId="2147483670"/>
              <ac:spMk id="11" creationId="{6D39B0D1-9E64-F712-0B69-E59D050E42B0}"/>
            </ac:spMkLst>
          </pc:spChg>
          <pc:grpChg chg="mod">
            <ac:chgData name="Maneesh A M" userId="35fbd67b-35b9-4865-bbb3-802e881dc0e2" providerId="ADAL" clId="{F102C54D-7EF4-47D1-97E0-0D734B67CE28}" dt="2023-11-09T06:35:28.844" v="0"/>
            <ac:grpSpMkLst>
              <pc:docMk/>
              <pc:sldMasterMk cId="2064884985" sldId="2147483648"/>
              <pc:sldLayoutMk cId="918755256" sldId="2147483670"/>
              <ac:grpSpMk id="4" creationId="{D3127610-1DBE-800C-049B-FC9309F578E8}"/>
            </ac:grpSpMkLst>
          </pc:grpChg>
          <pc:grpChg chg="mod">
            <ac:chgData name="Maneesh A M" userId="35fbd67b-35b9-4865-bbb3-802e881dc0e2" providerId="ADAL" clId="{F102C54D-7EF4-47D1-97E0-0D734B67CE28}" dt="2023-11-09T06:35:28.844" v="0"/>
            <ac:grpSpMkLst>
              <pc:docMk/>
              <pc:sldMasterMk cId="2064884985" sldId="2147483648"/>
              <pc:sldLayoutMk cId="918755256" sldId="2147483670"/>
              <ac:grpSpMk id="8" creationId="{AFFED372-ED44-1A7D-874C-36754A78008E}"/>
            </ac:grpSpMkLst>
          </pc:grpChg>
          <pc:cxnChg chg="mod">
            <ac:chgData name="Maneesh A M" userId="35fbd67b-35b9-4865-bbb3-802e881dc0e2" providerId="ADAL" clId="{F102C54D-7EF4-47D1-97E0-0D734B67CE28}" dt="2023-11-09T06:35:28.844" v="0"/>
            <ac:cxnSpMkLst>
              <pc:docMk/>
              <pc:sldMasterMk cId="2064884985" sldId="2147483648"/>
              <pc:sldLayoutMk cId="918755256" sldId="2147483670"/>
              <ac:cxnSpMk id="12" creationId="{4C7BB627-2B85-F17C-335B-8CB17D81B4DD}"/>
            </ac:cxnSpMkLst>
          </pc:cxnChg>
        </pc:sldLayoutChg>
        <pc:sldLayoutChg chg="modSp">
          <pc:chgData name="Maneesh A M" userId="35fbd67b-35b9-4865-bbb3-802e881dc0e2" providerId="ADAL" clId="{F102C54D-7EF4-47D1-97E0-0D734B67CE28}" dt="2023-11-09T06:35:28.844" v="0"/>
          <pc:sldLayoutMkLst>
            <pc:docMk/>
            <pc:sldMasterMk cId="2064884985" sldId="2147483648"/>
            <pc:sldLayoutMk cId="2399714102" sldId="2147483671"/>
          </pc:sldLayoutMkLst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399714102" sldId="2147483671"/>
              <ac:spMk id="3" creationId="{7191E90E-3380-3A24-0D59-31854A1DA0AA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399714102" sldId="2147483671"/>
              <ac:spMk id="7" creationId="{31134423-2143-D0FE-0881-E4724858A480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399714102" sldId="2147483671"/>
              <ac:spMk id="9" creationId="{692C13F1-8AE8-A2CF-FAB3-22FFCED82994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399714102" sldId="2147483671"/>
              <ac:spMk id="10" creationId="{FC87294A-826F-75C8-AD20-CB2E7102303D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399714102" sldId="2147483671"/>
              <ac:spMk id="11" creationId="{66B94650-C0BD-0C49-3ECE-9980E4BC3D19}"/>
            </ac:spMkLst>
          </pc:spChg>
          <pc:grpChg chg="mod">
            <ac:chgData name="Maneesh A M" userId="35fbd67b-35b9-4865-bbb3-802e881dc0e2" providerId="ADAL" clId="{F102C54D-7EF4-47D1-97E0-0D734B67CE28}" dt="2023-11-09T06:35:28.844" v="0"/>
            <ac:grpSpMkLst>
              <pc:docMk/>
              <pc:sldMasterMk cId="2064884985" sldId="2147483648"/>
              <pc:sldLayoutMk cId="2399714102" sldId="2147483671"/>
              <ac:grpSpMk id="4" creationId="{1B979B3C-BCAC-4FE5-7CE8-1FFA10BA63C6}"/>
            </ac:grpSpMkLst>
          </pc:grpChg>
          <pc:grpChg chg="mod">
            <ac:chgData name="Maneesh A M" userId="35fbd67b-35b9-4865-bbb3-802e881dc0e2" providerId="ADAL" clId="{F102C54D-7EF4-47D1-97E0-0D734B67CE28}" dt="2023-11-09T06:35:28.844" v="0"/>
            <ac:grpSpMkLst>
              <pc:docMk/>
              <pc:sldMasterMk cId="2064884985" sldId="2147483648"/>
              <pc:sldLayoutMk cId="2399714102" sldId="2147483671"/>
              <ac:grpSpMk id="8" creationId="{A9BA6B4A-44FE-6A86-40B5-4BD08EF1C03B}"/>
            </ac:grpSpMkLst>
          </pc:grpChg>
          <pc:cxnChg chg="mod">
            <ac:chgData name="Maneesh A M" userId="35fbd67b-35b9-4865-bbb3-802e881dc0e2" providerId="ADAL" clId="{F102C54D-7EF4-47D1-97E0-0D734B67CE28}" dt="2023-11-09T06:35:28.844" v="0"/>
            <ac:cxnSpMkLst>
              <pc:docMk/>
              <pc:sldMasterMk cId="2064884985" sldId="2147483648"/>
              <pc:sldLayoutMk cId="2399714102" sldId="2147483671"/>
              <ac:cxnSpMk id="12" creationId="{ABAA5DF7-6C05-2F7C-3850-616B07AE63A2}"/>
            </ac:cxnSpMkLst>
          </pc:cxnChg>
        </pc:sldLayoutChg>
        <pc:sldLayoutChg chg="modSp">
          <pc:chgData name="Maneesh A M" userId="35fbd67b-35b9-4865-bbb3-802e881dc0e2" providerId="ADAL" clId="{F102C54D-7EF4-47D1-97E0-0D734B67CE28}" dt="2023-11-09T06:35:28.844" v="0"/>
          <pc:sldLayoutMkLst>
            <pc:docMk/>
            <pc:sldMasterMk cId="2064884985" sldId="2147483648"/>
            <pc:sldLayoutMk cId="900101623" sldId="2147483673"/>
          </pc:sldLayoutMkLst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900101623" sldId="2147483673"/>
              <ac:spMk id="3" creationId="{92C2A35C-5920-35B5-5B06-4085A65B3DED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900101623" sldId="2147483673"/>
              <ac:spMk id="7" creationId="{FA05C913-4D41-8950-1DFF-EABCE9F3FD8D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900101623" sldId="2147483673"/>
              <ac:spMk id="9" creationId="{45D50A86-E6BE-58D0-5B23-B7CEBB354D0D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900101623" sldId="2147483673"/>
              <ac:spMk id="10" creationId="{A94E4B94-CA54-55A0-7B26-1FC6D85026C7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900101623" sldId="2147483673"/>
              <ac:spMk id="11" creationId="{6F6E88EE-74D0-693D-78E0-37349DC20D2D}"/>
            </ac:spMkLst>
          </pc:spChg>
          <pc:grpChg chg="mod">
            <ac:chgData name="Maneesh A M" userId="35fbd67b-35b9-4865-bbb3-802e881dc0e2" providerId="ADAL" clId="{F102C54D-7EF4-47D1-97E0-0D734B67CE28}" dt="2023-11-09T06:35:28.844" v="0"/>
            <ac:grpSpMkLst>
              <pc:docMk/>
              <pc:sldMasterMk cId="2064884985" sldId="2147483648"/>
              <pc:sldLayoutMk cId="900101623" sldId="2147483673"/>
              <ac:grpSpMk id="4" creationId="{B7A3172D-F948-4CD9-8AEC-8F5D7EC34B52}"/>
            </ac:grpSpMkLst>
          </pc:grpChg>
          <pc:grpChg chg="mod">
            <ac:chgData name="Maneesh A M" userId="35fbd67b-35b9-4865-bbb3-802e881dc0e2" providerId="ADAL" clId="{F102C54D-7EF4-47D1-97E0-0D734B67CE28}" dt="2023-11-09T06:35:28.844" v="0"/>
            <ac:grpSpMkLst>
              <pc:docMk/>
              <pc:sldMasterMk cId="2064884985" sldId="2147483648"/>
              <pc:sldLayoutMk cId="900101623" sldId="2147483673"/>
              <ac:grpSpMk id="8" creationId="{440EF7B8-4B1F-998A-5F92-65610A024444}"/>
            </ac:grpSpMkLst>
          </pc:grpChg>
          <pc:cxnChg chg="mod">
            <ac:chgData name="Maneesh A M" userId="35fbd67b-35b9-4865-bbb3-802e881dc0e2" providerId="ADAL" clId="{F102C54D-7EF4-47D1-97E0-0D734B67CE28}" dt="2023-11-09T06:35:28.844" v="0"/>
            <ac:cxnSpMkLst>
              <pc:docMk/>
              <pc:sldMasterMk cId="2064884985" sldId="2147483648"/>
              <pc:sldLayoutMk cId="900101623" sldId="2147483673"/>
              <ac:cxnSpMk id="12" creationId="{98341AC8-84C1-8755-DAFF-222551C97D6E}"/>
            </ac:cxnSpMkLst>
          </pc:cxnChg>
        </pc:sldLayoutChg>
        <pc:sldLayoutChg chg="modSp">
          <pc:chgData name="Maneesh A M" userId="35fbd67b-35b9-4865-bbb3-802e881dc0e2" providerId="ADAL" clId="{F102C54D-7EF4-47D1-97E0-0D734B67CE28}" dt="2023-11-09T06:35:28.844" v="0"/>
          <pc:sldLayoutMkLst>
            <pc:docMk/>
            <pc:sldMasterMk cId="2064884985" sldId="2147483648"/>
            <pc:sldLayoutMk cId="2277830107" sldId="2147483674"/>
          </pc:sldLayoutMkLst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277830107" sldId="2147483674"/>
              <ac:spMk id="5" creationId="{CBFD36FD-5180-2132-258E-A5071A39346A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277830107" sldId="2147483674"/>
              <ac:spMk id="7" creationId="{857DB015-70FC-F61E-CCC4-DE9A5CF92E25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277830107" sldId="2147483674"/>
              <ac:spMk id="9" creationId="{3F1E39BD-1B38-5D29-0388-103B7DFC12F6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277830107" sldId="2147483674"/>
              <ac:spMk id="10" creationId="{2A3EDD2E-FB4F-BF47-EDC5-BCDCA641271B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277830107" sldId="2147483674"/>
              <ac:spMk id="11" creationId="{3FAC6C00-3ACB-3710-2328-EB96D927D678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277830107" sldId="2147483674"/>
              <ac:spMk id="12" creationId="{B968896B-A674-2CEA-F226-400E2AF4AB57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277830107" sldId="2147483674"/>
              <ac:spMk id="15" creationId="{2A4FF125-9AF7-23B5-8201-1FCF32694E3B}"/>
            </ac:spMkLst>
          </pc:spChg>
          <pc:spChg chg="mod">
            <ac:chgData name="Maneesh A M" userId="35fbd67b-35b9-4865-bbb3-802e881dc0e2" providerId="ADAL" clId="{F102C54D-7EF4-47D1-97E0-0D734B67CE28}" dt="2023-11-09T06:35:28.844" v="0"/>
            <ac:spMkLst>
              <pc:docMk/>
              <pc:sldMasterMk cId="2064884985" sldId="2147483648"/>
              <pc:sldLayoutMk cId="2277830107" sldId="2147483674"/>
              <ac:spMk id="17" creationId="{C536FE36-7CC0-51A3-EF0D-E4534104A1DF}"/>
            </ac:spMkLst>
          </pc:spChg>
          <pc:grpChg chg="mod">
            <ac:chgData name="Maneesh A M" userId="35fbd67b-35b9-4865-bbb3-802e881dc0e2" providerId="ADAL" clId="{F102C54D-7EF4-47D1-97E0-0D734B67CE28}" dt="2023-11-09T06:35:28.844" v="0"/>
            <ac:grpSpMkLst>
              <pc:docMk/>
              <pc:sldMasterMk cId="2064884985" sldId="2147483648"/>
              <pc:sldLayoutMk cId="2277830107" sldId="2147483674"/>
              <ac:grpSpMk id="4" creationId="{56F713CA-FA53-0CED-5570-BCAF9287AC3F}"/>
            </ac:grpSpMkLst>
          </pc:grpChg>
          <pc:grpChg chg="mod">
            <ac:chgData name="Maneesh A M" userId="35fbd67b-35b9-4865-bbb3-802e881dc0e2" providerId="ADAL" clId="{F102C54D-7EF4-47D1-97E0-0D734B67CE28}" dt="2023-11-09T06:35:28.844" v="0"/>
            <ac:grpSpMkLst>
              <pc:docMk/>
              <pc:sldMasterMk cId="2064884985" sldId="2147483648"/>
              <pc:sldLayoutMk cId="2277830107" sldId="2147483674"/>
              <ac:grpSpMk id="8" creationId="{1CB69A9A-5FFE-E9D4-1473-D2F0AF44BF8D}"/>
            </ac:grpSpMkLst>
          </pc:grpChg>
          <pc:cxnChg chg="mod">
            <ac:chgData name="Maneesh A M" userId="35fbd67b-35b9-4865-bbb3-802e881dc0e2" providerId="ADAL" clId="{F102C54D-7EF4-47D1-97E0-0D734B67CE28}" dt="2023-11-09T06:35:28.844" v="0"/>
            <ac:cxnSpMkLst>
              <pc:docMk/>
              <pc:sldMasterMk cId="2064884985" sldId="2147483648"/>
              <pc:sldLayoutMk cId="2277830107" sldId="2147483674"/>
              <ac:cxnSpMk id="13" creationId="{A8285B4E-FBF1-9741-F0A6-D09151079D12}"/>
            </ac:cxnSpMkLst>
          </pc:cxnChg>
        </pc:sldLayoutChg>
      </pc:sldMasterChg>
      <pc:sldMasterChg chg="delSp mod delSldLayout modSldLayout sldLayoutOrd">
        <pc:chgData name="Maneesh A M" userId="35fbd67b-35b9-4865-bbb3-802e881dc0e2" providerId="ADAL" clId="{F102C54D-7EF4-47D1-97E0-0D734B67CE28}" dt="2023-11-10T10:05:58.763" v="1748" actId="1035"/>
        <pc:sldMasterMkLst>
          <pc:docMk/>
          <pc:sldMasterMk cId="583039991" sldId="2147483675"/>
        </pc:sldMasterMkLst>
        <pc:spChg chg="del">
          <ac:chgData name="Maneesh A M" userId="35fbd67b-35b9-4865-bbb3-802e881dc0e2" providerId="ADAL" clId="{F102C54D-7EF4-47D1-97E0-0D734B67CE28}" dt="2023-11-09T06:39:37.544" v="19" actId="478"/>
          <ac:spMkLst>
            <pc:docMk/>
            <pc:sldMasterMk cId="583039991" sldId="2147483675"/>
            <ac:spMk id="2" creationId="{00000000-0000-0000-0000-000000000000}"/>
          </ac:spMkLst>
        </pc:spChg>
        <pc:spChg chg="del">
          <ac:chgData name="Maneesh A M" userId="35fbd67b-35b9-4865-bbb3-802e881dc0e2" providerId="ADAL" clId="{F102C54D-7EF4-47D1-97E0-0D734B67CE28}" dt="2023-11-09T06:39:37.544" v="19" actId="478"/>
          <ac:spMkLst>
            <pc:docMk/>
            <pc:sldMasterMk cId="583039991" sldId="2147483675"/>
            <ac:spMk id="3" creationId="{00000000-0000-0000-0000-000000000000}"/>
          </ac:spMkLst>
        </pc:spChg>
        <pc:spChg chg="del">
          <ac:chgData name="Maneesh A M" userId="35fbd67b-35b9-4865-bbb3-802e881dc0e2" providerId="ADAL" clId="{F102C54D-7EF4-47D1-97E0-0D734B67CE28}" dt="2023-11-09T06:39:37.544" v="19" actId="478"/>
          <ac:spMkLst>
            <pc:docMk/>
            <pc:sldMasterMk cId="583039991" sldId="2147483675"/>
            <ac:spMk id="4" creationId="{00000000-0000-0000-0000-000000000000}"/>
          </ac:spMkLst>
        </pc:spChg>
        <pc:spChg chg="del">
          <ac:chgData name="Maneesh A M" userId="35fbd67b-35b9-4865-bbb3-802e881dc0e2" providerId="ADAL" clId="{F102C54D-7EF4-47D1-97E0-0D734B67CE28}" dt="2023-11-09T06:39:37.544" v="19" actId="478"/>
          <ac:spMkLst>
            <pc:docMk/>
            <pc:sldMasterMk cId="583039991" sldId="2147483675"/>
            <ac:spMk id="5" creationId="{00000000-0000-0000-0000-000000000000}"/>
          </ac:spMkLst>
        </pc:spChg>
        <pc:spChg chg="del">
          <ac:chgData name="Maneesh A M" userId="35fbd67b-35b9-4865-bbb3-802e881dc0e2" providerId="ADAL" clId="{F102C54D-7EF4-47D1-97E0-0D734B67CE28}" dt="2023-11-09T06:39:37.544" v="19" actId="478"/>
          <ac:spMkLst>
            <pc:docMk/>
            <pc:sldMasterMk cId="583039991" sldId="2147483675"/>
            <ac:spMk id="6" creationId="{00000000-0000-0000-0000-000000000000}"/>
          </ac:spMkLst>
        </pc:spChg>
        <pc:sldLayoutChg chg="addSp delSp modSp mod">
          <pc:chgData name="Maneesh A M" userId="35fbd67b-35b9-4865-bbb3-802e881dc0e2" providerId="ADAL" clId="{F102C54D-7EF4-47D1-97E0-0D734B67CE28}" dt="2023-11-10T09:10:10.200" v="1442" actId="14100"/>
          <pc:sldLayoutMkLst>
            <pc:docMk/>
            <pc:sldMasterMk cId="583039991" sldId="2147483675"/>
            <pc:sldLayoutMk cId="3338353192" sldId="2147483657"/>
          </pc:sldLayoutMkLst>
          <pc:spChg chg="add del mod">
            <ac:chgData name="Maneesh A M" userId="35fbd67b-35b9-4865-bbb3-802e881dc0e2" providerId="ADAL" clId="{F102C54D-7EF4-47D1-97E0-0D734B67CE28}" dt="2023-11-10T09:10:07.698" v="1441" actId="478"/>
            <ac:spMkLst>
              <pc:docMk/>
              <pc:sldMasterMk cId="583039991" sldId="2147483675"/>
              <pc:sldLayoutMk cId="3338353192" sldId="2147483657"/>
              <ac:spMk id="2" creationId="{E112EE76-77F8-C343-F69B-91C8E2CA9A45}"/>
            </ac:spMkLst>
          </pc:spChg>
          <pc:spChg chg="mod">
            <ac:chgData name="Maneesh A M" userId="35fbd67b-35b9-4865-bbb3-802e881dc0e2" providerId="ADAL" clId="{F102C54D-7EF4-47D1-97E0-0D734B67CE28}" dt="2023-11-09T06:51:40.443" v="327" actId="1036"/>
            <ac:spMkLst>
              <pc:docMk/>
              <pc:sldMasterMk cId="583039991" sldId="2147483675"/>
              <pc:sldLayoutMk cId="3338353192" sldId="2147483657"/>
              <ac:spMk id="3" creationId="{F3075EA4-D2F4-179E-ADFB-B835E242999A}"/>
            </ac:spMkLst>
          </pc:spChg>
          <pc:spChg chg="add mod">
            <ac:chgData name="Maneesh A M" userId="35fbd67b-35b9-4865-bbb3-802e881dc0e2" providerId="ADAL" clId="{F102C54D-7EF4-47D1-97E0-0D734B67CE28}" dt="2023-11-10T09:10:10.200" v="1442" actId="14100"/>
            <ac:spMkLst>
              <pc:docMk/>
              <pc:sldMasterMk cId="583039991" sldId="2147483675"/>
              <pc:sldLayoutMk cId="3338353192" sldId="2147483657"/>
              <ac:spMk id="4" creationId="{0A046558-6F3A-A7DA-9C23-89858326F368}"/>
            </ac:spMkLst>
          </pc:spChg>
          <pc:spChg chg="mod">
            <ac:chgData name="Maneesh A M" userId="35fbd67b-35b9-4865-bbb3-802e881dc0e2" providerId="ADAL" clId="{F102C54D-7EF4-47D1-97E0-0D734B67CE28}" dt="2023-11-09T06:48:38.275" v="203" actId="14100"/>
            <ac:spMkLst>
              <pc:docMk/>
              <pc:sldMasterMk cId="583039991" sldId="2147483675"/>
              <pc:sldLayoutMk cId="3338353192" sldId="2147483657"/>
              <ac:spMk id="11" creationId="{350FBE6D-F4BC-C755-988A-E16F5DF6EAAF}"/>
            </ac:spMkLst>
          </pc:spChg>
          <pc:spChg chg="mod">
            <ac:chgData name="Maneesh A M" userId="35fbd67b-35b9-4865-bbb3-802e881dc0e2" providerId="ADAL" clId="{F102C54D-7EF4-47D1-97E0-0D734B67CE28}" dt="2023-11-09T06:41:27.476" v="70"/>
            <ac:spMkLst>
              <pc:docMk/>
              <pc:sldMasterMk cId="583039991" sldId="2147483675"/>
              <pc:sldLayoutMk cId="3338353192" sldId="2147483657"/>
              <ac:spMk id="14" creationId="{30F044ED-A2D0-3CE3-01E4-3745BEC1F8DD}"/>
            </ac:spMkLst>
          </pc:spChg>
          <pc:spChg chg="mod">
            <ac:chgData name="Maneesh A M" userId="35fbd67b-35b9-4865-bbb3-802e881dc0e2" providerId="ADAL" clId="{F102C54D-7EF4-47D1-97E0-0D734B67CE28}" dt="2023-11-09T06:41:27.476" v="70"/>
            <ac:spMkLst>
              <pc:docMk/>
              <pc:sldMasterMk cId="583039991" sldId="2147483675"/>
              <pc:sldLayoutMk cId="3338353192" sldId="2147483657"/>
              <ac:spMk id="15" creationId="{126FFF5B-05E7-DDCB-61B6-189A3CA39764}"/>
            </ac:spMkLst>
          </pc:spChg>
          <pc:spChg chg="add mod">
            <ac:chgData name="Maneesh A M" userId="35fbd67b-35b9-4865-bbb3-802e881dc0e2" providerId="ADAL" clId="{F102C54D-7EF4-47D1-97E0-0D734B67CE28}" dt="2023-11-09T06:48:34.742" v="202"/>
            <ac:spMkLst>
              <pc:docMk/>
              <pc:sldMasterMk cId="583039991" sldId="2147483675"/>
              <pc:sldLayoutMk cId="3338353192" sldId="2147483657"/>
              <ac:spMk id="16" creationId="{8C0136A5-8803-D35A-F445-3D9970752C1C}"/>
            </ac:spMkLst>
          </pc:spChg>
          <pc:grpChg chg="del">
            <ac:chgData name="Maneesh A M" userId="35fbd67b-35b9-4865-bbb3-802e881dc0e2" providerId="ADAL" clId="{F102C54D-7EF4-47D1-97E0-0D734B67CE28}" dt="2023-11-09T06:41:27.010" v="69" actId="478"/>
            <ac:grpSpMkLst>
              <pc:docMk/>
              <pc:sldMasterMk cId="583039991" sldId="2147483675"/>
              <pc:sldLayoutMk cId="3338353192" sldId="2147483657"/>
              <ac:grpSpMk id="4" creationId="{40CD1DCB-A589-0B93-5AE7-91B831B11394}"/>
            </ac:grpSpMkLst>
          </pc:grpChg>
          <pc:grpChg chg="add mod">
            <ac:chgData name="Maneesh A M" userId="35fbd67b-35b9-4865-bbb3-802e881dc0e2" providerId="ADAL" clId="{F102C54D-7EF4-47D1-97E0-0D734B67CE28}" dt="2023-11-09T06:41:27.476" v="70"/>
            <ac:grpSpMkLst>
              <pc:docMk/>
              <pc:sldMasterMk cId="583039991" sldId="2147483675"/>
              <pc:sldLayoutMk cId="3338353192" sldId="2147483657"/>
              <ac:grpSpMk id="6" creationId="{EDAC4AC6-189A-CF72-8BA3-4324A05764EE}"/>
            </ac:grpSpMkLst>
          </pc:grpChg>
        </pc:sldLayoutChg>
        <pc:sldLayoutChg chg="del">
          <pc:chgData name="Maneesh A M" userId="35fbd67b-35b9-4865-bbb3-802e881dc0e2" providerId="ADAL" clId="{F102C54D-7EF4-47D1-97E0-0D734B67CE28}" dt="2023-11-09T06:39:38.326" v="20" actId="2696"/>
          <pc:sldLayoutMkLst>
            <pc:docMk/>
            <pc:sldMasterMk cId="583039991" sldId="2147483675"/>
            <pc:sldLayoutMk cId="2292561416" sldId="2147483676"/>
          </pc:sldLayoutMkLst>
        </pc:sldLayoutChg>
        <pc:sldLayoutChg chg="del">
          <pc:chgData name="Maneesh A M" userId="35fbd67b-35b9-4865-bbb3-802e881dc0e2" providerId="ADAL" clId="{F102C54D-7EF4-47D1-97E0-0D734B67CE28}" dt="2023-11-09T06:39:38.544" v="21" actId="2696"/>
          <pc:sldLayoutMkLst>
            <pc:docMk/>
            <pc:sldMasterMk cId="583039991" sldId="2147483675"/>
            <pc:sldLayoutMk cId="2590993917" sldId="2147483677"/>
          </pc:sldLayoutMkLst>
        </pc:sldLayoutChg>
        <pc:sldLayoutChg chg="del">
          <pc:chgData name="Maneesh A M" userId="35fbd67b-35b9-4865-bbb3-802e881dc0e2" providerId="ADAL" clId="{F102C54D-7EF4-47D1-97E0-0D734B67CE28}" dt="2023-11-09T06:39:38.728" v="22" actId="2696"/>
          <pc:sldLayoutMkLst>
            <pc:docMk/>
            <pc:sldMasterMk cId="583039991" sldId="2147483675"/>
            <pc:sldLayoutMk cId="361339305" sldId="2147483678"/>
          </pc:sldLayoutMkLst>
        </pc:sldLayoutChg>
        <pc:sldLayoutChg chg="del">
          <pc:chgData name="Maneesh A M" userId="35fbd67b-35b9-4865-bbb3-802e881dc0e2" providerId="ADAL" clId="{F102C54D-7EF4-47D1-97E0-0D734B67CE28}" dt="2023-11-09T06:39:38.960" v="23" actId="2696"/>
          <pc:sldLayoutMkLst>
            <pc:docMk/>
            <pc:sldMasterMk cId="583039991" sldId="2147483675"/>
            <pc:sldLayoutMk cId="2900088834" sldId="2147483679"/>
          </pc:sldLayoutMkLst>
        </pc:sldLayoutChg>
        <pc:sldLayoutChg chg="del">
          <pc:chgData name="Maneesh A M" userId="35fbd67b-35b9-4865-bbb3-802e881dc0e2" providerId="ADAL" clId="{F102C54D-7EF4-47D1-97E0-0D734B67CE28}" dt="2023-11-09T06:39:39.344" v="24" actId="2696"/>
          <pc:sldLayoutMkLst>
            <pc:docMk/>
            <pc:sldMasterMk cId="583039991" sldId="2147483675"/>
            <pc:sldLayoutMk cId="3269240685" sldId="2147483680"/>
          </pc:sldLayoutMkLst>
        </pc:sldLayoutChg>
        <pc:sldLayoutChg chg="del">
          <pc:chgData name="Maneesh A M" userId="35fbd67b-35b9-4865-bbb3-802e881dc0e2" providerId="ADAL" clId="{F102C54D-7EF4-47D1-97E0-0D734B67CE28}" dt="2023-11-09T06:39:39.530" v="25" actId="2696"/>
          <pc:sldLayoutMkLst>
            <pc:docMk/>
            <pc:sldMasterMk cId="583039991" sldId="2147483675"/>
            <pc:sldLayoutMk cId="3177132722" sldId="2147483681"/>
          </pc:sldLayoutMkLst>
        </pc:sldLayoutChg>
        <pc:sldLayoutChg chg="delSp mod">
          <pc:chgData name="Maneesh A M" userId="35fbd67b-35b9-4865-bbb3-802e881dc0e2" providerId="ADAL" clId="{F102C54D-7EF4-47D1-97E0-0D734B67CE28}" dt="2023-11-09T06:39:44.544" v="30" actId="478"/>
          <pc:sldLayoutMkLst>
            <pc:docMk/>
            <pc:sldMasterMk cId="583039991" sldId="2147483675"/>
            <pc:sldLayoutMk cId="1801154792" sldId="2147483682"/>
          </pc:sldLayoutMkLst>
          <pc:spChg chg="del">
            <ac:chgData name="Maneesh A M" userId="35fbd67b-35b9-4865-bbb3-802e881dc0e2" providerId="ADAL" clId="{F102C54D-7EF4-47D1-97E0-0D734B67CE28}" dt="2023-11-09T06:39:44.544" v="30" actId="478"/>
            <ac:spMkLst>
              <pc:docMk/>
              <pc:sldMasterMk cId="583039991" sldId="2147483675"/>
              <pc:sldLayoutMk cId="1801154792" sldId="2147483682"/>
              <ac:spMk id="2" creationId="{00000000-0000-0000-0000-000000000000}"/>
            </ac:spMkLst>
          </pc:spChg>
          <pc:spChg chg="del">
            <ac:chgData name="Maneesh A M" userId="35fbd67b-35b9-4865-bbb3-802e881dc0e2" providerId="ADAL" clId="{F102C54D-7EF4-47D1-97E0-0D734B67CE28}" dt="2023-11-09T06:39:44.544" v="30" actId="478"/>
            <ac:spMkLst>
              <pc:docMk/>
              <pc:sldMasterMk cId="583039991" sldId="2147483675"/>
              <pc:sldLayoutMk cId="1801154792" sldId="2147483682"/>
              <ac:spMk id="3" creationId="{00000000-0000-0000-0000-000000000000}"/>
            </ac:spMkLst>
          </pc:spChg>
          <pc:spChg chg="del">
            <ac:chgData name="Maneesh A M" userId="35fbd67b-35b9-4865-bbb3-802e881dc0e2" providerId="ADAL" clId="{F102C54D-7EF4-47D1-97E0-0D734B67CE28}" dt="2023-11-09T06:39:44.544" v="30" actId="478"/>
            <ac:spMkLst>
              <pc:docMk/>
              <pc:sldMasterMk cId="583039991" sldId="2147483675"/>
              <pc:sldLayoutMk cId="1801154792" sldId="2147483682"/>
              <ac:spMk id="4" creationId="{00000000-0000-0000-0000-000000000000}"/>
            </ac:spMkLst>
          </pc:spChg>
        </pc:sldLayoutChg>
        <pc:sldLayoutChg chg="del">
          <pc:chgData name="Maneesh A M" userId="35fbd67b-35b9-4865-bbb3-802e881dc0e2" providerId="ADAL" clId="{F102C54D-7EF4-47D1-97E0-0D734B67CE28}" dt="2023-11-09T06:39:41.369" v="26" actId="2696"/>
          <pc:sldLayoutMkLst>
            <pc:docMk/>
            <pc:sldMasterMk cId="583039991" sldId="2147483675"/>
            <pc:sldLayoutMk cId="3911433145" sldId="2147483683"/>
          </pc:sldLayoutMkLst>
        </pc:sldLayoutChg>
        <pc:sldLayoutChg chg="del">
          <pc:chgData name="Maneesh A M" userId="35fbd67b-35b9-4865-bbb3-802e881dc0e2" providerId="ADAL" clId="{F102C54D-7EF4-47D1-97E0-0D734B67CE28}" dt="2023-11-09T06:39:41.575" v="27" actId="2696"/>
          <pc:sldLayoutMkLst>
            <pc:docMk/>
            <pc:sldMasterMk cId="583039991" sldId="2147483675"/>
            <pc:sldLayoutMk cId="1608099947" sldId="2147483684"/>
          </pc:sldLayoutMkLst>
        </pc:sldLayoutChg>
        <pc:sldLayoutChg chg="del">
          <pc:chgData name="Maneesh A M" userId="35fbd67b-35b9-4865-bbb3-802e881dc0e2" providerId="ADAL" clId="{F102C54D-7EF4-47D1-97E0-0D734B67CE28}" dt="2023-11-09T06:39:42.058" v="28" actId="2696"/>
          <pc:sldLayoutMkLst>
            <pc:docMk/>
            <pc:sldMasterMk cId="583039991" sldId="2147483675"/>
            <pc:sldLayoutMk cId="3303494514" sldId="2147483685"/>
          </pc:sldLayoutMkLst>
        </pc:sldLayoutChg>
        <pc:sldLayoutChg chg="del">
          <pc:chgData name="Maneesh A M" userId="35fbd67b-35b9-4865-bbb3-802e881dc0e2" providerId="ADAL" clId="{F102C54D-7EF4-47D1-97E0-0D734B67CE28}" dt="2023-11-09T06:39:42.393" v="29" actId="2696"/>
          <pc:sldLayoutMkLst>
            <pc:docMk/>
            <pc:sldMasterMk cId="583039991" sldId="2147483675"/>
            <pc:sldLayoutMk cId="1354597633" sldId="2147483686"/>
          </pc:sldLayoutMkLst>
        </pc:sldLayoutChg>
        <pc:sldLayoutChg chg="addSp delSp modSp mod">
          <pc:chgData name="Maneesh A M" userId="35fbd67b-35b9-4865-bbb3-802e881dc0e2" providerId="ADAL" clId="{F102C54D-7EF4-47D1-97E0-0D734B67CE28}" dt="2023-11-09T06:51:02.803" v="284" actId="1035"/>
          <pc:sldLayoutMkLst>
            <pc:docMk/>
            <pc:sldMasterMk cId="583039991" sldId="2147483675"/>
            <pc:sldLayoutMk cId="1297182562" sldId="2147483687"/>
          </pc:sldLayoutMkLst>
          <pc:spChg chg="add del mod">
            <ac:chgData name="Maneesh A M" userId="35fbd67b-35b9-4865-bbb3-802e881dc0e2" providerId="ADAL" clId="{F102C54D-7EF4-47D1-97E0-0D734B67CE28}" dt="2023-11-09T06:42:10.926" v="79" actId="478"/>
            <ac:spMkLst>
              <pc:docMk/>
              <pc:sldMasterMk cId="583039991" sldId="2147483675"/>
              <pc:sldLayoutMk cId="1297182562" sldId="2147483687"/>
              <ac:spMk id="8" creationId="{F3727031-B688-E1A0-FBD8-01D506E153AB}"/>
            </ac:spMkLst>
          </pc:spChg>
          <pc:spChg chg="mod">
            <ac:chgData name="Maneesh A M" userId="35fbd67b-35b9-4865-bbb3-802e881dc0e2" providerId="ADAL" clId="{F102C54D-7EF4-47D1-97E0-0D734B67CE28}" dt="2023-11-09T06:51:02.803" v="284" actId="1035"/>
            <ac:spMkLst>
              <pc:docMk/>
              <pc:sldMasterMk cId="583039991" sldId="2147483675"/>
              <pc:sldLayoutMk cId="1297182562" sldId="2147483687"/>
              <ac:spMk id="9" creationId="{DB20F608-97A6-6E9E-0D50-38778D9B4EB9}"/>
            </ac:spMkLst>
          </pc:spChg>
          <pc:spChg chg="mod">
            <ac:chgData name="Maneesh A M" userId="35fbd67b-35b9-4865-bbb3-802e881dc0e2" providerId="ADAL" clId="{F102C54D-7EF4-47D1-97E0-0D734B67CE28}" dt="2023-11-09T06:42:07.089" v="78" actId="14100"/>
            <ac:spMkLst>
              <pc:docMk/>
              <pc:sldMasterMk cId="583039991" sldId="2147483675"/>
              <pc:sldLayoutMk cId="1297182562" sldId="2147483687"/>
              <ac:spMk id="11" creationId="{BA78335D-EAA4-3BD1-0410-A47AE7C673B5}"/>
            </ac:spMkLst>
          </pc:spChg>
          <pc:spChg chg="mod topLvl">
            <ac:chgData name="Maneesh A M" userId="35fbd67b-35b9-4865-bbb3-802e881dc0e2" providerId="ADAL" clId="{F102C54D-7EF4-47D1-97E0-0D734B67CE28}" dt="2023-11-09T06:40:11.093" v="33" actId="164"/>
            <ac:spMkLst>
              <pc:docMk/>
              <pc:sldMasterMk cId="583039991" sldId="2147483675"/>
              <pc:sldLayoutMk cId="1297182562" sldId="2147483687"/>
              <ac:spMk id="12" creationId="{98C43A74-76E8-35CB-4AB9-F3A4BF64AE45}"/>
            </ac:spMkLst>
          </pc:spChg>
          <pc:spChg chg="mod topLvl">
            <ac:chgData name="Maneesh A M" userId="35fbd67b-35b9-4865-bbb3-802e881dc0e2" providerId="ADAL" clId="{F102C54D-7EF4-47D1-97E0-0D734B67CE28}" dt="2023-11-09T06:40:11.093" v="33" actId="164"/>
            <ac:spMkLst>
              <pc:docMk/>
              <pc:sldMasterMk cId="583039991" sldId="2147483675"/>
              <pc:sldLayoutMk cId="1297182562" sldId="2147483687"/>
              <ac:spMk id="13" creationId="{5B9D8880-F0A8-6B69-5E3C-2C18CCFD94E3}"/>
            </ac:spMkLst>
          </pc:spChg>
          <pc:grpChg chg="del">
            <ac:chgData name="Maneesh A M" userId="35fbd67b-35b9-4865-bbb3-802e881dc0e2" providerId="ADAL" clId="{F102C54D-7EF4-47D1-97E0-0D734B67CE28}" dt="2023-11-09T06:39:52.344" v="31" actId="165"/>
            <ac:grpSpMkLst>
              <pc:docMk/>
              <pc:sldMasterMk cId="583039991" sldId="2147483675"/>
              <pc:sldLayoutMk cId="1297182562" sldId="2147483687"/>
              <ac:grpSpMk id="4" creationId="{ED611A06-6D6C-6B7D-236B-C7FD52820604}"/>
            </ac:grpSpMkLst>
          </pc:grpChg>
          <pc:grpChg chg="add mod">
            <ac:chgData name="Maneesh A M" userId="35fbd67b-35b9-4865-bbb3-802e881dc0e2" providerId="ADAL" clId="{F102C54D-7EF4-47D1-97E0-0D734B67CE28}" dt="2023-11-09T06:40:11.093" v="33" actId="164"/>
            <ac:grpSpMkLst>
              <pc:docMk/>
              <pc:sldMasterMk cId="583039991" sldId="2147483675"/>
              <pc:sldLayoutMk cId="1297182562" sldId="2147483687"/>
              <ac:grpSpMk id="7" creationId="{B1BA4598-0BF5-A1FE-1FA9-3394B8629686}"/>
            </ac:grpSpMkLst>
          </pc:grpChg>
        </pc:sldLayoutChg>
        <pc:sldLayoutChg chg="addSp delSp modSp mod">
          <pc:chgData name="Maneesh A M" userId="35fbd67b-35b9-4865-bbb3-802e881dc0e2" providerId="ADAL" clId="{F102C54D-7EF4-47D1-97E0-0D734B67CE28}" dt="2023-11-10T09:59:02.326" v="1523" actId="1035"/>
          <pc:sldLayoutMkLst>
            <pc:docMk/>
            <pc:sldMasterMk cId="583039991" sldId="2147483675"/>
            <pc:sldLayoutMk cId="333022572" sldId="2147483688"/>
          </pc:sldLayoutMkLst>
          <pc:spChg chg="mod">
            <ac:chgData name="Maneesh A M" userId="35fbd67b-35b9-4865-bbb3-802e881dc0e2" providerId="ADAL" clId="{F102C54D-7EF4-47D1-97E0-0D734B67CE28}" dt="2023-11-10T09:59:02.326" v="1523" actId="1035"/>
            <ac:spMkLst>
              <pc:docMk/>
              <pc:sldMasterMk cId="583039991" sldId="2147483675"/>
              <pc:sldLayoutMk cId="333022572" sldId="2147483688"/>
              <ac:spMk id="3" creationId="{BE1206EC-959E-CE7E-F8EF-D062795A443E}"/>
            </ac:spMkLst>
          </pc:spChg>
          <pc:spChg chg="mod">
            <ac:chgData name="Maneesh A M" userId="35fbd67b-35b9-4865-bbb3-802e881dc0e2" providerId="ADAL" clId="{F102C54D-7EF4-47D1-97E0-0D734B67CE28}" dt="2023-11-09T06:40:17.108" v="35"/>
            <ac:spMkLst>
              <pc:docMk/>
              <pc:sldMasterMk cId="583039991" sldId="2147483675"/>
              <pc:sldLayoutMk cId="333022572" sldId="2147483688"/>
              <ac:spMk id="5" creationId="{ED9A863B-5CA8-4EEF-9CFB-FBBC07A51880}"/>
            </ac:spMkLst>
          </pc:spChg>
          <pc:spChg chg="mod">
            <ac:chgData name="Maneesh A M" userId="35fbd67b-35b9-4865-bbb3-802e881dc0e2" providerId="ADAL" clId="{F102C54D-7EF4-47D1-97E0-0D734B67CE28}" dt="2023-11-09T06:40:17.108" v="35"/>
            <ac:spMkLst>
              <pc:docMk/>
              <pc:sldMasterMk cId="583039991" sldId="2147483675"/>
              <pc:sldLayoutMk cId="333022572" sldId="2147483688"/>
              <ac:spMk id="6" creationId="{7DE5FCAA-A82E-1084-17E2-7DFD014FBAAB}"/>
            </ac:spMkLst>
          </pc:spChg>
          <pc:spChg chg="add del mod">
            <ac:chgData name="Maneesh A M" userId="35fbd67b-35b9-4865-bbb3-802e881dc0e2" providerId="ADAL" clId="{F102C54D-7EF4-47D1-97E0-0D734B67CE28}" dt="2023-11-09T06:42:51.173" v="89" actId="478"/>
            <ac:spMkLst>
              <pc:docMk/>
              <pc:sldMasterMk cId="583039991" sldId="2147483675"/>
              <pc:sldLayoutMk cId="333022572" sldId="2147483688"/>
              <ac:spMk id="7" creationId="{6A4D0102-E9A2-C247-0E39-D088102C31AC}"/>
            </ac:spMkLst>
          </pc:spChg>
          <pc:spChg chg="add del mod">
            <ac:chgData name="Maneesh A M" userId="35fbd67b-35b9-4865-bbb3-802e881dc0e2" providerId="ADAL" clId="{F102C54D-7EF4-47D1-97E0-0D734B67CE28}" dt="2023-11-09T06:44:31.726" v="156" actId="478"/>
            <ac:spMkLst>
              <pc:docMk/>
              <pc:sldMasterMk cId="583039991" sldId="2147483675"/>
              <pc:sldLayoutMk cId="333022572" sldId="2147483688"/>
              <ac:spMk id="8" creationId="{5936ABD0-033E-9060-4DB6-D99650A1FE1A}"/>
            </ac:spMkLst>
          </pc:spChg>
          <pc:spChg chg="add mod">
            <ac:chgData name="Maneesh A M" userId="35fbd67b-35b9-4865-bbb3-802e881dc0e2" providerId="ADAL" clId="{F102C54D-7EF4-47D1-97E0-0D734B67CE28}" dt="2023-11-09T06:48:53.771" v="205"/>
            <ac:spMkLst>
              <pc:docMk/>
              <pc:sldMasterMk cId="583039991" sldId="2147483675"/>
              <pc:sldLayoutMk cId="333022572" sldId="2147483688"/>
              <ac:spMk id="9" creationId="{020E33EA-AE6D-7F1A-C957-2A18D785A894}"/>
            </ac:spMkLst>
          </pc:spChg>
          <pc:spChg chg="mod">
            <ac:chgData name="Maneesh A M" userId="35fbd67b-35b9-4865-bbb3-802e881dc0e2" providerId="ADAL" clId="{F102C54D-7EF4-47D1-97E0-0D734B67CE28}" dt="2023-11-09T06:49:09.787" v="209" actId="14100"/>
            <ac:spMkLst>
              <pc:docMk/>
              <pc:sldMasterMk cId="583039991" sldId="2147483675"/>
              <pc:sldLayoutMk cId="333022572" sldId="2147483688"/>
              <ac:spMk id="11" creationId="{7BA7A929-D532-0061-01B3-5545E51CC5CD}"/>
            </ac:spMkLst>
          </pc:spChg>
          <pc:grpChg chg="add mod">
            <ac:chgData name="Maneesh A M" userId="35fbd67b-35b9-4865-bbb3-802e881dc0e2" providerId="ADAL" clId="{F102C54D-7EF4-47D1-97E0-0D734B67CE28}" dt="2023-11-09T06:40:17.108" v="35"/>
            <ac:grpSpMkLst>
              <pc:docMk/>
              <pc:sldMasterMk cId="583039991" sldId="2147483675"/>
              <pc:sldLayoutMk cId="333022572" sldId="2147483688"/>
              <ac:grpSpMk id="2" creationId="{C3BD18CC-CF41-99DF-6ACB-585EF7B81205}"/>
            </ac:grpSpMkLst>
          </pc:grpChg>
          <pc:grpChg chg="del">
            <ac:chgData name="Maneesh A M" userId="35fbd67b-35b9-4865-bbb3-802e881dc0e2" providerId="ADAL" clId="{F102C54D-7EF4-47D1-97E0-0D734B67CE28}" dt="2023-11-09T06:40:16.641" v="34" actId="478"/>
            <ac:grpSpMkLst>
              <pc:docMk/>
              <pc:sldMasterMk cId="583039991" sldId="2147483675"/>
              <pc:sldLayoutMk cId="333022572" sldId="2147483688"/>
              <ac:grpSpMk id="4" creationId="{3A9A47BB-AE84-275B-27BA-A0B5D4EAF2D1}"/>
            </ac:grpSpMkLst>
          </pc:grpChg>
        </pc:sldLayoutChg>
        <pc:sldLayoutChg chg="addSp delSp modSp mod">
          <pc:chgData name="Maneesh A M" userId="35fbd67b-35b9-4865-bbb3-802e881dc0e2" providerId="ADAL" clId="{F102C54D-7EF4-47D1-97E0-0D734B67CE28}" dt="2023-11-10T09:59:27.416" v="1536" actId="1035"/>
          <pc:sldLayoutMkLst>
            <pc:docMk/>
            <pc:sldMasterMk cId="583039991" sldId="2147483675"/>
            <pc:sldLayoutMk cId="632304762" sldId="2147483689"/>
          </pc:sldLayoutMkLst>
          <pc:spChg chg="mod">
            <ac:chgData name="Maneesh A M" userId="35fbd67b-35b9-4865-bbb3-802e881dc0e2" providerId="ADAL" clId="{F102C54D-7EF4-47D1-97E0-0D734B67CE28}" dt="2023-11-10T09:59:27.416" v="1536" actId="1035"/>
            <ac:spMkLst>
              <pc:docMk/>
              <pc:sldMasterMk cId="583039991" sldId="2147483675"/>
              <pc:sldLayoutMk cId="632304762" sldId="2147483689"/>
              <ac:spMk id="3" creationId="{FBED50DD-8DE0-240A-959D-1242B3FC5FCB}"/>
            </ac:spMkLst>
          </pc:spChg>
          <pc:spChg chg="add del mod">
            <ac:chgData name="Maneesh A M" userId="35fbd67b-35b9-4865-bbb3-802e881dc0e2" providerId="ADAL" clId="{F102C54D-7EF4-47D1-97E0-0D734B67CE28}" dt="2023-11-10T09:00:04.247" v="1116" actId="478"/>
            <ac:spMkLst>
              <pc:docMk/>
              <pc:sldMasterMk cId="583039991" sldId="2147483675"/>
              <pc:sldLayoutMk cId="632304762" sldId="2147483689"/>
              <ac:spMk id="4" creationId="{7E38878F-19FD-1B57-5B3B-28B242C290B3}"/>
            </ac:spMkLst>
          </pc:spChg>
          <pc:spChg chg="mod">
            <ac:chgData name="Maneesh A M" userId="35fbd67b-35b9-4865-bbb3-802e881dc0e2" providerId="ADAL" clId="{F102C54D-7EF4-47D1-97E0-0D734B67CE28}" dt="2023-11-09T06:40:20.397" v="37"/>
            <ac:spMkLst>
              <pc:docMk/>
              <pc:sldMasterMk cId="583039991" sldId="2147483675"/>
              <pc:sldLayoutMk cId="632304762" sldId="2147483689"/>
              <ac:spMk id="5" creationId="{4B57A390-5A7E-AFD8-5174-47BD9530086F}"/>
            </ac:spMkLst>
          </pc:spChg>
          <pc:spChg chg="mod">
            <ac:chgData name="Maneesh A M" userId="35fbd67b-35b9-4865-bbb3-802e881dc0e2" providerId="ADAL" clId="{F102C54D-7EF4-47D1-97E0-0D734B67CE28}" dt="2023-11-09T06:40:20.397" v="37"/>
            <ac:spMkLst>
              <pc:docMk/>
              <pc:sldMasterMk cId="583039991" sldId="2147483675"/>
              <pc:sldLayoutMk cId="632304762" sldId="2147483689"/>
              <ac:spMk id="6" creationId="{94BB31BA-B952-012B-1613-593322BD9925}"/>
            </ac:spMkLst>
          </pc:spChg>
          <pc:spChg chg="add mod">
            <ac:chgData name="Maneesh A M" userId="35fbd67b-35b9-4865-bbb3-802e881dc0e2" providerId="ADAL" clId="{F102C54D-7EF4-47D1-97E0-0D734B67CE28}" dt="2023-11-10T09:00:07.325" v="1117" actId="14100"/>
            <ac:spMkLst>
              <pc:docMk/>
              <pc:sldMasterMk cId="583039991" sldId="2147483675"/>
              <pc:sldLayoutMk cId="632304762" sldId="2147483689"/>
              <ac:spMk id="10" creationId="{68AB9763-4CC5-DDF8-A337-D93905D9ED4A}"/>
            </ac:spMkLst>
          </pc:spChg>
          <pc:grpChg chg="add mod">
            <ac:chgData name="Maneesh A M" userId="35fbd67b-35b9-4865-bbb3-802e881dc0e2" providerId="ADAL" clId="{F102C54D-7EF4-47D1-97E0-0D734B67CE28}" dt="2023-11-09T06:40:20.397" v="37"/>
            <ac:grpSpMkLst>
              <pc:docMk/>
              <pc:sldMasterMk cId="583039991" sldId="2147483675"/>
              <pc:sldLayoutMk cId="632304762" sldId="2147483689"/>
              <ac:grpSpMk id="2" creationId="{D96E4162-6EDC-D031-07CD-DB7DFCFAADE9}"/>
            </ac:grpSpMkLst>
          </pc:grpChg>
          <pc:grpChg chg="del">
            <ac:chgData name="Maneesh A M" userId="35fbd67b-35b9-4865-bbb3-802e881dc0e2" providerId="ADAL" clId="{F102C54D-7EF4-47D1-97E0-0D734B67CE28}" dt="2023-11-09T06:40:19.708" v="36" actId="478"/>
            <ac:grpSpMkLst>
              <pc:docMk/>
              <pc:sldMasterMk cId="583039991" sldId="2147483675"/>
              <pc:sldLayoutMk cId="632304762" sldId="2147483689"/>
              <ac:grpSpMk id="4" creationId="{0A084EB9-0A96-2095-6314-21F9212CAF82}"/>
            </ac:grpSpMkLst>
          </pc:grpChg>
        </pc:sldLayoutChg>
        <pc:sldLayoutChg chg="addSp delSp modSp mod">
          <pc:chgData name="Maneesh A M" userId="35fbd67b-35b9-4865-bbb3-802e881dc0e2" providerId="ADAL" clId="{F102C54D-7EF4-47D1-97E0-0D734B67CE28}" dt="2023-11-10T09:59:38.848" v="1543" actId="1035"/>
          <pc:sldLayoutMkLst>
            <pc:docMk/>
            <pc:sldMasterMk cId="583039991" sldId="2147483675"/>
            <pc:sldLayoutMk cId="4139851128" sldId="2147483690"/>
          </pc:sldLayoutMkLst>
          <pc:spChg chg="mod">
            <ac:chgData name="Maneesh A M" userId="35fbd67b-35b9-4865-bbb3-802e881dc0e2" providerId="ADAL" clId="{F102C54D-7EF4-47D1-97E0-0D734B67CE28}" dt="2023-11-09T06:40:24.442" v="39"/>
            <ac:spMkLst>
              <pc:docMk/>
              <pc:sldMasterMk cId="583039991" sldId="2147483675"/>
              <pc:sldLayoutMk cId="4139851128" sldId="2147483690"/>
              <ac:spMk id="3" creationId="{D52F3639-8AD8-68E0-2465-80D4071694A0}"/>
            </ac:spMkLst>
          </pc:spChg>
          <pc:spChg chg="mod">
            <ac:chgData name="Maneesh A M" userId="35fbd67b-35b9-4865-bbb3-802e881dc0e2" providerId="ADAL" clId="{F102C54D-7EF4-47D1-97E0-0D734B67CE28}" dt="2023-11-09T06:40:24.442" v="39"/>
            <ac:spMkLst>
              <pc:docMk/>
              <pc:sldMasterMk cId="583039991" sldId="2147483675"/>
              <pc:sldLayoutMk cId="4139851128" sldId="2147483690"/>
              <ac:spMk id="5" creationId="{5F07DF32-52CC-BD4A-DDF1-E8A61210206C}"/>
            </ac:spMkLst>
          </pc:spChg>
          <pc:spChg chg="add mod">
            <ac:chgData name="Maneesh A M" userId="35fbd67b-35b9-4865-bbb3-802e881dc0e2" providerId="ADAL" clId="{F102C54D-7EF4-47D1-97E0-0D734B67CE28}" dt="2023-11-09T06:53:16.947" v="396"/>
            <ac:spMkLst>
              <pc:docMk/>
              <pc:sldMasterMk cId="583039991" sldId="2147483675"/>
              <pc:sldLayoutMk cId="4139851128" sldId="2147483690"/>
              <ac:spMk id="6" creationId="{939539B6-4260-5814-33FC-A32144268C34}"/>
            </ac:spMkLst>
          </pc:spChg>
          <pc:spChg chg="mod">
            <ac:chgData name="Maneesh A M" userId="35fbd67b-35b9-4865-bbb3-802e881dc0e2" providerId="ADAL" clId="{F102C54D-7EF4-47D1-97E0-0D734B67CE28}" dt="2023-11-09T06:53:20.886" v="397" actId="14100"/>
            <ac:spMkLst>
              <pc:docMk/>
              <pc:sldMasterMk cId="583039991" sldId="2147483675"/>
              <pc:sldLayoutMk cId="4139851128" sldId="2147483690"/>
              <ac:spMk id="12" creationId="{99DB23C3-5A17-E19C-ADD7-9D3CFFEDB84E}"/>
            </ac:spMkLst>
          </pc:spChg>
          <pc:spChg chg="mod">
            <ac:chgData name="Maneesh A M" userId="35fbd67b-35b9-4865-bbb3-802e881dc0e2" providerId="ADAL" clId="{F102C54D-7EF4-47D1-97E0-0D734B67CE28}" dt="2023-11-10T09:59:38.848" v="1543" actId="1035"/>
            <ac:spMkLst>
              <pc:docMk/>
              <pc:sldMasterMk cId="583039991" sldId="2147483675"/>
              <pc:sldLayoutMk cId="4139851128" sldId="2147483690"/>
              <ac:spMk id="14" creationId="{4BF314F2-15AC-09C7-DE31-BA7EFD12E96B}"/>
            </ac:spMkLst>
          </pc:spChg>
          <pc:spChg chg="mod">
            <ac:chgData name="Maneesh A M" userId="35fbd67b-35b9-4865-bbb3-802e881dc0e2" providerId="ADAL" clId="{F102C54D-7EF4-47D1-97E0-0D734B67CE28}" dt="2023-11-09T06:53:24.200" v="398" actId="14100"/>
            <ac:spMkLst>
              <pc:docMk/>
              <pc:sldMasterMk cId="583039991" sldId="2147483675"/>
              <pc:sldLayoutMk cId="4139851128" sldId="2147483690"/>
              <ac:spMk id="15" creationId="{4CF8A327-CBF6-726B-9D78-F35A7769FC99}"/>
            </ac:spMkLst>
          </pc:spChg>
          <pc:spChg chg="add mod">
            <ac:chgData name="Maneesh A M" userId="35fbd67b-35b9-4865-bbb3-802e881dc0e2" providerId="ADAL" clId="{F102C54D-7EF4-47D1-97E0-0D734B67CE28}" dt="2023-11-09T06:53:16.947" v="396"/>
            <ac:spMkLst>
              <pc:docMk/>
              <pc:sldMasterMk cId="583039991" sldId="2147483675"/>
              <pc:sldLayoutMk cId="4139851128" sldId="2147483690"/>
              <ac:spMk id="16" creationId="{B526A4F9-1252-92EA-BF8F-0B8D51810E8D}"/>
            </ac:spMkLst>
          </pc:spChg>
          <pc:spChg chg="mod">
            <ac:chgData name="Maneesh A M" userId="35fbd67b-35b9-4865-bbb3-802e881dc0e2" providerId="ADAL" clId="{F102C54D-7EF4-47D1-97E0-0D734B67CE28}" dt="2023-11-09T06:52:29.805" v="365" actId="120"/>
            <ac:spMkLst>
              <pc:docMk/>
              <pc:sldMasterMk cId="583039991" sldId="2147483675"/>
              <pc:sldLayoutMk cId="4139851128" sldId="2147483690"/>
              <ac:spMk id="17" creationId="{70840D03-7D24-907F-E2AC-96E4B1495AEE}"/>
            </ac:spMkLst>
          </pc:spChg>
          <pc:grpChg chg="add mod">
            <ac:chgData name="Maneesh A M" userId="35fbd67b-35b9-4865-bbb3-802e881dc0e2" providerId="ADAL" clId="{F102C54D-7EF4-47D1-97E0-0D734B67CE28}" dt="2023-11-09T06:40:24.442" v="39"/>
            <ac:grpSpMkLst>
              <pc:docMk/>
              <pc:sldMasterMk cId="583039991" sldId="2147483675"/>
              <pc:sldLayoutMk cId="4139851128" sldId="2147483690"/>
              <ac:grpSpMk id="2" creationId="{989081CD-81BB-C6B1-4A14-85D0E03291AB}"/>
            </ac:grpSpMkLst>
          </pc:grpChg>
          <pc:grpChg chg="del">
            <ac:chgData name="Maneesh A M" userId="35fbd67b-35b9-4865-bbb3-802e881dc0e2" providerId="ADAL" clId="{F102C54D-7EF4-47D1-97E0-0D734B67CE28}" dt="2023-11-09T06:40:23.994" v="38" actId="478"/>
            <ac:grpSpMkLst>
              <pc:docMk/>
              <pc:sldMasterMk cId="583039991" sldId="2147483675"/>
              <pc:sldLayoutMk cId="4139851128" sldId="2147483690"/>
              <ac:grpSpMk id="4" creationId="{9A2B8639-819F-B9FF-2422-D76E7A5369F0}"/>
            </ac:grpSpMkLst>
          </pc:grpChg>
        </pc:sldLayoutChg>
        <pc:sldLayoutChg chg="addSp delSp modSp mod">
          <pc:chgData name="Maneesh A M" userId="35fbd67b-35b9-4865-bbb3-802e881dc0e2" providerId="ADAL" clId="{F102C54D-7EF4-47D1-97E0-0D734B67CE28}" dt="2023-11-10T09:59:53.335" v="1552" actId="1036"/>
          <pc:sldLayoutMkLst>
            <pc:docMk/>
            <pc:sldMasterMk cId="583039991" sldId="2147483675"/>
            <pc:sldLayoutMk cId="44642112" sldId="2147483691"/>
          </pc:sldLayoutMkLst>
          <pc:spChg chg="mod">
            <ac:chgData name="Maneesh A M" userId="35fbd67b-35b9-4865-bbb3-802e881dc0e2" providerId="ADAL" clId="{F102C54D-7EF4-47D1-97E0-0D734B67CE28}" dt="2023-11-09T06:40:27.575" v="41"/>
            <ac:spMkLst>
              <pc:docMk/>
              <pc:sldMasterMk cId="583039991" sldId="2147483675"/>
              <pc:sldLayoutMk cId="44642112" sldId="2147483691"/>
              <ac:spMk id="3" creationId="{6E30156B-445C-653B-BB20-7DC5E2A28409}"/>
            </ac:spMkLst>
          </pc:spChg>
          <pc:spChg chg="mod">
            <ac:chgData name="Maneesh A M" userId="35fbd67b-35b9-4865-bbb3-802e881dc0e2" providerId="ADAL" clId="{F102C54D-7EF4-47D1-97E0-0D734B67CE28}" dt="2023-11-09T06:40:27.575" v="41"/>
            <ac:spMkLst>
              <pc:docMk/>
              <pc:sldMasterMk cId="583039991" sldId="2147483675"/>
              <pc:sldLayoutMk cId="44642112" sldId="2147483691"/>
              <ac:spMk id="5" creationId="{3C72CEFD-9D23-5437-24C0-E6ECD0702FA0}"/>
            </ac:spMkLst>
          </pc:spChg>
          <pc:spChg chg="mod">
            <ac:chgData name="Maneesh A M" userId="35fbd67b-35b9-4865-bbb3-802e881dc0e2" providerId="ADAL" clId="{F102C54D-7EF4-47D1-97E0-0D734B67CE28}" dt="2023-11-10T09:59:53.335" v="1552" actId="1036"/>
            <ac:spMkLst>
              <pc:docMk/>
              <pc:sldMasterMk cId="583039991" sldId="2147483675"/>
              <pc:sldLayoutMk cId="44642112" sldId="2147483691"/>
              <ac:spMk id="13" creationId="{B760644C-FB7E-7A44-5BDC-2E8CE3227061}"/>
            </ac:spMkLst>
          </pc:spChg>
          <pc:spChg chg="mod">
            <ac:chgData name="Maneesh A M" userId="35fbd67b-35b9-4865-bbb3-802e881dc0e2" providerId="ADAL" clId="{F102C54D-7EF4-47D1-97E0-0D734B67CE28}" dt="2023-11-09T06:56:36.843" v="449" actId="1036"/>
            <ac:spMkLst>
              <pc:docMk/>
              <pc:sldMasterMk cId="583039991" sldId="2147483675"/>
              <pc:sldLayoutMk cId="44642112" sldId="2147483691"/>
              <ac:spMk id="14" creationId="{D94BD254-C67A-0D74-F88B-2C9B08060259}"/>
            </ac:spMkLst>
          </pc:spChg>
          <pc:spChg chg="mod">
            <ac:chgData name="Maneesh A M" userId="35fbd67b-35b9-4865-bbb3-802e881dc0e2" providerId="ADAL" clId="{F102C54D-7EF4-47D1-97E0-0D734B67CE28}" dt="2023-11-09T06:56:45.385" v="451" actId="14100"/>
            <ac:spMkLst>
              <pc:docMk/>
              <pc:sldMasterMk cId="583039991" sldId="2147483675"/>
              <pc:sldLayoutMk cId="44642112" sldId="2147483691"/>
              <ac:spMk id="17" creationId="{53AD2B13-4FBC-FBAA-60A3-3C42A422DB69}"/>
            </ac:spMkLst>
          </pc:spChg>
          <pc:grpChg chg="add mod">
            <ac:chgData name="Maneesh A M" userId="35fbd67b-35b9-4865-bbb3-802e881dc0e2" providerId="ADAL" clId="{F102C54D-7EF4-47D1-97E0-0D734B67CE28}" dt="2023-11-09T06:40:27.575" v="41"/>
            <ac:grpSpMkLst>
              <pc:docMk/>
              <pc:sldMasterMk cId="583039991" sldId="2147483675"/>
              <pc:sldLayoutMk cId="44642112" sldId="2147483691"/>
              <ac:grpSpMk id="2" creationId="{4B52A137-7F58-215B-B40F-F5C4F0D17A0C}"/>
            </ac:grpSpMkLst>
          </pc:grpChg>
          <pc:grpChg chg="del">
            <ac:chgData name="Maneesh A M" userId="35fbd67b-35b9-4865-bbb3-802e881dc0e2" providerId="ADAL" clId="{F102C54D-7EF4-47D1-97E0-0D734B67CE28}" dt="2023-11-09T06:40:27.124" v="40" actId="478"/>
            <ac:grpSpMkLst>
              <pc:docMk/>
              <pc:sldMasterMk cId="583039991" sldId="2147483675"/>
              <pc:sldLayoutMk cId="44642112" sldId="2147483691"/>
              <ac:grpSpMk id="4" creationId="{1929B07F-BC59-26EB-84AA-39F7696B0B38}"/>
            </ac:grpSpMkLst>
          </pc:grpChg>
        </pc:sldLayoutChg>
        <pc:sldLayoutChg chg="addSp delSp modSp mod">
          <pc:chgData name="Maneesh A M" userId="35fbd67b-35b9-4865-bbb3-802e881dc0e2" providerId="ADAL" clId="{F102C54D-7EF4-47D1-97E0-0D734B67CE28}" dt="2023-11-10T10:00:06.508" v="1562" actId="1035"/>
          <pc:sldLayoutMkLst>
            <pc:docMk/>
            <pc:sldMasterMk cId="583039991" sldId="2147483675"/>
            <pc:sldLayoutMk cId="11584378" sldId="2147483692"/>
          </pc:sldLayoutMkLst>
          <pc:spChg chg="mod">
            <ac:chgData name="Maneesh A M" userId="35fbd67b-35b9-4865-bbb3-802e881dc0e2" providerId="ADAL" clId="{F102C54D-7EF4-47D1-97E0-0D734B67CE28}" dt="2023-11-10T10:00:06.508" v="1562" actId="1035"/>
            <ac:spMkLst>
              <pc:docMk/>
              <pc:sldMasterMk cId="583039991" sldId="2147483675"/>
              <pc:sldLayoutMk cId="11584378" sldId="2147483692"/>
              <ac:spMk id="3" creationId="{8EF77AF2-1E19-5E50-7EF6-154C0A9B39F4}"/>
            </ac:spMkLst>
          </pc:spChg>
          <pc:spChg chg="add del mod">
            <ac:chgData name="Maneesh A M" userId="35fbd67b-35b9-4865-bbb3-802e881dc0e2" providerId="ADAL" clId="{F102C54D-7EF4-47D1-97E0-0D734B67CE28}" dt="2023-11-10T09:00:31.202" v="1138" actId="478"/>
            <ac:spMkLst>
              <pc:docMk/>
              <pc:sldMasterMk cId="583039991" sldId="2147483675"/>
              <pc:sldLayoutMk cId="11584378" sldId="2147483692"/>
              <ac:spMk id="4" creationId="{C68663EC-3F6B-9F27-4E95-BAD1AC153453}"/>
            </ac:spMkLst>
          </pc:spChg>
          <pc:spChg chg="mod">
            <ac:chgData name="Maneesh A M" userId="35fbd67b-35b9-4865-bbb3-802e881dc0e2" providerId="ADAL" clId="{F102C54D-7EF4-47D1-97E0-0D734B67CE28}" dt="2023-11-09T06:40:31.290" v="43"/>
            <ac:spMkLst>
              <pc:docMk/>
              <pc:sldMasterMk cId="583039991" sldId="2147483675"/>
              <pc:sldLayoutMk cId="11584378" sldId="2147483692"/>
              <ac:spMk id="5" creationId="{C9EFD41B-3A72-0889-322B-EDF569EAD121}"/>
            </ac:spMkLst>
          </pc:spChg>
          <pc:spChg chg="mod">
            <ac:chgData name="Maneesh A M" userId="35fbd67b-35b9-4865-bbb3-802e881dc0e2" providerId="ADAL" clId="{F102C54D-7EF4-47D1-97E0-0D734B67CE28}" dt="2023-11-09T06:40:31.290" v="43"/>
            <ac:spMkLst>
              <pc:docMk/>
              <pc:sldMasterMk cId="583039991" sldId="2147483675"/>
              <pc:sldLayoutMk cId="11584378" sldId="2147483692"/>
              <ac:spMk id="6" creationId="{15DAA55E-FF4D-3500-73DF-E0BE485981BB}"/>
            </ac:spMkLst>
          </pc:spChg>
          <pc:spChg chg="add mod">
            <ac:chgData name="Maneesh A M" userId="35fbd67b-35b9-4865-bbb3-802e881dc0e2" providerId="ADAL" clId="{F102C54D-7EF4-47D1-97E0-0D734B67CE28}" dt="2023-11-10T08:57:47.275" v="1079"/>
            <ac:spMkLst>
              <pc:docMk/>
              <pc:sldMasterMk cId="583039991" sldId="2147483675"/>
              <pc:sldLayoutMk cId="11584378" sldId="2147483692"/>
              <ac:spMk id="10" creationId="{2B4654EB-3E2C-6048-2915-FF647ECBFBA6}"/>
            </ac:spMkLst>
          </pc:spChg>
          <pc:spChg chg="add del mod">
            <ac:chgData name="Maneesh A M" userId="35fbd67b-35b9-4865-bbb3-802e881dc0e2" providerId="ADAL" clId="{F102C54D-7EF4-47D1-97E0-0D734B67CE28}" dt="2023-11-10T09:02:34.797" v="1174" actId="478"/>
            <ac:spMkLst>
              <pc:docMk/>
              <pc:sldMasterMk cId="583039991" sldId="2147483675"/>
              <pc:sldLayoutMk cId="11584378" sldId="2147483692"/>
              <ac:spMk id="11" creationId="{88C082ED-70FB-7B2D-19E6-91F0F78F3C08}"/>
            </ac:spMkLst>
          </pc:spChg>
          <pc:spChg chg="add del mod">
            <ac:chgData name="Maneesh A M" userId="35fbd67b-35b9-4865-bbb3-802e881dc0e2" providerId="ADAL" clId="{F102C54D-7EF4-47D1-97E0-0D734B67CE28}" dt="2023-11-10T09:03:04.720" v="1195" actId="478"/>
            <ac:spMkLst>
              <pc:docMk/>
              <pc:sldMasterMk cId="583039991" sldId="2147483675"/>
              <pc:sldLayoutMk cId="11584378" sldId="2147483692"/>
              <ac:spMk id="13" creationId="{8373142A-B173-CBDC-4F24-78FBAE7CC003}"/>
            </ac:spMkLst>
          </pc:spChg>
          <pc:spChg chg="add mod">
            <ac:chgData name="Maneesh A M" userId="35fbd67b-35b9-4865-bbb3-802e881dc0e2" providerId="ADAL" clId="{F102C54D-7EF4-47D1-97E0-0D734B67CE28}" dt="2023-11-10T09:00:33.635" v="1139" actId="14100"/>
            <ac:spMkLst>
              <pc:docMk/>
              <pc:sldMasterMk cId="583039991" sldId="2147483675"/>
              <pc:sldLayoutMk cId="11584378" sldId="2147483692"/>
              <ac:spMk id="14" creationId="{1711130F-09CF-B53A-D17B-4ABE518EC642}"/>
            </ac:spMkLst>
          </pc:spChg>
          <pc:spChg chg="add mod">
            <ac:chgData name="Maneesh A M" userId="35fbd67b-35b9-4865-bbb3-802e881dc0e2" providerId="ADAL" clId="{F102C54D-7EF4-47D1-97E0-0D734B67CE28}" dt="2023-11-10T09:00:48.189" v="1150" actId="1035"/>
            <ac:spMkLst>
              <pc:docMk/>
              <pc:sldMasterMk cId="583039991" sldId="2147483675"/>
              <pc:sldLayoutMk cId="11584378" sldId="2147483692"/>
              <ac:spMk id="15" creationId="{9F0FD532-DF5A-9033-84A0-B012C00CF27F}"/>
            </ac:spMkLst>
          </pc:spChg>
          <pc:spChg chg="add mod">
            <ac:chgData name="Maneesh A M" userId="35fbd67b-35b9-4865-bbb3-802e881dc0e2" providerId="ADAL" clId="{F102C54D-7EF4-47D1-97E0-0D734B67CE28}" dt="2023-11-10T09:02:39.928" v="1175" actId="14100"/>
            <ac:spMkLst>
              <pc:docMk/>
              <pc:sldMasterMk cId="583039991" sldId="2147483675"/>
              <pc:sldLayoutMk cId="11584378" sldId="2147483692"/>
              <ac:spMk id="16" creationId="{FA50B50C-0B65-F561-402D-338DDAFA11D5}"/>
            </ac:spMkLst>
          </pc:spChg>
          <pc:spChg chg="add mod">
            <ac:chgData name="Maneesh A M" userId="35fbd67b-35b9-4865-bbb3-802e881dc0e2" providerId="ADAL" clId="{F102C54D-7EF4-47D1-97E0-0D734B67CE28}" dt="2023-11-10T09:03:06.878" v="1196" actId="14100"/>
            <ac:spMkLst>
              <pc:docMk/>
              <pc:sldMasterMk cId="583039991" sldId="2147483675"/>
              <pc:sldLayoutMk cId="11584378" sldId="2147483692"/>
              <ac:spMk id="17" creationId="{25446999-896B-5A94-B907-D7E74E1D6F41}"/>
            </ac:spMkLst>
          </pc:spChg>
          <pc:grpChg chg="add mod">
            <ac:chgData name="Maneesh A M" userId="35fbd67b-35b9-4865-bbb3-802e881dc0e2" providerId="ADAL" clId="{F102C54D-7EF4-47D1-97E0-0D734B67CE28}" dt="2023-11-09T06:40:31.290" v="43"/>
            <ac:grpSpMkLst>
              <pc:docMk/>
              <pc:sldMasterMk cId="583039991" sldId="2147483675"/>
              <pc:sldLayoutMk cId="11584378" sldId="2147483692"/>
              <ac:grpSpMk id="2" creationId="{62B0C577-218D-822E-7116-8F368BDBE5C7}"/>
            </ac:grpSpMkLst>
          </pc:grpChg>
          <pc:grpChg chg="del">
            <ac:chgData name="Maneesh A M" userId="35fbd67b-35b9-4865-bbb3-802e881dc0e2" providerId="ADAL" clId="{F102C54D-7EF4-47D1-97E0-0D734B67CE28}" dt="2023-11-09T06:40:30.844" v="42" actId="478"/>
            <ac:grpSpMkLst>
              <pc:docMk/>
              <pc:sldMasterMk cId="583039991" sldId="2147483675"/>
              <pc:sldLayoutMk cId="11584378" sldId="2147483692"/>
              <ac:grpSpMk id="4" creationId="{A65B45B0-AD10-BC52-7302-455CC11BE672}"/>
            </ac:grpSpMkLst>
          </pc:grpChg>
        </pc:sldLayoutChg>
        <pc:sldLayoutChg chg="addSp delSp modSp mod">
          <pc:chgData name="Maneesh A M" userId="35fbd67b-35b9-4865-bbb3-802e881dc0e2" providerId="ADAL" clId="{F102C54D-7EF4-47D1-97E0-0D734B67CE28}" dt="2023-11-10T10:00:19.236" v="1575" actId="1035"/>
          <pc:sldLayoutMkLst>
            <pc:docMk/>
            <pc:sldMasterMk cId="583039991" sldId="2147483675"/>
            <pc:sldLayoutMk cId="1016844800" sldId="2147483693"/>
          </pc:sldLayoutMkLst>
          <pc:spChg chg="mod">
            <ac:chgData name="Maneesh A M" userId="35fbd67b-35b9-4865-bbb3-802e881dc0e2" providerId="ADAL" clId="{F102C54D-7EF4-47D1-97E0-0D734B67CE28}" dt="2023-11-10T10:00:19.236" v="1575" actId="1035"/>
            <ac:spMkLst>
              <pc:docMk/>
              <pc:sldMasterMk cId="583039991" sldId="2147483675"/>
              <pc:sldLayoutMk cId="1016844800" sldId="2147483693"/>
              <ac:spMk id="3" creationId="{C84E4963-3191-17A7-23BF-6A5B9810E779}"/>
            </ac:spMkLst>
          </pc:spChg>
          <pc:spChg chg="add del mod">
            <ac:chgData name="Maneesh A M" userId="35fbd67b-35b9-4865-bbb3-802e881dc0e2" providerId="ADAL" clId="{F102C54D-7EF4-47D1-97E0-0D734B67CE28}" dt="2023-11-10T09:03:32.352" v="1211" actId="478"/>
            <ac:spMkLst>
              <pc:docMk/>
              <pc:sldMasterMk cId="583039991" sldId="2147483675"/>
              <pc:sldLayoutMk cId="1016844800" sldId="2147483693"/>
              <ac:spMk id="4" creationId="{2D9A6337-3359-27EF-9E3F-E40EE7BC1B28}"/>
            </ac:spMkLst>
          </pc:spChg>
          <pc:spChg chg="mod">
            <ac:chgData name="Maneesh A M" userId="35fbd67b-35b9-4865-bbb3-802e881dc0e2" providerId="ADAL" clId="{F102C54D-7EF4-47D1-97E0-0D734B67CE28}" dt="2023-11-09T06:40:34.691" v="45"/>
            <ac:spMkLst>
              <pc:docMk/>
              <pc:sldMasterMk cId="583039991" sldId="2147483675"/>
              <pc:sldLayoutMk cId="1016844800" sldId="2147483693"/>
              <ac:spMk id="5" creationId="{D6BA0598-F9E8-9BE4-BD48-9CEB59BC73C6}"/>
            </ac:spMkLst>
          </pc:spChg>
          <pc:spChg chg="mod">
            <ac:chgData name="Maneesh A M" userId="35fbd67b-35b9-4865-bbb3-802e881dc0e2" providerId="ADAL" clId="{F102C54D-7EF4-47D1-97E0-0D734B67CE28}" dt="2023-11-09T06:40:34.691" v="45"/>
            <ac:spMkLst>
              <pc:docMk/>
              <pc:sldMasterMk cId="583039991" sldId="2147483675"/>
              <pc:sldLayoutMk cId="1016844800" sldId="2147483693"/>
              <ac:spMk id="6" creationId="{7DB5C0BD-942B-0723-BD86-493ED96FBA6E}"/>
            </ac:spMkLst>
          </pc:spChg>
          <pc:spChg chg="add del">
            <ac:chgData name="Maneesh A M" userId="35fbd67b-35b9-4865-bbb3-802e881dc0e2" providerId="ADAL" clId="{F102C54D-7EF4-47D1-97E0-0D734B67CE28}" dt="2023-11-10T09:03:11.846" v="1198" actId="22"/>
            <ac:spMkLst>
              <pc:docMk/>
              <pc:sldMasterMk cId="583039991" sldId="2147483675"/>
              <pc:sldLayoutMk cId="1016844800" sldId="2147483693"/>
              <ac:spMk id="11" creationId="{F25BE585-CA87-E6D7-FCCB-93CC2FBC3B89}"/>
            </ac:spMkLst>
          </pc:spChg>
          <pc:spChg chg="add del mod">
            <ac:chgData name="Maneesh A M" userId="35fbd67b-35b9-4865-bbb3-802e881dc0e2" providerId="ADAL" clId="{F102C54D-7EF4-47D1-97E0-0D734B67CE28}" dt="2023-11-09T06:59:35.423" v="531" actId="478"/>
            <ac:spMkLst>
              <pc:docMk/>
              <pc:sldMasterMk cId="583039991" sldId="2147483675"/>
              <pc:sldLayoutMk cId="1016844800" sldId="2147483693"/>
              <ac:spMk id="13" creationId="{C2D908AB-EBDD-1786-25E6-FFA910431A3E}"/>
            </ac:spMkLst>
          </pc:spChg>
          <pc:spChg chg="add mod">
            <ac:chgData name="Maneesh A M" userId="35fbd67b-35b9-4865-bbb3-802e881dc0e2" providerId="ADAL" clId="{F102C54D-7EF4-47D1-97E0-0D734B67CE28}" dt="2023-11-10T09:03:36.920" v="1212" actId="14100"/>
            <ac:spMkLst>
              <pc:docMk/>
              <pc:sldMasterMk cId="583039991" sldId="2147483675"/>
              <pc:sldLayoutMk cId="1016844800" sldId="2147483693"/>
              <ac:spMk id="13" creationId="{D5674AD5-41E0-6ABF-DDD9-929D54DE54E3}"/>
            </ac:spMkLst>
          </pc:spChg>
          <pc:spChg chg="mod">
            <ac:chgData name="Maneesh A M" userId="35fbd67b-35b9-4865-bbb3-802e881dc0e2" providerId="ADAL" clId="{F102C54D-7EF4-47D1-97E0-0D734B67CE28}" dt="2023-11-09T06:59:32.566" v="530" actId="14100"/>
            <ac:spMkLst>
              <pc:docMk/>
              <pc:sldMasterMk cId="583039991" sldId="2147483675"/>
              <pc:sldLayoutMk cId="1016844800" sldId="2147483693"/>
              <ac:spMk id="14" creationId="{FC5AA890-B08E-C6FF-FDEB-8FEB85EF5B61}"/>
            </ac:spMkLst>
          </pc:spChg>
          <pc:spChg chg="mod">
            <ac:chgData name="Maneesh A M" userId="35fbd67b-35b9-4865-bbb3-802e881dc0e2" providerId="ADAL" clId="{F102C54D-7EF4-47D1-97E0-0D734B67CE28}" dt="2023-11-09T06:59:32.566" v="530" actId="14100"/>
            <ac:spMkLst>
              <pc:docMk/>
              <pc:sldMasterMk cId="583039991" sldId="2147483675"/>
              <pc:sldLayoutMk cId="1016844800" sldId="2147483693"/>
              <ac:spMk id="15" creationId="{17BE9554-29B6-5B86-16C5-123F1720E8C3}"/>
            </ac:spMkLst>
          </pc:spChg>
          <pc:spChg chg="add del mod">
            <ac:chgData name="Maneesh A M" userId="35fbd67b-35b9-4865-bbb3-802e881dc0e2" providerId="ADAL" clId="{F102C54D-7EF4-47D1-97E0-0D734B67CE28}" dt="2023-11-09T06:59:35.423" v="531" actId="478"/>
            <ac:spMkLst>
              <pc:docMk/>
              <pc:sldMasterMk cId="583039991" sldId="2147483675"/>
              <pc:sldLayoutMk cId="1016844800" sldId="2147483693"/>
              <ac:spMk id="16" creationId="{F8843F7F-1374-447F-1E94-F384467F923E}"/>
            </ac:spMkLst>
          </pc:spChg>
          <pc:grpChg chg="add mod">
            <ac:chgData name="Maneesh A M" userId="35fbd67b-35b9-4865-bbb3-802e881dc0e2" providerId="ADAL" clId="{F102C54D-7EF4-47D1-97E0-0D734B67CE28}" dt="2023-11-09T06:40:34.691" v="45"/>
            <ac:grpSpMkLst>
              <pc:docMk/>
              <pc:sldMasterMk cId="583039991" sldId="2147483675"/>
              <pc:sldLayoutMk cId="1016844800" sldId="2147483693"/>
              <ac:grpSpMk id="2" creationId="{9739C1E9-1E4B-D518-345D-88997E610085}"/>
            </ac:grpSpMkLst>
          </pc:grpChg>
          <pc:grpChg chg="del">
            <ac:chgData name="Maneesh A M" userId="35fbd67b-35b9-4865-bbb3-802e881dc0e2" providerId="ADAL" clId="{F102C54D-7EF4-47D1-97E0-0D734B67CE28}" dt="2023-11-09T06:40:34.308" v="44" actId="478"/>
            <ac:grpSpMkLst>
              <pc:docMk/>
              <pc:sldMasterMk cId="583039991" sldId="2147483675"/>
              <pc:sldLayoutMk cId="1016844800" sldId="2147483693"/>
              <ac:grpSpMk id="4" creationId="{1F211A1E-BF3A-72E6-AC06-46DEF222A736}"/>
            </ac:grpSpMkLst>
          </pc:grpChg>
        </pc:sldLayoutChg>
        <pc:sldLayoutChg chg="addSp delSp modSp mod">
          <pc:chgData name="Maneesh A M" userId="35fbd67b-35b9-4865-bbb3-802e881dc0e2" providerId="ADAL" clId="{F102C54D-7EF4-47D1-97E0-0D734B67CE28}" dt="2023-11-10T10:00:32.848" v="1581" actId="1035"/>
          <pc:sldLayoutMkLst>
            <pc:docMk/>
            <pc:sldMasterMk cId="583039991" sldId="2147483675"/>
            <pc:sldLayoutMk cId="2088369362" sldId="2147483694"/>
          </pc:sldLayoutMkLst>
          <pc:spChg chg="mod">
            <ac:chgData name="Maneesh A M" userId="35fbd67b-35b9-4865-bbb3-802e881dc0e2" providerId="ADAL" clId="{F102C54D-7EF4-47D1-97E0-0D734B67CE28}" dt="2023-11-10T10:00:32.848" v="1581" actId="1035"/>
            <ac:spMkLst>
              <pc:docMk/>
              <pc:sldMasterMk cId="583039991" sldId="2147483675"/>
              <pc:sldLayoutMk cId="2088369362" sldId="2147483694"/>
              <ac:spMk id="3" creationId="{C2539AE6-3208-0805-0925-13FAB20D2E75}"/>
            </ac:spMkLst>
          </pc:spChg>
          <pc:spChg chg="mod">
            <ac:chgData name="Maneesh A M" userId="35fbd67b-35b9-4865-bbb3-802e881dc0e2" providerId="ADAL" clId="{F102C54D-7EF4-47D1-97E0-0D734B67CE28}" dt="2023-11-09T06:40:38.274" v="47"/>
            <ac:spMkLst>
              <pc:docMk/>
              <pc:sldMasterMk cId="583039991" sldId="2147483675"/>
              <pc:sldLayoutMk cId="2088369362" sldId="2147483694"/>
              <ac:spMk id="5" creationId="{926B9472-EA96-5D43-D675-2EEBD9F7109C}"/>
            </ac:spMkLst>
          </pc:spChg>
          <pc:spChg chg="mod">
            <ac:chgData name="Maneesh A M" userId="35fbd67b-35b9-4865-bbb3-802e881dc0e2" providerId="ADAL" clId="{F102C54D-7EF4-47D1-97E0-0D734B67CE28}" dt="2023-11-09T06:40:38.274" v="47"/>
            <ac:spMkLst>
              <pc:docMk/>
              <pc:sldMasterMk cId="583039991" sldId="2147483675"/>
              <pc:sldLayoutMk cId="2088369362" sldId="2147483694"/>
              <ac:spMk id="6" creationId="{7ABA1E85-C887-8CB3-CD0B-FB3C68234EFE}"/>
            </ac:spMkLst>
          </pc:spChg>
          <pc:spChg chg="add del mod">
            <ac:chgData name="Maneesh A M" userId="35fbd67b-35b9-4865-bbb3-802e881dc0e2" providerId="ADAL" clId="{F102C54D-7EF4-47D1-97E0-0D734B67CE28}" dt="2023-11-09T07:01:17.374" v="613" actId="478"/>
            <ac:spMkLst>
              <pc:docMk/>
              <pc:sldMasterMk cId="583039991" sldId="2147483675"/>
              <pc:sldLayoutMk cId="2088369362" sldId="2147483694"/>
              <ac:spMk id="13" creationId="{AABB6AC9-996F-3DF3-B8B7-CDC24397B2A2}"/>
            </ac:spMkLst>
          </pc:spChg>
          <pc:spChg chg="add del mod">
            <ac:chgData name="Maneesh A M" userId="35fbd67b-35b9-4865-bbb3-802e881dc0e2" providerId="ADAL" clId="{F102C54D-7EF4-47D1-97E0-0D734B67CE28}" dt="2023-11-09T07:01:26.022" v="635" actId="478"/>
            <ac:spMkLst>
              <pc:docMk/>
              <pc:sldMasterMk cId="583039991" sldId="2147483675"/>
              <pc:sldLayoutMk cId="2088369362" sldId="2147483694"/>
              <ac:spMk id="14" creationId="{474C85D4-1044-6749-0CA3-39D10F085256}"/>
            </ac:spMkLst>
          </pc:spChg>
          <pc:spChg chg="add del mod">
            <ac:chgData name="Maneesh A M" userId="35fbd67b-35b9-4865-bbb3-802e881dc0e2" providerId="ADAL" clId="{F102C54D-7EF4-47D1-97E0-0D734B67CE28}" dt="2023-11-09T07:01:16.448" v="612" actId="478"/>
            <ac:spMkLst>
              <pc:docMk/>
              <pc:sldMasterMk cId="583039991" sldId="2147483675"/>
              <pc:sldLayoutMk cId="2088369362" sldId="2147483694"/>
              <ac:spMk id="15" creationId="{D2943879-35FF-B48A-8674-A6C34CBFF779}"/>
            </ac:spMkLst>
          </pc:spChg>
          <pc:spChg chg="add del mod">
            <ac:chgData name="Maneesh A M" userId="35fbd67b-35b9-4865-bbb3-802e881dc0e2" providerId="ADAL" clId="{F102C54D-7EF4-47D1-97E0-0D734B67CE28}" dt="2023-11-09T07:01:45.848" v="661" actId="478"/>
            <ac:spMkLst>
              <pc:docMk/>
              <pc:sldMasterMk cId="583039991" sldId="2147483675"/>
              <pc:sldLayoutMk cId="2088369362" sldId="2147483694"/>
              <ac:spMk id="16" creationId="{451C6D67-7D8F-9D2B-5649-8A72180D185D}"/>
            </ac:spMkLst>
          </pc:spChg>
          <pc:spChg chg="mod">
            <ac:chgData name="Maneesh A M" userId="35fbd67b-35b9-4865-bbb3-802e881dc0e2" providerId="ADAL" clId="{F102C54D-7EF4-47D1-97E0-0D734B67CE28}" dt="2023-11-09T07:01:06.543" v="589" actId="14100"/>
            <ac:spMkLst>
              <pc:docMk/>
              <pc:sldMasterMk cId="583039991" sldId="2147483675"/>
              <pc:sldLayoutMk cId="2088369362" sldId="2147483694"/>
              <ac:spMk id="20" creationId="{72D5A496-0F39-A4AF-6DC5-21720DB6E503}"/>
            </ac:spMkLst>
          </pc:spChg>
          <pc:spChg chg="mod">
            <ac:chgData name="Maneesh A M" userId="35fbd67b-35b9-4865-bbb3-802e881dc0e2" providerId="ADAL" clId="{F102C54D-7EF4-47D1-97E0-0D734B67CE28}" dt="2023-11-09T07:01:13.372" v="609" actId="14100"/>
            <ac:spMkLst>
              <pc:docMk/>
              <pc:sldMasterMk cId="583039991" sldId="2147483675"/>
              <pc:sldLayoutMk cId="2088369362" sldId="2147483694"/>
              <ac:spMk id="21" creationId="{ED1A8F92-B9B6-4DB3-56C1-CFF5F9898AA7}"/>
            </ac:spMkLst>
          </pc:spChg>
          <pc:spChg chg="mod">
            <ac:chgData name="Maneesh A M" userId="35fbd67b-35b9-4865-bbb3-802e881dc0e2" providerId="ADAL" clId="{F102C54D-7EF4-47D1-97E0-0D734B67CE28}" dt="2023-11-09T07:01:44.531" v="660" actId="14100"/>
            <ac:spMkLst>
              <pc:docMk/>
              <pc:sldMasterMk cId="583039991" sldId="2147483675"/>
              <pc:sldLayoutMk cId="2088369362" sldId="2147483694"/>
              <ac:spMk id="22" creationId="{F31B0505-BC61-C12C-81EC-180A75BF1E66}"/>
            </ac:spMkLst>
          </pc:spChg>
          <pc:spChg chg="mod">
            <ac:chgData name="Maneesh A M" userId="35fbd67b-35b9-4865-bbb3-802e881dc0e2" providerId="ADAL" clId="{F102C54D-7EF4-47D1-97E0-0D734B67CE28}" dt="2023-11-09T07:01:24.641" v="634" actId="14100"/>
            <ac:spMkLst>
              <pc:docMk/>
              <pc:sldMasterMk cId="583039991" sldId="2147483675"/>
              <pc:sldLayoutMk cId="2088369362" sldId="2147483694"/>
              <ac:spMk id="23" creationId="{BEDAC305-3556-B0D0-C19B-B27BA6CC5F19}"/>
            </ac:spMkLst>
          </pc:spChg>
          <pc:grpChg chg="add mod">
            <ac:chgData name="Maneesh A M" userId="35fbd67b-35b9-4865-bbb3-802e881dc0e2" providerId="ADAL" clId="{F102C54D-7EF4-47D1-97E0-0D734B67CE28}" dt="2023-11-09T06:40:38.274" v="47"/>
            <ac:grpSpMkLst>
              <pc:docMk/>
              <pc:sldMasterMk cId="583039991" sldId="2147483675"/>
              <pc:sldLayoutMk cId="2088369362" sldId="2147483694"/>
              <ac:grpSpMk id="2" creationId="{2ADF1674-094E-12E2-A42E-2F75102A3AED}"/>
            </ac:grpSpMkLst>
          </pc:grpChg>
          <pc:grpChg chg="del">
            <ac:chgData name="Maneesh A M" userId="35fbd67b-35b9-4865-bbb3-802e881dc0e2" providerId="ADAL" clId="{F102C54D-7EF4-47D1-97E0-0D734B67CE28}" dt="2023-11-09T06:40:37.494" v="46" actId="478"/>
            <ac:grpSpMkLst>
              <pc:docMk/>
              <pc:sldMasterMk cId="583039991" sldId="2147483675"/>
              <pc:sldLayoutMk cId="2088369362" sldId="2147483694"/>
              <ac:grpSpMk id="4" creationId="{87943530-28F5-09CF-A018-AF92BF6F85F4}"/>
            </ac:grpSpMkLst>
          </pc:grpChg>
        </pc:sldLayoutChg>
        <pc:sldLayoutChg chg="addSp delSp modSp mod">
          <pc:chgData name="Maneesh A M" userId="35fbd67b-35b9-4865-bbb3-802e881dc0e2" providerId="ADAL" clId="{F102C54D-7EF4-47D1-97E0-0D734B67CE28}" dt="2023-11-10T10:00:45.403" v="1593" actId="1035"/>
          <pc:sldLayoutMkLst>
            <pc:docMk/>
            <pc:sldMasterMk cId="583039991" sldId="2147483675"/>
            <pc:sldLayoutMk cId="3597961277" sldId="2147483695"/>
          </pc:sldLayoutMkLst>
          <pc:spChg chg="mod">
            <ac:chgData name="Maneesh A M" userId="35fbd67b-35b9-4865-bbb3-802e881dc0e2" providerId="ADAL" clId="{F102C54D-7EF4-47D1-97E0-0D734B67CE28}" dt="2023-11-10T10:00:45.403" v="1593" actId="1035"/>
            <ac:spMkLst>
              <pc:docMk/>
              <pc:sldMasterMk cId="583039991" sldId="2147483675"/>
              <pc:sldLayoutMk cId="3597961277" sldId="2147483695"/>
              <ac:spMk id="3" creationId="{43B5B960-CADB-C0C4-C688-4182A4EC860B}"/>
            </ac:spMkLst>
          </pc:spChg>
          <pc:spChg chg="mod">
            <ac:chgData name="Maneesh A M" userId="35fbd67b-35b9-4865-bbb3-802e881dc0e2" providerId="ADAL" clId="{F102C54D-7EF4-47D1-97E0-0D734B67CE28}" dt="2023-11-09T06:40:41.527" v="49"/>
            <ac:spMkLst>
              <pc:docMk/>
              <pc:sldMasterMk cId="583039991" sldId="2147483675"/>
              <pc:sldLayoutMk cId="3597961277" sldId="2147483695"/>
              <ac:spMk id="5" creationId="{FB7B4BD3-E0E9-B31C-C4C7-0313CCB141F3}"/>
            </ac:spMkLst>
          </pc:spChg>
          <pc:spChg chg="mod">
            <ac:chgData name="Maneesh A M" userId="35fbd67b-35b9-4865-bbb3-802e881dc0e2" providerId="ADAL" clId="{F102C54D-7EF4-47D1-97E0-0D734B67CE28}" dt="2023-11-09T06:40:41.527" v="49"/>
            <ac:spMkLst>
              <pc:docMk/>
              <pc:sldMasterMk cId="583039991" sldId="2147483675"/>
              <pc:sldLayoutMk cId="3597961277" sldId="2147483695"/>
              <ac:spMk id="6" creationId="{8B31E9FD-1EFA-FA09-6D3C-6052CF197D13}"/>
            </ac:spMkLst>
          </pc:spChg>
          <pc:grpChg chg="add mod">
            <ac:chgData name="Maneesh A M" userId="35fbd67b-35b9-4865-bbb3-802e881dc0e2" providerId="ADAL" clId="{F102C54D-7EF4-47D1-97E0-0D734B67CE28}" dt="2023-11-09T06:40:41.527" v="49"/>
            <ac:grpSpMkLst>
              <pc:docMk/>
              <pc:sldMasterMk cId="583039991" sldId="2147483675"/>
              <pc:sldLayoutMk cId="3597961277" sldId="2147483695"/>
              <ac:grpSpMk id="2" creationId="{4A9D84F2-083C-C0FF-C32D-3A4EA9A9F951}"/>
            </ac:grpSpMkLst>
          </pc:grpChg>
          <pc:grpChg chg="del">
            <ac:chgData name="Maneesh A M" userId="35fbd67b-35b9-4865-bbb3-802e881dc0e2" providerId="ADAL" clId="{F102C54D-7EF4-47D1-97E0-0D734B67CE28}" dt="2023-11-09T06:40:41.093" v="48" actId="478"/>
            <ac:grpSpMkLst>
              <pc:docMk/>
              <pc:sldMasterMk cId="583039991" sldId="2147483675"/>
              <pc:sldLayoutMk cId="3597961277" sldId="2147483695"/>
              <ac:grpSpMk id="4" creationId="{1D009CE1-5D72-6D30-90EC-63CB34172D3E}"/>
            </ac:grpSpMkLst>
          </pc:grpChg>
        </pc:sldLayoutChg>
        <pc:sldLayoutChg chg="addSp delSp modSp mod">
          <pc:chgData name="Maneesh A M" userId="35fbd67b-35b9-4865-bbb3-802e881dc0e2" providerId="ADAL" clId="{F102C54D-7EF4-47D1-97E0-0D734B67CE28}" dt="2023-11-10T10:00:57.905" v="1608" actId="1035"/>
          <pc:sldLayoutMkLst>
            <pc:docMk/>
            <pc:sldMasterMk cId="583039991" sldId="2147483675"/>
            <pc:sldLayoutMk cId="1134055525" sldId="2147483696"/>
          </pc:sldLayoutMkLst>
          <pc:spChg chg="mod">
            <ac:chgData name="Maneesh A M" userId="35fbd67b-35b9-4865-bbb3-802e881dc0e2" providerId="ADAL" clId="{F102C54D-7EF4-47D1-97E0-0D734B67CE28}" dt="2023-11-10T10:00:57.905" v="1608" actId="1035"/>
            <ac:spMkLst>
              <pc:docMk/>
              <pc:sldMasterMk cId="583039991" sldId="2147483675"/>
              <pc:sldLayoutMk cId="1134055525" sldId="2147483696"/>
              <ac:spMk id="3" creationId="{846F5242-7ACF-76F1-8436-00F299C6CE63}"/>
            </ac:spMkLst>
          </pc:spChg>
          <pc:spChg chg="mod">
            <ac:chgData name="Maneesh A M" userId="35fbd67b-35b9-4865-bbb3-802e881dc0e2" providerId="ADAL" clId="{F102C54D-7EF4-47D1-97E0-0D734B67CE28}" dt="2023-11-09T06:40:44.658" v="51"/>
            <ac:spMkLst>
              <pc:docMk/>
              <pc:sldMasterMk cId="583039991" sldId="2147483675"/>
              <pc:sldLayoutMk cId="1134055525" sldId="2147483696"/>
              <ac:spMk id="5" creationId="{C9A2042D-3FE3-83F9-B5F0-C7D9DAD14F4A}"/>
            </ac:spMkLst>
          </pc:spChg>
          <pc:spChg chg="mod">
            <ac:chgData name="Maneesh A M" userId="35fbd67b-35b9-4865-bbb3-802e881dc0e2" providerId="ADAL" clId="{F102C54D-7EF4-47D1-97E0-0D734B67CE28}" dt="2023-11-09T06:40:44.658" v="51"/>
            <ac:spMkLst>
              <pc:docMk/>
              <pc:sldMasterMk cId="583039991" sldId="2147483675"/>
              <pc:sldLayoutMk cId="1134055525" sldId="2147483696"/>
              <ac:spMk id="6" creationId="{ED08AA3E-13B2-D22E-CD2D-A8A5BC2D8DA8}"/>
            </ac:spMkLst>
          </pc:spChg>
          <pc:grpChg chg="add mod">
            <ac:chgData name="Maneesh A M" userId="35fbd67b-35b9-4865-bbb3-802e881dc0e2" providerId="ADAL" clId="{F102C54D-7EF4-47D1-97E0-0D734B67CE28}" dt="2023-11-09T06:40:44.658" v="51"/>
            <ac:grpSpMkLst>
              <pc:docMk/>
              <pc:sldMasterMk cId="583039991" sldId="2147483675"/>
              <pc:sldLayoutMk cId="1134055525" sldId="2147483696"/>
              <ac:grpSpMk id="2" creationId="{A4D74B9C-A8F1-2530-DBA2-10E6EDEE895B}"/>
            </ac:grpSpMkLst>
          </pc:grpChg>
          <pc:grpChg chg="del">
            <ac:chgData name="Maneesh A M" userId="35fbd67b-35b9-4865-bbb3-802e881dc0e2" providerId="ADAL" clId="{F102C54D-7EF4-47D1-97E0-0D734B67CE28}" dt="2023-11-09T06:40:44.245" v="50" actId="478"/>
            <ac:grpSpMkLst>
              <pc:docMk/>
              <pc:sldMasterMk cId="583039991" sldId="2147483675"/>
              <pc:sldLayoutMk cId="1134055525" sldId="2147483696"/>
              <ac:grpSpMk id="4" creationId="{274B70E3-9252-E43B-DB75-B937F5129C4B}"/>
            </ac:grpSpMkLst>
          </pc:grpChg>
        </pc:sldLayoutChg>
        <pc:sldLayoutChg chg="addSp delSp modSp mod ord">
          <pc:chgData name="Maneesh A M" userId="35fbd67b-35b9-4865-bbb3-802e881dc0e2" providerId="ADAL" clId="{F102C54D-7EF4-47D1-97E0-0D734B67CE28}" dt="2023-11-10T10:01:11.284" v="1614" actId="1035"/>
          <pc:sldLayoutMkLst>
            <pc:docMk/>
            <pc:sldMasterMk cId="583039991" sldId="2147483675"/>
            <pc:sldLayoutMk cId="2872217288" sldId="2147483697"/>
          </pc:sldLayoutMkLst>
          <pc:spChg chg="mod">
            <ac:chgData name="Maneesh A M" userId="35fbd67b-35b9-4865-bbb3-802e881dc0e2" providerId="ADAL" clId="{F102C54D-7EF4-47D1-97E0-0D734B67CE28}" dt="2023-11-10T10:01:11.284" v="1614" actId="1035"/>
            <ac:spMkLst>
              <pc:docMk/>
              <pc:sldMasterMk cId="583039991" sldId="2147483675"/>
              <pc:sldLayoutMk cId="2872217288" sldId="2147483697"/>
              <ac:spMk id="3" creationId="{7CB47DD5-BC2E-7D31-7A75-0E13885533DD}"/>
            </ac:spMkLst>
          </pc:spChg>
          <pc:spChg chg="add del mod">
            <ac:chgData name="Maneesh A M" userId="35fbd67b-35b9-4865-bbb3-802e881dc0e2" providerId="ADAL" clId="{F102C54D-7EF4-47D1-97E0-0D734B67CE28}" dt="2023-11-10T09:04:06.872" v="1231" actId="478"/>
            <ac:spMkLst>
              <pc:docMk/>
              <pc:sldMasterMk cId="583039991" sldId="2147483675"/>
              <pc:sldLayoutMk cId="2872217288" sldId="2147483697"/>
              <ac:spMk id="4" creationId="{BE751F4F-9074-3AD2-8088-1D44E096DC7E}"/>
            </ac:spMkLst>
          </pc:spChg>
          <pc:spChg chg="mod">
            <ac:chgData name="Maneesh A M" userId="35fbd67b-35b9-4865-bbb3-802e881dc0e2" providerId="ADAL" clId="{F102C54D-7EF4-47D1-97E0-0D734B67CE28}" dt="2023-11-09T06:40:48.777" v="54"/>
            <ac:spMkLst>
              <pc:docMk/>
              <pc:sldMasterMk cId="583039991" sldId="2147483675"/>
              <pc:sldLayoutMk cId="2872217288" sldId="2147483697"/>
              <ac:spMk id="5" creationId="{A7650DCE-B7E4-47FB-BBF7-A298197E43D9}"/>
            </ac:spMkLst>
          </pc:spChg>
          <pc:spChg chg="mod">
            <ac:chgData name="Maneesh A M" userId="35fbd67b-35b9-4865-bbb3-802e881dc0e2" providerId="ADAL" clId="{F102C54D-7EF4-47D1-97E0-0D734B67CE28}" dt="2023-11-09T06:40:48.777" v="54"/>
            <ac:spMkLst>
              <pc:docMk/>
              <pc:sldMasterMk cId="583039991" sldId="2147483675"/>
              <pc:sldLayoutMk cId="2872217288" sldId="2147483697"/>
              <ac:spMk id="6" creationId="{F4113564-BDEC-27B8-258D-F8F420AF1EAE}"/>
            </ac:spMkLst>
          </pc:spChg>
          <pc:spChg chg="add del mod">
            <ac:chgData name="Maneesh A M" userId="35fbd67b-35b9-4865-bbb3-802e881dc0e2" providerId="ADAL" clId="{F102C54D-7EF4-47D1-97E0-0D734B67CE28}" dt="2023-11-10T09:04:26.527" v="1250" actId="478"/>
            <ac:spMkLst>
              <pc:docMk/>
              <pc:sldMasterMk cId="583039991" sldId="2147483675"/>
              <pc:sldLayoutMk cId="2872217288" sldId="2147483697"/>
              <ac:spMk id="10" creationId="{7C931D22-F32D-9E3F-7DA8-206FB3C4CD39}"/>
            </ac:spMkLst>
          </pc:spChg>
          <pc:spChg chg="mod">
            <ac:chgData name="Maneesh A M" userId="35fbd67b-35b9-4865-bbb3-802e881dc0e2" providerId="ADAL" clId="{F102C54D-7EF4-47D1-97E0-0D734B67CE28}" dt="2023-11-09T07:04:26.804" v="752" actId="14100"/>
            <ac:spMkLst>
              <pc:docMk/>
              <pc:sldMasterMk cId="583039991" sldId="2147483675"/>
              <pc:sldLayoutMk cId="2872217288" sldId="2147483697"/>
              <ac:spMk id="11" creationId="{667BF526-5640-6EAD-A9F0-5CD9C4105A32}"/>
            </ac:spMkLst>
          </pc:spChg>
          <pc:spChg chg="add del mod">
            <ac:chgData name="Maneesh A M" userId="35fbd67b-35b9-4865-bbb3-802e881dc0e2" providerId="ADAL" clId="{F102C54D-7EF4-47D1-97E0-0D734B67CE28}" dt="2023-11-10T09:04:53.892" v="1270" actId="478"/>
            <ac:spMkLst>
              <pc:docMk/>
              <pc:sldMasterMk cId="583039991" sldId="2147483675"/>
              <pc:sldLayoutMk cId="2872217288" sldId="2147483697"/>
              <ac:spMk id="12" creationId="{6E6E9C2A-A0A1-074D-7667-C7011AC2F0CE}"/>
            </ac:spMkLst>
          </pc:spChg>
          <pc:spChg chg="add del mod">
            <ac:chgData name="Maneesh A M" userId="35fbd67b-35b9-4865-bbb3-802e881dc0e2" providerId="ADAL" clId="{F102C54D-7EF4-47D1-97E0-0D734B67CE28}" dt="2023-11-09T07:04:28.388" v="753" actId="478"/>
            <ac:spMkLst>
              <pc:docMk/>
              <pc:sldMasterMk cId="583039991" sldId="2147483675"/>
              <pc:sldLayoutMk cId="2872217288" sldId="2147483697"/>
              <ac:spMk id="14" creationId="{212133A4-D4F0-9DA9-1F4A-3CE25E093238}"/>
            </ac:spMkLst>
          </pc:spChg>
          <pc:spChg chg="add del mod">
            <ac:chgData name="Maneesh A M" userId="35fbd67b-35b9-4865-bbb3-802e881dc0e2" providerId="ADAL" clId="{F102C54D-7EF4-47D1-97E0-0D734B67CE28}" dt="2023-11-10T09:05:14.098" v="1290" actId="478"/>
            <ac:spMkLst>
              <pc:docMk/>
              <pc:sldMasterMk cId="583039991" sldId="2147483675"/>
              <pc:sldLayoutMk cId="2872217288" sldId="2147483697"/>
              <ac:spMk id="14" creationId="{9926F089-5112-F714-7FFF-2B2B5C635CA9}"/>
            </ac:spMkLst>
          </pc:spChg>
          <pc:spChg chg="add del mod">
            <ac:chgData name="Maneesh A M" userId="35fbd67b-35b9-4865-bbb3-802e881dc0e2" providerId="ADAL" clId="{F102C54D-7EF4-47D1-97E0-0D734B67CE28}" dt="2023-11-10T09:05:41.697" v="1319" actId="478"/>
            <ac:spMkLst>
              <pc:docMk/>
              <pc:sldMasterMk cId="583039991" sldId="2147483675"/>
              <pc:sldLayoutMk cId="2872217288" sldId="2147483697"/>
              <ac:spMk id="15" creationId="{46205E2B-5878-F125-3B92-BF44D0B6E25C}"/>
            </ac:spMkLst>
          </pc:spChg>
          <pc:spChg chg="add del mod">
            <ac:chgData name="Maneesh A M" userId="35fbd67b-35b9-4865-bbb3-802e881dc0e2" providerId="ADAL" clId="{F102C54D-7EF4-47D1-97E0-0D734B67CE28}" dt="2023-11-10T09:06:02.464" v="1343" actId="478"/>
            <ac:spMkLst>
              <pc:docMk/>
              <pc:sldMasterMk cId="583039991" sldId="2147483675"/>
              <pc:sldLayoutMk cId="2872217288" sldId="2147483697"/>
              <ac:spMk id="16" creationId="{38623D2F-62E4-D25E-8991-15857A1B8E35}"/>
            </ac:spMkLst>
          </pc:spChg>
          <pc:spChg chg="add del">
            <ac:chgData name="Maneesh A M" userId="35fbd67b-35b9-4865-bbb3-802e881dc0e2" providerId="ADAL" clId="{F102C54D-7EF4-47D1-97E0-0D734B67CE28}" dt="2023-11-10T09:03:46.465" v="1214" actId="22"/>
            <ac:spMkLst>
              <pc:docMk/>
              <pc:sldMasterMk cId="583039991" sldId="2147483675"/>
              <pc:sldLayoutMk cId="2872217288" sldId="2147483697"/>
              <ac:spMk id="18" creationId="{5F7400EE-234F-014D-AF87-C7D1F6DED3A1}"/>
            </ac:spMkLst>
          </pc:spChg>
          <pc:spChg chg="add mod">
            <ac:chgData name="Maneesh A M" userId="35fbd67b-35b9-4865-bbb3-802e881dc0e2" providerId="ADAL" clId="{F102C54D-7EF4-47D1-97E0-0D734B67CE28}" dt="2023-11-10T09:04:08.505" v="1232" actId="14100"/>
            <ac:spMkLst>
              <pc:docMk/>
              <pc:sldMasterMk cId="583039991" sldId="2147483675"/>
              <pc:sldLayoutMk cId="2872217288" sldId="2147483697"/>
              <ac:spMk id="19" creationId="{07C864AC-1365-A725-E04E-128EB4A7F2B8}"/>
            </ac:spMkLst>
          </pc:spChg>
          <pc:spChg chg="add mod">
            <ac:chgData name="Maneesh A M" userId="35fbd67b-35b9-4865-bbb3-802e881dc0e2" providerId="ADAL" clId="{F102C54D-7EF4-47D1-97E0-0D734B67CE28}" dt="2023-11-10T09:12:41.618" v="1491" actId="1037"/>
            <ac:spMkLst>
              <pc:docMk/>
              <pc:sldMasterMk cId="583039991" sldId="2147483675"/>
              <pc:sldLayoutMk cId="2872217288" sldId="2147483697"/>
              <ac:spMk id="20" creationId="{5881144B-6148-322D-7F4F-621EB072C955}"/>
            </ac:spMkLst>
          </pc:spChg>
          <pc:spChg chg="add mod">
            <ac:chgData name="Maneesh A M" userId="35fbd67b-35b9-4865-bbb3-802e881dc0e2" providerId="ADAL" clId="{F102C54D-7EF4-47D1-97E0-0D734B67CE28}" dt="2023-11-10T09:12:41.618" v="1491" actId="1037"/>
            <ac:spMkLst>
              <pc:docMk/>
              <pc:sldMasterMk cId="583039991" sldId="2147483675"/>
              <pc:sldLayoutMk cId="2872217288" sldId="2147483697"/>
              <ac:spMk id="21" creationId="{CF3E9436-9AD9-4534-97DE-7077326D5771}"/>
            </ac:spMkLst>
          </pc:spChg>
          <pc:spChg chg="add mod">
            <ac:chgData name="Maneesh A M" userId="35fbd67b-35b9-4865-bbb3-802e881dc0e2" providerId="ADAL" clId="{F102C54D-7EF4-47D1-97E0-0D734B67CE28}" dt="2023-11-10T09:12:41.618" v="1491" actId="1037"/>
            <ac:spMkLst>
              <pc:docMk/>
              <pc:sldMasterMk cId="583039991" sldId="2147483675"/>
              <pc:sldLayoutMk cId="2872217288" sldId="2147483697"/>
              <ac:spMk id="22" creationId="{3BA79DFA-D492-8AD4-D276-AB3C8DDB4C9A}"/>
            </ac:spMkLst>
          </pc:spChg>
          <pc:spChg chg="add mod">
            <ac:chgData name="Maneesh A M" userId="35fbd67b-35b9-4865-bbb3-802e881dc0e2" providerId="ADAL" clId="{F102C54D-7EF4-47D1-97E0-0D734B67CE28}" dt="2023-11-10T09:12:41.618" v="1491" actId="1037"/>
            <ac:spMkLst>
              <pc:docMk/>
              <pc:sldMasterMk cId="583039991" sldId="2147483675"/>
              <pc:sldLayoutMk cId="2872217288" sldId="2147483697"/>
              <ac:spMk id="23" creationId="{F4E15F94-9610-780D-DB7F-23014FE4AA8C}"/>
            </ac:spMkLst>
          </pc:spChg>
          <pc:spChg chg="add mod">
            <ac:chgData name="Maneesh A M" userId="35fbd67b-35b9-4865-bbb3-802e881dc0e2" providerId="ADAL" clId="{F102C54D-7EF4-47D1-97E0-0D734B67CE28}" dt="2023-11-10T09:12:41.618" v="1491" actId="1037"/>
            <ac:spMkLst>
              <pc:docMk/>
              <pc:sldMasterMk cId="583039991" sldId="2147483675"/>
              <pc:sldLayoutMk cId="2872217288" sldId="2147483697"/>
              <ac:spMk id="24" creationId="{4BB1EFF8-8268-8D2E-67EB-9775C739F287}"/>
            </ac:spMkLst>
          </pc:spChg>
          <pc:grpChg chg="add mod">
            <ac:chgData name="Maneesh A M" userId="35fbd67b-35b9-4865-bbb3-802e881dc0e2" providerId="ADAL" clId="{F102C54D-7EF4-47D1-97E0-0D734B67CE28}" dt="2023-11-09T06:40:48.777" v="54"/>
            <ac:grpSpMkLst>
              <pc:docMk/>
              <pc:sldMasterMk cId="583039991" sldId="2147483675"/>
              <pc:sldLayoutMk cId="2872217288" sldId="2147483697"/>
              <ac:grpSpMk id="2" creationId="{F0651D92-89FB-8058-078B-89B584231BED}"/>
            </ac:grpSpMkLst>
          </pc:grpChg>
          <pc:grpChg chg="del">
            <ac:chgData name="Maneesh A M" userId="35fbd67b-35b9-4865-bbb3-802e881dc0e2" providerId="ADAL" clId="{F102C54D-7EF4-47D1-97E0-0D734B67CE28}" dt="2023-11-09T06:40:48.310" v="53" actId="478"/>
            <ac:grpSpMkLst>
              <pc:docMk/>
              <pc:sldMasterMk cId="583039991" sldId="2147483675"/>
              <pc:sldLayoutMk cId="2872217288" sldId="2147483697"/>
              <ac:grpSpMk id="4" creationId="{659E9D5B-8C3B-B732-631F-DAB9D26C69F1}"/>
            </ac:grpSpMkLst>
          </pc:grpChg>
        </pc:sldLayoutChg>
        <pc:sldLayoutChg chg="addSp delSp modSp mod">
          <pc:chgData name="Maneesh A M" userId="35fbd67b-35b9-4865-bbb3-802e881dc0e2" providerId="ADAL" clId="{F102C54D-7EF4-47D1-97E0-0D734B67CE28}" dt="2023-11-10T10:01:26.264" v="1638" actId="1035"/>
          <pc:sldLayoutMkLst>
            <pc:docMk/>
            <pc:sldMasterMk cId="583039991" sldId="2147483675"/>
            <pc:sldLayoutMk cId="437623771" sldId="2147483698"/>
          </pc:sldLayoutMkLst>
          <pc:spChg chg="mod">
            <ac:chgData name="Maneesh A M" userId="35fbd67b-35b9-4865-bbb3-802e881dc0e2" providerId="ADAL" clId="{F102C54D-7EF4-47D1-97E0-0D734B67CE28}" dt="2023-11-10T10:01:26.264" v="1638" actId="1035"/>
            <ac:spMkLst>
              <pc:docMk/>
              <pc:sldMasterMk cId="583039991" sldId="2147483675"/>
              <pc:sldLayoutMk cId="437623771" sldId="2147483698"/>
              <ac:spMk id="3" creationId="{DD055820-1A6E-CB9E-AD5C-3CA86CA930A1}"/>
            </ac:spMkLst>
          </pc:spChg>
          <pc:spChg chg="mod">
            <ac:chgData name="Maneesh A M" userId="35fbd67b-35b9-4865-bbb3-802e881dc0e2" providerId="ADAL" clId="{F102C54D-7EF4-47D1-97E0-0D734B67CE28}" dt="2023-11-09T06:40:52.125" v="56"/>
            <ac:spMkLst>
              <pc:docMk/>
              <pc:sldMasterMk cId="583039991" sldId="2147483675"/>
              <pc:sldLayoutMk cId="437623771" sldId="2147483698"/>
              <ac:spMk id="5" creationId="{D6FC6911-854A-260C-6F18-88A62FEB92D0}"/>
            </ac:spMkLst>
          </pc:spChg>
          <pc:spChg chg="mod">
            <ac:chgData name="Maneesh A M" userId="35fbd67b-35b9-4865-bbb3-802e881dc0e2" providerId="ADAL" clId="{F102C54D-7EF4-47D1-97E0-0D734B67CE28}" dt="2023-11-09T06:40:52.125" v="56"/>
            <ac:spMkLst>
              <pc:docMk/>
              <pc:sldMasterMk cId="583039991" sldId="2147483675"/>
              <pc:sldLayoutMk cId="437623771" sldId="2147483698"/>
              <ac:spMk id="6" creationId="{D326D673-F5A6-4FE8-9862-B179854E9F88}"/>
            </ac:spMkLst>
          </pc:spChg>
          <pc:grpChg chg="add mod">
            <ac:chgData name="Maneesh A M" userId="35fbd67b-35b9-4865-bbb3-802e881dc0e2" providerId="ADAL" clId="{F102C54D-7EF4-47D1-97E0-0D734B67CE28}" dt="2023-11-09T06:40:52.125" v="56"/>
            <ac:grpSpMkLst>
              <pc:docMk/>
              <pc:sldMasterMk cId="583039991" sldId="2147483675"/>
              <pc:sldLayoutMk cId="437623771" sldId="2147483698"/>
              <ac:grpSpMk id="2" creationId="{CCA10F4D-F6F9-E161-A7CA-9FBF7E29782D}"/>
            </ac:grpSpMkLst>
          </pc:grpChg>
          <pc:grpChg chg="del">
            <ac:chgData name="Maneesh A M" userId="35fbd67b-35b9-4865-bbb3-802e881dc0e2" providerId="ADAL" clId="{F102C54D-7EF4-47D1-97E0-0D734B67CE28}" dt="2023-11-09T06:40:51.708" v="55" actId="478"/>
            <ac:grpSpMkLst>
              <pc:docMk/>
              <pc:sldMasterMk cId="583039991" sldId="2147483675"/>
              <pc:sldLayoutMk cId="437623771" sldId="2147483698"/>
              <ac:grpSpMk id="4" creationId="{DD21C393-9CE1-EF05-1EB4-162E54CAD8B9}"/>
            </ac:grpSpMkLst>
          </pc:grpChg>
        </pc:sldLayoutChg>
        <pc:sldLayoutChg chg="addSp delSp modSp mod">
          <pc:chgData name="Maneesh A M" userId="35fbd67b-35b9-4865-bbb3-802e881dc0e2" providerId="ADAL" clId="{F102C54D-7EF4-47D1-97E0-0D734B67CE28}" dt="2023-11-10T10:01:54.116" v="1683" actId="1036"/>
          <pc:sldLayoutMkLst>
            <pc:docMk/>
            <pc:sldMasterMk cId="583039991" sldId="2147483675"/>
            <pc:sldLayoutMk cId="2067770252" sldId="2147483699"/>
          </pc:sldLayoutMkLst>
          <pc:spChg chg="mod">
            <ac:chgData name="Maneesh A M" userId="35fbd67b-35b9-4865-bbb3-802e881dc0e2" providerId="ADAL" clId="{F102C54D-7EF4-47D1-97E0-0D734B67CE28}" dt="2023-11-10T10:01:54.116" v="1683" actId="1036"/>
            <ac:spMkLst>
              <pc:docMk/>
              <pc:sldMasterMk cId="583039991" sldId="2147483675"/>
              <pc:sldLayoutMk cId="2067770252" sldId="2147483699"/>
              <ac:spMk id="3" creationId="{4D41CEBF-5261-611A-CD5F-C35FD5EEA56A}"/>
            </ac:spMkLst>
          </pc:spChg>
          <pc:spChg chg="add del mod">
            <ac:chgData name="Maneesh A M" userId="35fbd67b-35b9-4865-bbb3-802e881dc0e2" providerId="ADAL" clId="{F102C54D-7EF4-47D1-97E0-0D734B67CE28}" dt="2023-11-10T09:07:05.827" v="1365" actId="478"/>
            <ac:spMkLst>
              <pc:docMk/>
              <pc:sldMasterMk cId="583039991" sldId="2147483675"/>
              <pc:sldLayoutMk cId="2067770252" sldId="2147483699"/>
              <ac:spMk id="4" creationId="{6C424443-B0DE-2581-A189-084E8B0D4FE0}"/>
            </ac:spMkLst>
          </pc:spChg>
          <pc:spChg chg="mod">
            <ac:chgData name="Maneesh A M" userId="35fbd67b-35b9-4865-bbb3-802e881dc0e2" providerId="ADAL" clId="{F102C54D-7EF4-47D1-97E0-0D734B67CE28}" dt="2023-11-09T06:40:56.792" v="58"/>
            <ac:spMkLst>
              <pc:docMk/>
              <pc:sldMasterMk cId="583039991" sldId="2147483675"/>
              <pc:sldLayoutMk cId="2067770252" sldId="2147483699"/>
              <ac:spMk id="5" creationId="{CAB224E3-B457-B0ED-7C2C-E7E0B24EF487}"/>
            </ac:spMkLst>
          </pc:spChg>
          <pc:spChg chg="mod">
            <ac:chgData name="Maneesh A M" userId="35fbd67b-35b9-4865-bbb3-802e881dc0e2" providerId="ADAL" clId="{F102C54D-7EF4-47D1-97E0-0D734B67CE28}" dt="2023-11-09T06:40:56.792" v="58"/>
            <ac:spMkLst>
              <pc:docMk/>
              <pc:sldMasterMk cId="583039991" sldId="2147483675"/>
              <pc:sldLayoutMk cId="2067770252" sldId="2147483699"/>
              <ac:spMk id="6" creationId="{A2D3CF04-A834-9262-EE1B-38913B914F7B}"/>
            </ac:spMkLst>
          </pc:spChg>
          <pc:spChg chg="add del mod">
            <ac:chgData name="Maneesh A M" userId="35fbd67b-35b9-4865-bbb3-802e881dc0e2" providerId="ADAL" clId="{F102C54D-7EF4-47D1-97E0-0D734B67CE28}" dt="2023-11-10T09:08:08.610" v="1378" actId="478"/>
            <ac:spMkLst>
              <pc:docMk/>
              <pc:sldMasterMk cId="583039991" sldId="2147483675"/>
              <pc:sldLayoutMk cId="2067770252" sldId="2147483699"/>
              <ac:spMk id="10" creationId="{24B2D193-AD54-CE48-F591-60DE6B60AD36}"/>
            </ac:spMkLst>
          </pc:spChg>
          <pc:spChg chg="add mod">
            <ac:chgData name="Maneesh A M" userId="35fbd67b-35b9-4865-bbb3-802e881dc0e2" providerId="ADAL" clId="{F102C54D-7EF4-47D1-97E0-0D734B67CE28}" dt="2023-11-10T09:07:35.418" v="1367" actId="14100"/>
            <ac:spMkLst>
              <pc:docMk/>
              <pc:sldMasterMk cId="583039991" sldId="2147483675"/>
              <pc:sldLayoutMk cId="2067770252" sldId="2147483699"/>
              <ac:spMk id="11" creationId="{9AB6658F-790B-9C84-230C-4AA1E1308E77}"/>
            </ac:spMkLst>
          </pc:spChg>
          <pc:spChg chg="add mod">
            <ac:chgData name="Maneesh A M" userId="35fbd67b-35b9-4865-bbb3-802e881dc0e2" providerId="ADAL" clId="{F102C54D-7EF4-47D1-97E0-0D734B67CE28}" dt="2023-11-10T09:08:10.495" v="1379" actId="14100"/>
            <ac:spMkLst>
              <pc:docMk/>
              <pc:sldMasterMk cId="583039991" sldId="2147483675"/>
              <pc:sldLayoutMk cId="2067770252" sldId="2147483699"/>
              <ac:spMk id="13" creationId="{7046C30C-73B2-9F18-9D69-E7266B724256}"/>
            </ac:spMkLst>
          </pc:spChg>
          <pc:grpChg chg="add mod">
            <ac:chgData name="Maneesh A M" userId="35fbd67b-35b9-4865-bbb3-802e881dc0e2" providerId="ADAL" clId="{F102C54D-7EF4-47D1-97E0-0D734B67CE28}" dt="2023-11-09T06:40:56.792" v="58"/>
            <ac:grpSpMkLst>
              <pc:docMk/>
              <pc:sldMasterMk cId="583039991" sldId="2147483675"/>
              <pc:sldLayoutMk cId="2067770252" sldId="2147483699"/>
              <ac:grpSpMk id="2" creationId="{77F0BF37-6FE1-6647-71B8-D81F6B0B3DAA}"/>
            </ac:grpSpMkLst>
          </pc:grpChg>
          <pc:grpChg chg="del">
            <ac:chgData name="Maneesh A M" userId="35fbd67b-35b9-4865-bbb3-802e881dc0e2" providerId="ADAL" clId="{F102C54D-7EF4-47D1-97E0-0D734B67CE28}" dt="2023-11-09T06:40:56.394" v="57" actId="478"/>
            <ac:grpSpMkLst>
              <pc:docMk/>
              <pc:sldMasterMk cId="583039991" sldId="2147483675"/>
              <pc:sldLayoutMk cId="2067770252" sldId="2147483699"/>
              <ac:grpSpMk id="4" creationId="{A6D89CAA-8A0A-82A1-C958-10AD6D4D5230}"/>
            </ac:grpSpMkLst>
          </pc:grpChg>
        </pc:sldLayoutChg>
        <pc:sldLayoutChg chg="addSp delSp modSp mod">
          <pc:chgData name="Maneesh A M" userId="35fbd67b-35b9-4865-bbb3-802e881dc0e2" providerId="ADAL" clId="{F102C54D-7EF4-47D1-97E0-0D734B67CE28}" dt="2023-11-10T10:02:09.125" v="1707" actId="1035"/>
          <pc:sldLayoutMkLst>
            <pc:docMk/>
            <pc:sldMasterMk cId="583039991" sldId="2147483675"/>
            <pc:sldLayoutMk cId="2090234425" sldId="2147483700"/>
          </pc:sldLayoutMkLst>
          <pc:spChg chg="mod">
            <ac:chgData name="Maneesh A M" userId="35fbd67b-35b9-4865-bbb3-802e881dc0e2" providerId="ADAL" clId="{F102C54D-7EF4-47D1-97E0-0D734B67CE28}" dt="2023-11-10T10:02:09.125" v="1707" actId="1035"/>
            <ac:spMkLst>
              <pc:docMk/>
              <pc:sldMasterMk cId="583039991" sldId="2147483675"/>
              <pc:sldLayoutMk cId="2090234425" sldId="2147483700"/>
              <ac:spMk id="3" creationId="{1E673983-967B-3C46-B3BC-6848359A2FD4}"/>
            </ac:spMkLst>
          </pc:spChg>
          <pc:spChg chg="mod">
            <ac:chgData name="Maneesh A M" userId="35fbd67b-35b9-4865-bbb3-802e881dc0e2" providerId="ADAL" clId="{F102C54D-7EF4-47D1-97E0-0D734B67CE28}" dt="2023-11-09T06:41:00.593" v="60"/>
            <ac:spMkLst>
              <pc:docMk/>
              <pc:sldMasterMk cId="583039991" sldId="2147483675"/>
              <pc:sldLayoutMk cId="2090234425" sldId="2147483700"/>
              <ac:spMk id="5" creationId="{05613D26-32AB-3B85-1561-EC55D2DD6A00}"/>
            </ac:spMkLst>
          </pc:spChg>
          <pc:spChg chg="mod">
            <ac:chgData name="Maneesh A M" userId="35fbd67b-35b9-4865-bbb3-802e881dc0e2" providerId="ADAL" clId="{F102C54D-7EF4-47D1-97E0-0D734B67CE28}" dt="2023-11-09T06:41:00.593" v="60"/>
            <ac:spMkLst>
              <pc:docMk/>
              <pc:sldMasterMk cId="583039991" sldId="2147483675"/>
              <pc:sldLayoutMk cId="2090234425" sldId="2147483700"/>
              <ac:spMk id="6" creationId="{4D093284-B393-D1F0-6CCC-D26C1853D594}"/>
            </ac:spMkLst>
          </pc:spChg>
          <pc:spChg chg="add del mod">
            <ac:chgData name="Maneesh A M" userId="35fbd67b-35b9-4865-bbb3-802e881dc0e2" providerId="ADAL" clId="{F102C54D-7EF4-47D1-97E0-0D734B67CE28}" dt="2023-11-09T07:07:29.520" v="919" actId="478"/>
            <ac:spMkLst>
              <pc:docMk/>
              <pc:sldMasterMk cId="583039991" sldId="2147483675"/>
              <pc:sldLayoutMk cId="2090234425" sldId="2147483700"/>
              <ac:spMk id="13" creationId="{056D0747-05D1-A71B-7AFA-968A19631B55}"/>
            </ac:spMkLst>
          </pc:spChg>
          <pc:spChg chg="add del mod">
            <ac:chgData name="Maneesh A M" userId="35fbd67b-35b9-4865-bbb3-802e881dc0e2" providerId="ADAL" clId="{F102C54D-7EF4-47D1-97E0-0D734B67CE28}" dt="2023-11-09T07:07:29.520" v="919" actId="478"/>
            <ac:spMkLst>
              <pc:docMk/>
              <pc:sldMasterMk cId="583039991" sldId="2147483675"/>
              <pc:sldLayoutMk cId="2090234425" sldId="2147483700"/>
              <ac:spMk id="14" creationId="{6C8F0D8F-DF88-0CEE-EDAC-153180CA0398}"/>
            </ac:spMkLst>
          </pc:spChg>
          <pc:spChg chg="add del mod">
            <ac:chgData name="Maneesh A M" userId="35fbd67b-35b9-4865-bbb3-802e881dc0e2" providerId="ADAL" clId="{F102C54D-7EF4-47D1-97E0-0D734B67CE28}" dt="2023-11-09T07:07:29.520" v="919" actId="478"/>
            <ac:spMkLst>
              <pc:docMk/>
              <pc:sldMasterMk cId="583039991" sldId="2147483675"/>
              <pc:sldLayoutMk cId="2090234425" sldId="2147483700"/>
              <ac:spMk id="15" creationId="{22FA5471-7987-04C4-03C7-3110CE3A6C43}"/>
            </ac:spMkLst>
          </pc:spChg>
          <pc:spChg chg="add del mod">
            <ac:chgData name="Maneesh A M" userId="35fbd67b-35b9-4865-bbb3-802e881dc0e2" providerId="ADAL" clId="{F102C54D-7EF4-47D1-97E0-0D734B67CE28}" dt="2023-11-09T07:07:29.520" v="919" actId="478"/>
            <ac:spMkLst>
              <pc:docMk/>
              <pc:sldMasterMk cId="583039991" sldId="2147483675"/>
              <pc:sldLayoutMk cId="2090234425" sldId="2147483700"/>
              <ac:spMk id="16" creationId="{D886FB22-B330-1251-0D0F-5A13A86085B3}"/>
            </ac:spMkLst>
          </pc:spChg>
          <pc:spChg chg="add del mod">
            <ac:chgData name="Maneesh A M" userId="35fbd67b-35b9-4865-bbb3-802e881dc0e2" providerId="ADAL" clId="{F102C54D-7EF4-47D1-97E0-0D734B67CE28}" dt="2023-11-09T07:07:29.520" v="919" actId="478"/>
            <ac:spMkLst>
              <pc:docMk/>
              <pc:sldMasterMk cId="583039991" sldId="2147483675"/>
              <pc:sldLayoutMk cId="2090234425" sldId="2147483700"/>
              <ac:spMk id="17" creationId="{F789D03F-4038-242D-FC8D-BE01D3443355}"/>
            </ac:spMkLst>
          </pc:spChg>
          <pc:spChg chg="mod">
            <ac:chgData name="Maneesh A M" userId="35fbd67b-35b9-4865-bbb3-802e881dc0e2" providerId="ADAL" clId="{F102C54D-7EF4-47D1-97E0-0D734B67CE28}" dt="2023-11-09T07:07:15.377" v="898" actId="14100"/>
            <ac:spMkLst>
              <pc:docMk/>
              <pc:sldMasterMk cId="583039991" sldId="2147483675"/>
              <pc:sldLayoutMk cId="2090234425" sldId="2147483700"/>
              <ac:spMk id="23" creationId="{96150BD8-FAF7-44AD-ACCE-4ADC7E24D6F5}"/>
            </ac:spMkLst>
          </pc:spChg>
          <pc:spChg chg="mod">
            <ac:chgData name="Maneesh A M" userId="35fbd67b-35b9-4865-bbb3-802e881dc0e2" providerId="ADAL" clId="{F102C54D-7EF4-47D1-97E0-0D734B67CE28}" dt="2023-11-09T07:07:15.377" v="898" actId="14100"/>
            <ac:spMkLst>
              <pc:docMk/>
              <pc:sldMasterMk cId="583039991" sldId="2147483675"/>
              <pc:sldLayoutMk cId="2090234425" sldId="2147483700"/>
              <ac:spMk id="24" creationId="{85A87DD8-297F-5EFC-0D2F-FB4A34255CA9}"/>
            </ac:spMkLst>
          </pc:spChg>
          <pc:spChg chg="mod">
            <ac:chgData name="Maneesh A M" userId="35fbd67b-35b9-4865-bbb3-802e881dc0e2" providerId="ADAL" clId="{F102C54D-7EF4-47D1-97E0-0D734B67CE28}" dt="2023-11-09T07:07:15.377" v="898" actId="14100"/>
            <ac:spMkLst>
              <pc:docMk/>
              <pc:sldMasterMk cId="583039991" sldId="2147483675"/>
              <pc:sldLayoutMk cId="2090234425" sldId="2147483700"/>
              <ac:spMk id="25" creationId="{27105159-78FE-0F29-E4CF-F8C43C427ADE}"/>
            </ac:spMkLst>
          </pc:spChg>
          <pc:spChg chg="mod">
            <ac:chgData name="Maneesh A M" userId="35fbd67b-35b9-4865-bbb3-802e881dc0e2" providerId="ADAL" clId="{F102C54D-7EF4-47D1-97E0-0D734B67CE28}" dt="2023-11-09T07:07:15.377" v="898" actId="14100"/>
            <ac:spMkLst>
              <pc:docMk/>
              <pc:sldMasterMk cId="583039991" sldId="2147483675"/>
              <pc:sldLayoutMk cId="2090234425" sldId="2147483700"/>
              <ac:spMk id="26" creationId="{DA511B1C-1768-4095-8B05-AED5C3B72833}"/>
            </ac:spMkLst>
          </pc:spChg>
          <pc:spChg chg="mod">
            <ac:chgData name="Maneesh A M" userId="35fbd67b-35b9-4865-bbb3-802e881dc0e2" providerId="ADAL" clId="{F102C54D-7EF4-47D1-97E0-0D734B67CE28}" dt="2023-11-09T07:07:25.558" v="918" actId="14100"/>
            <ac:spMkLst>
              <pc:docMk/>
              <pc:sldMasterMk cId="583039991" sldId="2147483675"/>
              <pc:sldLayoutMk cId="2090234425" sldId="2147483700"/>
              <ac:spMk id="27" creationId="{4E57F455-5DA3-6433-14F3-D309B311C4F1}"/>
            </ac:spMkLst>
          </pc:spChg>
          <pc:grpChg chg="add mod">
            <ac:chgData name="Maneesh A M" userId="35fbd67b-35b9-4865-bbb3-802e881dc0e2" providerId="ADAL" clId="{F102C54D-7EF4-47D1-97E0-0D734B67CE28}" dt="2023-11-09T06:41:00.593" v="60"/>
            <ac:grpSpMkLst>
              <pc:docMk/>
              <pc:sldMasterMk cId="583039991" sldId="2147483675"/>
              <pc:sldLayoutMk cId="2090234425" sldId="2147483700"/>
              <ac:grpSpMk id="2" creationId="{C73CA536-F13E-4AA7-A2D7-48ED1EE26042}"/>
            </ac:grpSpMkLst>
          </pc:grpChg>
          <pc:grpChg chg="del">
            <ac:chgData name="Maneesh A M" userId="35fbd67b-35b9-4865-bbb3-802e881dc0e2" providerId="ADAL" clId="{F102C54D-7EF4-47D1-97E0-0D734B67CE28}" dt="2023-11-09T06:41:00.160" v="59" actId="478"/>
            <ac:grpSpMkLst>
              <pc:docMk/>
              <pc:sldMasterMk cId="583039991" sldId="2147483675"/>
              <pc:sldLayoutMk cId="2090234425" sldId="2147483700"/>
              <ac:grpSpMk id="4" creationId="{8350996D-33F4-9F13-F947-CA5C5F5F5F9F}"/>
            </ac:grpSpMkLst>
          </pc:grpChg>
        </pc:sldLayoutChg>
        <pc:sldLayoutChg chg="addSp delSp modSp mod">
          <pc:chgData name="Maneesh A M" userId="35fbd67b-35b9-4865-bbb3-802e881dc0e2" providerId="ADAL" clId="{F102C54D-7EF4-47D1-97E0-0D734B67CE28}" dt="2023-11-10T10:05:27.738" v="1721" actId="1035"/>
          <pc:sldLayoutMkLst>
            <pc:docMk/>
            <pc:sldMasterMk cId="583039991" sldId="2147483675"/>
            <pc:sldLayoutMk cId="1914380394" sldId="2147483701"/>
          </pc:sldLayoutMkLst>
          <pc:spChg chg="mod">
            <ac:chgData name="Maneesh A M" userId="35fbd67b-35b9-4865-bbb3-802e881dc0e2" providerId="ADAL" clId="{F102C54D-7EF4-47D1-97E0-0D734B67CE28}" dt="2023-11-10T10:05:27.738" v="1721" actId="1035"/>
            <ac:spMkLst>
              <pc:docMk/>
              <pc:sldMasterMk cId="583039991" sldId="2147483675"/>
              <pc:sldLayoutMk cId="1914380394" sldId="2147483701"/>
              <ac:spMk id="3" creationId="{2180B659-39A4-F638-264A-CF838940D505}"/>
            </ac:spMkLst>
          </pc:spChg>
          <pc:spChg chg="mod">
            <ac:chgData name="Maneesh A M" userId="35fbd67b-35b9-4865-bbb3-802e881dc0e2" providerId="ADAL" clId="{F102C54D-7EF4-47D1-97E0-0D734B67CE28}" dt="2023-11-09T06:41:05.241" v="62"/>
            <ac:spMkLst>
              <pc:docMk/>
              <pc:sldMasterMk cId="583039991" sldId="2147483675"/>
              <pc:sldLayoutMk cId="1914380394" sldId="2147483701"/>
              <ac:spMk id="5" creationId="{ACC5C2F2-7AF8-245C-31F9-3FB1A5B52F10}"/>
            </ac:spMkLst>
          </pc:spChg>
          <pc:spChg chg="mod">
            <ac:chgData name="Maneesh A M" userId="35fbd67b-35b9-4865-bbb3-802e881dc0e2" providerId="ADAL" clId="{F102C54D-7EF4-47D1-97E0-0D734B67CE28}" dt="2023-11-09T06:41:05.241" v="62"/>
            <ac:spMkLst>
              <pc:docMk/>
              <pc:sldMasterMk cId="583039991" sldId="2147483675"/>
              <pc:sldLayoutMk cId="1914380394" sldId="2147483701"/>
              <ac:spMk id="6" creationId="{570B9A2B-B9B9-6D4F-8516-16C93845BC37}"/>
            </ac:spMkLst>
          </pc:spChg>
          <pc:grpChg chg="add mod">
            <ac:chgData name="Maneesh A M" userId="35fbd67b-35b9-4865-bbb3-802e881dc0e2" providerId="ADAL" clId="{F102C54D-7EF4-47D1-97E0-0D734B67CE28}" dt="2023-11-09T06:41:05.241" v="62"/>
            <ac:grpSpMkLst>
              <pc:docMk/>
              <pc:sldMasterMk cId="583039991" sldId="2147483675"/>
              <pc:sldLayoutMk cId="1914380394" sldId="2147483701"/>
              <ac:grpSpMk id="2" creationId="{9EAB62FA-4C2E-A6A9-2131-576DC8754330}"/>
            </ac:grpSpMkLst>
          </pc:grpChg>
          <pc:grpChg chg="del">
            <ac:chgData name="Maneesh A M" userId="35fbd67b-35b9-4865-bbb3-802e881dc0e2" providerId="ADAL" clId="{F102C54D-7EF4-47D1-97E0-0D734B67CE28}" dt="2023-11-09T06:41:04.843" v="61" actId="478"/>
            <ac:grpSpMkLst>
              <pc:docMk/>
              <pc:sldMasterMk cId="583039991" sldId="2147483675"/>
              <pc:sldLayoutMk cId="1914380394" sldId="2147483701"/>
              <ac:grpSpMk id="4" creationId="{D3127610-1DBE-800C-049B-FC9309F578E8}"/>
            </ac:grpSpMkLst>
          </pc:grpChg>
        </pc:sldLayoutChg>
        <pc:sldLayoutChg chg="addSp delSp modSp mod">
          <pc:chgData name="Maneesh A M" userId="35fbd67b-35b9-4865-bbb3-802e881dc0e2" providerId="ADAL" clId="{F102C54D-7EF4-47D1-97E0-0D734B67CE28}" dt="2023-11-10T10:05:43.516" v="1734" actId="1036"/>
          <pc:sldLayoutMkLst>
            <pc:docMk/>
            <pc:sldMasterMk cId="583039991" sldId="2147483675"/>
            <pc:sldLayoutMk cId="2123022918" sldId="2147483702"/>
          </pc:sldLayoutMkLst>
          <pc:spChg chg="mod">
            <ac:chgData name="Maneesh A M" userId="35fbd67b-35b9-4865-bbb3-802e881dc0e2" providerId="ADAL" clId="{F102C54D-7EF4-47D1-97E0-0D734B67CE28}" dt="2023-11-10T10:05:43.516" v="1734" actId="1036"/>
            <ac:spMkLst>
              <pc:docMk/>
              <pc:sldMasterMk cId="583039991" sldId="2147483675"/>
              <pc:sldLayoutMk cId="2123022918" sldId="2147483702"/>
              <ac:spMk id="3" creationId="{7191E90E-3380-3A24-0D59-31854A1DA0AA}"/>
            </ac:spMkLst>
          </pc:spChg>
          <pc:spChg chg="mod">
            <ac:chgData name="Maneesh A M" userId="35fbd67b-35b9-4865-bbb3-802e881dc0e2" providerId="ADAL" clId="{F102C54D-7EF4-47D1-97E0-0D734B67CE28}" dt="2023-11-09T06:41:10.527" v="64"/>
            <ac:spMkLst>
              <pc:docMk/>
              <pc:sldMasterMk cId="583039991" sldId="2147483675"/>
              <pc:sldLayoutMk cId="2123022918" sldId="2147483702"/>
              <ac:spMk id="5" creationId="{6EF3B2D6-B76D-5E4F-FEB4-B8181C00A240}"/>
            </ac:spMkLst>
          </pc:spChg>
          <pc:spChg chg="mod">
            <ac:chgData name="Maneesh A M" userId="35fbd67b-35b9-4865-bbb3-802e881dc0e2" providerId="ADAL" clId="{F102C54D-7EF4-47D1-97E0-0D734B67CE28}" dt="2023-11-09T06:41:10.527" v="64"/>
            <ac:spMkLst>
              <pc:docMk/>
              <pc:sldMasterMk cId="583039991" sldId="2147483675"/>
              <pc:sldLayoutMk cId="2123022918" sldId="2147483702"/>
              <ac:spMk id="6" creationId="{6ECCE87B-8E3B-F074-1EB2-C7D278B1931D}"/>
            </ac:spMkLst>
          </pc:spChg>
          <pc:grpChg chg="add mod">
            <ac:chgData name="Maneesh A M" userId="35fbd67b-35b9-4865-bbb3-802e881dc0e2" providerId="ADAL" clId="{F102C54D-7EF4-47D1-97E0-0D734B67CE28}" dt="2023-11-09T06:41:10.527" v="64"/>
            <ac:grpSpMkLst>
              <pc:docMk/>
              <pc:sldMasterMk cId="583039991" sldId="2147483675"/>
              <pc:sldLayoutMk cId="2123022918" sldId="2147483702"/>
              <ac:grpSpMk id="2" creationId="{071F71DF-EF68-F349-FD3F-CFA424010ADD}"/>
            </ac:grpSpMkLst>
          </pc:grpChg>
          <pc:grpChg chg="del">
            <ac:chgData name="Maneesh A M" userId="35fbd67b-35b9-4865-bbb3-802e881dc0e2" providerId="ADAL" clId="{F102C54D-7EF4-47D1-97E0-0D734B67CE28}" dt="2023-11-09T06:41:08.177" v="63" actId="478"/>
            <ac:grpSpMkLst>
              <pc:docMk/>
              <pc:sldMasterMk cId="583039991" sldId="2147483675"/>
              <pc:sldLayoutMk cId="2123022918" sldId="2147483702"/>
              <ac:grpSpMk id="4" creationId="{1B979B3C-BCAC-4FE5-7CE8-1FFA10BA63C6}"/>
            </ac:grpSpMkLst>
          </pc:grpChg>
        </pc:sldLayoutChg>
        <pc:sldLayoutChg chg="addSp delSp modSp mod">
          <pc:chgData name="Maneesh A M" userId="35fbd67b-35b9-4865-bbb3-802e881dc0e2" providerId="ADAL" clId="{F102C54D-7EF4-47D1-97E0-0D734B67CE28}" dt="2023-11-10T10:05:58.763" v="1748" actId="1035"/>
          <pc:sldLayoutMkLst>
            <pc:docMk/>
            <pc:sldMasterMk cId="583039991" sldId="2147483675"/>
            <pc:sldLayoutMk cId="3331769904" sldId="2147483703"/>
          </pc:sldLayoutMkLst>
          <pc:spChg chg="mod">
            <ac:chgData name="Maneesh A M" userId="35fbd67b-35b9-4865-bbb3-802e881dc0e2" providerId="ADAL" clId="{F102C54D-7EF4-47D1-97E0-0D734B67CE28}" dt="2023-11-10T10:05:58.763" v="1748" actId="1035"/>
            <ac:spMkLst>
              <pc:docMk/>
              <pc:sldMasterMk cId="583039991" sldId="2147483675"/>
              <pc:sldLayoutMk cId="3331769904" sldId="2147483703"/>
              <ac:spMk id="3" creationId="{92C2A35C-5920-35B5-5B06-4085A65B3DED}"/>
            </ac:spMkLst>
          </pc:spChg>
          <pc:spChg chg="add del mod">
            <ac:chgData name="Maneesh A M" userId="35fbd67b-35b9-4865-bbb3-802e881dc0e2" providerId="ADAL" clId="{F102C54D-7EF4-47D1-97E0-0D734B67CE28}" dt="2023-11-10T09:08:43.529" v="1408" actId="478"/>
            <ac:spMkLst>
              <pc:docMk/>
              <pc:sldMasterMk cId="583039991" sldId="2147483675"/>
              <pc:sldLayoutMk cId="3331769904" sldId="2147483703"/>
              <ac:spMk id="4" creationId="{5227325E-9150-960C-E02F-5D054DD633B1}"/>
            </ac:spMkLst>
          </pc:spChg>
          <pc:spChg chg="mod">
            <ac:chgData name="Maneesh A M" userId="35fbd67b-35b9-4865-bbb3-802e881dc0e2" providerId="ADAL" clId="{F102C54D-7EF4-47D1-97E0-0D734B67CE28}" dt="2023-11-09T06:41:18.792" v="66"/>
            <ac:spMkLst>
              <pc:docMk/>
              <pc:sldMasterMk cId="583039991" sldId="2147483675"/>
              <pc:sldLayoutMk cId="3331769904" sldId="2147483703"/>
              <ac:spMk id="5" creationId="{712702D3-9897-FA4A-D516-425F2503828E}"/>
            </ac:spMkLst>
          </pc:spChg>
          <pc:spChg chg="mod">
            <ac:chgData name="Maneesh A M" userId="35fbd67b-35b9-4865-bbb3-802e881dc0e2" providerId="ADAL" clId="{F102C54D-7EF4-47D1-97E0-0D734B67CE28}" dt="2023-11-09T06:41:18.792" v="66"/>
            <ac:spMkLst>
              <pc:docMk/>
              <pc:sldMasterMk cId="583039991" sldId="2147483675"/>
              <pc:sldLayoutMk cId="3331769904" sldId="2147483703"/>
              <ac:spMk id="6" creationId="{7E7C160D-3D46-DC1C-9C9F-908935BCD00E}"/>
            </ac:spMkLst>
          </pc:spChg>
          <pc:spChg chg="add mod">
            <ac:chgData name="Maneesh A M" userId="35fbd67b-35b9-4865-bbb3-802e881dc0e2" providerId="ADAL" clId="{F102C54D-7EF4-47D1-97E0-0D734B67CE28}" dt="2023-11-10T09:08:45.776" v="1409" actId="14100"/>
            <ac:spMkLst>
              <pc:docMk/>
              <pc:sldMasterMk cId="583039991" sldId="2147483675"/>
              <pc:sldLayoutMk cId="3331769904" sldId="2147483703"/>
              <ac:spMk id="10" creationId="{A4EA542E-538C-EBF5-D1C4-38F8A59C05C2}"/>
            </ac:spMkLst>
          </pc:spChg>
          <pc:grpChg chg="add mod">
            <ac:chgData name="Maneesh A M" userId="35fbd67b-35b9-4865-bbb3-802e881dc0e2" providerId="ADAL" clId="{F102C54D-7EF4-47D1-97E0-0D734B67CE28}" dt="2023-11-09T06:41:18.792" v="66"/>
            <ac:grpSpMkLst>
              <pc:docMk/>
              <pc:sldMasterMk cId="583039991" sldId="2147483675"/>
              <pc:sldLayoutMk cId="3331769904" sldId="2147483703"/>
              <ac:grpSpMk id="2" creationId="{BE809484-065D-3266-1534-2E9A411CCA36}"/>
            </ac:grpSpMkLst>
          </pc:grpChg>
          <pc:grpChg chg="del">
            <ac:chgData name="Maneesh A M" userId="35fbd67b-35b9-4865-bbb3-802e881dc0e2" providerId="ADAL" clId="{F102C54D-7EF4-47D1-97E0-0D734B67CE28}" dt="2023-11-09T06:41:18.293" v="65" actId="478"/>
            <ac:grpSpMkLst>
              <pc:docMk/>
              <pc:sldMasterMk cId="583039991" sldId="2147483675"/>
              <pc:sldLayoutMk cId="3331769904" sldId="2147483703"/>
              <ac:grpSpMk id="4" creationId="{B7A3172D-F948-4CD9-8AEC-8F5D7EC34B52}"/>
            </ac:grpSpMkLst>
          </pc:grpChg>
        </pc:sldLayoutChg>
        <pc:sldLayoutChg chg="addSp delSp modSp mod">
          <pc:chgData name="Maneesh A M" userId="35fbd67b-35b9-4865-bbb3-802e881dc0e2" providerId="ADAL" clId="{F102C54D-7EF4-47D1-97E0-0D734B67CE28}" dt="2023-11-09T07:10:30.623" v="1058" actId="478"/>
          <pc:sldLayoutMkLst>
            <pc:docMk/>
            <pc:sldMasterMk cId="583039991" sldId="2147483675"/>
            <pc:sldLayoutMk cId="4256736903" sldId="2147483704"/>
          </pc:sldLayoutMkLst>
          <pc:spChg chg="mod">
            <ac:chgData name="Maneesh A M" userId="35fbd67b-35b9-4865-bbb3-802e881dc0e2" providerId="ADAL" clId="{F102C54D-7EF4-47D1-97E0-0D734B67CE28}" dt="2023-11-09T06:41:22.625" v="68"/>
            <ac:spMkLst>
              <pc:docMk/>
              <pc:sldMasterMk cId="583039991" sldId="2147483675"/>
              <pc:sldLayoutMk cId="4256736903" sldId="2147483704"/>
              <ac:spMk id="3" creationId="{E13B05EE-A401-3B2C-2476-30C496EA509F}"/>
            </ac:spMkLst>
          </pc:spChg>
          <pc:spChg chg="mod">
            <ac:chgData name="Maneesh A M" userId="35fbd67b-35b9-4865-bbb3-802e881dc0e2" providerId="ADAL" clId="{F102C54D-7EF4-47D1-97E0-0D734B67CE28}" dt="2023-11-09T07:10:09.440" v="1051" actId="1035"/>
            <ac:spMkLst>
              <pc:docMk/>
              <pc:sldMasterMk cId="583039991" sldId="2147483675"/>
              <pc:sldLayoutMk cId="4256736903" sldId="2147483704"/>
              <ac:spMk id="5" creationId="{CBFD36FD-5180-2132-258E-A5071A39346A}"/>
            </ac:spMkLst>
          </pc:spChg>
          <pc:spChg chg="mod">
            <ac:chgData name="Maneesh A M" userId="35fbd67b-35b9-4865-bbb3-802e881dc0e2" providerId="ADAL" clId="{F102C54D-7EF4-47D1-97E0-0D734B67CE28}" dt="2023-11-09T06:41:22.625" v="68"/>
            <ac:spMkLst>
              <pc:docMk/>
              <pc:sldMasterMk cId="583039991" sldId="2147483675"/>
              <pc:sldLayoutMk cId="4256736903" sldId="2147483704"/>
              <ac:spMk id="6" creationId="{9EE01AE0-6B62-E48B-EA7C-DF62D3C04A49}"/>
            </ac:spMkLst>
          </pc:spChg>
          <pc:spChg chg="mod">
            <ac:chgData name="Maneesh A M" userId="35fbd67b-35b9-4865-bbb3-802e881dc0e2" providerId="ADAL" clId="{F102C54D-7EF4-47D1-97E0-0D734B67CE28}" dt="2023-11-09T07:10:29.392" v="1057" actId="14100"/>
            <ac:spMkLst>
              <pc:docMk/>
              <pc:sldMasterMk cId="583039991" sldId="2147483675"/>
              <pc:sldLayoutMk cId="4256736903" sldId="2147483704"/>
              <ac:spMk id="11" creationId="{3FAC6C00-3ACB-3710-2328-EB96D927D678}"/>
            </ac:spMkLst>
          </pc:spChg>
          <pc:spChg chg="add del mod">
            <ac:chgData name="Maneesh A M" userId="35fbd67b-35b9-4865-bbb3-802e881dc0e2" providerId="ADAL" clId="{F102C54D-7EF4-47D1-97E0-0D734B67CE28}" dt="2023-11-09T07:10:30.623" v="1058" actId="478"/>
            <ac:spMkLst>
              <pc:docMk/>
              <pc:sldMasterMk cId="583039991" sldId="2147483675"/>
              <pc:sldLayoutMk cId="4256736903" sldId="2147483704"/>
              <ac:spMk id="14" creationId="{3CB209A5-2DE2-CC38-EC56-A212B40C77B0}"/>
            </ac:spMkLst>
          </pc:spChg>
          <pc:spChg chg="del">
            <ac:chgData name="Maneesh A M" userId="35fbd67b-35b9-4865-bbb3-802e881dc0e2" providerId="ADAL" clId="{F102C54D-7EF4-47D1-97E0-0D734B67CE28}" dt="2023-11-09T07:09:55.517" v="1027" actId="478"/>
            <ac:spMkLst>
              <pc:docMk/>
              <pc:sldMasterMk cId="583039991" sldId="2147483675"/>
              <pc:sldLayoutMk cId="4256736903" sldId="2147483704"/>
              <ac:spMk id="17" creationId="{C536FE36-7CC0-51A3-EF0D-E4534104A1DF}"/>
            </ac:spMkLst>
          </pc:spChg>
          <pc:grpChg chg="add mod">
            <ac:chgData name="Maneesh A M" userId="35fbd67b-35b9-4865-bbb3-802e881dc0e2" providerId="ADAL" clId="{F102C54D-7EF4-47D1-97E0-0D734B67CE28}" dt="2023-11-09T06:41:22.625" v="68"/>
            <ac:grpSpMkLst>
              <pc:docMk/>
              <pc:sldMasterMk cId="583039991" sldId="2147483675"/>
              <pc:sldLayoutMk cId="4256736903" sldId="2147483704"/>
              <ac:grpSpMk id="2" creationId="{3E4B8872-815A-D05D-13EC-B9572DE23D5C}"/>
            </ac:grpSpMkLst>
          </pc:grpChg>
          <pc:grpChg chg="del">
            <ac:chgData name="Maneesh A M" userId="35fbd67b-35b9-4865-bbb3-802e881dc0e2" providerId="ADAL" clId="{F102C54D-7EF4-47D1-97E0-0D734B67CE28}" dt="2023-11-09T06:41:21.383" v="67" actId="478"/>
            <ac:grpSpMkLst>
              <pc:docMk/>
              <pc:sldMasterMk cId="583039991" sldId="2147483675"/>
              <pc:sldLayoutMk cId="4256736903" sldId="2147483704"/>
              <ac:grpSpMk id="4" creationId="{56F713CA-FA53-0CED-5570-BCAF9287AC3F}"/>
            </ac:grpSpMkLst>
          </pc:grp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D97B-4801-B59B-46E051C4BD12}"/>
              </c:ext>
            </c:extLst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40C-4020-857C-1A366E4FF6D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40C-4020-857C-1A366E4FF6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22528975"/>
        <c:axId val="1812367792"/>
      </c:barChart>
      <c:catAx>
        <c:axId val="72252897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12367792"/>
        <c:crosses val="autoZero"/>
        <c:auto val="1"/>
        <c:lblAlgn val="ctr"/>
        <c:lblOffset val="100"/>
        <c:noMultiLvlLbl val="0"/>
      </c:catAx>
      <c:valAx>
        <c:axId val="181236779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2252897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2"/>
          <c:order val="0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54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DC5B-498C-926F-403CAF57EB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731431520"/>
        <c:axId val="655307568"/>
      </c:lineChart>
      <c:catAx>
        <c:axId val="731431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55307568"/>
        <c:crosses val="autoZero"/>
        <c:auto val="1"/>
        <c:lblAlgn val="ctr"/>
        <c:lblOffset val="100"/>
        <c:noMultiLvlLbl val="0"/>
      </c:catAx>
      <c:valAx>
        <c:axId val="6553075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314315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5AD-40CB-A719-EE0EEA3659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59149200"/>
        <c:axId val="786433328"/>
      </c:barChart>
      <c:catAx>
        <c:axId val="859149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86433328"/>
        <c:crosses val="autoZero"/>
        <c:auto val="1"/>
        <c:lblAlgn val="ctr"/>
        <c:lblOffset val="100"/>
        <c:noMultiLvlLbl val="0"/>
      </c:catAx>
      <c:valAx>
        <c:axId val="7864333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591492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11547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1F5EEE4-6A56-542D-9BF1-084E89B6D337}"/>
              </a:ext>
            </a:extLst>
          </p:cNvPr>
          <p:cNvSpPr txBox="1"/>
          <p:nvPr userDrawn="1"/>
        </p:nvSpPr>
        <p:spPr>
          <a:xfrm>
            <a:off x="400617" y="421886"/>
            <a:ext cx="10293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2"/>
                </a:solidFill>
                <a:latin typeface="+mj-lt"/>
              </a:rPr>
              <a:t>yourlogo.</a:t>
            </a:r>
            <a:endParaRPr lang="en-IN" sz="12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97272CA-79D7-A4EE-251A-B5B1B94D27E7}"/>
              </a:ext>
            </a:extLst>
          </p:cNvPr>
          <p:cNvGrpSpPr/>
          <p:nvPr userDrawn="1"/>
        </p:nvGrpSpPr>
        <p:grpSpPr>
          <a:xfrm>
            <a:off x="398234" y="6284686"/>
            <a:ext cx="8283566" cy="219291"/>
            <a:chOff x="530979" y="6183085"/>
            <a:chExt cx="11044754" cy="219291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CF3AC7C-3EC4-9042-0DB0-E9CDF6EC29B5}"/>
                </a:ext>
              </a:extLst>
            </p:cNvPr>
            <p:cNvSpPr txBox="1"/>
            <p:nvPr/>
          </p:nvSpPr>
          <p:spPr>
            <a:xfrm>
              <a:off x="530979" y="6183085"/>
              <a:ext cx="1372465" cy="2192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25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Roboto" panose="02000000000000000000" pitchFamily="2" charset="0"/>
                </a:rPr>
                <a:t>Company Name</a:t>
              </a:r>
              <a:endParaRPr lang="en-IN" sz="825" dirty="0">
                <a:solidFill>
                  <a:schemeClr val="bg1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6EBDBFFC-76D7-6620-5377-59E6DF7E43E7}"/>
                </a:ext>
              </a:extLst>
            </p:cNvPr>
            <p:cNvCxnSpPr>
              <a:cxnSpLocks/>
            </p:cNvCxnSpPr>
            <p:nvPr/>
          </p:nvCxnSpPr>
          <p:spPr>
            <a:xfrm>
              <a:off x="1903444" y="6312939"/>
              <a:ext cx="9672289" cy="190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43B5B960-CADB-C0C4-C688-4182A4EC860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88506" y="1521544"/>
            <a:ext cx="2566988" cy="383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en-IN" sz="2100">
                <a:solidFill>
                  <a:schemeClr val="accent1"/>
                </a:solidFill>
                <a:ea typeface="+mn-ea"/>
                <a:cs typeface="+mn-cs"/>
              </a:defRPr>
            </a:lvl1pPr>
          </a:lstStyle>
          <a:p>
            <a:pPr algn="ctr"/>
            <a:r>
              <a:rPr lang="en-US" sz="2100" dirty="0">
                <a:solidFill>
                  <a:schemeClr val="accent1"/>
                </a:solidFill>
                <a:latin typeface="+mj-lt"/>
              </a:rPr>
              <a:t>Market</a:t>
            </a:r>
            <a:r>
              <a:rPr lang="en-US" sz="2100" dirty="0">
                <a:solidFill>
                  <a:srgbClr val="136FDF"/>
                </a:solidFill>
                <a:latin typeface="+mj-lt"/>
              </a:rPr>
              <a:t> </a:t>
            </a:r>
            <a:r>
              <a:rPr lang="en-US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Analysis</a:t>
            </a:r>
            <a:endParaRPr lang="en-IN" sz="2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A9D84F2-083C-C0FF-C32D-3A4EA9A9F951}"/>
              </a:ext>
            </a:extLst>
          </p:cNvPr>
          <p:cNvGrpSpPr/>
          <p:nvPr userDrawn="1"/>
        </p:nvGrpSpPr>
        <p:grpSpPr>
          <a:xfrm>
            <a:off x="8468219" y="475791"/>
            <a:ext cx="207866" cy="113785"/>
            <a:chOff x="8468219" y="475791"/>
            <a:chExt cx="207866" cy="113785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FB7B4BD3-E0E9-B31C-C4C7-0313CCB141F3}"/>
                </a:ext>
              </a:extLst>
            </p:cNvPr>
            <p:cNvSpPr/>
            <p:nvPr userDrawn="1"/>
          </p:nvSpPr>
          <p:spPr>
            <a:xfrm>
              <a:off x="8565143" y="475791"/>
              <a:ext cx="110942" cy="11378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>
                <a:solidFill>
                  <a:schemeClr val="accent1"/>
                </a:solidFill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8B31E9FD-1EFA-FA09-6D3C-6052CF197D13}"/>
                </a:ext>
              </a:extLst>
            </p:cNvPr>
            <p:cNvSpPr/>
            <p:nvPr userDrawn="1"/>
          </p:nvSpPr>
          <p:spPr>
            <a:xfrm>
              <a:off x="8468219" y="508001"/>
              <a:ext cx="61912" cy="63499"/>
            </a:xfrm>
            <a:prstGeom prst="ellipse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</p:grpSp>
    </p:spTree>
    <p:extLst>
      <p:ext uri="{BB962C8B-B14F-4D97-AF65-F5344CB8AC3E}">
        <p14:creationId xmlns:p14="http://schemas.microsoft.com/office/powerpoint/2010/main" val="35979612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1003" userDrawn="1">
          <p15:clr>
            <a:srgbClr val="FBAE40"/>
          </p15:clr>
        </p15:guide>
        <p15:guide id="4" orient="horz" pos="1298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5E8035F4-43BB-C243-B97B-0291DF4C3056}"/>
              </a:ext>
            </a:extLst>
          </p:cNvPr>
          <p:cNvSpPr txBox="1"/>
          <p:nvPr userDrawn="1"/>
        </p:nvSpPr>
        <p:spPr>
          <a:xfrm>
            <a:off x="400617" y="421886"/>
            <a:ext cx="10293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2"/>
                </a:solidFill>
                <a:latin typeface="+mj-lt"/>
              </a:rPr>
              <a:t>yourlogo.</a:t>
            </a:r>
            <a:endParaRPr lang="en-IN" sz="12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DBB5907-019B-E4CC-4EAB-1F829E62DC08}"/>
              </a:ext>
            </a:extLst>
          </p:cNvPr>
          <p:cNvGrpSpPr/>
          <p:nvPr userDrawn="1"/>
        </p:nvGrpSpPr>
        <p:grpSpPr>
          <a:xfrm>
            <a:off x="398234" y="6284686"/>
            <a:ext cx="8283566" cy="219291"/>
            <a:chOff x="530979" y="6183085"/>
            <a:chExt cx="11044754" cy="219291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6FBB286-2A7E-E138-E992-A3019032AAF8}"/>
                </a:ext>
              </a:extLst>
            </p:cNvPr>
            <p:cNvSpPr txBox="1"/>
            <p:nvPr/>
          </p:nvSpPr>
          <p:spPr>
            <a:xfrm>
              <a:off x="530979" y="6183085"/>
              <a:ext cx="1372465" cy="2192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25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Roboto" panose="02000000000000000000" pitchFamily="2" charset="0"/>
                </a:rPr>
                <a:t>Company Name</a:t>
              </a:r>
              <a:endParaRPr lang="en-IN" sz="825" dirty="0">
                <a:solidFill>
                  <a:schemeClr val="bg1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7228A7DA-EB7F-54A7-5965-F85F3B53B64C}"/>
                </a:ext>
              </a:extLst>
            </p:cNvPr>
            <p:cNvCxnSpPr>
              <a:cxnSpLocks/>
            </p:cNvCxnSpPr>
            <p:nvPr/>
          </p:nvCxnSpPr>
          <p:spPr>
            <a:xfrm>
              <a:off x="1903444" y="6312939"/>
              <a:ext cx="9672289" cy="190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846F5242-7ACF-76F1-8436-00F299C6CE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05243" y="1525742"/>
            <a:ext cx="2347756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en-IN" sz="2100">
                <a:solidFill>
                  <a:schemeClr val="accent1"/>
                </a:solidFill>
                <a:ea typeface="+mn-ea"/>
                <a:cs typeface="+mn-cs"/>
              </a:defRPr>
            </a:lvl1pPr>
          </a:lstStyle>
          <a:p>
            <a:r>
              <a:rPr lang="en-US" sz="2100" dirty="0">
                <a:solidFill>
                  <a:schemeClr val="accent1"/>
                </a:solidFill>
                <a:latin typeface="+mj-lt"/>
              </a:rPr>
              <a:t>Business </a:t>
            </a:r>
            <a:r>
              <a:rPr lang="en-US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Model Canvas</a:t>
            </a:r>
            <a:endParaRPr lang="en-IN" sz="2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4D74B9C-A8F1-2530-DBA2-10E6EDEE895B}"/>
              </a:ext>
            </a:extLst>
          </p:cNvPr>
          <p:cNvGrpSpPr/>
          <p:nvPr userDrawn="1"/>
        </p:nvGrpSpPr>
        <p:grpSpPr>
          <a:xfrm>
            <a:off x="8468219" y="475791"/>
            <a:ext cx="207866" cy="113785"/>
            <a:chOff x="8468219" y="475791"/>
            <a:chExt cx="207866" cy="113785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C9A2042D-3FE3-83F9-B5F0-C7D9DAD14F4A}"/>
                </a:ext>
              </a:extLst>
            </p:cNvPr>
            <p:cNvSpPr/>
            <p:nvPr userDrawn="1"/>
          </p:nvSpPr>
          <p:spPr>
            <a:xfrm>
              <a:off x="8565143" y="475791"/>
              <a:ext cx="110942" cy="11378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>
                <a:solidFill>
                  <a:schemeClr val="accent1"/>
                </a:solidFill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ED08AA3E-13B2-D22E-CD2D-A8A5BC2D8DA8}"/>
                </a:ext>
              </a:extLst>
            </p:cNvPr>
            <p:cNvSpPr/>
            <p:nvPr userDrawn="1"/>
          </p:nvSpPr>
          <p:spPr>
            <a:xfrm>
              <a:off x="8468219" y="508001"/>
              <a:ext cx="61912" cy="63499"/>
            </a:xfrm>
            <a:prstGeom prst="ellipse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</p:grpSp>
    </p:spTree>
    <p:extLst>
      <p:ext uri="{BB962C8B-B14F-4D97-AF65-F5344CB8AC3E}">
        <p14:creationId xmlns:p14="http://schemas.microsoft.com/office/powerpoint/2010/main" val="11340555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1003" userDrawn="1">
          <p15:clr>
            <a:srgbClr val="FBAE40"/>
          </p15:clr>
        </p15:guide>
        <p15:guide id="4" orient="horz" pos="1298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67BF526-5640-6EAD-A9F0-5CD9C4105A3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07269" y="2581359"/>
            <a:ext cx="3564731" cy="1472751"/>
          </a:xfrm>
          <a:custGeom>
            <a:avLst/>
            <a:gdLst>
              <a:gd name="connsiteX0" fmla="*/ 0 w 4752975"/>
              <a:gd name="connsiteY0" fmla="*/ 0 h 1996823"/>
              <a:gd name="connsiteX1" fmla="*/ 4752975 w 4752975"/>
              <a:gd name="connsiteY1" fmla="*/ 0 h 1996823"/>
              <a:gd name="connsiteX2" fmla="*/ 4752975 w 4752975"/>
              <a:gd name="connsiteY2" fmla="*/ 1996823 h 1996823"/>
              <a:gd name="connsiteX3" fmla="*/ 0 w 4752975"/>
              <a:gd name="connsiteY3" fmla="*/ 1996823 h 1996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52975" h="1996823">
                <a:moveTo>
                  <a:pt x="0" y="0"/>
                </a:moveTo>
                <a:lnTo>
                  <a:pt x="4752975" y="0"/>
                </a:lnTo>
                <a:lnTo>
                  <a:pt x="4752975" y="1996823"/>
                </a:lnTo>
                <a:lnTo>
                  <a:pt x="0" y="199682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N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3BE2DC1-EDD7-81A5-E841-9E98E4A60F70}"/>
              </a:ext>
            </a:extLst>
          </p:cNvPr>
          <p:cNvSpPr txBox="1"/>
          <p:nvPr userDrawn="1"/>
        </p:nvSpPr>
        <p:spPr>
          <a:xfrm>
            <a:off x="400617" y="421886"/>
            <a:ext cx="10293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2"/>
                </a:solidFill>
                <a:latin typeface="+mj-lt"/>
              </a:rPr>
              <a:t>yourlogo.</a:t>
            </a:r>
            <a:endParaRPr lang="en-IN" sz="12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4B5F735-D57C-8276-6F93-1CF87D01B334}"/>
              </a:ext>
            </a:extLst>
          </p:cNvPr>
          <p:cNvGrpSpPr/>
          <p:nvPr userDrawn="1"/>
        </p:nvGrpSpPr>
        <p:grpSpPr>
          <a:xfrm>
            <a:off x="398234" y="6284686"/>
            <a:ext cx="8283566" cy="219291"/>
            <a:chOff x="530979" y="6183085"/>
            <a:chExt cx="11044754" cy="219291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8C2F334-545C-0E1C-BF70-C7370F0670B7}"/>
                </a:ext>
              </a:extLst>
            </p:cNvPr>
            <p:cNvSpPr txBox="1"/>
            <p:nvPr/>
          </p:nvSpPr>
          <p:spPr>
            <a:xfrm>
              <a:off x="530979" y="6183085"/>
              <a:ext cx="1372465" cy="2192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25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Roboto" panose="02000000000000000000" pitchFamily="2" charset="0"/>
                </a:rPr>
                <a:t>Company Name</a:t>
              </a:r>
              <a:endParaRPr lang="en-IN" sz="825" dirty="0">
                <a:solidFill>
                  <a:schemeClr val="bg1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3A7031E5-EFCB-551A-8AED-0D880BC92152}"/>
                </a:ext>
              </a:extLst>
            </p:cNvPr>
            <p:cNvCxnSpPr>
              <a:cxnSpLocks/>
            </p:cNvCxnSpPr>
            <p:nvPr/>
          </p:nvCxnSpPr>
          <p:spPr>
            <a:xfrm>
              <a:off x="1903444" y="6312939"/>
              <a:ext cx="9672289" cy="190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7CB47DD5-BC2E-7D31-7A75-0E13885533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7150" y="1526227"/>
            <a:ext cx="3064787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en-IN" sz="2100">
                <a:solidFill>
                  <a:schemeClr val="accent1"/>
                </a:solidFill>
                <a:ea typeface="+mn-ea"/>
                <a:cs typeface="+mn-cs"/>
              </a:defRPr>
            </a:lvl1pPr>
          </a:lstStyle>
          <a:p>
            <a:r>
              <a:rPr lang="en-US" sz="2100" dirty="0">
                <a:solidFill>
                  <a:schemeClr val="accent1"/>
                </a:solidFill>
                <a:latin typeface="+mj-lt"/>
              </a:rPr>
              <a:t>Sales and </a:t>
            </a:r>
            <a:r>
              <a:rPr lang="en-US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Marketing Strategy</a:t>
            </a:r>
            <a:endParaRPr lang="en-IN" sz="2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0651D92-89FB-8058-078B-89B584231BED}"/>
              </a:ext>
            </a:extLst>
          </p:cNvPr>
          <p:cNvGrpSpPr/>
          <p:nvPr userDrawn="1"/>
        </p:nvGrpSpPr>
        <p:grpSpPr>
          <a:xfrm>
            <a:off x="8468219" y="475791"/>
            <a:ext cx="207866" cy="113785"/>
            <a:chOff x="8468219" y="475791"/>
            <a:chExt cx="207866" cy="113785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A7650DCE-B7E4-47FB-BBF7-A298197E43D9}"/>
                </a:ext>
              </a:extLst>
            </p:cNvPr>
            <p:cNvSpPr/>
            <p:nvPr userDrawn="1"/>
          </p:nvSpPr>
          <p:spPr>
            <a:xfrm>
              <a:off x="8565143" y="475791"/>
              <a:ext cx="110942" cy="11378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>
                <a:solidFill>
                  <a:schemeClr val="accent1"/>
                </a:solidFill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F4113564-BDEC-27B8-258D-F8F420AF1EAE}"/>
                </a:ext>
              </a:extLst>
            </p:cNvPr>
            <p:cNvSpPr/>
            <p:nvPr userDrawn="1"/>
          </p:nvSpPr>
          <p:spPr>
            <a:xfrm>
              <a:off x="8468219" y="508001"/>
              <a:ext cx="61912" cy="63499"/>
            </a:xfrm>
            <a:prstGeom prst="ellipse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</p:grpSp>
      <p:sp>
        <p:nvSpPr>
          <p:cNvPr id="19" name="Text Placeholder 16">
            <a:extLst>
              <a:ext uri="{FF2B5EF4-FFF2-40B4-BE49-F238E27FC236}">
                <a16:creationId xmlns:a16="http://schemas.microsoft.com/office/drawing/2014/main" id="{07C864AC-1365-A725-E04E-128EB4A7F2B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44772" y="4420461"/>
            <a:ext cx="1198366" cy="255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>
              <a:lnSpc>
                <a:spcPts val="1350"/>
              </a:lnSpc>
              <a:buNone/>
              <a:defRPr lang="en-US" sz="900" b="1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defRPr>
            </a:lvl1pPr>
            <a:lvl5pPr>
              <a:defRPr lang="en-IN" dirty="0"/>
            </a:lvl5pPr>
          </a:lstStyle>
          <a:p>
            <a:pPr>
              <a:lnSpc>
                <a:spcPts val="1350"/>
              </a:lnSpc>
            </a:pPr>
            <a:r>
              <a:rPr lang="en-IN" sz="9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Add Your Text Here</a:t>
            </a:r>
          </a:p>
        </p:txBody>
      </p:sp>
      <p:sp>
        <p:nvSpPr>
          <p:cNvPr id="20" name="Text Placeholder 16">
            <a:extLst>
              <a:ext uri="{FF2B5EF4-FFF2-40B4-BE49-F238E27FC236}">
                <a16:creationId xmlns:a16="http://schemas.microsoft.com/office/drawing/2014/main" id="{5881144B-6148-322D-7F4F-621EB072C95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314805" y="2545464"/>
            <a:ext cx="1222654" cy="255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>
              <a:lnSpc>
                <a:spcPts val="1350"/>
              </a:lnSpc>
              <a:buNone/>
              <a:defRPr lang="en-US" sz="900" b="1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defRPr>
            </a:lvl1pPr>
            <a:lvl5pPr>
              <a:defRPr lang="en-IN" dirty="0"/>
            </a:lvl5pPr>
          </a:lstStyle>
          <a:p>
            <a:pPr>
              <a:lnSpc>
                <a:spcPts val="1350"/>
              </a:lnSpc>
            </a:pPr>
            <a:r>
              <a:rPr lang="en-IN" sz="9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Add Your Text Here</a:t>
            </a:r>
          </a:p>
        </p:txBody>
      </p:sp>
      <p:sp>
        <p:nvSpPr>
          <p:cNvPr id="21" name="Text Placeholder 16">
            <a:extLst>
              <a:ext uri="{FF2B5EF4-FFF2-40B4-BE49-F238E27FC236}">
                <a16:creationId xmlns:a16="http://schemas.microsoft.com/office/drawing/2014/main" id="{CF3E9436-9AD9-4534-97DE-7077326D577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314805" y="3069339"/>
            <a:ext cx="1191698" cy="255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>
              <a:lnSpc>
                <a:spcPts val="1350"/>
              </a:lnSpc>
              <a:buNone/>
              <a:defRPr lang="en-US" sz="900" b="1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defRPr>
            </a:lvl1pPr>
            <a:lvl5pPr>
              <a:defRPr lang="en-IN" dirty="0"/>
            </a:lvl5pPr>
          </a:lstStyle>
          <a:p>
            <a:pPr>
              <a:lnSpc>
                <a:spcPts val="1350"/>
              </a:lnSpc>
            </a:pPr>
            <a:r>
              <a:rPr lang="en-IN" sz="9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Add Your Text Here</a:t>
            </a:r>
          </a:p>
        </p:txBody>
      </p:sp>
      <p:sp>
        <p:nvSpPr>
          <p:cNvPr id="22" name="Text Placeholder 16">
            <a:extLst>
              <a:ext uri="{FF2B5EF4-FFF2-40B4-BE49-F238E27FC236}">
                <a16:creationId xmlns:a16="http://schemas.microsoft.com/office/drawing/2014/main" id="{3BA79DFA-D492-8AD4-D276-AB3C8DDB4C9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314805" y="3586070"/>
            <a:ext cx="1191698" cy="255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>
              <a:lnSpc>
                <a:spcPts val="1350"/>
              </a:lnSpc>
              <a:buNone/>
              <a:defRPr lang="en-US" sz="900" b="1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defRPr>
            </a:lvl1pPr>
            <a:lvl5pPr>
              <a:defRPr lang="en-IN" dirty="0"/>
            </a:lvl5pPr>
          </a:lstStyle>
          <a:p>
            <a:pPr>
              <a:lnSpc>
                <a:spcPts val="1350"/>
              </a:lnSpc>
            </a:pPr>
            <a:r>
              <a:rPr lang="en-IN" sz="9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Add Your Text Here</a:t>
            </a:r>
          </a:p>
        </p:txBody>
      </p:sp>
      <p:sp>
        <p:nvSpPr>
          <p:cNvPr id="23" name="Text Placeholder 16">
            <a:extLst>
              <a:ext uri="{FF2B5EF4-FFF2-40B4-BE49-F238E27FC236}">
                <a16:creationId xmlns:a16="http://schemas.microsoft.com/office/drawing/2014/main" id="{F4E15F94-9610-780D-DB7F-23014FE4AA8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314805" y="4069465"/>
            <a:ext cx="1232178" cy="255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>
              <a:lnSpc>
                <a:spcPts val="1350"/>
              </a:lnSpc>
              <a:buNone/>
              <a:defRPr lang="en-US" sz="900" b="1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defRPr>
            </a:lvl1pPr>
            <a:lvl5pPr>
              <a:defRPr lang="en-IN" dirty="0"/>
            </a:lvl5pPr>
          </a:lstStyle>
          <a:p>
            <a:pPr>
              <a:lnSpc>
                <a:spcPts val="1350"/>
              </a:lnSpc>
            </a:pPr>
            <a:r>
              <a:rPr lang="en-IN" sz="9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Add Your Text Here</a:t>
            </a:r>
          </a:p>
        </p:txBody>
      </p:sp>
      <p:sp>
        <p:nvSpPr>
          <p:cNvPr id="24" name="Text Placeholder 16">
            <a:extLst>
              <a:ext uri="{FF2B5EF4-FFF2-40B4-BE49-F238E27FC236}">
                <a16:creationId xmlns:a16="http://schemas.microsoft.com/office/drawing/2014/main" id="{4BB1EFF8-8268-8D2E-67EB-9775C739F28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314805" y="4662397"/>
            <a:ext cx="1196459" cy="255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>
              <a:lnSpc>
                <a:spcPts val="1350"/>
              </a:lnSpc>
              <a:buNone/>
              <a:defRPr lang="en-US" sz="900" b="1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defRPr>
            </a:lvl1pPr>
            <a:lvl5pPr>
              <a:defRPr lang="en-IN" dirty="0"/>
            </a:lvl5pPr>
          </a:lstStyle>
          <a:p>
            <a:pPr>
              <a:lnSpc>
                <a:spcPts val="1350"/>
              </a:lnSpc>
            </a:pPr>
            <a:r>
              <a:rPr lang="en-IN" sz="9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28722172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37">
          <p15:clr>
            <a:srgbClr val="FBAE40"/>
          </p15:clr>
        </p15:guide>
        <p15:guide id="2" pos="3402" userDrawn="1">
          <p15:clr>
            <a:srgbClr val="FBAE40"/>
          </p15:clr>
        </p15:guide>
        <p15:guide id="3" pos="2980" userDrawn="1">
          <p15:clr>
            <a:srgbClr val="FBAE40"/>
          </p15:clr>
        </p15:guide>
        <p15:guide id="4" orient="horz" pos="1003" userDrawn="1">
          <p15:clr>
            <a:srgbClr val="FBAE40"/>
          </p15:clr>
        </p15:guide>
        <p15:guide id="5" orient="horz" pos="1298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4644720-B502-FE9C-C40F-1875B2408161}"/>
              </a:ext>
            </a:extLst>
          </p:cNvPr>
          <p:cNvSpPr txBox="1"/>
          <p:nvPr userDrawn="1"/>
        </p:nvSpPr>
        <p:spPr>
          <a:xfrm>
            <a:off x="400617" y="421886"/>
            <a:ext cx="10293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2"/>
                </a:solidFill>
                <a:latin typeface="+mj-lt"/>
              </a:rPr>
              <a:t>yourlogo.</a:t>
            </a:r>
            <a:endParaRPr lang="en-IN" sz="12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CA9C2F3-81B7-A0F7-EF7E-EF8EFC1ABF9C}"/>
              </a:ext>
            </a:extLst>
          </p:cNvPr>
          <p:cNvGrpSpPr/>
          <p:nvPr userDrawn="1"/>
        </p:nvGrpSpPr>
        <p:grpSpPr>
          <a:xfrm>
            <a:off x="398234" y="6284686"/>
            <a:ext cx="8283566" cy="219291"/>
            <a:chOff x="530979" y="6183085"/>
            <a:chExt cx="11044754" cy="219291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4BF8942-B91E-D64F-B056-39CB81BEBFF9}"/>
                </a:ext>
              </a:extLst>
            </p:cNvPr>
            <p:cNvSpPr txBox="1"/>
            <p:nvPr/>
          </p:nvSpPr>
          <p:spPr>
            <a:xfrm>
              <a:off x="530979" y="6183085"/>
              <a:ext cx="1372465" cy="2192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25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Roboto" panose="02000000000000000000" pitchFamily="2" charset="0"/>
                </a:rPr>
                <a:t>Company Name</a:t>
              </a:r>
              <a:endParaRPr lang="en-IN" sz="825" dirty="0">
                <a:solidFill>
                  <a:schemeClr val="bg1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97902927-FBE8-2748-12A8-F868DF0C9B9A}"/>
                </a:ext>
              </a:extLst>
            </p:cNvPr>
            <p:cNvCxnSpPr>
              <a:cxnSpLocks/>
            </p:cNvCxnSpPr>
            <p:nvPr/>
          </p:nvCxnSpPr>
          <p:spPr>
            <a:xfrm>
              <a:off x="1903444" y="6312939"/>
              <a:ext cx="9672289" cy="190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DD055820-1A6E-CB9E-AD5C-3CA86CA930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30113" y="1520116"/>
            <a:ext cx="2649854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en-IN" sz="2100">
                <a:solidFill>
                  <a:schemeClr val="accent1"/>
                </a:solidFill>
                <a:ea typeface="+mn-ea"/>
                <a:cs typeface="+mn-cs"/>
              </a:defRPr>
            </a:lvl1pPr>
          </a:lstStyle>
          <a:p>
            <a:r>
              <a:rPr lang="en-US" sz="2100" dirty="0">
                <a:solidFill>
                  <a:schemeClr val="accent1"/>
                </a:solidFill>
                <a:latin typeface="+mj-lt"/>
              </a:rPr>
              <a:t>Sales</a:t>
            </a:r>
            <a:r>
              <a:rPr lang="en-US" sz="2100" dirty="0">
                <a:solidFill>
                  <a:srgbClr val="136FDF"/>
                </a:solidFill>
                <a:latin typeface="+mj-lt"/>
              </a:rPr>
              <a:t> </a:t>
            </a:r>
            <a:r>
              <a:rPr lang="en-US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Milestones</a:t>
            </a:r>
            <a:endParaRPr lang="en-IN" sz="2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CA10F4D-F6F9-E161-A7CA-9FBF7E29782D}"/>
              </a:ext>
            </a:extLst>
          </p:cNvPr>
          <p:cNvGrpSpPr/>
          <p:nvPr userDrawn="1"/>
        </p:nvGrpSpPr>
        <p:grpSpPr>
          <a:xfrm>
            <a:off x="8468219" y="475791"/>
            <a:ext cx="207866" cy="113785"/>
            <a:chOff x="8468219" y="475791"/>
            <a:chExt cx="207866" cy="113785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D6FC6911-854A-260C-6F18-88A62FEB92D0}"/>
                </a:ext>
              </a:extLst>
            </p:cNvPr>
            <p:cNvSpPr/>
            <p:nvPr userDrawn="1"/>
          </p:nvSpPr>
          <p:spPr>
            <a:xfrm>
              <a:off x="8565143" y="475791"/>
              <a:ext cx="110942" cy="11378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>
                <a:solidFill>
                  <a:schemeClr val="accent1"/>
                </a:solidFill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D326D673-F5A6-4FE8-9862-B179854E9F88}"/>
                </a:ext>
              </a:extLst>
            </p:cNvPr>
            <p:cNvSpPr/>
            <p:nvPr userDrawn="1"/>
          </p:nvSpPr>
          <p:spPr>
            <a:xfrm>
              <a:off x="8468219" y="508001"/>
              <a:ext cx="61912" cy="63499"/>
            </a:xfrm>
            <a:prstGeom prst="ellipse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</p:grpSp>
    </p:spTree>
    <p:extLst>
      <p:ext uri="{BB962C8B-B14F-4D97-AF65-F5344CB8AC3E}">
        <p14:creationId xmlns:p14="http://schemas.microsoft.com/office/powerpoint/2010/main" val="4376237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1003" userDrawn="1">
          <p15:clr>
            <a:srgbClr val="FBAE40"/>
          </p15:clr>
        </p15:guide>
        <p15:guide id="4" orient="horz" pos="1298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0794E566-AE91-7C83-1506-1A0E2610BF4A}"/>
              </a:ext>
            </a:extLst>
          </p:cNvPr>
          <p:cNvSpPr txBox="1"/>
          <p:nvPr userDrawn="1"/>
        </p:nvSpPr>
        <p:spPr>
          <a:xfrm>
            <a:off x="400617" y="421886"/>
            <a:ext cx="10293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2"/>
                </a:solidFill>
                <a:latin typeface="+mj-lt"/>
              </a:rPr>
              <a:t>yourlogo.</a:t>
            </a:r>
            <a:endParaRPr lang="en-IN" sz="12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5811796-6D1B-A9B1-6479-7D9C55948F38}"/>
              </a:ext>
            </a:extLst>
          </p:cNvPr>
          <p:cNvGrpSpPr/>
          <p:nvPr userDrawn="1"/>
        </p:nvGrpSpPr>
        <p:grpSpPr>
          <a:xfrm>
            <a:off x="398234" y="6284686"/>
            <a:ext cx="8283566" cy="219291"/>
            <a:chOff x="530979" y="6183085"/>
            <a:chExt cx="11044754" cy="219291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9A800F4-13D9-7115-7C46-C3250551A6C7}"/>
                </a:ext>
              </a:extLst>
            </p:cNvPr>
            <p:cNvSpPr txBox="1"/>
            <p:nvPr/>
          </p:nvSpPr>
          <p:spPr>
            <a:xfrm>
              <a:off x="530979" y="6183085"/>
              <a:ext cx="1372465" cy="2192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25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Roboto" panose="02000000000000000000" pitchFamily="2" charset="0"/>
                </a:rPr>
                <a:t>Company Name</a:t>
              </a:r>
              <a:endParaRPr lang="en-IN" sz="825" dirty="0">
                <a:solidFill>
                  <a:schemeClr val="bg1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EC1695F7-6033-22C4-D2E2-B81B9A071FE8}"/>
                </a:ext>
              </a:extLst>
            </p:cNvPr>
            <p:cNvCxnSpPr>
              <a:cxnSpLocks/>
            </p:cNvCxnSpPr>
            <p:nvPr/>
          </p:nvCxnSpPr>
          <p:spPr>
            <a:xfrm>
              <a:off x="1903444" y="6312939"/>
              <a:ext cx="9672289" cy="190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4D41CEBF-5261-611A-CD5F-C35FD5EEA56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2022" y="1531537"/>
            <a:ext cx="3342797" cy="383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en-IN" sz="2100">
                <a:solidFill>
                  <a:schemeClr val="accent1"/>
                </a:solidFill>
                <a:ea typeface="+mn-ea"/>
                <a:cs typeface="+mn-cs"/>
              </a:defRPr>
            </a:lvl1pPr>
          </a:lstStyle>
          <a:p>
            <a:r>
              <a:rPr lang="en-US" sz="2100" dirty="0">
                <a:solidFill>
                  <a:schemeClr val="accent1"/>
                </a:solidFill>
                <a:latin typeface="+mj-lt"/>
              </a:rPr>
              <a:t>Financial</a:t>
            </a:r>
            <a:r>
              <a:rPr lang="en-US" sz="2100" dirty="0">
                <a:solidFill>
                  <a:srgbClr val="136FDF"/>
                </a:solidFill>
                <a:latin typeface="+mj-lt"/>
              </a:rPr>
              <a:t> </a:t>
            </a:r>
            <a:r>
              <a:rPr lang="en-US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Projections</a:t>
            </a:r>
            <a:endParaRPr lang="en-IN" sz="2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7F0BF37-6FE1-6647-71B8-D81F6B0B3DAA}"/>
              </a:ext>
            </a:extLst>
          </p:cNvPr>
          <p:cNvGrpSpPr/>
          <p:nvPr userDrawn="1"/>
        </p:nvGrpSpPr>
        <p:grpSpPr>
          <a:xfrm>
            <a:off x="8468219" y="475791"/>
            <a:ext cx="207866" cy="113785"/>
            <a:chOff x="8468219" y="475791"/>
            <a:chExt cx="207866" cy="113785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CAB224E3-B457-B0ED-7C2C-E7E0B24EF487}"/>
                </a:ext>
              </a:extLst>
            </p:cNvPr>
            <p:cNvSpPr/>
            <p:nvPr userDrawn="1"/>
          </p:nvSpPr>
          <p:spPr>
            <a:xfrm>
              <a:off x="8565143" y="475791"/>
              <a:ext cx="110942" cy="11378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>
                <a:solidFill>
                  <a:schemeClr val="accent1"/>
                </a:solidFill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A2D3CF04-A834-9262-EE1B-38913B914F7B}"/>
                </a:ext>
              </a:extLst>
            </p:cNvPr>
            <p:cNvSpPr/>
            <p:nvPr userDrawn="1"/>
          </p:nvSpPr>
          <p:spPr>
            <a:xfrm>
              <a:off x="8468219" y="508001"/>
              <a:ext cx="61912" cy="63499"/>
            </a:xfrm>
            <a:prstGeom prst="ellipse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</p:grpSp>
      <p:sp>
        <p:nvSpPr>
          <p:cNvPr id="11" name="Text Placeholder 16">
            <a:extLst>
              <a:ext uri="{FF2B5EF4-FFF2-40B4-BE49-F238E27FC236}">
                <a16:creationId xmlns:a16="http://schemas.microsoft.com/office/drawing/2014/main" id="{9AB6658F-790B-9C84-230C-4AA1E1308E7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42378" y="2782955"/>
            <a:ext cx="1134072" cy="255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>
              <a:lnSpc>
                <a:spcPts val="1350"/>
              </a:lnSpc>
              <a:buNone/>
              <a:defRPr lang="en-US" sz="900" b="1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defRPr>
            </a:lvl1pPr>
            <a:lvl5pPr>
              <a:defRPr lang="en-IN" dirty="0"/>
            </a:lvl5pPr>
          </a:lstStyle>
          <a:p>
            <a:pPr>
              <a:lnSpc>
                <a:spcPts val="1350"/>
              </a:lnSpc>
            </a:pPr>
            <a:r>
              <a:rPr lang="en-IN" sz="9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Free Cash Flow</a:t>
            </a:r>
          </a:p>
        </p:txBody>
      </p:sp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7046C30C-73B2-9F18-9D69-E7266B72425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995863" y="2782956"/>
            <a:ext cx="976312" cy="255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>
              <a:lnSpc>
                <a:spcPts val="1350"/>
              </a:lnSpc>
              <a:buNone/>
              <a:defRPr lang="en-US" sz="900" b="1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defRPr>
            </a:lvl1pPr>
            <a:lvl5pPr>
              <a:defRPr lang="en-IN" dirty="0"/>
            </a:lvl5pPr>
          </a:lstStyle>
          <a:p>
            <a:pPr>
              <a:lnSpc>
                <a:spcPts val="1350"/>
              </a:lnSpc>
            </a:pPr>
            <a:r>
              <a:rPr lang="en-IN" sz="9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Cash Balance</a:t>
            </a:r>
          </a:p>
        </p:txBody>
      </p:sp>
    </p:spTree>
    <p:extLst>
      <p:ext uri="{BB962C8B-B14F-4D97-AF65-F5344CB8AC3E}">
        <p14:creationId xmlns:p14="http://schemas.microsoft.com/office/powerpoint/2010/main" val="20677702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1003" userDrawn="1">
          <p15:clr>
            <a:srgbClr val="FBAE40"/>
          </p15:clr>
        </p15:guide>
        <p15:guide id="4" orient="horz" pos="1298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96150BD8-FAF7-44AD-ACCE-4ADC7E24D6F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35869" y="3760387"/>
            <a:ext cx="914400" cy="878288"/>
          </a:xfrm>
          <a:custGeom>
            <a:avLst/>
            <a:gdLst>
              <a:gd name="connsiteX0" fmla="*/ 0 w 1219200"/>
              <a:gd name="connsiteY0" fmla="*/ 0 h 1190632"/>
              <a:gd name="connsiteX1" fmla="*/ 1219200 w 1219200"/>
              <a:gd name="connsiteY1" fmla="*/ 0 h 1190632"/>
              <a:gd name="connsiteX2" fmla="*/ 1219200 w 1219200"/>
              <a:gd name="connsiteY2" fmla="*/ 1190632 h 1190632"/>
              <a:gd name="connsiteX3" fmla="*/ 0 w 1219200"/>
              <a:gd name="connsiteY3" fmla="*/ 1190632 h 1190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" h="1190632">
                <a:moveTo>
                  <a:pt x="0" y="0"/>
                </a:moveTo>
                <a:lnTo>
                  <a:pt x="1219200" y="0"/>
                </a:lnTo>
                <a:lnTo>
                  <a:pt x="1219200" y="1190632"/>
                </a:lnTo>
                <a:lnTo>
                  <a:pt x="0" y="119063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N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85A87DD8-297F-5EFC-0D2F-FB4A34255CA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155156" y="3760387"/>
            <a:ext cx="914400" cy="878288"/>
          </a:xfrm>
          <a:custGeom>
            <a:avLst/>
            <a:gdLst>
              <a:gd name="connsiteX0" fmla="*/ 0 w 1219200"/>
              <a:gd name="connsiteY0" fmla="*/ 0 h 1190632"/>
              <a:gd name="connsiteX1" fmla="*/ 1219200 w 1219200"/>
              <a:gd name="connsiteY1" fmla="*/ 0 h 1190632"/>
              <a:gd name="connsiteX2" fmla="*/ 1219200 w 1219200"/>
              <a:gd name="connsiteY2" fmla="*/ 1190632 h 1190632"/>
              <a:gd name="connsiteX3" fmla="*/ 0 w 1219200"/>
              <a:gd name="connsiteY3" fmla="*/ 1190632 h 1190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" h="1190632">
                <a:moveTo>
                  <a:pt x="0" y="0"/>
                </a:moveTo>
                <a:lnTo>
                  <a:pt x="1219200" y="0"/>
                </a:lnTo>
                <a:lnTo>
                  <a:pt x="1219200" y="1190632"/>
                </a:lnTo>
                <a:lnTo>
                  <a:pt x="0" y="119063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N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27105159-78FE-0F29-E4CF-F8C43C427A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074444" y="3760387"/>
            <a:ext cx="914400" cy="878288"/>
          </a:xfrm>
          <a:custGeom>
            <a:avLst/>
            <a:gdLst>
              <a:gd name="connsiteX0" fmla="*/ 0 w 1219200"/>
              <a:gd name="connsiteY0" fmla="*/ 0 h 1190632"/>
              <a:gd name="connsiteX1" fmla="*/ 1219200 w 1219200"/>
              <a:gd name="connsiteY1" fmla="*/ 0 h 1190632"/>
              <a:gd name="connsiteX2" fmla="*/ 1219200 w 1219200"/>
              <a:gd name="connsiteY2" fmla="*/ 1190632 h 1190632"/>
              <a:gd name="connsiteX3" fmla="*/ 0 w 1219200"/>
              <a:gd name="connsiteY3" fmla="*/ 1190632 h 1190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" h="1190632">
                <a:moveTo>
                  <a:pt x="0" y="0"/>
                </a:moveTo>
                <a:lnTo>
                  <a:pt x="1219200" y="0"/>
                </a:lnTo>
                <a:lnTo>
                  <a:pt x="1219200" y="1190632"/>
                </a:lnTo>
                <a:lnTo>
                  <a:pt x="0" y="119063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N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DA511B1C-1768-4095-8B05-AED5C3B7283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993731" y="3760387"/>
            <a:ext cx="914400" cy="878288"/>
          </a:xfrm>
          <a:custGeom>
            <a:avLst/>
            <a:gdLst>
              <a:gd name="connsiteX0" fmla="*/ 0 w 1219200"/>
              <a:gd name="connsiteY0" fmla="*/ 0 h 1190632"/>
              <a:gd name="connsiteX1" fmla="*/ 1219200 w 1219200"/>
              <a:gd name="connsiteY1" fmla="*/ 0 h 1190632"/>
              <a:gd name="connsiteX2" fmla="*/ 1219200 w 1219200"/>
              <a:gd name="connsiteY2" fmla="*/ 1190632 h 1190632"/>
              <a:gd name="connsiteX3" fmla="*/ 0 w 1219200"/>
              <a:gd name="connsiteY3" fmla="*/ 1190632 h 1190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" h="1190632">
                <a:moveTo>
                  <a:pt x="0" y="0"/>
                </a:moveTo>
                <a:lnTo>
                  <a:pt x="1219200" y="0"/>
                </a:lnTo>
                <a:lnTo>
                  <a:pt x="1219200" y="1190632"/>
                </a:lnTo>
                <a:lnTo>
                  <a:pt x="0" y="119063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N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4E57F455-5DA3-6433-14F3-D309B311C4F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114800" y="2209800"/>
            <a:ext cx="914400" cy="892770"/>
          </a:xfrm>
          <a:custGeom>
            <a:avLst/>
            <a:gdLst>
              <a:gd name="connsiteX0" fmla="*/ 0 w 1219200"/>
              <a:gd name="connsiteY0" fmla="*/ 0 h 1190632"/>
              <a:gd name="connsiteX1" fmla="*/ 1219200 w 1219200"/>
              <a:gd name="connsiteY1" fmla="*/ 0 h 1190632"/>
              <a:gd name="connsiteX2" fmla="*/ 1219200 w 1219200"/>
              <a:gd name="connsiteY2" fmla="*/ 1190632 h 1190632"/>
              <a:gd name="connsiteX3" fmla="*/ 0 w 1219200"/>
              <a:gd name="connsiteY3" fmla="*/ 1190632 h 1190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" h="1190632">
                <a:moveTo>
                  <a:pt x="0" y="0"/>
                </a:moveTo>
                <a:lnTo>
                  <a:pt x="1219200" y="0"/>
                </a:lnTo>
                <a:lnTo>
                  <a:pt x="1219200" y="1190632"/>
                </a:lnTo>
                <a:lnTo>
                  <a:pt x="0" y="119063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N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9A3E13-77DC-760B-5E3C-94A0A760A54C}"/>
              </a:ext>
            </a:extLst>
          </p:cNvPr>
          <p:cNvSpPr txBox="1"/>
          <p:nvPr userDrawn="1"/>
        </p:nvSpPr>
        <p:spPr>
          <a:xfrm>
            <a:off x="400617" y="421886"/>
            <a:ext cx="10293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2"/>
                </a:solidFill>
                <a:latin typeface="+mj-lt"/>
              </a:rPr>
              <a:t>yourlogo.</a:t>
            </a:r>
            <a:endParaRPr lang="en-IN" sz="12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FA5376F-63D0-7CA9-BE42-3551FF9D156A}"/>
              </a:ext>
            </a:extLst>
          </p:cNvPr>
          <p:cNvGrpSpPr/>
          <p:nvPr userDrawn="1"/>
        </p:nvGrpSpPr>
        <p:grpSpPr>
          <a:xfrm>
            <a:off x="398234" y="6284686"/>
            <a:ext cx="8283566" cy="219291"/>
            <a:chOff x="530979" y="6183085"/>
            <a:chExt cx="11044754" cy="219291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04DF349-DDFD-AAC4-6C02-6BEBABDC9BC2}"/>
                </a:ext>
              </a:extLst>
            </p:cNvPr>
            <p:cNvSpPr txBox="1"/>
            <p:nvPr/>
          </p:nvSpPr>
          <p:spPr>
            <a:xfrm>
              <a:off x="530979" y="6183085"/>
              <a:ext cx="1372465" cy="2192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25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Roboto" panose="02000000000000000000" pitchFamily="2" charset="0"/>
                </a:rPr>
                <a:t>Company Name</a:t>
              </a:r>
              <a:endParaRPr lang="en-IN" sz="825" dirty="0">
                <a:solidFill>
                  <a:schemeClr val="bg1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91B4F0B9-CFA0-0638-106B-CE8A0DD6F81D}"/>
                </a:ext>
              </a:extLst>
            </p:cNvPr>
            <p:cNvCxnSpPr>
              <a:cxnSpLocks/>
            </p:cNvCxnSpPr>
            <p:nvPr/>
          </p:nvCxnSpPr>
          <p:spPr>
            <a:xfrm>
              <a:off x="1903444" y="6312939"/>
              <a:ext cx="9672289" cy="190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1E673983-967B-3C46-B3BC-6848359A2F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28963" y="1525272"/>
            <a:ext cx="2886075" cy="383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en-IN" sz="2100">
                <a:solidFill>
                  <a:schemeClr val="accent1"/>
                </a:solidFill>
                <a:ea typeface="+mn-ea"/>
                <a:cs typeface="+mn-cs"/>
              </a:defRPr>
            </a:lvl1pPr>
          </a:lstStyle>
          <a:p>
            <a:pPr algn="ctr"/>
            <a:r>
              <a:rPr lang="en-US" sz="2100" dirty="0">
                <a:solidFill>
                  <a:schemeClr val="accent1"/>
                </a:solidFill>
                <a:latin typeface="+mj-lt"/>
              </a:rPr>
              <a:t>Team</a:t>
            </a:r>
            <a:r>
              <a:rPr lang="en-US" sz="2100" dirty="0">
                <a:solidFill>
                  <a:srgbClr val="136FDF"/>
                </a:solidFill>
                <a:latin typeface="+mj-lt"/>
              </a:rPr>
              <a:t> </a:t>
            </a:r>
            <a:r>
              <a:rPr lang="en-US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Introduction</a:t>
            </a:r>
            <a:endParaRPr lang="en-IN" sz="2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73CA536-F13E-4AA7-A2D7-48ED1EE26042}"/>
              </a:ext>
            </a:extLst>
          </p:cNvPr>
          <p:cNvGrpSpPr/>
          <p:nvPr userDrawn="1"/>
        </p:nvGrpSpPr>
        <p:grpSpPr>
          <a:xfrm>
            <a:off x="8468219" y="475791"/>
            <a:ext cx="207866" cy="113785"/>
            <a:chOff x="8468219" y="475791"/>
            <a:chExt cx="207866" cy="113785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05613D26-32AB-3B85-1561-EC55D2DD6A00}"/>
                </a:ext>
              </a:extLst>
            </p:cNvPr>
            <p:cNvSpPr/>
            <p:nvPr userDrawn="1"/>
          </p:nvSpPr>
          <p:spPr>
            <a:xfrm>
              <a:off x="8565143" y="475791"/>
              <a:ext cx="110942" cy="11378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>
                <a:solidFill>
                  <a:schemeClr val="accent1"/>
                </a:solidFill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4D093284-B393-D1F0-6CCC-D26C1853D594}"/>
                </a:ext>
              </a:extLst>
            </p:cNvPr>
            <p:cNvSpPr/>
            <p:nvPr userDrawn="1"/>
          </p:nvSpPr>
          <p:spPr>
            <a:xfrm>
              <a:off x="8468219" y="508001"/>
              <a:ext cx="61912" cy="63499"/>
            </a:xfrm>
            <a:prstGeom prst="ellipse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</p:grpSp>
    </p:spTree>
    <p:extLst>
      <p:ext uri="{BB962C8B-B14F-4D97-AF65-F5344CB8AC3E}">
        <p14:creationId xmlns:p14="http://schemas.microsoft.com/office/powerpoint/2010/main" val="20902344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1003" userDrawn="1">
          <p15:clr>
            <a:srgbClr val="FBAE40"/>
          </p15:clr>
        </p15:guide>
        <p15:guide id="4" orient="horz" pos="1298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2BA5682-21FA-E631-91EA-74F7C911041C}"/>
              </a:ext>
            </a:extLst>
          </p:cNvPr>
          <p:cNvSpPr txBox="1"/>
          <p:nvPr userDrawn="1"/>
        </p:nvSpPr>
        <p:spPr>
          <a:xfrm>
            <a:off x="400617" y="421886"/>
            <a:ext cx="10293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2"/>
                </a:solidFill>
                <a:latin typeface="+mj-lt"/>
              </a:rPr>
              <a:t>yourlogo.</a:t>
            </a:r>
            <a:endParaRPr lang="en-IN" sz="12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FFED372-ED44-1A7D-874C-36754A78008E}"/>
              </a:ext>
            </a:extLst>
          </p:cNvPr>
          <p:cNvGrpSpPr/>
          <p:nvPr userDrawn="1"/>
        </p:nvGrpSpPr>
        <p:grpSpPr>
          <a:xfrm>
            <a:off x="398234" y="6284686"/>
            <a:ext cx="8283566" cy="219291"/>
            <a:chOff x="530979" y="6183085"/>
            <a:chExt cx="11044754" cy="219291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E649977-5433-FDB7-6D40-CB4FC2E57B80}"/>
                </a:ext>
              </a:extLst>
            </p:cNvPr>
            <p:cNvSpPr txBox="1"/>
            <p:nvPr/>
          </p:nvSpPr>
          <p:spPr>
            <a:xfrm>
              <a:off x="530979" y="6183085"/>
              <a:ext cx="1372465" cy="2192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25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Roboto" panose="02000000000000000000" pitchFamily="2" charset="0"/>
                </a:rPr>
                <a:t>Company Name</a:t>
              </a:r>
              <a:endParaRPr lang="en-IN" sz="825" dirty="0">
                <a:solidFill>
                  <a:schemeClr val="bg1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4C7BB627-2B85-F17C-335B-8CB17D81B4DD}"/>
                </a:ext>
              </a:extLst>
            </p:cNvPr>
            <p:cNvCxnSpPr>
              <a:cxnSpLocks/>
            </p:cNvCxnSpPr>
            <p:nvPr/>
          </p:nvCxnSpPr>
          <p:spPr>
            <a:xfrm>
              <a:off x="1903444" y="6312939"/>
              <a:ext cx="9672289" cy="190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2180B659-39A4-F638-264A-CF838940D5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70064" y="1523087"/>
            <a:ext cx="2403872" cy="383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en-IN" sz="2100">
                <a:solidFill>
                  <a:schemeClr val="accent1"/>
                </a:solidFill>
                <a:ea typeface="+mn-ea"/>
                <a:cs typeface="+mn-cs"/>
              </a:defRPr>
            </a:lvl1pPr>
          </a:lstStyle>
          <a:p>
            <a:pPr algn="ctr"/>
            <a:r>
              <a:rPr lang="en-US" sz="2100" dirty="0">
                <a:solidFill>
                  <a:schemeClr val="accent1"/>
                </a:solidFill>
                <a:latin typeface="+mj-lt"/>
              </a:rPr>
              <a:t>SWOT </a:t>
            </a:r>
            <a:r>
              <a:rPr lang="en-US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Analysis</a:t>
            </a:r>
            <a:endParaRPr lang="en-IN" sz="2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EAB62FA-4C2E-A6A9-2131-576DC8754330}"/>
              </a:ext>
            </a:extLst>
          </p:cNvPr>
          <p:cNvGrpSpPr/>
          <p:nvPr userDrawn="1"/>
        </p:nvGrpSpPr>
        <p:grpSpPr>
          <a:xfrm>
            <a:off x="8468219" y="475791"/>
            <a:ext cx="207866" cy="113785"/>
            <a:chOff x="8468219" y="475791"/>
            <a:chExt cx="207866" cy="113785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ACC5C2F2-7AF8-245C-31F9-3FB1A5B52F10}"/>
                </a:ext>
              </a:extLst>
            </p:cNvPr>
            <p:cNvSpPr/>
            <p:nvPr userDrawn="1"/>
          </p:nvSpPr>
          <p:spPr>
            <a:xfrm>
              <a:off x="8565143" y="475791"/>
              <a:ext cx="110942" cy="11378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>
                <a:solidFill>
                  <a:schemeClr val="accent1"/>
                </a:solidFill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570B9A2B-B9B9-6D4F-8516-16C93845BC37}"/>
                </a:ext>
              </a:extLst>
            </p:cNvPr>
            <p:cNvSpPr/>
            <p:nvPr userDrawn="1"/>
          </p:nvSpPr>
          <p:spPr>
            <a:xfrm>
              <a:off x="8468219" y="508001"/>
              <a:ext cx="61912" cy="63499"/>
            </a:xfrm>
            <a:prstGeom prst="ellipse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</p:grpSp>
    </p:spTree>
    <p:extLst>
      <p:ext uri="{BB962C8B-B14F-4D97-AF65-F5344CB8AC3E}">
        <p14:creationId xmlns:p14="http://schemas.microsoft.com/office/powerpoint/2010/main" val="19143803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1003" userDrawn="1">
          <p15:clr>
            <a:srgbClr val="FBAE40"/>
          </p15:clr>
        </p15:guide>
        <p15:guide id="4" orient="horz" pos="1298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1134423-2143-D0FE-0881-E4724858A480}"/>
              </a:ext>
            </a:extLst>
          </p:cNvPr>
          <p:cNvSpPr txBox="1"/>
          <p:nvPr userDrawn="1"/>
        </p:nvSpPr>
        <p:spPr>
          <a:xfrm>
            <a:off x="400617" y="421886"/>
            <a:ext cx="10293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2"/>
                </a:solidFill>
                <a:latin typeface="+mj-lt"/>
              </a:rPr>
              <a:t>yourlogo.</a:t>
            </a:r>
            <a:endParaRPr lang="en-IN" sz="12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9BA6B4A-44FE-6A86-40B5-4BD08EF1C03B}"/>
              </a:ext>
            </a:extLst>
          </p:cNvPr>
          <p:cNvGrpSpPr/>
          <p:nvPr userDrawn="1"/>
        </p:nvGrpSpPr>
        <p:grpSpPr>
          <a:xfrm>
            <a:off x="398234" y="6284686"/>
            <a:ext cx="8283566" cy="219291"/>
            <a:chOff x="530979" y="6183085"/>
            <a:chExt cx="11044754" cy="219291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92C13F1-8AE8-A2CF-FAB3-22FFCED82994}"/>
                </a:ext>
              </a:extLst>
            </p:cNvPr>
            <p:cNvSpPr txBox="1"/>
            <p:nvPr/>
          </p:nvSpPr>
          <p:spPr>
            <a:xfrm>
              <a:off x="530979" y="6183085"/>
              <a:ext cx="1372465" cy="2192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25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Roboto" panose="02000000000000000000" pitchFamily="2" charset="0"/>
                </a:rPr>
                <a:t>Company Name</a:t>
              </a:r>
              <a:endParaRPr lang="en-IN" sz="825" dirty="0">
                <a:solidFill>
                  <a:schemeClr val="bg1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ABAA5DF7-6C05-2F7C-3850-616B07AE63A2}"/>
                </a:ext>
              </a:extLst>
            </p:cNvPr>
            <p:cNvCxnSpPr>
              <a:cxnSpLocks/>
            </p:cNvCxnSpPr>
            <p:nvPr/>
          </p:nvCxnSpPr>
          <p:spPr>
            <a:xfrm>
              <a:off x="1903444" y="6312939"/>
              <a:ext cx="9672289" cy="190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7191E90E-3380-3A24-0D59-31854A1DA0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86088" y="1528330"/>
            <a:ext cx="3171825" cy="383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en-IN" sz="2100">
                <a:solidFill>
                  <a:schemeClr val="accent1"/>
                </a:solidFill>
                <a:ea typeface="+mn-ea"/>
                <a:cs typeface="+mn-cs"/>
              </a:defRPr>
            </a:lvl1pPr>
          </a:lstStyle>
          <a:p>
            <a:pPr algn="ctr"/>
            <a:r>
              <a:rPr lang="en-US" sz="2100" dirty="0">
                <a:solidFill>
                  <a:schemeClr val="accent1"/>
                </a:solidFill>
                <a:latin typeface="+mj-lt"/>
              </a:rPr>
              <a:t>Risk and </a:t>
            </a:r>
            <a:r>
              <a:rPr lang="en-US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Challenges</a:t>
            </a:r>
            <a:endParaRPr lang="en-IN" sz="2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71F71DF-EF68-F349-FD3F-CFA424010ADD}"/>
              </a:ext>
            </a:extLst>
          </p:cNvPr>
          <p:cNvGrpSpPr/>
          <p:nvPr userDrawn="1"/>
        </p:nvGrpSpPr>
        <p:grpSpPr>
          <a:xfrm>
            <a:off x="8468219" y="475791"/>
            <a:ext cx="207866" cy="113785"/>
            <a:chOff x="8468219" y="475791"/>
            <a:chExt cx="207866" cy="113785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6EF3B2D6-B76D-5E4F-FEB4-B8181C00A240}"/>
                </a:ext>
              </a:extLst>
            </p:cNvPr>
            <p:cNvSpPr/>
            <p:nvPr userDrawn="1"/>
          </p:nvSpPr>
          <p:spPr>
            <a:xfrm>
              <a:off x="8565143" y="475791"/>
              <a:ext cx="110942" cy="11378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>
                <a:solidFill>
                  <a:schemeClr val="accent1"/>
                </a:solidFill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6ECCE87B-8E3B-F074-1EB2-C7D278B1931D}"/>
                </a:ext>
              </a:extLst>
            </p:cNvPr>
            <p:cNvSpPr/>
            <p:nvPr userDrawn="1"/>
          </p:nvSpPr>
          <p:spPr>
            <a:xfrm>
              <a:off x="8468219" y="508001"/>
              <a:ext cx="61912" cy="63499"/>
            </a:xfrm>
            <a:prstGeom prst="ellipse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</p:grpSp>
    </p:spTree>
    <p:extLst>
      <p:ext uri="{BB962C8B-B14F-4D97-AF65-F5344CB8AC3E}">
        <p14:creationId xmlns:p14="http://schemas.microsoft.com/office/powerpoint/2010/main" val="21230229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1003" userDrawn="1">
          <p15:clr>
            <a:srgbClr val="FBAE40"/>
          </p15:clr>
        </p15:guide>
        <p15:guide id="4" orient="horz" pos="1298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FA05C913-4D41-8950-1DFF-EABCE9F3FD8D}"/>
              </a:ext>
            </a:extLst>
          </p:cNvPr>
          <p:cNvSpPr txBox="1"/>
          <p:nvPr userDrawn="1"/>
        </p:nvSpPr>
        <p:spPr>
          <a:xfrm>
            <a:off x="400617" y="421886"/>
            <a:ext cx="10293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2"/>
                </a:solidFill>
                <a:latin typeface="+mj-lt"/>
              </a:rPr>
              <a:t>yourlogo.</a:t>
            </a:r>
            <a:endParaRPr lang="en-IN" sz="12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40EF7B8-4B1F-998A-5F92-65610A024444}"/>
              </a:ext>
            </a:extLst>
          </p:cNvPr>
          <p:cNvGrpSpPr/>
          <p:nvPr userDrawn="1"/>
        </p:nvGrpSpPr>
        <p:grpSpPr>
          <a:xfrm>
            <a:off x="398234" y="6284686"/>
            <a:ext cx="8283566" cy="219291"/>
            <a:chOff x="530979" y="6183085"/>
            <a:chExt cx="11044754" cy="219291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5D50A86-E6BE-58D0-5B23-B7CEBB354D0D}"/>
                </a:ext>
              </a:extLst>
            </p:cNvPr>
            <p:cNvSpPr txBox="1"/>
            <p:nvPr/>
          </p:nvSpPr>
          <p:spPr>
            <a:xfrm>
              <a:off x="530979" y="6183085"/>
              <a:ext cx="1372465" cy="2192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25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Roboto" panose="02000000000000000000" pitchFamily="2" charset="0"/>
                </a:rPr>
                <a:t>Company Name</a:t>
              </a:r>
              <a:endParaRPr lang="en-IN" sz="825" dirty="0">
                <a:solidFill>
                  <a:schemeClr val="bg1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98341AC8-84C1-8755-DAFF-222551C97D6E}"/>
                </a:ext>
              </a:extLst>
            </p:cNvPr>
            <p:cNvCxnSpPr>
              <a:cxnSpLocks/>
            </p:cNvCxnSpPr>
            <p:nvPr/>
          </p:nvCxnSpPr>
          <p:spPr>
            <a:xfrm>
              <a:off x="1903444" y="6312939"/>
              <a:ext cx="9672289" cy="190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92C2A35C-5920-35B5-5B06-4085A65B3D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2975" y="1992206"/>
            <a:ext cx="2562225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en-IN" sz="2100">
                <a:solidFill>
                  <a:schemeClr val="accent1"/>
                </a:solidFill>
                <a:ea typeface="+mn-ea"/>
                <a:cs typeface="+mn-cs"/>
              </a:defRPr>
            </a:lvl1pPr>
          </a:lstStyle>
          <a:p>
            <a:r>
              <a:rPr lang="en-US" sz="2100" dirty="0">
                <a:solidFill>
                  <a:schemeClr val="accent1"/>
                </a:solidFill>
                <a:latin typeface="+mj-lt"/>
              </a:rPr>
              <a:t>Marketing and </a:t>
            </a:r>
            <a:r>
              <a:rPr lang="en-US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Sales Collateral</a:t>
            </a:r>
            <a:endParaRPr lang="en-IN" sz="2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E809484-065D-3266-1534-2E9A411CCA36}"/>
              </a:ext>
            </a:extLst>
          </p:cNvPr>
          <p:cNvGrpSpPr/>
          <p:nvPr userDrawn="1"/>
        </p:nvGrpSpPr>
        <p:grpSpPr>
          <a:xfrm>
            <a:off x="8468219" y="475791"/>
            <a:ext cx="207866" cy="113785"/>
            <a:chOff x="8468219" y="475791"/>
            <a:chExt cx="207866" cy="113785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712702D3-9897-FA4A-D516-425F2503828E}"/>
                </a:ext>
              </a:extLst>
            </p:cNvPr>
            <p:cNvSpPr/>
            <p:nvPr userDrawn="1"/>
          </p:nvSpPr>
          <p:spPr>
            <a:xfrm>
              <a:off x="8565143" y="475791"/>
              <a:ext cx="110942" cy="11378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>
                <a:solidFill>
                  <a:schemeClr val="accent1"/>
                </a:solidFill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7E7C160D-3D46-DC1C-9C9F-908935BCD00E}"/>
                </a:ext>
              </a:extLst>
            </p:cNvPr>
            <p:cNvSpPr/>
            <p:nvPr userDrawn="1"/>
          </p:nvSpPr>
          <p:spPr>
            <a:xfrm>
              <a:off x="8468219" y="508001"/>
              <a:ext cx="61912" cy="63499"/>
            </a:xfrm>
            <a:prstGeom prst="ellipse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</p:grp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A4EA542E-538C-EBF5-D1C4-38F8A59C05C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45843" y="4222183"/>
            <a:ext cx="1235395" cy="255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>
              <a:lnSpc>
                <a:spcPts val="1350"/>
              </a:lnSpc>
              <a:buNone/>
              <a:defRPr lang="en-US" sz="900" b="1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defRPr>
            </a:lvl1pPr>
            <a:lvl5pPr>
              <a:defRPr lang="en-IN" dirty="0"/>
            </a:lvl5pPr>
          </a:lstStyle>
          <a:p>
            <a:pPr>
              <a:lnSpc>
                <a:spcPts val="1350"/>
              </a:lnSpc>
            </a:pPr>
            <a:r>
              <a:rPr lang="en-IN" sz="9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33317699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1298" userDrawn="1">
          <p15:clr>
            <a:srgbClr val="FBAE40"/>
          </p15:clr>
        </p15:guide>
        <p15:guide id="4" orient="horz" pos="981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3FAC6C00-3ACB-3710-2328-EB96D927D67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37673" y="1853076"/>
            <a:ext cx="2283215" cy="3180170"/>
          </a:xfrm>
          <a:custGeom>
            <a:avLst/>
            <a:gdLst>
              <a:gd name="connsiteX0" fmla="*/ 0 w 3044287"/>
              <a:gd name="connsiteY0" fmla="*/ 0 h 4279900"/>
              <a:gd name="connsiteX1" fmla="*/ 3044287 w 3044287"/>
              <a:gd name="connsiteY1" fmla="*/ 0 h 4279900"/>
              <a:gd name="connsiteX2" fmla="*/ 3044287 w 3044287"/>
              <a:gd name="connsiteY2" fmla="*/ 4279900 h 4279900"/>
              <a:gd name="connsiteX3" fmla="*/ 0 w 3044287"/>
              <a:gd name="connsiteY3" fmla="*/ 4279900 h 427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4287" h="4279900">
                <a:moveTo>
                  <a:pt x="0" y="0"/>
                </a:moveTo>
                <a:lnTo>
                  <a:pt x="3044287" y="0"/>
                </a:lnTo>
                <a:lnTo>
                  <a:pt x="3044287" y="4279900"/>
                </a:lnTo>
                <a:lnTo>
                  <a:pt x="0" y="42799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N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7DB015-70FC-F61E-CCC4-DE9A5CF92E25}"/>
              </a:ext>
            </a:extLst>
          </p:cNvPr>
          <p:cNvSpPr txBox="1"/>
          <p:nvPr userDrawn="1"/>
        </p:nvSpPr>
        <p:spPr>
          <a:xfrm>
            <a:off x="400617" y="421886"/>
            <a:ext cx="10293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2"/>
                </a:solidFill>
                <a:latin typeface="+mj-lt"/>
              </a:rPr>
              <a:t>yourlogo.</a:t>
            </a:r>
            <a:endParaRPr lang="en-IN" sz="12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CB69A9A-5FFE-E9D4-1473-D2F0AF44BF8D}"/>
              </a:ext>
            </a:extLst>
          </p:cNvPr>
          <p:cNvGrpSpPr/>
          <p:nvPr userDrawn="1"/>
        </p:nvGrpSpPr>
        <p:grpSpPr>
          <a:xfrm>
            <a:off x="398234" y="6284686"/>
            <a:ext cx="8283566" cy="219291"/>
            <a:chOff x="530979" y="6183085"/>
            <a:chExt cx="11044754" cy="219291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F1E39BD-1B38-5D29-0388-103B7DFC12F6}"/>
                </a:ext>
              </a:extLst>
            </p:cNvPr>
            <p:cNvSpPr txBox="1"/>
            <p:nvPr/>
          </p:nvSpPr>
          <p:spPr>
            <a:xfrm>
              <a:off x="530979" y="6183085"/>
              <a:ext cx="1372465" cy="2192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25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Roboto" panose="02000000000000000000" pitchFamily="2" charset="0"/>
                </a:rPr>
                <a:t>Company Name</a:t>
              </a:r>
              <a:endParaRPr lang="en-IN" sz="825" dirty="0">
                <a:solidFill>
                  <a:schemeClr val="bg1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8285B4E-FBF1-9741-F0A6-D09151079D12}"/>
                </a:ext>
              </a:extLst>
            </p:cNvPr>
            <p:cNvCxnSpPr>
              <a:cxnSpLocks/>
            </p:cNvCxnSpPr>
            <p:nvPr/>
          </p:nvCxnSpPr>
          <p:spPr>
            <a:xfrm>
              <a:off x="1903444" y="6312939"/>
              <a:ext cx="9672289" cy="190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Title 8">
            <a:extLst>
              <a:ext uri="{FF2B5EF4-FFF2-40B4-BE49-F238E27FC236}">
                <a16:creationId xmlns:a16="http://schemas.microsoft.com/office/drawing/2014/main" id="{CBFD36FD-5180-2132-258E-A5071A39346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44028" y="2528075"/>
            <a:ext cx="46848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>
              <a:defRPr lang="en-IN" sz="6000">
                <a:solidFill>
                  <a:schemeClr val="accent1"/>
                </a:solidFill>
                <a:ea typeface="+mn-ea"/>
                <a:cs typeface="+mn-cs"/>
              </a:defRPr>
            </a:lvl1pPr>
          </a:lstStyle>
          <a:p>
            <a:r>
              <a:rPr lang="en-US" sz="6000" dirty="0">
                <a:solidFill>
                  <a:schemeClr val="accent1"/>
                </a:solidFill>
                <a:latin typeface="+mj-lt"/>
              </a:rPr>
              <a:t>thank</a:t>
            </a:r>
            <a:r>
              <a:rPr lang="en-US" sz="6000" dirty="0">
                <a:solidFill>
                  <a:srgbClr val="136FDF"/>
                </a:solidFill>
                <a:latin typeface="+mj-lt"/>
              </a:rPr>
              <a:t> </a:t>
            </a:r>
            <a:r>
              <a:rPr lang="en-US" sz="60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you!</a:t>
            </a:r>
            <a:endParaRPr lang="en-IN" sz="60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2A4FF125-9AF7-23B5-8201-1FCF32694E3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56041" y="3526415"/>
            <a:ext cx="4736813" cy="206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lang="en-US" sz="825" spc="938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sz="825" spc="938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Free Presentation Template</a:t>
            </a:r>
            <a:endParaRPr lang="en-IN" sz="825" spc="938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E4B8872-815A-D05D-13EC-B9572DE23D5C}"/>
              </a:ext>
            </a:extLst>
          </p:cNvPr>
          <p:cNvGrpSpPr/>
          <p:nvPr userDrawn="1"/>
        </p:nvGrpSpPr>
        <p:grpSpPr>
          <a:xfrm>
            <a:off x="8468219" y="475791"/>
            <a:ext cx="207866" cy="113785"/>
            <a:chOff x="8468219" y="475791"/>
            <a:chExt cx="207866" cy="113785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E13B05EE-A401-3B2C-2476-30C496EA509F}"/>
                </a:ext>
              </a:extLst>
            </p:cNvPr>
            <p:cNvSpPr/>
            <p:nvPr userDrawn="1"/>
          </p:nvSpPr>
          <p:spPr>
            <a:xfrm>
              <a:off x="8565143" y="475791"/>
              <a:ext cx="110942" cy="11378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>
                <a:solidFill>
                  <a:schemeClr val="accent1"/>
                </a:solidFill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9EE01AE0-6B62-E48B-EA7C-DF62D3C04A49}"/>
                </a:ext>
              </a:extLst>
            </p:cNvPr>
            <p:cNvSpPr/>
            <p:nvPr userDrawn="1"/>
          </p:nvSpPr>
          <p:spPr>
            <a:xfrm>
              <a:off x="8468219" y="508001"/>
              <a:ext cx="61912" cy="63499"/>
            </a:xfrm>
            <a:prstGeom prst="ellipse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</p:grpSp>
    </p:spTree>
    <p:extLst>
      <p:ext uri="{BB962C8B-B14F-4D97-AF65-F5344CB8AC3E}">
        <p14:creationId xmlns:p14="http://schemas.microsoft.com/office/powerpoint/2010/main" val="42567369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BA78335D-EAA4-3BD1-0410-A47AE7C673B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37673" y="1814512"/>
            <a:ext cx="2283215" cy="3220401"/>
          </a:xfrm>
          <a:custGeom>
            <a:avLst/>
            <a:gdLst>
              <a:gd name="connsiteX0" fmla="*/ 0 w 3044287"/>
              <a:gd name="connsiteY0" fmla="*/ 0 h 4279900"/>
              <a:gd name="connsiteX1" fmla="*/ 3044287 w 3044287"/>
              <a:gd name="connsiteY1" fmla="*/ 0 h 4279900"/>
              <a:gd name="connsiteX2" fmla="*/ 3044287 w 3044287"/>
              <a:gd name="connsiteY2" fmla="*/ 4279900 h 4279900"/>
              <a:gd name="connsiteX3" fmla="*/ 0 w 3044287"/>
              <a:gd name="connsiteY3" fmla="*/ 4279900 h 427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4287" h="4279900">
                <a:moveTo>
                  <a:pt x="0" y="0"/>
                </a:moveTo>
                <a:lnTo>
                  <a:pt x="3044287" y="0"/>
                </a:lnTo>
                <a:lnTo>
                  <a:pt x="3044287" y="4279900"/>
                </a:lnTo>
                <a:lnTo>
                  <a:pt x="0" y="42799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N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CEA14AC-D081-CC98-11D1-DAED272B2F3D}"/>
              </a:ext>
            </a:extLst>
          </p:cNvPr>
          <p:cNvSpPr txBox="1"/>
          <p:nvPr userDrawn="1"/>
        </p:nvSpPr>
        <p:spPr>
          <a:xfrm>
            <a:off x="400617" y="421886"/>
            <a:ext cx="10293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2"/>
                </a:solidFill>
                <a:latin typeface="+mj-lt"/>
              </a:rPr>
              <a:t>yourlogo.</a:t>
            </a:r>
            <a:endParaRPr lang="en-IN" sz="12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1BA4598-0BF5-A1FE-1FA9-3394B8629686}"/>
              </a:ext>
            </a:extLst>
          </p:cNvPr>
          <p:cNvGrpSpPr/>
          <p:nvPr userDrawn="1"/>
        </p:nvGrpSpPr>
        <p:grpSpPr>
          <a:xfrm>
            <a:off x="8468219" y="475791"/>
            <a:ext cx="207866" cy="113785"/>
            <a:chOff x="8468219" y="475791"/>
            <a:chExt cx="207866" cy="113785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98C43A74-76E8-35CB-4AB9-F3A4BF64AE45}"/>
                </a:ext>
              </a:extLst>
            </p:cNvPr>
            <p:cNvSpPr/>
            <p:nvPr userDrawn="1"/>
          </p:nvSpPr>
          <p:spPr>
            <a:xfrm>
              <a:off x="8565143" y="475791"/>
              <a:ext cx="110942" cy="11378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>
                <a:solidFill>
                  <a:schemeClr val="accent1"/>
                </a:solidFill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5B9D8880-F0A8-6B69-5E3C-2C18CCFD94E3}"/>
                </a:ext>
              </a:extLst>
            </p:cNvPr>
            <p:cNvSpPr/>
            <p:nvPr userDrawn="1"/>
          </p:nvSpPr>
          <p:spPr>
            <a:xfrm>
              <a:off x="8468219" y="508001"/>
              <a:ext cx="61912" cy="63499"/>
            </a:xfrm>
            <a:prstGeom prst="ellipse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E4B05B61-2A9B-1F59-EE5F-A35A386CD04D}"/>
              </a:ext>
            </a:extLst>
          </p:cNvPr>
          <p:cNvGrpSpPr/>
          <p:nvPr userDrawn="1"/>
        </p:nvGrpSpPr>
        <p:grpSpPr>
          <a:xfrm>
            <a:off x="398234" y="6284686"/>
            <a:ext cx="8283566" cy="219291"/>
            <a:chOff x="530979" y="6183085"/>
            <a:chExt cx="11044754" cy="219291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FD5C3B8-6D0E-3699-6000-60E23CC59DEE}"/>
                </a:ext>
              </a:extLst>
            </p:cNvPr>
            <p:cNvSpPr txBox="1"/>
            <p:nvPr/>
          </p:nvSpPr>
          <p:spPr>
            <a:xfrm>
              <a:off x="530979" y="6183085"/>
              <a:ext cx="1372465" cy="2192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25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Roboto" panose="02000000000000000000" pitchFamily="2" charset="0"/>
                </a:rPr>
                <a:t>Company Name</a:t>
              </a:r>
              <a:endParaRPr lang="en-IN" sz="825" dirty="0">
                <a:solidFill>
                  <a:schemeClr val="bg1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A9F8571F-D298-9445-7F38-E8D95A03E007}"/>
                </a:ext>
              </a:extLst>
            </p:cNvPr>
            <p:cNvCxnSpPr>
              <a:cxnSpLocks/>
            </p:cNvCxnSpPr>
            <p:nvPr/>
          </p:nvCxnSpPr>
          <p:spPr>
            <a:xfrm>
              <a:off x="1903444" y="6312939"/>
              <a:ext cx="9672289" cy="190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8">
            <a:extLst>
              <a:ext uri="{FF2B5EF4-FFF2-40B4-BE49-F238E27FC236}">
                <a16:creationId xmlns:a16="http://schemas.microsoft.com/office/drawing/2014/main" id="{DB20F608-97A6-6E9E-0D50-38778D9B4EB9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844028" y="2573313"/>
            <a:ext cx="46848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>
              <a:defRPr lang="en-IN" sz="6000">
                <a:solidFill>
                  <a:schemeClr val="accent1"/>
                </a:solidFill>
                <a:ea typeface="+mn-ea"/>
                <a:cs typeface="+mn-cs"/>
              </a:defRPr>
            </a:lvl1pPr>
          </a:lstStyle>
          <a:p>
            <a:r>
              <a:rPr lang="en-US" sz="6000" dirty="0">
                <a:solidFill>
                  <a:schemeClr val="accent1"/>
                </a:solidFill>
                <a:latin typeface="+mj-lt"/>
              </a:rPr>
              <a:t>sales</a:t>
            </a:r>
            <a:r>
              <a:rPr lang="en-US" sz="6000" dirty="0">
                <a:solidFill>
                  <a:srgbClr val="136FDF"/>
                </a:solidFill>
                <a:latin typeface="+mj-lt"/>
              </a:rPr>
              <a:t> </a:t>
            </a:r>
            <a:r>
              <a:rPr lang="en-US" sz="60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deck </a:t>
            </a:r>
            <a:endParaRPr lang="en-IN" sz="60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117FFA73-9F6D-D41C-8188-ACBBE6748464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956041" y="3501015"/>
            <a:ext cx="4736813" cy="206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lang="en-US" sz="825" spc="938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sz="825" spc="938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Free Presentation Template</a:t>
            </a:r>
            <a:endParaRPr lang="en-IN" sz="825" spc="938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71825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63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3075EA4-D2F4-179E-ADFB-B835E24299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9637" y="3532101"/>
            <a:ext cx="2968356" cy="383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en-IN" sz="2100">
                <a:solidFill>
                  <a:schemeClr val="accent1"/>
                </a:solidFill>
                <a:ea typeface="+mn-ea"/>
                <a:cs typeface="+mn-cs"/>
              </a:defRPr>
            </a:lvl1pPr>
          </a:lstStyle>
          <a:p>
            <a:r>
              <a:rPr lang="en-US" sz="2100" dirty="0">
                <a:solidFill>
                  <a:schemeClr val="accent1"/>
                </a:solidFill>
                <a:latin typeface="+mj-lt"/>
              </a:rPr>
              <a:t>Introduction</a:t>
            </a:r>
            <a:r>
              <a:rPr lang="en-US" sz="2100" dirty="0">
                <a:solidFill>
                  <a:srgbClr val="136FDF"/>
                </a:solidFill>
                <a:latin typeface="+mj-lt"/>
              </a:rPr>
              <a:t> </a:t>
            </a:r>
            <a:r>
              <a:rPr lang="en-US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Slide</a:t>
            </a:r>
            <a:endParaRPr lang="en-IN" sz="2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350FBE6D-F4BC-C755-988A-E16F5DF6EAA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07269" y="1706880"/>
            <a:ext cx="7172325" cy="1722122"/>
          </a:xfrm>
          <a:custGeom>
            <a:avLst/>
            <a:gdLst>
              <a:gd name="connsiteX0" fmla="*/ 0 w 9563100"/>
              <a:gd name="connsiteY0" fmla="*/ 0 h 2276475"/>
              <a:gd name="connsiteX1" fmla="*/ 9563100 w 9563100"/>
              <a:gd name="connsiteY1" fmla="*/ 0 h 2276475"/>
              <a:gd name="connsiteX2" fmla="*/ 9563100 w 9563100"/>
              <a:gd name="connsiteY2" fmla="*/ 2276475 h 2276475"/>
              <a:gd name="connsiteX3" fmla="*/ 0 w 9563100"/>
              <a:gd name="connsiteY3" fmla="*/ 2276475 h 2276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63100" h="2276475">
                <a:moveTo>
                  <a:pt x="0" y="0"/>
                </a:moveTo>
                <a:lnTo>
                  <a:pt x="9563100" y="0"/>
                </a:lnTo>
                <a:lnTo>
                  <a:pt x="9563100" y="2276475"/>
                </a:lnTo>
                <a:lnTo>
                  <a:pt x="0" y="227647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N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9CAC2AD-B9C8-E012-F009-1400069F4F4B}"/>
              </a:ext>
            </a:extLst>
          </p:cNvPr>
          <p:cNvSpPr txBox="1"/>
          <p:nvPr userDrawn="1"/>
        </p:nvSpPr>
        <p:spPr>
          <a:xfrm>
            <a:off x="400617" y="421886"/>
            <a:ext cx="10293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2"/>
                </a:solidFill>
                <a:latin typeface="+mj-lt"/>
              </a:rPr>
              <a:t>yourlogo.</a:t>
            </a:r>
            <a:endParaRPr lang="en-IN" sz="12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F57479C-5B8A-BDE8-81AE-5A378B7BFE55}"/>
              </a:ext>
            </a:extLst>
          </p:cNvPr>
          <p:cNvGrpSpPr/>
          <p:nvPr userDrawn="1"/>
        </p:nvGrpSpPr>
        <p:grpSpPr>
          <a:xfrm>
            <a:off x="398234" y="6284686"/>
            <a:ext cx="8283566" cy="219291"/>
            <a:chOff x="530979" y="6183085"/>
            <a:chExt cx="11044754" cy="219291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6099180-4B44-1633-55F1-48F3BF83BA5E}"/>
                </a:ext>
              </a:extLst>
            </p:cNvPr>
            <p:cNvSpPr txBox="1"/>
            <p:nvPr/>
          </p:nvSpPr>
          <p:spPr>
            <a:xfrm>
              <a:off x="530979" y="6183085"/>
              <a:ext cx="1372465" cy="2192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25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Roboto" panose="02000000000000000000" pitchFamily="2" charset="0"/>
                </a:rPr>
                <a:t>Company Name</a:t>
              </a:r>
              <a:endParaRPr lang="en-IN" sz="825" dirty="0">
                <a:solidFill>
                  <a:schemeClr val="bg1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F562A14-423D-B417-4708-BCECC0E4F6D4}"/>
                </a:ext>
              </a:extLst>
            </p:cNvPr>
            <p:cNvCxnSpPr>
              <a:cxnSpLocks/>
            </p:cNvCxnSpPr>
            <p:nvPr/>
          </p:nvCxnSpPr>
          <p:spPr>
            <a:xfrm>
              <a:off x="1903444" y="6312939"/>
              <a:ext cx="9672289" cy="190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EDAC4AC6-189A-CF72-8BA3-4324A05764EE}"/>
              </a:ext>
            </a:extLst>
          </p:cNvPr>
          <p:cNvGrpSpPr/>
          <p:nvPr userDrawn="1"/>
        </p:nvGrpSpPr>
        <p:grpSpPr>
          <a:xfrm>
            <a:off x="8468219" y="475791"/>
            <a:ext cx="207866" cy="113785"/>
            <a:chOff x="8468219" y="475791"/>
            <a:chExt cx="207866" cy="113785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30F044ED-A2D0-3CE3-01E4-3745BEC1F8DD}"/>
                </a:ext>
              </a:extLst>
            </p:cNvPr>
            <p:cNvSpPr/>
            <p:nvPr userDrawn="1"/>
          </p:nvSpPr>
          <p:spPr>
            <a:xfrm>
              <a:off x="8565143" y="475791"/>
              <a:ext cx="110942" cy="11378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>
                <a:solidFill>
                  <a:schemeClr val="accent1"/>
                </a:solidFill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126FFF5B-05E7-DDCB-61B6-189A3CA39764}"/>
                </a:ext>
              </a:extLst>
            </p:cNvPr>
            <p:cNvSpPr/>
            <p:nvPr userDrawn="1"/>
          </p:nvSpPr>
          <p:spPr>
            <a:xfrm>
              <a:off x="8468219" y="508001"/>
              <a:ext cx="61912" cy="63499"/>
            </a:xfrm>
            <a:prstGeom prst="ellipse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8C0136A5-8803-D35A-F445-3D9970752C1C}"/>
              </a:ext>
            </a:extLst>
          </p:cNvPr>
          <p:cNvSpPr/>
          <p:nvPr userDrawn="1"/>
        </p:nvSpPr>
        <p:spPr>
          <a:xfrm>
            <a:off x="1007269" y="1721644"/>
            <a:ext cx="7172325" cy="17073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4" name="Text Placeholder 16">
            <a:extLst>
              <a:ext uri="{FF2B5EF4-FFF2-40B4-BE49-F238E27FC236}">
                <a16:creationId xmlns:a16="http://schemas.microsoft.com/office/drawing/2014/main" id="{0A046558-6F3A-A7DA-9C23-89858326F36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14887" y="4050733"/>
            <a:ext cx="1292543" cy="255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>
              <a:lnSpc>
                <a:spcPts val="1350"/>
              </a:lnSpc>
              <a:buNone/>
              <a:defRPr lang="en-US" sz="900" b="1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defRPr>
            </a:lvl1pPr>
            <a:lvl5pPr>
              <a:defRPr lang="en-IN" dirty="0"/>
            </a:lvl5pPr>
          </a:lstStyle>
          <a:p>
            <a:pPr>
              <a:lnSpc>
                <a:spcPts val="1350"/>
              </a:lnSpc>
            </a:pPr>
            <a:r>
              <a:rPr lang="en-IN" sz="9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33383531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E1206EC-959E-CE7E-F8EF-D062795A443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77290" y="2001790"/>
            <a:ext cx="2851785" cy="383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>
              <a:defRPr lang="en-IN" sz="2100">
                <a:solidFill>
                  <a:schemeClr val="accent1"/>
                </a:solidFill>
                <a:ea typeface="+mn-ea"/>
                <a:cs typeface="+mn-cs"/>
              </a:defRPr>
            </a:lvl1pPr>
          </a:lstStyle>
          <a:p>
            <a:r>
              <a:rPr lang="en-US" sz="2100" dirty="0">
                <a:solidFill>
                  <a:schemeClr val="accent1"/>
                </a:solidFill>
                <a:latin typeface="+mj-lt"/>
              </a:rPr>
              <a:t>Table of </a:t>
            </a:r>
            <a:r>
              <a:rPr lang="en-US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contents</a:t>
            </a:r>
            <a:endParaRPr lang="en-IN" sz="2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BA7A929-D532-0061-01B3-5545E51CC5C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07270" y="1821179"/>
            <a:ext cx="2284570" cy="3215165"/>
          </a:xfrm>
          <a:custGeom>
            <a:avLst/>
            <a:gdLst>
              <a:gd name="connsiteX0" fmla="*/ 0 w 3044287"/>
              <a:gd name="connsiteY0" fmla="*/ 0 h 4279900"/>
              <a:gd name="connsiteX1" fmla="*/ 3044287 w 3044287"/>
              <a:gd name="connsiteY1" fmla="*/ 0 h 4279900"/>
              <a:gd name="connsiteX2" fmla="*/ 3044287 w 3044287"/>
              <a:gd name="connsiteY2" fmla="*/ 4279900 h 4279900"/>
              <a:gd name="connsiteX3" fmla="*/ 0 w 3044287"/>
              <a:gd name="connsiteY3" fmla="*/ 4279900 h 427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4287" h="4279900">
                <a:moveTo>
                  <a:pt x="0" y="0"/>
                </a:moveTo>
                <a:lnTo>
                  <a:pt x="3044287" y="0"/>
                </a:lnTo>
                <a:lnTo>
                  <a:pt x="3044287" y="4279900"/>
                </a:lnTo>
                <a:lnTo>
                  <a:pt x="0" y="42799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N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1F413E3-2CC5-5E6E-FD23-82B5535ACBB9}"/>
              </a:ext>
            </a:extLst>
          </p:cNvPr>
          <p:cNvSpPr txBox="1"/>
          <p:nvPr userDrawn="1"/>
        </p:nvSpPr>
        <p:spPr>
          <a:xfrm>
            <a:off x="400617" y="421886"/>
            <a:ext cx="10293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2"/>
                </a:solidFill>
                <a:latin typeface="+mj-lt"/>
              </a:rPr>
              <a:t>yourlogo.</a:t>
            </a:r>
            <a:endParaRPr lang="en-IN" sz="12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8C82732-C063-2EE4-20F5-15374D81DFA4}"/>
              </a:ext>
            </a:extLst>
          </p:cNvPr>
          <p:cNvGrpSpPr/>
          <p:nvPr userDrawn="1"/>
        </p:nvGrpSpPr>
        <p:grpSpPr>
          <a:xfrm>
            <a:off x="398234" y="6284686"/>
            <a:ext cx="8283566" cy="219291"/>
            <a:chOff x="530979" y="6183085"/>
            <a:chExt cx="11044754" cy="219291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1D9E339-772E-87D4-A026-DB0A5AF0288F}"/>
                </a:ext>
              </a:extLst>
            </p:cNvPr>
            <p:cNvSpPr txBox="1"/>
            <p:nvPr/>
          </p:nvSpPr>
          <p:spPr>
            <a:xfrm>
              <a:off x="530979" y="6183085"/>
              <a:ext cx="1372465" cy="2192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25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Roboto" panose="02000000000000000000" pitchFamily="2" charset="0"/>
                </a:rPr>
                <a:t>Company Name</a:t>
              </a:r>
              <a:endParaRPr lang="en-IN" sz="825" dirty="0">
                <a:solidFill>
                  <a:schemeClr val="bg1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988150DB-B330-66B6-58D7-88EE472CFE6E}"/>
                </a:ext>
              </a:extLst>
            </p:cNvPr>
            <p:cNvCxnSpPr>
              <a:cxnSpLocks/>
            </p:cNvCxnSpPr>
            <p:nvPr/>
          </p:nvCxnSpPr>
          <p:spPr>
            <a:xfrm>
              <a:off x="1903444" y="6312939"/>
              <a:ext cx="9672289" cy="190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C3BD18CC-CF41-99DF-6ACB-585EF7B81205}"/>
              </a:ext>
            </a:extLst>
          </p:cNvPr>
          <p:cNvGrpSpPr/>
          <p:nvPr userDrawn="1"/>
        </p:nvGrpSpPr>
        <p:grpSpPr>
          <a:xfrm>
            <a:off x="8468219" y="475791"/>
            <a:ext cx="207866" cy="113785"/>
            <a:chOff x="8468219" y="475791"/>
            <a:chExt cx="207866" cy="113785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ED9A863B-5CA8-4EEF-9CFB-FBBC07A51880}"/>
                </a:ext>
              </a:extLst>
            </p:cNvPr>
            <p:cNvSpPr/>
            <p:nvPr userDrawn="1"/>
          </p:nvSpPr>
          <p:spPr>
            <a:xfrm>
              <a:off x="8565143" y="475791"/>
              <a:ext cx="110942" cy="11378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>
                <a:solidFill>
                  <a:schemeClr val="accent1"/>
                </a:solidFill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7DE5FCAA-A82E-1084-17E2-7DFD014FBAAB}"/>
                </a:ext>
              </a:extLst>
            </p:cNvPr>
            <p:cNvSpPr/>
            <p:nvPr userDrawn="1"/>
          </p:nvSpPr>
          <p:spPr>
            <a:xfrm>
              <a:off x="8468219" y="508001"/>
              <a:ext cx="61912" cy="63499"/>
            </a:xfrm>
            <a:prstGeom prst="ellipse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020E33EA-AE6D-7F1A-C957-2A18D785A894}"/>
              </a:ext>
            </a:extLst>
          </p:cNvPr>
          <p:cNvSpPr/>
          <p:nvPr userDrawn="1"/>
        </p:nvSpPr>
        <p:spPr>
          <a:xfrm>
            <a:off x="1007269" y="1824038"/>
            <a:ext cx="2283215" cy="32099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</p:spTree>
    <p:extLst>
      <p:ext uri="{BB962C8B-B14F-4D97-AF65-F5344CB8AC3E}">
        <p14:creationId xmlns:p14="http://schemas.microsoft.com/office/powerpoint/2010/main" val="3330225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03" userDrawn="1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2260" userDrawn="1">
          <p15:clr>
            <a:srgbClr val="FBAE40"/>
          </p15:clr>
        </p15:guide>
        <p15:guide id="4" orient="horz" pos="1298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F8A955F-DF5E-CABC-6CCD-2D2ABEC52445}"/>
              </a:ext>
            </a:extLst>
          </p:cNvPr>
          <p:cNvSpPr txBox="1"/>
          <p:nvPr userDrawn="1"/>
        </p:nvSpPr>
        <p:spPr>
          <a:xfrm>
            <a:off x="400617" y="421886"/>
            <a:ext cx="10293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2"/>
                </a:solidFill>
                <a:latin typeface="+mj-lt"/>
              </a:rPr>
              <a:t>yourlogo.</a:t>
            </a:r>
            <a:endParaRPr lang="en-IN" sz="12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F6D72B49-606B-F771-332E-83A8726304C5}"/>
              </a:ext>
            </a:extLst>
          </p:cNvPr>
          <p:cNvGrpSpPr/>
          <p:nvPr userDrawn="1"/>
        </p:nvGrpSpPr>
        <p:grpSpPr>
          <a:xfrm>
            <a:off x="398234" y="6284686"/>
            <a:ext cx="8283566" cy="219291"/>
            <a:chOff x="530979" y="6183085"/>
            <a:chExt cx="11044754" cy="219291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2C49B40-6BB6-71BA-F7C9-1443E196225B}"/>
                </a:ext>
              </a:extLst>
            </p:cNvPr>
            <p:cNvSpPr txBox="1"/>
            <p:nvPr/>
          </p:nvSpPr>
          <p:spPr>
            <a:xfrm>
              <a:off x="530979" y="6183085"/>
              <a:ext cx="1372465" cy="2192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25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Roboto" panose="02000000000000000000" pitchFamily="2" charset="0"/>
                </a:rPr>
                <a:t>Company Name</a:t>
              </a:r>
              <a:endParaRPr lang="en-IN" sz="825" dirty="0">
                <a:solidFill>
                  <a:schemeClr val="bg1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4FE00D8A-6574-FAB9-C814-C2929DB492A9}"/>
                </a:ext>
              </a:extLst>
            </p:cNvPr>
            <p:cNvCxnSpPr>
              <a:cxnSpLocks/>
            </p:cNvCxnSpPr>
            <p:nvPr/>
          </p:nvCxnSpPr>
          <p:spPr>
            <a:xfrm>
              <a:off x="1903444" y="6312939"/>
              <a:ext cx="9672289" cy="190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FBED50DD-8DE0-240A-959D-1242B3FC5F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1068" y="1992176"/>
            <a:ext cx="1881663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en-IN" sz="2100">
                <a:solidFill>
                  <a:schemeClr val="accent1"/>
                </a:solidFill>
                <a:ea typeface="+mn-ea"/>
                <a:cs typeface="+mn-cs"/>
              </a:defRPr>
            </a:lvl1pPr>
          </a:lstStyle>
          <a:p>
            <a:r>
              <a:rPr lang="en-US" sz="2100" dirty="0">
                <a:solidFill>
                  <a:schemeClr val="accent1"/>
                </a:solidFill>
                <a:latin typeface="+mj-lt"/>
              </a:rPr>
              <a:t>Problem</a:t>
            </a:r>
            <a:r>
              <a:rPr lang="en-US" sz="2100" dirty="0">
                <a:solidFill>
                  <a:srgbClr val="136FDF"/>
                </a:solidFill>
                <a:latin typeface="+mj-lt"/>
              </a:rPr>
              <a:t> </a:t>
            </a:r>
            <a:r>
              <a:rPr lang="en-US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Statement</a:t>
            </a:r>
            <a:endParaRPr lang="en-IN" sz="2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96E4162-6EDC-D031-07CD-DB7DFCFAADE9}"/>
              </a:ext>
            </a:extLst>
          </p:cNvPr>
          <p:cNvGrpSpPr/>
          <p:nvPr userDrawn="1"/>
        </p:nvGrpSpPr>
        <p:grpSpPr>
          <a:xfrm>
            <a:off x="8468219" y="475791"/>
            <a:ext cx="207866" cy="113785"/>
            <a:chOff x="8468219" y="475791"/>
            <a:chExt cx="207866" cy="113785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4B57A390-5A7E-AFD8-5174-47BD9530086F}"/>
                </a:ext>
              </a:extLst>
            </p:cNvPr>
            <p:cNvSpPr/>
            <p:nvPr userDrawn="1"/>
          </p:nvSpPr>
          <p:spPr>
            <a:xfrm>
              <a:off x="8565143" y="475791"/>
              <a:ext cx="110942" cy="11378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>
                <a:solidFill>
                  <a:schemeClr val="accent1"/>
                </a:solidFill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94BB31BA-B952-012B-1613-593322BD9925}"/>
                </a:ext>
              </a:extLst>
            </p:cNvPr>
            <p:cNvSpPr/>
            <p:nvPr userDrawn="1"/>
          </p:nvSpPr>
          <p:spPr>
            <a:xfrm>
              <a:off x="8468219" y="508001"/>
              <a:ext cx="61912" cy="63499"/>
            </a:xfrm>
            <a:prstGeom prst="ellipse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</p:grpSp>
      <p:sp>
        <p:nvSpPr>
          <p:cNvPr id="10" name="Text Placeholder 16">
            <a:extLst>
              <a:ext uri="{FF2B5EF4-FFF2-40B4-BE49-F238E27FC236}">
                <a16:creationId xmlns:a16="http://schemas.microsoft.com/office/drawing/2014/main" id="{68AB9763-4CC5-DDF8-A337-D93905D9ED4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40011" y="4056920"/>
            <a:ext cx="1205508" cy="293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>
              <a:lnSpc>
                <a:spcPts val="1350"/>
              </a:lnSpc>
              <a:buNone/>
              <a:defRPr lang="en-US" sz="900" b="1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defRPr>
            </a:lvl1pPr>
            <a:lvl5pPr>
              <a:defRPr lang="en-IN" dirty="0"/>
            </a:lvl5pPr>
          </a:lstStyle>
          <a:p>
            <a:pPr>
              <a:lnSpc>
                <a:spcPts val="1800"/>
              </a:lnSpc>
            </a:pPr>
            <a:r>
              <a:rPr lang="en-IN" sz="9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Add Your Text Here</a:t>
            </a:r>
            <a:endParaRPr lang="en-IN" sz="9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23047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1003" userDrawn="1">
          <p15:clr>
            <a:srgbClr val="FBAE40"/>
          </p15:clr>
        </p15:guide>
        <p15:guide id="4" orient="horz" pos="1298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99DB23C3-5A17-E19C-ADD7-9D3CFFEDB84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07269" y="1909720"/>
            <a:ext cx="3333799" cy="1443080"/>
          </a:xfrm>
          <a:custGeom>
            <a:avLst/>
            <a:gdLst>
              <a:gd name="connsiteX0" fmla="*/ 0 w 4445065"/>
              <a:gd name="connsiteY0" fmla="*/ 0 h 1953558"/>
              <a:gd name="connsiteX1" fmla="*/ 4445065 w 4445065"/>
              <a:gd name="connsiteY1" fmla="*/ 0 h 1953558"/>
              <a:gd name="connsiteX2" fmla="*/ 4445065 w 4445065"/>
              <a:gd name="connsiteY2" fmla="*/ 1953558 h 1953558"/>
              <a:gd name="connsiteX3" fmla="*/ 0 w 4445065"/>
              <a:gd name="connsiteY3" fmla="*/ 1953558 h 1953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45065" h="1953558">
                <a:moveTo>
                  <a:pt x="0" y="0"/>
                </a:moveTo>
                <a:lnTo>
                  <a:pt x="4445065" y="0"/>
                </a:lnTo>
                <a:lnTo>
                  <a:pt x="4445065" y="1953558"/>
                </a:lnTo>
                <a:lnTo>
                  <a:pt x="0" y="19535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N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4CF8A327-CBF6-726B-9D78-F35A7769FC9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56161" y="3514725"/>
            <a:ext cx="2684908" cy="1591349"/>
          </a:xfrm>
          <a:custGeom>
            <a:avLst/>
            <a:gdLst>
              <a:gd name="connsiteX0" fmla="*/ 0 w 3579877"/>
              <a:gd name="connsiteY0" fmla="*/ 0 h 2146526"/>
              <a:gd name="connsiteX1" fmla="*/ 3579877 w 3579877"/>
              <a:gd name="connsiteY1" fmla="*/ 0 h 2146526"/>
              <a:gd name="connsiteX2" fmla="*/ 3579877 w 3579877"/>
              <a:gd name="connsiteY2" fmla="*/ 2146526 h 2146526"/>
              <a:gd name="connsiteX3" fmla="*/ 0 w 3579877"/>
              <a:gd name="connsiteY3" fmla="*/ 2146526 h 2146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9877" h="2146526">
                <a:moveTo>
                  <a:pt x="0" y="0"/>
                </a:moveTo>
                <a:lnTo>
                  <a:pt x="3579877" y="0"/>
                </a:lnTo>
                <a:lnTo>
                  <a:pt x="3579877" y="2146526"/>
                </a:lnTo>
                <a:lnTo>
                  <a:pt x="0" y="214652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N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8F30C2-CAC3-1C2B-9D06-BDD9AC7ACE39}"/>
              </a:ext>
            </a:extLst>
          </p:cNvPr>
          <p:cNvSpPr txBox="1"/>
          <p:nvPr userDrawn="1"/>
        </p:nvSpPr>
        <p:spPr>
          <a:xfrm>
            <a:off x="400617" y="421886"/>
            <a:ext cx="10293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2"/>
                </a:solidFill>
                <a:latin typeface="+mj-lt"/>
              </a:rPr>
              <a:t>yourlogo.</a:t>
            </a:r>
            <a:endParaRPr lang="en-IN" sz="12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F1BD44A-C24F-BCCF-9041-E632601AD686}"/>
              </a:ext>
            </a:extLst>
          </p:cNvPr>
          <p:cNvGrpSpPr/>
          <p:nvPr userDrawn="1"/>
        </p:nvGrpSpPr>
        <p:grpSpPr>
          <a:xfrm>
            <a:off x="398234" y="6284686"/>
            <a:ext cx="8283566" cy="219291"/>
            <a:chOff x="530979" y="6183085"/>
            <a:chExt cx="11044754" cy="219291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5FF9E33-F46D-92F5-BBA8-59BC0609E20B}"/>
                </a:ext>
              </a:extLst>
            </p:cNvPr>
            <p:cNvSpPr txBox="1"/>
            <p:nvPr/>
          </p:nvSpPr>
          <p:spPr>
            <a:xfrm>
              <a:off x="530979" y="6183085"/>
              <a:ext cx="1372465" cy="2192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25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Roboto" panose="02000000000000000000" pitchFamily="2" charset="0"/>
                </a:rPr>
                <a:t>Company Name</a:t>
              </a:r>
              <a:endParaRPr lang="en-IN" sz="825" dirty="0">
                <a:solidFill>
                  <a:schemeClr val="bg1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26DD73C5-9DCD-7A46-0F47-438F18B680D3}"/>
                </a:ext>
              </a:extLst>
            </p:cNvPr>
            <p:cNvCxnSpPr>
              <a:cxnSpLocks/>
            </p:cNvCxnSpPr>
            <p:nvPr/>
          </p:nvCxnSpPr>
          <p:spPr>
            <a:xfrm>
              <a:off x="1903444" y="6312939"/>
              <a:ext cx="9672289" cy="190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itle 2">
            <a:extLst>
              <a:ext uri="{FF2B5EF4-FFF2-40B4-BE49-F238E27FC236}">
                <a16:creationId xmlns:a16="http://schemas.microsoft.com/office/drawing/2014/main" id="{4BF314F2-15AC-09C7-DE31-BA7EFD12E9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90611" y="1992572"/>
            <a:ext cx="3120504" cy="383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en-IN" sz="2100">
                <a:solidFill>
                  <a:schemeClr val="accent1"/>
                </a:solidFill>
                <a:ea typeface="+mn-ea"/>
                <a:cs typeface="+mn-cs"/>
              </a:defRPr>
            </a:lvl1pPr>
          </a:lstStyle>
          <a:p>
            <a:r>
              <a:rPr lang="en-US" sz="2100" dirty="0">
                <a:solidFill>
                  <a:schemeClr val="accent1"/>
                </a:solidFill>
                <a:latin typeface="+mj-lt"/>
              </a:rPr>
              <a:t>Market</a:t>
            </a:r>
            <a:r>
              <a:rPr lang="en-US" sz="2100" dirty="0">
                <a:solidFill>
                  <a:srgbClr val="136FDF"/>
                </a:solidFill>
                <a:latin typeface="+mj-lt"/>
              </a:rPr>
              <a:t> </a:t>
            </a:r>
            <a:r>
              <a:rPr lang="en-US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Opportunity</a:t>
            </a:r>
            <a:endParaRPr lang="en-IN" sz="2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70840D03-7D24-907F-E2AC-96E4B1495AE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90492" y="3756883"/>
            <a:ext cx="1195983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>
              <a:lnSpc>
                <a:spcPts val="1350"/>
              </a:lnSpc>
              <a:buNone/>
              <a:defRPr lang="en-US" sz="900" b="1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defRPr>
            </a:lvl1pPr>
            <a:lvl5pPr>
              <a:defRPr lang="en-IN" dirty="0"/>
            </a:lvl5pPr>
          </a:lstStyle>
          <a:p>
            <a:pPr>
              <a:lnSpc>
                <a:spcPts val="1800"/>
              </a:lnSpc>
            </a:pPr>
            <a:r>
              <a:rPr lang="en-IN" sz="9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Add Your Text Here</a:t>
            </a:r>
            <a:endParaRPr lang="en-IN" sz="9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89081CD-81BB-C6B1-4A14-85D0E03291AB}"/>
              </a:ext>
            </a:extLst>
          </p:cNvPr>
          <p:cNvGrpSpPr/>
          <p:nvPr userDrawn="1"/>
        </p:nvGrpSpPr>
        <p:grpSpPr>
          <a:xfrm>
            <a:off x="8468219" y="475791"/>
            <a:ext cx="207866" cy="113785"/>
            <a:chOff x="8468219" y="475791"/>
            <a:chExt cx="207866" cy="113785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D52F3639-8AD8-68E0-2465-80D4071694A0}"/>
                </a:ext>
              </a:extLst>
            </p:cNvPr>
            <p:cNvSpPr/>
            <p:nvPr userDrawn="1"/>
          </p:nvSpPr>
          <p:spPr>
            <a:xfrm>
              <a:off x="8565143" y="475791"/>
              <a:ext cx="110942" cy="11378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>
                <a:solidFill>
                  <a:schemeClr val="accent1"/>
                </a:solidFill>
              </a:endParaRPr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5F07DF32-52CC-BD4A-DDF1-E8A61210206C}"/>
                </a:ext>
              </a:extLst>
            </p:cNvPr>
            <p:cNvSpPr/>
            <p:nvPr userDrawn="1"/>
          </p:nvSpPr>
          <p:spPr>
            <a:xfrm>
              <a:off x="8468219" y="508001"/>
              <a:ext cx="61912" cy="63499"/>
            </a:xfrm>
            <a:prstGeom prst="ellipse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939539B6-4260-5814-33FC-A32144268C34}"/>
              </a:ext>
            </a:extLst>
          </p:cNvPr>
          <p:cNvSpPr/>
          <p:nvPr userDrawn="1"/>
        </p:nvSpPr>
        <p:spPr>
          <a:xfrm>
            <a:off x="1007269" y="1906681"/>
            <a:ext cx="3333799" cy="146516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526A4F9-1252-92EA-BF8F-0B8D51810E8D}"/>
              </a:ext>
            </a:extLst>
          </p:cNvPr>
          <p:cNvSpPr/>
          <p:nvPr userDrawn="1"/>
        </p:nvSpPr>
        <p:spPr>
          <a:xfrm>
            <a:off x="1656160" y="3493036"/>
            <a:ext cx="2684908" cy="16101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</p:spTree>
    <p:extLst>
      <p:ext uri="{BB962C8B-B14F-4D97-AF65-F5344CB8AC3E}">
        <p14:creationId xmlns:p14="http://schemas.microsoft.com/office/powerpoint/2010/main" val="41398511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1298" userDrawn="1">
          <p15:clr>
            <a:srgbClr val="FBAE40"/>
          </p15:clr>
        </p15:guide>
        <p15:guide id="4" orient="horz" pos="1003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D4DACD1C-BD71-FB45-9A0B-4E9570322F7C}"/>
              </a:ext>
            </a:extLst>
          </p:cNvPr>
          <p:cNvSpPr txBox="1"/>
          <p:nvPr userDrawn="1"/>
        </p:nvSpPr>
        <p:spPr>
          <a:xfrm>
            <a:off x="400617" y="421886"/>
            <a:ext cx="10293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2"/>
                </a:solidFill>
                <a:latin typeface="+mj-lt"/>
              </a:rPr>
              <a:t>yourlogo.</a:t>
            </a:r>
            <a:endParaRPr lang="en-IN" sz="12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1423C71-B469-54E7-6C2E-E2888116F2B2}"/>
              </a:ext>
            </a:extLst>
          </p:cNvPr>
          <p:cNvGrpSpPr/>
          <p:nvPr userDrawn="1"/>
        </p:nvGrpSpPr>
        <p:grpSpPr>
          <a:xfrm>
            <a:off x="398234" y="6284686"/>
            <a:ext cx="8283566" cy="219291"/>
            <a:chOff x="530979" y="6183085"/>
            <a:chExt cx="11044754" cy="219291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BB17AFF-CDC3-7682-D676-B3EFD2C0416F}"/>
                </a:ext>
              </a:extLst>
            </p:cNvPr>
            <p:cNvSpPr txBox="1"/>
            <p:nvPr/>
          </p:nvSpPr>
          <p:spPr>
            <a:xfrm>
              <a:off x="530979" y="6183085"/>
              <a:ext cx="1372465" cy="2192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25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Roboto" panose="02000000000000000000" pitchFamily="2" charset="0"/>
                </a:rPr>
                <a:t>Company Name</a:t>
              </a:r>
              <a:endParaRPr lang="en-IN" sz="825" dirty="0">
                <a:solidFill>
                  <a:schemeClr val="bg1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004331AA-51C0-134D-04B9-1F15C417D3BA}"/>
                </a:ext>
              </a:extLst>
            </p:cNvPr>
            <p:cNvCxnSpPr>
              <a:cxnSpLocks/>
            </p:cNvCxnSpPr>
            <p:nvPr/>
          </p:nvCxnSpPr>
          <p:spPr>
            <a:xfrm>
              <a:off x="1903444" y="6312939"/>
              <a:ext cx="9672289" cy="190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itle 2">
            <a:extLst>
              <a:ext uri="{FF2B5EF4-FFF2-40B4-BE49-F238E27FC236}">
                <a16:creationId xmlns:a16="http://schemas.microsoft.com/office/drawing/2014/main" id="{B760644C-FB7E-7A44-5BDC-2E8CE32270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0161" y="2003839"/>
            <a:ext cx="2421849" cy="383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en-IN" sz="2100">
                <a:solidFill>
                  <a:schemeClr val="accent1"/>
                </a:solidFill>
                <a:ea typeface="+mn-ea"/>
                <a:cs typeface="+mn-cs"/>
              </a:defRPr>
            </a:lvl1pPr>
          </a:lstStyle>
          <a:p>
            <a:r>
              <a:rPr lang="en-US" sz="2100" dirty="0">
                <a:solidFill>
                  <a:schemeClr val="accent1"/>
                </a:solidFill>
                <a:latin typeface="+mj-lt"/>
              </a:rPr>
              <a:t>Solution</a:t>
            </a:r>
            <a:r>
              <a:rPr lang="en-US" sz="2100" dirty="0">
                <a:solidFill>
                  <a:srgbClr val="136FDF"/>
                </a:solidFill>
                <a:latin typeface="+mj-lt"/>
              </a:rPr>
              <a:t> </a:t>
            </a:r>
            <a:r>
              <a:rPr lang="en-US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Slide</a:t>
            </a:r>
            <a:endParaRPr lang="en-IN" sz="2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4" name="Text Placeholder 16">
            <a:extLst>
              <a:ext uri="{FF2B5EF4-FFF2-40B4-BE49-F238E27FC236}">
                <a16:creationId xmlns:a16="http://schemas.microsoft.com/office/drawing/2014/main" id="{D94BD254-C67A-0D74-F88B-2C9B0806025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26914" y="2445571"/>
            <a:ext cx="1344052" cy="293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>
              <a:lnSpc>
                <a:spcPts val="1350"/>
              </a:lnSpc>
              <a:buNone/>
              <a:defRPr lang="en-US" sz="900" b="1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defRPr>
            </a:lvl1pPr>
            <a:lvl5pPr>
              <a:defRPr lang="en-IN" dirty="0"/>
            </a:lvl5pPr>
          </a:lstStyle>
          <a:p>
            <a:pPr>
              <a:lnSpc>
                <a:spcPts val="1800"/>
              </a:lnSpc>
            </a:pPr>
            <a:r>
              <a:rPr lang="en-IN" sz="9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Add Your Text Here</a:t>
            </a:r>
            <a:endParaRPr lang="en-IN" sz="9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5" name="Text Placeholder 16">
            <a:extLst>
              <a:ext uri="{FF2B5EF4-FFF2-40B4-BE49-F238E27FC236}">
                <a16:creationId xmlns:a16="http://schemas.microsoft.com/office/drawing/2014/main" id="{C2166419-31D9-527D-68E1-969A1F9D1B3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35831" y="3260655"/>
            <a:ext cx="762596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lnSpc>
                <a:spcPts val="1350"/>
              </a:lnSpc>
              <a:buNone/>
              <a:defRPr lang="en-US" sz="900" b="1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defRPr>
            </a:lvl1pPr>
            <a:lvl5pPr>
              <a:defRPr lang="en-IN" dirty="0"/>
            </a:lvl5pPr>
          </a:lstStyle>
          <a:p>
            <a:pPr>
              <a:lnSpc>
                <a:spcPts val="1800"/>
              </a:lnSpc>
            </a:pPr>
            <a:r>
              <a:rPr lang="en-IN" sz="900" b="1" i="0" dirty="0">
                <a:solidFill>
                  <a:schemeClr val="accent1"/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Solution 01</a:t>
            </a:r>
            <a:endParaRPr lang="en-IN" sz="900" b="1" dirty="0">
              <a:solidFill>
                <a:schemeClr val="accent1"/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53AD2B13-4FBC-FBAA-60A3-3C42A422DB6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036344" y="3261448"/>
            <a:ext cx="976038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lnSpc>
                <a:spcPts val="1350"/>
              </a:lnSpc>
              <a:buNone/>
              <a:defRPr lang="en-US" sz="900" b="1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defRPr>
            </a:lvl1pPr>
            <a:lvl5pPr>
              <a:defRPr lang="en-IN" dirty="0"/>
            </a:lvl5pPr>
          </a:lstStyle>
          <a:p>
            <a:pPr>
              <a:lnSpc>
                <a:spcPts val="1800"/>
              </a:lnSpc>
            </a:pPr>
            <a:r>
              <a:rPr lang="en-IN" sz="900" b="1" i="0" dirty="0">
                <a:solidFill>
                  <a:schemeClr val="accent2"/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Solution 02</a:t>
            </a:r>
            <a:endParaRPr lang="en-IN" sz="900" b="1" dirty="0">
              <a:solidFill>
                <a:schemeClr val="accent2"/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B52A137-7F58-215B-B40F-F5C4F0D17A0C}"/>
              </a:ext>
            </a:extLst>
          </p:cNvPr>
          <p:cNvGrpSpPr/>
          <p:nvPr userDrawn="1"/>
        </p:nvGrpSpPr>
        <p:grpSpPr>
          <a:xfrm>
            <a:off x="8468219" y="475791"/>
            <a:ext cx="207866" cy="113785"/>
            <a:chOff x="8468219" y="475791"/>
            <a:chExt cx="207866" cy="113785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6E30156B-445C-653B-BB20-7DC5E2A28409}"/>
                </a:ext>
              </a:extLst>
            </p:cNvPr>
            <p:cNvSpPr/>
            <p:nvPr userDrawn="1"/>
          </p:nvSpPr>
          <p:spPr>
            <a:xfrm>
              <a:off x="8565143" y="475791"/>
              <a:ext cx="110942" cy="11378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>
                <a:solidFill>
                  <a:schemeClr val="accent1"/>
                </a:solidFill>
              </a:endParaRPr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3C72CEFD-9D23-5437-24C0-E6ECD0702FA0}"/>
                </a:ext>
              </a:extLst>
            </p:cNvPr>
            <p:cNvSpPr/>
            <p:nvPr userDrawn="1"/>
          </p:nvSpPr>
          <p:spPr>
            <a:xfrm>
              <a:off x="8468219" y="508001"/>
              <a:ext cx="61912" cy="63499"/>
            </a:xfrm>
            <a:prstGeom prst="ellipse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</p:grpSp>
    </p:spTree>
    <p:extLst>
      <p:ext uri="{BB962C8B-B14F-4D97-AF65-F5344CB8AC3E}">
        <p14:creationId xmlns:p14="http://schemas.microsoft.com/office/powerpoint/2010/main" val="446421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1298" userDrawn="1">
          <p15:clr>
            <a:srgbClr val="FBAE40"/>
          </p15:clr>
        </p15:guide>
        <p15:guide id="4" orient="horz" pos="1003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64732C0-377B-7C0B-C65F-F3A0072E0237}"/>
              </a:ext>
            </a:extLst>
          </p:cNvPr>
          <p:cNvSpPr txBox="1"/>
          <p:nvPr userDrawn="1"/>
        </p:nvSpPr>
        <p:spPr>
          <a:xfrm>
            <a:off x="400617" y="421886"/>
            <a:ext cx="10293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2"/>
                </a:solidFill>
                <a:latin typeface="+mj-lt"/>
              </a:rPr>
              <a:t>yourlogo.</a:t>
            </a:r>
            <a:endParaRPr lang="en-IN" sz="12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2CC6C62-18CB-1E55-1EA9-D60F13DF84E2}"/>
              </a:ext>
            </a:extLst>
          </p:cNvPr>
          <p:cNvGrpSpPr/>
          <p:nvPr userDrawn="1"/>
        </p:nvGrpSpPr>
        <p:grpSpPr>
          <a:xfrm>
            <a:off x="398234" y="6284686"/>
            <a:ext cx="8283566" cy="219291"/>
            <a:chOff x="530979" y="6183085"/>
            <a:chExt cx="11044754" cy="219291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BADCA2E-949A-F782-3914-4C4070C327C3}"/>
                </a:ext>
              </a:extLst>
            </p:cNvPr>
            <p:cNvSpPr txBox="1"/>
            <p:nvPr/>
          </p:nvSpPr>
          <p:spPr>
            <a:xfrm>
              <a:off x="530979" y="6183085"/>
              <a:ext cx="1372465" cy="2192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25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Roboto" panose="02000000000000000000" pitchFamily="2" charset="0"/>
                </a:rPr>
                <a:t>Company Name</a:t>
              </a:r>
              <a:endParaRPr lang="en-IN" sz="825" dirty="0">
                <a:solidFill>
                  <a:schemeClr val="bg1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34FAA0F6-B35F-55F4-10EB-63EE5783AEC0}"/>
                </a:ext>
              </a:extLst>
            </p:cNvPr>
            <p:cNvCxnSpPr>
              <a:cxnSpLocks/>
            </p:cNvCxnSpPr>
            <p:nvPr/>
          </p:nvCxnSpPr>
          <p:spPr>
            <a:xfrm>
              <a:off x="1903444" y="6312939"/>
              <a:ext cx="9672289" cy="190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8EF77AF2-1E19-5E50-7EF6-154C0A9B39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05779" y="1992799"/>
            <a:ext cx="2342731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en-IN" sz="2100">
                <a:solidFill>
                  <a:schemeClr val="accent1"/>
                </a:solidFill>
                <a:ea typeface="+mn-ea"/>
                <a:cs typeface="+mn-cs"/>
              </a:defRPr>
            </a:lvl1pPr>
          </a:lstStyle>
          <a:p>
            <a:r>
              <a:rPr lang="en-US" sz="2100" dirty="0">
                <a:solidFill>
                  <a:schemeClr val="accent1"/>
                </a:solidFill>
                <a:latin typeface="+mj-lt"/>
              </a:rPr>
              <a:t>Unique Selling </a:t>
            </a:r>
            <a:r>
              <a:rPr lang="en-US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Proposition</a:t>
            </a:r>
            <a:endParaRPr lang="en-IN" sz="2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2B0C577-218D-822E-7116-8F368BDBE5C7}"/>
              </a:ext>
            </a:extLst>
          </p:cNvPr>
          <p:cNvGrpSpPr/>
          <p:nvPr userDrawn="1"/>
        </p:nvGrpSpPr>
        <p:grpSpPr>
          <a:xfrm>
            <a:off x="8468219" y="475791"/>
            <a:ext cx="207866" cy="113785"/>
            <a:chOff x="8468219" y="475791"/>
            <a:chExt cx="207866" cy="113785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C9EFD41B-3A72-0889-322B-EDF569EAD121}"/>
                </a:ext>
              </a:extLst>
            </p:cNvPr>
            <p:cNvSpPr/>
            <p:nvPr userDrawn="1"/>
          </p:nvSpPr>
          <p:spPr>
            <a:xfrm>
              <a:off x="8565143" y="475791"/>
              <a:ext cx="110942" cy="11378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>
                <a:solidFill>
                  <a:schemeClr val="accent1"/>
                </a:solidFill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15DAA55E-FF4D-3500-73DF-E0BE485981BB}"/>
                </a:ext>
              </a:extLst>
            </p:cNvPr>
            <p:cNvSpPr/>
            <p:nvPr userDrawn="1"/>
          </p:nvSpPr>
          <p:spPr>
            <a:xfrm>
              <a:off x="8468219" y="508001"/>
              <a:ext cx="61912" cy="63499"/>
            </a:xfrm>
            <a:prstGeom prst="ellipse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2B4654EB-3E2C-6048-2915-FF647ECBFBA6}"/>
              </a:ext>
            </a:extLst>
          </p:cNvPr>
          <p:cNvSpPr txBox="1"/>
          <p:nvPr userDrawn="1"/>
        </p:nvSpPr>
        <p:spPr>
          <a:xfrm>
            <a:off x="1407757" y="3845497"/>
            <a:ext cx="967980" cy="255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lang="en-IN" sz="9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Losing Zone</a:t>
            </a:r>
          </a:p>
        </p:txBody>
      </p:sp>
      <p:sp>
        <p:nvSpPr>
          <p:cNvPr id="14" name="Text Placeholder 16">
            <a:extLst>
              <a:ext uri="{FF2B5EF4-FFF2-40B4-BE49-F238E27FC236}">
                <a16:creationId xmlns:a16="http://schemas.microsoft.com/office/drawing/2014/main" id="{1711130F-09CF-B53A-D17B-4ABE518EC6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408310" y="3317942"/>
            <a:ext cx="934840" cy="255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>
              <a:lnSpc>
                <a:spcPts val="1350"/>
              </a:lnSpc>
              <a:buNone/>
              <a:defRPr lang="en-US" sz="900" b="1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defRPr>
            </a:lvl1pPr>
            <a:lvl5pPr>
              <a:defRPr lang="en-IN" dirty="0"/>
            </a:lvl5pPr>
          </a:lstStyle>
          <a:p>
            <a:pPr>
              <a:lnSpc>
                <a:spcPts val="1350"/>
              </a:lnSpc>
            </a:pPr>
            <a:r>
              <a:rPr lang="en-IN" sz="9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Winning Zone</a:t>
            </a:r>
          </a:p>
        </p:txBody>
      </p:sp>
      <p:sp>
        <p:nvSpPr>
          <p:cNvPr id="15" name="Text Placeholder 16">
            <a:extLst>
              <a:ext uri="{FF2B5EF4-FFF2-40B4-BE49-F238E27FC236}">
                <a16:creationId xmlns:a16="http://schemas.microsoft.com/office/drawing/2014/main" id="{9F0FD532-DF5A-9033-84A0-B012C00CF27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08310" y="3844199"/>
            <a:ext cx="934840" cy="255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>
              <a:lnSpc>
                <a:spcPts val="1350"/>
              </a:lnSpc>
              <a:buNone/>
              <a:defRPr lang="en-US" sz="900" b="1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defRPr>
            </a:lvl1pPr>
            <a:lvl5pPr>
              <a:defRPr lang="en-IN" dirty="0"/>
            </a:lvl5pPr>
          </a:lstStyle>
          <a:p>
            <a:pPr>
              <a:lnSpc>
                <a:spcPts val="1350"/>
              </a:lnSpc>
            </a:pPr>
            <a:r>
              <a:rPr lang="en-IN" sz="9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Losing Zone</a:t>
            </a:r>
          </a:p>
        </p:txBody>
      </p:sp>
      <p:sp>
        <p:nvSpPr>
          <p:cNvPr id="16" name="Text Placeholder 16">
            <a:extLst>
              <a:ext uri="{FF2B5EF4-FFF2-40B4-BE49-F238E27FC236}">
                <a16:creationId xmlns:a16="http://schemas.microsoft.com/office/drawing/2014/main" id="{FA50B50C-0B65-F561-402D-338DDAFA11D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408310" y="4368073"/>
            <a:ext cx="572890" cy="255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>
              <a:lnSpc>
                <a:spcPts val="1350"/>
              </a:lnSpc>
              <a:buNone/>
              <a:defRPr lang="en-US" sz="900" b="1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defRPr>
            </a:lvl1pPr>
            <a:lvl5pPr>
              <a:defRPr lang="en-IN" dirty="0"/>
            </a:lvl5pPr>
          </a:lstStyle>
          <a:p>
            <a:pPr>
              <a:lnSpc>
                <a:spcPts val="1350"/>
              </a:lnSpc>
            </a:pPr>
            <a:r>
              <a:rPr lang="en-IN" sz="9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Risky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25446999-896B-5A94-B907-D7E74E1D6F4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05927" y="4887185"/>
            <a:ext cx="772917" cy="255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>
              <a:lnSpc>
                <a:spcPts val="1350"/>
              </a:lnSpc>
              <a:buNone/>
              <a:defRPr lang="en-US" sz="900" b="1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defRPr>
            </a:lvl1pPr>
            <a:lvl5pPr>
              <a:defRPr lang="en-IN" dirty="0"/>
            </a:lvl5pPr>
          </a:lstStyle>
          <a:p>
            <a:pPr>
              <a:lnSpc>
                <a:spcPts val="1350"/>
              </a:lnSpc>
            </a:pPr>
            <a:r>
              <a:rPr lang="en-IN" sz="9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Who Cares</a:t>
            </a:r>
          </a:p>
        </p:txBody>
      </p:sp>
    </p:spTree>
    <p:extLst>
      <p:ext uri="{BB962C8B-B14F-4D97-AF65-F5344CB8AC3E}">
        <p14:creationId xmlns:p14="http://schemas.microsoft.com/office/powerpoint/2010/main" val="115843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1298" userDrawn="1">
          <p15:clr>
            <a:srgbClr val="FBAE40"/>
          </p15:clr>
        </p15:guide>
        <p15:guide id="4" orient="horz" pos="1003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17BE9554-29B6-5B86-16C5-123F1720E8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29151" y="1982549"/>
            <a:ext cx="1757363" cy="1589765"/>
          </a:xfrm>
          <a:custGeom>
            <a:avLst/>
            <a:gdLst>
              <a:gd name="connsiteX0" fmla="*/ 0 w 2343150"/>
              <a:gd name="connsiteY0" fmla="*/ 0 h 2146871"/>
              <a:gd name="connsiteX1" fmla="*/ 2343150 w 2343150"/>
              <a:gd name="connsiteY1" fmla="*/ 0 h 2146871"/>
              <a:gd name="connsiteX2" fmla="*/ 2343150 w 2343150"/>
              <a:gd name="connsiteY2" fmla="*/ 2146871 h 2146871"/>
              <a:gd name="connsiteX3" fmla="*/ 0 w 2343150"/>
              <a:gd name="connsiteY3" fmla="*/ 2146871 h 2146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3150" h="2146871">
                <a:moveTo>
                  <a:pt x="0" y="0"/>
                </a:moveTo>
                <a:lnTo>
                  <a:pt x="2343150" y="0"/>
                </a:lnTo>
                <a:lnTo>
                  <a:pt x="2343150" y="2146871"/>
                </a:lnTo>
                <a:lnTo>
                  <a:pt x="0" y="214687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N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FC5AA890-B08E-C6FF-FDEB-8FEB85EF5B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761560" y="1982550"/>
            <a:ext cx="1757363" cy="1589765"/>
          </a:xfrm>
          <a:custGeom>
            <a:avLst/>
            <a:gdLst>
              <a:gd name="connsiteX0" fmla="*/ 0 w 2343150"/>
              <a:gd name="connsiteY0" fmla="*/ 0 h 2146871"/>
              <a:gd name="connsiteX1" fmla="*/ 2343150 w 2343150"/>
              <a:gd name="connsiteY1" fmla="*/ 0 h 2146871"/>
              <a:gd name="connsiteX2" fmla="*/ 2343150 w 2343150"/>
              <a:gd name="connsiteY2" fmla="*/ 2146871 h 2146871"/>
              <a:gd name="connsiteX3" fmla="*/ 0 w 2343150"/>
              <a:gd name="connsiteY3" fmla="*/ 2146871 h 2146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3150" h="2146871">
                <a:moveTo>
                  <a:pt x="0" y="0"/>
                </a:moveTo>
                <a:lnTo>
                  <a:pt x="2343150" y="0"/>
                </a:lnTo>
                <a:lnTo>
                  <a:pt x="2343150" y="2146871"/>
                </a:lnTo>
                <a:lnTo>
                  <a:pt x="0" y="214687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N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FF36CE-0F48-E515-8B0E-700632611B70}"/>
              </a:ext>
            </a:extLst>
          </p:cNvPr>
          <p:cNvSpPr txBox="1"/>
          <p:nvPr userDrawn="1"/>
        </p:nvSpPr>
        <p:spPr>
          <a:xfrm>
            <a:off x="400617" y="421886"/>
            <a:ext cx="10293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2"/>
                </a:solidFill>
                <a:latin typeface="+mj-lt"/>
              </a:rPr>
              <a:t>yourlogo.</a:t>
            </a:r>
            <a:endParaRPr lang="en-IN" sz="12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50E227F-5159-765E-2A12-44351E0CB390}"/>
              </a:ext>
            </a:extLst>
          </p:cNvPr>
          <p:cNvGrpSpPr/>
          <p:nvPr userDrawn="1"/>
        </p:nvGrpSpPr>
        <p:grpSpPr>
          <a:xfrm>
            <a:off x="398234" y="6284686"/>
            <a:ext cx="8283566" cy="219291"/>
            <a:chOff x="530979" y="6183085"/>
            <a:chExt cx="11044754" cy="219291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E534649-917D-9BEB-D919-0A87F56F2FC8}"/>
                </a:ext>
              </a:extLst>
            </p:cNvPr>
            <p:cNvSpPr txBox="1"/>
            <p:nvPr/>
          </p:nvSpPr>
          <p:spPr>
            <a:xfrm>
              <a:off x="530979" y="6183085"/>
              <a:ext cx="1372465" cy="2192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25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Roboto" panose="02000000000000000000" pitchFamily="2" charset="0"/>
                </a:rPr>
                <a:t>Company Name</a:t>
              </a:r>
              <a:endParaRPr lang="en-IN" sz="825" dirty="0">
                <a:solidFill>
                  <a:schemeClr val="bg1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44EDC31D-2DB7-B36A-C0FB-85B26F843B33}"/>
                </a:ext>
              </a:extLst>
            </p:cNvPr>
            <p:cNvCxnSpPr>
              <a:cxnSpLocks/>
            </p:cNvCxnSpPr>
            <p:nvPr/>
          </p:nvCxnSpPr>
          <p:spPr>
            <a:xfrm>
              <a:off x="1903444" y="6312939"/>
              <a:ext cx="9672289" cy="190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C84E4963-3191-17A7-23BF-6A5B9810E7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2215" y="1997434"/>
            <a:ext cx="2435979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en-IN" sz="2100">
                <a:solidFill>
                  <a:schemeClr val="accent1"/>
                </a:solidFill>
                <a:ea typeface="+mn-ea"/>
                <a:cs typeface="+mn-cs"/>
              </a:defRPr>
            </a:lvl1pPr>
          </a:lstStyle>
          <a:p>
            <a:r>
              <a:rPr lang="en-US" sz="2100" dirty="0">
                <a:solidFill>
                  <a:schemeClr val="accent1"/>
                </a:solidFill>
                <a:latin typeface="+mj-lt"/>
              </a:rPr>
              <a:t>Product/</a:t>
            </a:r>
            <a:br>
              <a:rPr lang="en-US" sz="2100" dirty="0">
                <a:solidFill>
                  <a:schemeClr val="accent1"/>
                </a:solidFill>
                <a:latin typeface="+mj-lt"/>
              </a:rPr>
            </a:br>
            <a:r>
              <a:rPr lang="en-US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Service Demo</a:t>
            </a:r>
            <a:endParaRPr lang="en-IN" sz="2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739C1E9-1E4B-D518-345D-88997E610085}"/>
              </a:ext>
            </a:extLst>
          </p:cNvPr>
          <p:cNvGrpSpPr/>
          <p:nvPr userDrawn="1"/>
        </p:nvGrpSpPr>
        <p:grpSpPr>
          <a:xfrm>
            <a:off x="8468219" y="475791"/>
            <a:ext cx="207866" cy="113785"/>
            <a:chOff x="8468219" y="475791"/>
            <a:chExt cx="207866" cy="113785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D6BA0598-F9E8-9BE4-BD48-9CEB59BC73C6}"/>
                </a:ext>
              </a:extLst>
            </p:cNvPr>
            <p:cNvSpPr/>
            <p:nvPr userDrawn="1"/>
          </p:nvSpPr>
          <p:spPr>
            <a:xfrm>
              <a:off x="8565143" y="475791"/>
              <a:ext cx="110942" cy="11378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>
                <a:solidFill>
                  <a:schemeClr val="accent1"/>
                </a:solidFill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7DB5C0BD-942B-0723-BD86-493ED96FBA6E}"/>
                </a:ext>
              </a:extLst>
            </p:cNvPr>
            <p:cNvSpPr/>
            <p:nvPr userDrawn="1"/>
          </p:nvSpPr>
          <p:spPr>
            <a:xfrm>
              <a:off x="8468219" y="508001"/>
              <a:ext cx="61912" cy="63499"/>
            </a:xfrm>
            <a:prstGeom prst="ellipse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</p:grpSp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D5674AD5-41E0-6ABF-DDD9-929D54DE54E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25722" y="4229960"/>
            <a:ext cx="1203128" cy="255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>
              <a:lnSpc>
                <a:spcPts val="1350"/>
              </a:lnSpc>
              <a:buNone/>
              <a:defRPr lang="en-US" sz="900" b="1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defRPr>
            </a:lvl1pPr>
            <a:lvl5pPr>
              <a:defRPr lang="en-IN" dirty="0"/>
            </a:lvl5pPr>
          </a:lstStyle>
          <a:p>
            <a:pPr>
              <a:lnSpc>
                <a:spcPts val="1350"/>
              </a:lnSpc>
            </a:pPr>
            <a:r>
              <a:rPr lang="en-IN" sz="9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10168448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1298" userDrawn="1">
          <p15:clr>
            <a:srgbClr val="FBAE40"/>
          </p15:clr>
        </p15:guide>
        <p15:guide id="4" orient="horz" pos="1003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72D5A496-0F39-A4AF-6DC5-21720DB6E50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57289" y="2519363"/>
            <a:ext cx="607322" cy="613978"/>
          </a:xfrm>
          <a:custGeom>
            <a:avLst/>
            <a:gdLst>
              <a:gd name="connsiteX0" fmla="*/ 0 w 809763"/>
              <a:gd name="connsiteY0" fmla="*/ 0 h 823966"/>
              <a:gd name="connsiteX1" fmla="*/ 809763 w 809763"/>
              <a:gd name="connsiteY1" fmla="*/ 0 h 823966"/>
              <a:gd name="connsiteX2" fmla="*/ 809763 w 809763"/>
              <a:gd name="connsiteY2" fmla="*/ 823966 h 823966"/>
              <a:gd name="connsiteX3" fmla="*/ 0 w 809763"/>
              <a:gd name="connsiteY3" fmla="*/ 823966 h 8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9763" h="823966">
                <a:moveTo>
                  <a:pt x="0" y="0"/>
                </a:moveTo>
                <a:lnTo>
                  <a:pt x="809763" y="0"/>
                </a:lnTo>
                <a:lnTo>
                  <a:pt x="809763" y="823966"/>
                </a:lnTo>
                <a:lnTo>
                  <a:pt x="0" y="82396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N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ED1A8F92-B9B6-4DB3-56C1-CFF5F9898AA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157290" y="4052848"/>
            <a:ext cx="607322" cy="614402"/>
          </a:xfrm>
          <a:custGeom>
            <a:avLst/>
            <a:gdLst>
              <a:gd name="connsiteX0" fmla="*/ 0 w 809763"/>
              <a:gd name="connsiteY0" fmla="*/ 0 h 823966"/>
              <a:gd name="connsiteX1" fmla="*/ 809763 w 809763"/>
              <a:gd name="connsiteY1" fmla="*/ 0 h 823966"/>
              <a:gd name="connsiteX2" fmla="*/ 809763 w 809763"/>
              <a:gd name="connsiteY2" fmla="*/ 823966 h 823966"/>
              <a:gd name="connsiteX3" fmla="*/ 0 w 809763"/>
              <a:gd name="connsiteY3" fmla="*/ 823966 h 8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9763" h="823966">
                <a:moveTo>
                  <a:pt x="0" y="0"/>
                </a:moveTo>
                <a:lnTo>
                  <a:pt x="809763" y="0"/>
                </a:lnTo>
                <a:lnTo>
                  <a:pt x="809763" y="823966"/>
                </a:lnTo>
                <a:lnTo>
                  <a:pt x="0" y="82396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N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BEDAC305-3556-B0D0-C19B-B27BA6CC5F1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119689" y="2524125"/>
            <a:ext cx="607322" cy="609214"/>
          </a:xfrm>
          <a:custGeom>
            <a:avLst/>
            <a:gdLst>
              <a:gd name="connsiteX0" fmla="*/ 0 w 809763"/>
              <a:gd name="connsiteY0" fmla="*/ 0 h 823966"/>
              <a:gd name="connsiteX1" fmla="*/ 809763 w 809763"/>
              <a:gd name="connsiteY1" fmla="*/ 0 h 823966"/>
              <a:gd name="connsiteX2" fmla="*/ 809763 w 809763"/>
              <a:gd name="connsiteY2" fmla="*/ 823966 h 823966"/>
              <a:gd name="connsiteX3" fmla="*/ 0 w 809763"/>
              <a:gd name="connsiteY3" fmla="*/ 823966 h 8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9763" h="823966">
                <a:moveTo>
                  <a:pt x="0" y="0"/>
                </a:moveTo>
                <a:lnTo>
                  <a:pt x="809763" y="0"/>
                </a:lnTo>
                <a:lnTo>
                  <a:pt x="809763" y="823966"/>
                </a:lnTo>
                <a:lnTo>
                  <a:pt x="0" y="82396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N" dirty="0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F31B0505-BC61-C12C-81EC-180A75BF1E6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119690" y="4057612"/>
            <a:ext cx="607322" cy="600113"/>
          </a:xfrm>
          <a:custGeom>
            <a:avLst/>
            <a:gdLst>
              <a:gd name="connsiteX0" fmla="*/ 0 w 809763"/>
              <a:gd name="connsiteY0" fmla="*/ 0 h 823966"/>
              <a:gd name="connsiteX1" fmla="*/ 809763 w 809763"/>
              <a:gd name="connsiteY1" fmla="*/ 0 h 823966"/>
              <a:gd name="connsiteX2" fmla="*/ 809763 w 809763"/>
              <a:gd name="connsiteY2" fmla="*/ 823966 h 823966"/>
              <a:gd name="connsiteX3" fmla="*/ 0 w 809763"/>
              <a:gd name="connsiteY3" fmla="*/ 823966 h 8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9763" h="823966">
                <a:moveTo>
                  <a:pt x="0" y="0"/>
                </a:moveTo>
                <a:lnTo>
                  <a:pt x="809763" y="0"/>
                </a:lnTo>
                <a:lnTo>
                  <a:pt x="809763" y="823966"/>
                </a:lnTo>
                <a:lnTo>
                  <a:pt x="0" y="82396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N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F0FB9AC-593A-59EA-84B8-B549D2050998}"/>
              </a:ext>
            </a:extLst>
          </p:cNvPr>
          <p:cNvSpPr txBox="1"/>
          <p:nvPr userDrawn="1"/>
        </p:nvSpPr>
        <p:spPr>
          <a:xfrm>
            <a:off x="400617" y="421886"/>
            <a:ext cx="102934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2"/>
                </a:solidFill>
                <a:latin typeface="+mj-lt"/>
              </a:rPr>
              <a:t>yourlogo.</a:t>
            </a:r>
            <a:endParaRPr lang="en-IN" sz="12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F3F3AEBE-3BA1-44AB-F856-537497D9D908}"/>
              </a:ext>
            </a:extLst>
          </p:cNvPr>
          <p:cNvGrpSpPr/>
          <p:nvPr userDrawn="1"/>
        </p:nvGrpSpPr>
        <p:grpSpPr>
          <a:xfrm>
            <a:off x="398234" y="6284686"/>
            <a:ext cx="8283566" cy="219291"/>
            <a:chOff x="530979" y="6183085"/>
            <a:chExt cx="11044754" cy="219291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46C149C-9DA8-EED3-1B8D-4AE7C3501F4C}"/>
                </a:ext>
              </a:extLst>
            </p:cNvPr>
            <p:cNvSpPr txBox="1"/>
            <p:nvPr/>
          </p:nvSpPr>
          <p:spPr>
            <a:xfrm>
              <a:off x="530979" y="6183085"/>
              <a:ext cx="1372465" cy="2192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25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Roboto" panose="02000000000000000000" pitchFamily="2" charset="0"/>
                </a:rPr>
                <a:t>Company Name</a:t>
              </a:r>
              <a:endParaRPr lang="en-IN" sz="825" dirty="0">
                <a:solidFill>
                  <a:schemeClr val="bg1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8EEB3BF6-E694-A8E1-2715-034F98F7E34B}"/>
                </a:ext>
              </a:extLst>
            </p:cNvPr>
            <p:cNvCxnSpPr>
              <a:cxnSpLocks/>
            </p:cNvCxnSpPr>
            <p:nvPr/>
          </p:nvCxnSpPr>
          <p:spPr>
            <a:xfrm>
              <a:off x="1903444" y="6312939"/>
              <a:ext cx="9672289" cy="190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C2539AE6-3208-0805-0925-13FAB20D2E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3645" y="1533689"/>
            <a:ext cx="3648355" cy="383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en-IN" sz="2100">
                <a:solidFill>
                  <a:schemeClr val="accent1"/>
                </a:solidFill>
                <a:ea typeface="+mn-ea"/>
                <a:cs typeface="+mn-cs"/>
              </a:defRPr>
            </a:lvl1pPr>
          </a:lstStyle>
          <a:p>
            <a:r>
              <a:rPr lang="en-US" sz="2100" dirty="0">
                <a:solidFill>
                  <a:schemeClr val="accent1"/>
                </a:solidFill>
                <a:latin typeface="+mj-lt"/>
              </a:rPr>
              <a:t>Customer</a:t>
            </a:r>
            <a:r>
              <a:rPr lang="en-US" sz="2100" dirty="0">
                <a:solidFill>
                  <a:srgbClr val="136FDF"/>
                </a:solidFill>
                <a:latin typeface="+mj-lt"/>
              </a:rPr>
              <a:t> </a:t>
            </a:r>
            <a:r>
              <a:rPr lang="en-US" sz="21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Testimonials</a:t>
            </a:r>
            <a:endParaRPr lang="en-IN" sz="21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ADF1674-094E-12E2-A42E-2F75102A3AED}"/>
              </a:ext>
            </a:extLst>
          </p:cNvPr>
          <p:cNvGrpSpPr/>
          <p:nvPr userDrawn="1"/>
        </p:nvGrpSpPr>
        <p:grpSpPr>
          <a:xfrm>
            <a:off x="8468219" y="475791"/>
            <a:ext cx="207866" cy="113785"/>
            <a:chOff x="8468219" y="475791"/>
            <a:chExt cx="207866" cy="113785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926B9472-EA96-5D43-D675-2EEBD9F7109C}"/>
                </a:ext>
              </a:extLst>
            </p:cNvPr>
            <p:cNvSpPr/>
            <p:nvPr userDrawn="1"/>
          </p:nvSpPr>
          <p:spPr>
            <a:xfrm>
              <a:off x="8565143" y="475791"/>
              <a:ext cx="110942" cy="11378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>
                <a:solidFill>
                  <a:schemeClr val="accent1"/>
                </a:solidFill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7ABA1E85-C887-8CB3-CD0B-FB3C68234EFE}"/>
                </a:ext>
              </a:extLst>
            </p:cNvPr>
            <p:cNvSpPr/>
            <p:nvPr userDrawn="1"/>
          </p:nvSpPr>
          <p:spPr>
            <a:xfrm>
              <a:off x="8468219" y="508001"/>
              <a:ext cx="61912" cy="63499"/>
            </a:xfrm>
            <a:prstGeom prst="ellipse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</p:grpSp>
    </p:spTree>
    <p:extLst>
      <p:ext uri="{BB962C8B-B14F-4D97-AF65-F5344CB8AC3E}">
        <p14:creationId xmlns:p14="http://schemas.microsoft.com/office/powerpoint/2010/main" val="20883693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1298" userDrawn="1">
          <p15:clr>
            <a:srgbClr val="FBAE40"/>
          </p15:clr>
        </p15:guide>
        <p15:guide id="4" orient="horz" pos="1003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3039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  <p:sldLayoutId id="2147483699" r:id="rId14"/>
    <p:sldLayoutId id="2147483700" r:id="rId15"/>
    <p:sldLayoutId id="2147483701" r:id="rId16"/>
    <p:sldLayoutId id="2147483702" r:id="rId17"/>
    <p:sldLayoutId id="2147483703" r:id="rId18"/>
    <p:sldLayoutId id="2147483704" r:id="rId19"/>
    <p:sldLayoutId id="2147483657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sales@desck.com" TargetMode="External"/><Relationship Id="rId1" Type="http://schemas.openxmlformats.org/officeDocument/2006/relationships/slideLayout" Target="../slideLayouts/slideLayout19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5" Type="http://schemas.microsoft.com/office/2007/relationships/hdphoto" Target="../media/hdphoto5.wdp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svg"/><Relationship Id="rId7" Type="http://schemas.openxmlformats.org/officeDocument/2006/relationships/image" Target="../media/image11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4" Type="http://schemas.openxmlformats.org/officeDocument/2006/relationships/image" Target="../media/image8.png"/><Relationship Id="rId9" Type="http://schemas.openxmlformats.org/officeDocument/2006/relationships/image" Target="../media/image13.sv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Relationship Id="rId5" Type="http://schemas.microsoft.com/office/2007/relationships/hdphoto" Target="../media/hdphoto7.wdp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2B2A78C7-B939-7CF5-8650-0596E3FBEC87}"/>
              </a:ext>
            </a:extLst>
          </p:cNvPr>
          <p:cNvSpPr/>
          <p:nvPr/>
        </p:nvSpPr>
        <p:spPr>
          <a:xfrm>
            <a:off x="-1309264" y="490410"/>
            <a:ext cx="5877181" cy="5877181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6FF3125-181C-6FAF-512B-A7AEFF754CCC}"/>
              </a:ext>
            </a:extLst>
          </p:cNvPr>
          <p:cNvSpPr/>
          <p:nvPr/>
        </p:nvSpPr>
        <p:spPr>
          <a:xfrm>
            <a:off x="6050073" y="1737478"/>
            <a:ext cx="389749" cy="38195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A06D416-E4B4-7DCA-8658-32C2E21A39F1}"/>
              </a:ext>
            </a:extLst>
          </p:cNvPr>
          <p:cNvSpPr/>
          <p:nvPr/>
        </p:nvSpPr>
        <p:spPr>
          <a:xfrm>
            <a:off x="8115975" y="4737616"/>
            <a:ext cx="389749" cy="3819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0D23606-F6EC-7932-6A40-E90DF067B7CF}"/>
              </a:ext>
            </a:extLst>
          </p:cNvPr>
          <p:cNvSpPr/>
          <p:nvPr/>
        </p:nvSpPr>
        <p:spPr>
          <a:xfrm>
            <a:off x="1018688" y="3439310"/>
            <a:ext cx="4471867" cy="254028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4E0C819-BEC6-9F18-520F-AC815B348ED1}"/>
              </a:ext>
            </a:extLst>
          </p:cNvPr>
          <p:cNvSpPr txBox="1"/>
          <p:nvPr/>
        </p:nvSpPr>
        <p:spPr>
          <a:xfrm>
            <a:off x="1046924" y="3994118"/>
            <a:ext cx="4564077" cy="432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Lorem ipsum dolor sit amet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consectetur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adipiscing elit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sed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do eiusmod tempor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incididunt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ut labore et dolore magna aliqua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volutpat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blandit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aliquam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etiam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erat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velit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scelerisque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in dictum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3274421-A6A1-02D7-FAC5-8079D982B909}"/>
              </a:ext>
            </a:extLst>
          </p:cNvPr>
          <p:cNvCxnSpPr>
            <a:cxnSpLocks/>
          </p:cNvCxnSpPr>
          <p:nvPr/>
        </p:nvCxnSpPr>
        <p:spPr>
          <a:xfrm>
            <a:off x="1027617" y="3974905"/>
            <a:ext cx="0" cy="436708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38">
            <a:extLst>
              <a:ext uri="{FF2B5EF4-FFF2-40B4-BE49-F238E27FC236}">
                <a16:creationId xmlns:a16="http://schemas.microsoft.com/office/drawing/2014/main" id="{F40689A2-32F1-7C48-CFA7-F83AA00E5134}"/>
              </a:ext>
            </a:extLst>
          </p:cNvPr>
          <p:cNvSpPr/>
          <p:nvPr/>
        </p:nvSpPr>
        <p:spPr>
          <a:xfrm>
            <a:off x="6137673" y="1824038"/>
            <a:ext cx="2283215" cy="32099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pic>
        <p:nvPicPr>
          <p:cNvPr id="12" name="Picture Placeholder 11" descr="A hand holding several shopping bags&#10;&#10;Description automatically generated">
            <a:extLst>
              <a:ext uri="{FF2B5EF4-FFF2-40B4-BE49-F238E27FC236}">
                <a16:creationId xmlns:a16="http://schemas.microsoft.com/office/drawing/2014/main" id="{B9BD80A3-516D-BE2E-FB36-4F3A997DD58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58" b="2958"/>
          <a:stretch/>
        </p:blipFill>
        <p:spPr>
          <a:xfrm>
            <a:off x="6137673" y="1814512"/>
            <a:ext cx="2283215" cy="3220401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0FF3C6B-94D5-99A4-11B9-DA19099E2B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4028" y="2573313"/>
            <a:ext cx="4684855" cy="923330"/>
          </a:xfrm>
        </p:spPr>
        <p:txBody>
          <a:bodyPr/>
          <a:lstStyle/>
          <a:p>
            <a:r>
              <a:rPr lang="en-US"/>
              <a:t>sales </a:t>
            </a:r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deck</a:t>
            </a:r>
            <a:r>
              <a:rPr lang="en-US"/>
              <a:t> </a:t>
            </a:r>
            <a:endParaRPr lang="en-IN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8FE0853-4B9C-D33C-A9D0-43810E6E32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56041" y="3501015"/>
            <a:ext cx="4736813" cy="206595"/>
          </a:xfrm>
        </p:spPr>
        <p:txBody>
          <a:bodyPr/>
          <a:lstStyle/>
          <a:p>
            <a:r>
              <a:rPr lang="en-US"/>
              <a:t>Free Presentation Template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361467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Oval 47">
            <a:extLst>
              <a:ext uri="{FF2B5EF4-FFF2-40B4-BE49-F238E27FC236}">
                <a16:creationId xmlns:a16="http://schemas.microsoft.com/office/drawing/2014/main" id="{C7EABA59-A95F-6799-143F-B50C0E535595}"/>
              </a:ext>
            </a:extLst>
          </p:cNvPr>
          <p:cNvSpPr/>
          <p:nvPr/>
        </p:nvSpPr>
        <p:spPr>
          <a:xfrm>
            <a:off x="-1309264" y="490410"/>
            <a:ext cx="5877181" cy="5877181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4CFAC70-EDB9-321F-4698-C3C2D2CF2F7D}"/>
              </a:ext>
            </a:extLst>
          </p:cNvPr>
          <p:cNvGrpSpPr/>
          <p:nvPr/>
        </p:nvGrpSpPr>
        <p:grpSpPr>
          <a:xfrm>
            <a:off x="454295" y="2492014"/>
            <a:ext cx="8235411" cy="2514593"/>
            <a:chOff x="561276" y="2179685"/>
            <a:chExt cx="10980548" cy="335279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4494DFBC-2597-48D4-3328-F5C9DB2C46AC}"/>
                </a:ext>
              </a:extLst>
            </p:cNvPr>
            <p:cNvGrpSpPr/>
            <p:nvPr/>
          </p:nvGrpSpPr>
          <p:grpSpPr>
            <a:xfrm>
              <a:off x="4214399" y="2179685"/>
              <a:ext cx="3702846" cy="3352790"/>
              <a:chOff x="4302819" y="2207676"/>
              <a:chExt cx="4083573" cy="3697524"/>
            </a:xfrm>
          </p:grpSpPr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1503B54F-144D-AE0F-A022-795523EDD87A}"/>
                  </a:ext>
                </a:extLst>
              </p:cNvPr>
              <p:cNvSpPr/>
              <p:nvPr/>
            </p:nvSpPr>
            <p:spPr>
              <a:xfrm>
                <a:off x="5141167" y="3051438"/>
                <a:ext cx="2385170" cy="2015083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0"/>
              </a:p>
            </p:txBody>
          </p:sp>
          <p:sp>
            <p:nvSpPr>
              <p:cNvPr id="4" name="Oval 3">
                <a:extLst>
                  <a:ext uri="{FF2B5EF4-FFF2-40B4-BE49-F238E27FC236}">
                    <a16:creationId xmlns:a16="http://schemas.microsoft.com/office/drawing/2014/main" id="{A5AEBC4F-C348-3760-C050-C47E56DE5841}"/>
                  </a:ext>
                </a:extLst>
              </p:cNvPr>
              <p:cNvSpPr/>
              <p:nvPr/>
            </p:nvSpPr>
            <p:spPr>
              <a:xfrm>
                <a:off x="6709697" y="2207676"/>
                <a:ext cx="1676695" cy="1676695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0" dirty="0"/>
              </a:p>
            </p:txBody>
          </p:sp>
          <p:sp>
            <p:nvSpPr>
              <p:cNvPr id="5" name="Oval 4">
                <a:extLst>
                  <a:ext uri="{FF2B5EF4-FFF2-40B4-BE49-F238E27FC236}">
                    <a16:creationId xmlns:a16="http://schemas.microsoft.com/office/drawing/2014/main" id="{5D97397E-4962-AF95-04B9-140B2D862B44}"/>
                  </a:ext>
                </a:extLst>
              </p:cNvPr>
              <p:cNvSpPr/>
              <p:nvPr/>
            </p:nvSpPr>
            <p:spPr>
              <a:xfrm>
                <a:off x="6709697" y="4228505"/>
                <a:ext cx="1676695" cy="1676695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0" dirty="0"/>
              </a:p>
            </p:txBody>
          </p:sp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EC96D8DC-DF30-7F71-516B-4900CFD88925}"/>
                  </a:ext>
                </a:extLst>
              </p:cNvPr>
              <p:cNvSpPr/>
              <p:nvPr/>
            </p:nvSpPr>
            <p:spPr>
              <a:xfrm>
                <a:off x="4302819" y="4228505"/>
                <a:ext cx="1676695" cy="1676695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0" dirty="0"/>
              </a:p>
            </p:txBody>
          </p:sp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827C9877-8859-0CA7-822A-0BE652D0B5A8}"/>
                  </a:ext>
                </a:extLst>
              </p:cNvPr>
              <p:cNvSpPr/>
              <p:nvPr/>
            </p:nvSpPr>
            <p:spPr>
              <a:xfrm>
                <a:off x="4302819" y="2207676"/>
                <a:ext cx="1676695" cy="1676695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0" dirty="0"/>
              </a:p>
            </p:txBody>
          </p:sp>
        </p:grp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FCBBD2A-BD3E-7A39-83E1-A1B064018B22}"/>
                </a:ext>
              </a:extLst>
            </p:cNvPr>
            <p:cNvSpPr txBox="1"/>
            <p:nvPr/>
          </p:nvSpPr>
          <p:spPr>
            <a:xfrm>
              <a:off x="5267401" y="3588987"/>
              <a:ext cx="1596843" cy="6018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50"/>
                </a:lnSpc>
              </a:pPr>
              <a:r>
                <a:rPr lang="en-IN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Market</a:t>
              </a:r>
            </a:p>
            <a:p>
              <a:pPr algn="ctr">
                <a:lnSpc>
                  <a:spcPts val="1350"/>
                </a:lnSpc>
              </a:pPr>
              <a:r>
                <a:rPr lang="en-IN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Analysis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7AF923F-1639-F857-01B6-2C6E408CD4C0}"/>
                </a:ext>
              </a:extLst>
            </p:cNvPr>
            <p:cNvSpPr txBox="1"/>
            <p:nvPr/>
          </p:nvSpPr>
          <p:spPr>
            <a:xfrm>
              <a:off x="4176163" y="2672256"/>
              <a:ext cx="1596843" cy="579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50"/>
                </a:lnSpc>
              </a:pPr>
              <a:r>
                <a: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C</a:t>
              </a:r>
              <a:r>
                <a:rPr lang="en-I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onsumer &amp; Current Market 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F587D0B-1853-3D0E-8BF0-BBEAAFDE26BE}"/>
                </a:ext>
              </a:extLst>
            </p:cNvPr>
            <p:cNvSpPr txBox="1"/>
            <p:nvPr/>
          </p:nvSpPr>
          <p:spPr>
            <a:xfrm>
              <a:off x="6582359" y="2693660"/>
              <a:ext cx="1149404" cy="579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50"/>
                </a:lnSpc>
              </a:pPr>
              <a:r>
                <a: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Buying Behavior</a:t>
              </a:r>
              <a:endParaRPr lang="en-IN" sz="9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41053CC-161F-3C7F-5F14-DF52A093CA0F}"/>
                </a:ext>
              </a:extLst>
            </p:cNvPr>
            <p:cNvSpPr txBox="1"/>
            <p:nvPr/>
          </p:nvSpPr>
          <p:spPr>
            <a:xfrm>
              <a:off x="6562675" y="4504130"/>
              <a:ext cx="1149404" cy="579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50"/>
                </a:lnSpc>
              </a:pPr>
              <a:r>
                <a: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Know the Competition</a:t>
              </a:r>
              <a:endParaRPr lang="en-IN" sz="9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86182C0-E742-5B72-C889-14EAD7F7447A}"/>
                </a:ext>
              </a:extLst>
            </p:cNvPr>
            <p:cNvSpPr txBox="1"/>
            <p:nvPr/>
          </p:nvSpPr>
          <p:spPr>
            <a:xfrm>
              <a:off x="4367135" y="4368115"/>
              <a:ext cx="1216331" cy="819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50"/>
                </a:lnSpc>
              </a:pPr>
              <a:r>
                <a:rPr 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Marketing Strategy to capture value</a:t>
              </a:r>
              <a:endParaRPr lang="en-IN" sz="9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4B71C02-39E8-ADE1-9A1B-3DEB5FD91992}"/>
                </a:ext>
              </a:extLst>
            </p:cNvPr>
            <p:cNvGrpSpPr/>
            <p:nvPr/>
          </p:nvGrpSpPr>
          <p:grpSpPr>
            <a:xfrm>
              <a:off x="8343469" y="2430232"/>
              <a:ext cx="3052964" cy="922168"/>
              <a:chOff x="8343469" y="2430232"/>
              <a:chExt cx="3052964" cy="922168"/>
            </a:xfrm>
          </p:grpSpPr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6D64167A-8662-6CE7-4C71-DE5775F9800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43469" y="2552700"/>
                <a:ext cx="0" cy="720333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F9BA696F-0155-3818-C17E-7C618A03F033}"/>
                  </a:ext>
                </a:extLst>
              </p:cNvPr>
              <p:cNvGrpSpPr/>
              <p:nvPr/>
            </p:nvGrpSpPr>
            <p:grpSpPr>
              <a:xfrm>
                <a:off x="8416071" y="2430232"/>
                <a:ext cx="2980362" cy="922168"/>
                <a:chOff x="8446249" y="2471612"/>
                <a:chExt cx="2980362" cy="922168"/>
              </a:xfrm>
            </p:grpSpPr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43E8BB5A-D89E-82E9-4D3B-8F6B87EB2612}"/>
                    </a:ext>
                  </a:extLst>
                </p:cNvPr>
                <p:cNvSpPr txBox="1"/>
                <p:nvPr/>
              </p:nvSpPr>
              <p:spPr>
                <a:xfrm>
                  <a:off x="8446249" y="2471612"/>
                  <a:ext cx="2143125" cy="337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128588" indent="-128588">
                    <a:lnSpc>
                      <a:spcPts val="1350"/>
                    </a:lnSpc>
                    <a:buFont typeface="Arial" panose="020B0604020202020204" pitchFamily="34" charset="0"/>
                    <a:buChar char="•"/>
                  </a:pPr>
                  <a:r>
                    <a:rPr lang="en-IN" sz="825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ea typeface="Roboto" panose="02000000000000000000" pitchFamily="2" charset="0"/>
                      <a:cs typeface="Roboto" panose="02000000000000000000" pitchFamily="2" charset="0"/>
                    </a:rPr>
                    <a:t>Know buyer behavior </a:t>
                  </a:r>
                </a:p>
              </p:txBody>
            </p:sp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A6B2D5D7-89E1-0F99-19CC-4751D82DDE71}"/>
                    </a:ext>
                  </a:extLst>
                </p:cNvPr>
                <p:cNvSpPr txBox="1"/>
                <p:nvPr/>
              </p:nvSpPr>
              <p:spPr>
                <a:xfrm>
                  <a:off x="8446249" y="2763973"/>
                  <a:ext cx="2909106" cy="337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128588" indent="-128588">
                    <a:lnSpc>
                      <a:spcPts val="1350"/>
                    </a:lnSpc>
                    <a:buFont typeface="Arial" panose="020B0604020202020204" pitchFamily="34" charset="0"/>
                    <a:buChar char="•"/>
                  </a:pPr>
                  <a:r>
                    <a:rPr lang="en-IN" sz="825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ea typeface="Roboto" panose="02000000000000000000" pitchFamily="2" charset="0"/>
                      <a:cs typeface="Roboto" panose="02000000000000000000" pitchFamily="2" charset="0"/>
                    </a:rPr>
                    <a:t>Know what effect consumer behavior</a:t>
                  </a:r>
                </a:p>
              </p:txBody>
            </p:sp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444CE914-5D5E-A58B-88D9-B517B75D62F8}"/>
                    </a:ext>
                  </a:extLst>
                </p:cNvPr>
                <p:cNvSpPr txBox="1"/>
                <p:nvPr/>
              </p:nvSpPr>
              <p:spPr>
                <a:xfrm>
                  <a:off x="8446249" y="3056336"/>
                  <a:ext cx="2980362" cy="337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128588" indent="-128588">
                    <a:lnSpc>
                      <a:spcPts val="1350"/>
                    </a:lnSpc>
                    <a:buFont typeface="Arial" panose="020B0604020202020204" pitchFamily="34" charset="0"/>
                    <a:buChar char="•"/>
                  </a:pPr>
                  <a:r>
                    <a:rPr lang="en-IN" sz="825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ea typeface="Roboto" panose="02000000000000000000" pitchFamily="2" charset="0"/>
                      <a:cs typeface="Roboto" panose="02000000000000000000" pitchFamily="2" charset="0"/>
                    </a:rPr>
                    <a:t>Understand the buyer's decision process</a:t>
                  </a:r>
                </a:p>
              </p:txBody>
            </p:sp>
          </p:grp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5F5D1062-1B5D-706A-FCD6-F718B489FB81}"/>
                </a:ext>
              </a:extLst>
            </p:cNvPr>
            <p:cNvGrpSpPr/>
            <p:nvPr/>
          </p:nvGrpSpPr>
          <p:grpSpPr>
            <a:xfrm>
              <a:off x="8343469" y="4183322"/>
              <a:ext cx="3198355" cy="1190355"/>
              <a:chOff x="8343469" y="4183322"/>
              <a:chExt cx="3198355" cy="1190355"/>
            </a:xfrm>
          </p:grpSpPr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4C69758F-5D32-D971-DD1C-79E33721582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43469" y="4283793"/>
                <a:ext cx="0" cy="1039263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id="{25DFF872-1B98-F10F-6178-E691209832ED}"/>
                  </a:ext>
                </a:extLst>
              </p:cNvPr>
              <p:cNvGrpSpPr/>
              <p:nvPr/>
            </p:nvGrpSpPr>
            <p:grpSpPr>
              <a:xfrm>
                <a:off x="8416071" y="4183322"/>
                <a:ext cx="3125753" cy="1190355"/>
                <a:chOff x="8446249" y="4189061"/>
                <a:chExt cx="3125753" cy="1190355"/>
              </a:xfrm>
            </p:grpSpPr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2CAAD78B-33D0-B398-233C-37C79FEEDB75}"/>
                    </a:ext>
                  </a:extLst>
                </p:cNvPr>
                <p:cNvSpPr txBox="1"/>
                <p:nvPr/>
              </p:nvSpPr>
              <p:spPr>
                <a:xfrm>
                  <a:off x="8446249" y="4189061"/>
                  <a:ext cx="2143125" cy="337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128588" indent="-128588">
                    <a:lnSpc>
                      <a:spcPts val="1350"/>
                    </a:lnSpc>
                    <a:buFont typeface="Arial" panose="020B0604020202020204" pitchFamily="34" charset="0"/>
                    <a:buChar char="•"/>
                  </a:pPr>
                  <a:r>
                    <a:rPr lang="en-IN" sz="825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ea typeface="Roboto" panose="02000000000000000000" pitchFamily="2" charset="0"/>
                      <a:cs typeface="Roboto" panose="02000000000000000000" pitchFamily="2" charset="0"/>
                    </a:rPr>
                    <a:t>Market research</a:t>
                  </a:r>
                </a:p>
              </p:txBody>
            </p:sp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EF1A62A9-AD03-9873-FE0D-6F98B8D507CC}"/>
                    </a:ext>
                  </a:extLst>
                </p:cNvPr>
                <p:cNvSpPr txBox="1"/>
                <p:nvPr/>
              </p:nvSpPr>
              <p:spPr>
                <a:xfrm>
                  <a:off x="8446249" y="4473365"/>
                  <a:ext cx="3125753" cy="337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128588" indent="-128588">
                    <a:lnSpc>
                      <a:spcPts val="1350"/>
                    </a:lnSpc>
                    <a:buFont typeface="Arial" panose="020B0604020202020204" pitchFamily="34" charset="0"/>
                    <a:buChar char="•"/>
                  </a:pPr>
                  <a:r>
                    <a:rPr lang="en-IN" sz="825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ea typeface="Roboto" panose="02000000000000000000" pitchFamily="2" charset="0"/>
                      <a:cs typeface="Roboto" panose="02000000000000000000" pitchFamily="2" charset="0"/>
                    </a:rPr>
                    <a:t>Explore competition's goal and objectives</a:t>
                  </a:r>
                </a:p>
              </p:txBody>
            </p:sp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2A301A48-C73E-8879-3348-78B4B4D77D08}"/>
                    </a:ext>
                  </a:extLst>
                </p:cNvPr>
                <p:cNvSpPr txBox="1"/>
                <p:nvPr/>
              </p:nvSpPr>
              <p:spPr>
                <a:xfrm>
                  <a:off x="8446249" y="4757669"/>
                  <a:ext cx="3125753" cy="337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128588" indent="-128588">
                    <a:lnSpc>
                      <a:spcPts val="1350"/>
                    </a:lnSpc>
                    <a:buFont typeface="Arial" panose="020B0604020202020204" pitchFamily="34" charset="0"/>
                    <a:buChar char="•"/>
                  </a:pPr>
                  <a:r>
                    <a:rPr lang="en-IN" sz="825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ea typeface="Roboto" panose="02000000000000000000" pitchFamily="2" charset="0"/>
                      <a:cs typeface="Roboto" panose="02000000000000000000" pitchFamily="2" charset="0"/>
                    </a:rPr>
                    <a:t>Find their strengths and weaknesses</a:t>
                  </a:r>
                </a:p>
              </p:txBody>
            </p:sp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9E6CE107-F0F0-375B-9DDB-4A86B87B386F}"/>
                    </a:ext>
                  </a:extLst>
                </p:cNvPr>
                <p:cNvSpPr txBox="1"/>
                <p:nvPr/>
              </p:nvSpPr>
              <p:spPr>
                <a:xfrm>
                  <a:off x="8446249" y="5041972"/>
                  <a:ext cx="3125753" cy="337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128588" indent="-128588">
                    <a:lnSpc>
                      <a:spcPts val="1350"/>
                    </a:lnSpc>
                    <a:buFont typeface="Arial" panose="020B0604020202020204" pitchFamily="34" charset="0"/>
                    <a:buChar char="•"/>
                  </a:pPr>
                  <a:r>
                    <a:rPr lang="en-IN" sz="825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ea typeface="Roboto" panose="02000000000000000000" pitchFamily="2" charset="0"/>
                      <a:cs typeface="Roboto" panose="02000000000000000000" pitchFamily="2" charset="0"/>
                    </a:rPr>
                    <a:t>Provide where they lack</a:t>
                  </a:r>
                </a:p>
              </p:txBody>
            </p:sp>
          </p:grp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3C4DA0EB-8962-84FD-C317-99041A26C501}"/>
                </a:ext>
              </a:extLst>
            </p:cNvPr>
            <p:cNvGrpSpPr/>
            <p:nvPr/>
          </p:nvGrpSpPr>
          <p:grpSpPr>
            <a:xfrm>
              <a:off x="1051394" y="2379894"/>
              <a:ext cx="2725430" cy="1037983"/>
              <a:chOff x="1140294" y="2379894"/>
              <a:chExt cx="2725430" cy="1037983"/>
            </a:xfrm>
          </p:grpSpPr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2D905506-1B79-268C-396A-A4C91F92E2BC}"/>
                  </a:ext>
                </a:extLst>
              </p:cNvPr>
              <p:cNvSpPr txBox="1"/>
              <p:nvPr/>
            </p:nvSpPr>
            <p:spPr>
              <a:xfrm>
                <a:off x="1140294" y="2379894"/>
                <a:ext cx="2635635" cy="5768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28588" indent="-128588" algn="r">
                  <a:lnSpc>
                    <a:spcPts val="1350"/>
                  </a:lnSpc>
                  <a:buFont typeface="Arial" panose="020B0604020202020204" pitchFamily="34" charset="0"/>
                  <a:buChar char="•"/>
                </a:pP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Know and understand consumer needs and wants</a:t>
                </a: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35A3B16E-81F6-4746-7981-1192A162505B}"/>
                  </a:ext>
                </a:extLst>
              </p:cNvPr>
              <p:cNvSpPr txBox="1"/>
              <p:nvPr/>
            </p:nvSpPr>
            <p:spPr>
              <a:xfrm>
                <a:off x="1214941" y="2834459"/>
                <a:ext cx="2560989" cy="5768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28588" indent="-128588" algn="r">
                  <a:lnSpc>
                    <a:spcPts val="1350"/>
                  </a:lnSpc>
                  <a:buFont typeface="Arial" panose="020B0604020202020204" pitchFamily="34" charset="0"/>
                  <a:buChar char="•"/>
                </a:pP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Know the current market to keep up with trends and wants</a:t>
                </a:r>
              </a:p>
            </p:txBody>
          </p: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5D184F0C-333F-D5FA-5ABE-FA1CE26E2A6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65724" y="2458143"/>
                <a:ext cx="0" cy="959734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09A82E0C-0402-2CBB-DFB5-4547780DE3CD}"/>
                </a:ext>
              </a:extLst>
            </p:cNvPr>
            <p:cNvGrpSpPr/>
            <p:nvPr/>
          </p:nvGrpSpPr>
          <p:grpSpPr>
            <a:xfrm>
              <a:off x="561276" y="4067905"/>
              <a:ext cx="3215548" cy="1429736"/>
              <a:chOff x="650176" y="4067905"/>
              <a:chExt cx="3215548" cy="1429736"/>
            </a:xfrm>
          </p:grpSpPr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BF2FBC1B-4271-1FA7-E500-9F29905932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65724" y="4181644"/>
                <a:ext cx="0" cy="1308873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id="{D3859AF4-E1A4-CFD0-035D-58E4849DA4B3}"/>
                  </a:ext>
                </a:extLst>
              </p:cNvPr>
              <p:cNvGrpSpPr/>
              <p:nvPr/>
            </p:nvGrpSpPr>
            <p:grpSpPr>
              <a:xfrm>
                <a:off x="650176" y="4067905"/>
                <a:ext cx="3125753" cy="1429736"/>
                <a:chOff x="680354" y="4067905"/>
                <a:chExt cx="3125753" cy="1429736"/>
              </a:xfrm>
            </p:grpSpPr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2BACF05C-9742-E1AA-23F0-6DED6C7EAA2F}"/>
                    </a:ext>
                  </a:extLst>
                </p:cNvPr>
                <p:cNvSpPr txBox="1"/>
                <p:nvPr/>
              </p:nvSpPr>
              <p:spPr>
                <a:xfrm>
                  <a:off x="1662982" y="4067905"/>
                  <a:ext cx="2143125" cy="337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128588" indent="-128588" algn="r">
                    <a:lnSpc>
                      <a:spcPts val="1350"/>
                    </a:lnSpc>
                    <a:buFont typeface="Arial" panose="020B0604020202020204" pitchFamily="34" charset="0"/>
                    <a:buChar char="•"/>
                  </a:pPr>
                  <a:r>
                    <a:rPr lang="en-IN" sz="825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ea typeface="Roboto" panose="02000000000000000000" pitchFamily="2" charset="0"/>
                      <a:cs typeface="Roboto" panose="02000000000000000000" pitchFamily="2" charset="0"/>
                    </a:rPr>
                    <a:t>Market segmentation</a:t>
                  </a:r>
                </a:p>
              </p:txBody>
            </p:sp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6F84D84F-6CB0-0FC3-E019-CFF92EC6C6E1}"/>
                    </a:ext>
                  </a:extLst>
                </p:cNvPr>
                <p:cNvSpPr txBox="1"/>
                <p:nvPr/>
              </p:nvSpPr>
              <p:spPr>
                <a:xfrm>
                  <a:off x="680354" y="4352209"/>
                  <a:ext cx="3125753" cy="337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128588" indent="-128588" algn="r">
                    <a:lnSpc>
                      <a:spcPts val="1350"/>
                    </a:lnSpc>
                    <a:buFont typeface="Arial" panose="020B0604020202020204" pitchFamily="34" charset="0"/>
                    <a:buChar char="•"/>
                  </a:pPr>
                  <a:r>
                    <a:rPr lang="en-IN" sz="825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ea typeface="Roboto" panose="02000000000000000000" pitchFamily="2" charset="0"/>
                      <a:cs typeface="Roboto" panose="02000000000000000000" pitchFamily="2" charset="0"/>
                    </a:rPr>
                    <a:t>Market Targeting</a:t>
                  </a:r>
                </a:p>
              </p:txBody>
            </p:sp>
            <p:sp>
              <p:nvSpPr>
                <p:cNvPr id="38" name="TextBox 37">
                  <a:extLst>
                    <a:ext uri="{FF2B5EF4-FFF2-40B4-BE49-F238E27FC236}">
                      <a16:creationId xmlns:a16="http://schemas.microsoft.com/office/drawing/2014/main" id="{104D0DED-444B-B486-2411-61FAB1C39C78}"/>
                    </a:ext>
                  </a:extLst>
                </p:cNvPr>
                <p:cNvSpPr txBox="1"/>
                <p:nvPr/>
              </p:nvSpPr>
              <p:spPr>
                <a:xfrm>
                  <a:off x="680354" y="4636513"/>
                  <a:ext cx="3125753" cy="337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128588" indent="-128588" algn="r">
                    <a:lnSpc>
                      <a:spcPts val="1350"/>
                    </a:lnSpc>
                    <a:buFont typeface="Arial" panose="020B0604020202020204" pitchFamily="34" charset="0"/>
                    <a:buChar char="•"/>
                  </a:pPr>
                  <a:r>
                    <a:rPr lang="en-IN" sz="825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ea typeface="Roboto" panose="02000000000000000000" pitchFamily="2" charset="0"/>
                      <a:cs typeface="Roboto" panose="02000000000000000000" pitchFamily="2" charset="0"/>
                    </a:rPr>
                    <a:t>Positioning</a:t>
                  </a:r>
                </a:p>
              </p:txBody>
            </p:sp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76551F94-660E-BD64-921E-A7641589179E}"/>
                    </a:ext>
                  </a:extLst>
                </p:cNvPr>
                <p:cNvSpPr txBox="1"/>
                <p:nvPr/>
              </p:nvSpPr>
              <p:spPr>
                <a:xfrm>
                  <a:off x="1795625" y="4920816"/>
                  <a:ext cx="2010482" cy="57682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128588" indent="-128588" algn="r">
                    <a:lnSpc>
                      <a:spcPts val="1350"/>
                    </a:lnSpc>
                    <a:buFont typeface="Arial" panose="020B0604020202020204" pitchFamily="34" charset="0"/>
                    <a:buChar char="•"/>
                  </a:pPr>
                  <a:r>
                    <a:rPr lang="en-IN" sz="825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ea typeface="Roboto" panose="02000000000000000000" pitchFamily="2" charset="0"/>
                      <a:cs typeface="Roboto" panose="02000000000000000000" pitchFamily="2" charset="0"/>
                    </a:rPr>
                    <a:t>Customer- driven marketing strategy</a:t>
                  </a:r>
                </a:p>
              </p:txBody>
            </p:sp>
          </p:grpSp>
        </p:grpSp>
      </p:grpSp>
      <p:sp>
        <p:nvSpPr>
          <p:cNvPr id="27" name="Title 26">
            <a:extLst>
              <a:ext uri="{FF2B5EF4-FFF2-40B4-BE49-F238E27FC236}">
                <a16:creationId xmlns:a16="http://schemas.microsoft.com/office/drawing/2014/main" id="{3B482C4F-B0DA-9B14-08FD-51C668CDD9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8506" y="1521544"/>
            <a:ext cx="2566988" cy="383182"/>
          </a:xfrm>
        </p:spPr>
        <p:txBody>
          <a:bodyPr/>
          <a:lstStyle/>
          <a:p>
            <a:r>
              <a:rPr lang="en-US" dirty="0"/>
              <a:t>Market 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Analysis</a:t>
            </a:r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6097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B98D9E67-EDF4-DD21-42AA-D3C845122BBE}"/>
              </a:ext>
            </a:extLst>
          </p:cNvPr>
          <p:cNvSpPr/>
          <p:nvPr/>
        </p:nvSpPr>
        <p:spPr>
          <a:xfrm>
            <a:off x="-1309264" y="490410"/>
            <a:ext cx="5877181" cy="5877181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E9C0799-3C38-401A-BF91-EABA1851A49B}"/>
              </a:ext>
            </a:extLst>
          </p:cNvPr>
          <p:cNvSpPr/>
          <p:nvPr/>
        </p:nvSpPr>
        <p:spPr>
          <a:xfrm>
            <a:off x="1007269" y="2470373"/>
            <a:ext cx="1441642" cy="2049398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38334FF-1907-CB0E-0EBF-4216B15EFC6F}"/>
              </a:ext>
            </a:extLst>
          </p:cNvPr>
          <p:cNvSpPr/>
          <p:nvPr/>
        </p:nvSpPr>
        <p:spPr>
          <a:xfrm>
            <a:off x="1007269" y="4638675"/>
            <a:ext cx="3785636" cy="790575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D058E3D-2581-02F2-62EB-4088F487C87F}"/>
              </a:ext>
            </a:extLst>
          </p:cNvPr>
          <p:cNvSpPr/>
          <p:nvPr/>
        </p:nvSpPr>
        <p:spPr>
          <a:xfrm>
            <a:off x="2550266" y="2470372"/>
            <a:ext cx="1463583" cy="996728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1921D9F-5DB1-1B1C-714B-2D7ED36A0C13}"/>
              </a:ext>
            </a:extLst>
          </p:cNvPr>
          <p:cNvSpPr/>
          <p:nvPr/>
        </p:nvSpPr>
        <p:spPr>
          <a:xfrm>
            <a:off x="4111391" y="2470373"/>
            <a:ext cx="1463583" cy="2049398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11F3D7F-13DD-142F-AEE7-1155F2D460CD}"/>
              </a:ext>
            </a:extLst>
          </p:cNvPr>
          <p:cNvSpPr/>
          <p:nvPr/>
        </p:nvSpPr>
        <p:spPr>
          <a:xfrm>
            <a:off x="7237456" y="2470373"/>
            <a:ext cx="1443551" cy="2049398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25F5EDA-9A80-00BE-BAEF-7306E37203AB}"/>
              </a:ext>
            </a:extLst>
          </p:cNvPr>
          <p:cNvSpPr/>
          <p:nvPr/>
        </p:nvSpPr>
        <p:spPr>
          <a:xfrm>
            <a:off x="4890449" y="4638675"/>
            <a:ext cx="3785637" cy="790575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F88FDA4-1E7D-A8D6-C372-DD83EF8EDAF9}"/>
              </a:ext>
            </a:extLst>
          </p:cNvPr>
          <p:cNvSpPr/>
          <p:nvPr/>
        </p:nvSpPr>
        <p:spPr>
          <a:xfrm>
            <a:off x="2550266" y="3564643"/>
            <a:ext cx="1463583" cy="974799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20416AE-FAAB-270E-A39E-917363976996}"/>
              </a:ext>
            </a:extLst>
          </p:cNvPr>
          <p:cNvSpPr/>
          <p:nvPr/>
        </p:nvSpPr>
        <p:spPr>
          <a:xfrm>
            <a:off x="5674424" y="2470372"/>
            <a:ext cx="1463583" cy="996728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919D210-423E-897C-D9A2-D9808DAF281E}"/>
              </a:ext>
            </a:extLst>
          </p:cNvPr>
          <p:cNvSpPr/>
          <p:nvPr/>
        </p:nvSpPr>
        <p:spPr>
          <a:xfrm>
            <a:off x="5674423" y="3564643"/>
            <a:ext cx="1463583" cy="974799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7648E01-BF17-A8F5-E972-AAAC71EA9F5B}"/>
              </a:ext>
            </a:extLst>
          </p:cNvPr>
          <p:cNvSpPr txBox="1"/>
          <p:nvPr/>
        </p:nvSpPr>
        <p:spPr>
          <a:xfrm>
            <a:off x="1122828" y="4645194"/>
            <a:ext cx="1197632" cy="255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lang="en-IN" sz="9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Cost Structure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747F3B3-3062-D967-7D20-E3C70E99B2D7}"/>
              </a:ext>
            </a:extLst>
          </p:cNvPr>
          <p:cNvSpPr txBox="1"/>
          <p:nvPr/>
        </p:nvSpPr>
        <p:spPr>
          <a:xfrm>
            <a:off x="5004862" y="4645194"/>
            <a:ext cx="1197632" cy="255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lang="en-IN" sz="9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Revenue Streams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41F647C-7EB3-E5E4-51A0-B86EF8E2662D}"/>
              </a:ext>
            </a:extLst>
          </p:cNvPr>
          <p:cNvSpPr txBox="1"/>
          <p:nvPr/>
        </p:nvSpPr>
        <p:spPr>
          <a:xfrm>
            <a:off x="1119256" y="2477422"/>
            <a:ext cx="1197632" cy="255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lang="en-IN" sz="9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Key Partners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B4BF6B0-B1B2-4572-0BAF-1BC580BDBA14}"/>
              </a:ext>
            </a:extLst>
          </p:cNvPr>
          <p:cNvSpPr txBox="1"/>
          <p:nvPr/>
        </p:nvSpPr>
        <p:spPr>
          <a:xfrm>
            <a:off x="2665868" y="2477422"/>
            <a:ext cx="1197632" cy="255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lang="en-IN" sz="9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Key Activities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3FEC5A4-0E6A-D4F8-352A-37F64A3FADB6}"/>
              </a:ext>
            </a:extLst>
          </p:cNvPr>
          <p:cNvSpPr txBox="1"/>
          <p:nvPr/>
        </p:nvSpPr>
        <p:spPr>
          <a:xfrm>
            <a:off x="2665868" y="3572198"/>
            <a:ext cx="1197632" cy="255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lang="en-IN" sz="9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Key Resources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407FD93-DD42-DE63-F556-42F7234F095D}"/>
              </a:ext>
            </a:extLst>
          </p:cNvPr>
          <p:cNvSpPr txBox="1"/>
          <p:nvPr/>
        </p:nvSpPr>
        <p:spPr>
          <a:xfrm>
            <a:off x="4232590" y="2477422"/>
            <a:ext cx="1197632" cy="255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lang="en-IN" sz="9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Value Proposition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E68889E-FB64-7A2E-24C7-BD9E0A4FF2F5}"/>
              </a:ext>
            </a:extLst>
          </p:cNvPr>
          <p:cNvSpPr txBox="1"/>
          <p:nvPr/>
        </p:nvSpPr>
        <p:spPr>
          <a:xfrm>
            <a:off x="5786807" y="2477422"/>
            <a:ext cx="1337387" cy="434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lang="en-IN" sz="9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Customer Relationships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D6BE015-312D-9884-5716-E740CF3CC691}"/>
              </a:ext>
            </a:extLst>
          </p:cNvPr>
          <p:cNvSpPr txBox="1"/>
          <p:nvPr/>
        </p:nvSpPr>
        <p:spPr>
          <a:xfrm>
            <a:off x="5786807" y="3572198"/>
            <a:ext cx="1197632" cy="255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lang="en-IN" sz="9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Channels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D171607-D9FD-4AD2-32C6-924AD2704276}"/>
              </a:ext>
            </a:extLst>
          </p:cNvPr>
          <p:cNvSpPr txBox="1"/>
          <p:nvPr/>
        </p:nvSpPr>
        <p:spPr>
          <a:xfrm>
            <a:off x="7354718" y="2477422"/>
            <a:ext cx="1197632" cy="434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lang="en-IN" sz="9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Customer Segments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8D33F8EF-195C-8E75-0ADD-DD1DCA3DB4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5243" y="1525742"/>
            <a:ext cx="2347756" cy="674031"/>
          </a:xfrm>
        </p:spPr>
        <p:txBody>
          <a:bodyPr/>
          <a:lstStyle/>
          <a:p>
            <a:r>
              <a:rPr lang="en-US" dirty="0"/>
              <a:t>Business 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Model Canvas</a:t>
            </a:r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2606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Oval 29">
            <a:extLst>
              <a:ext uri="{FF2B5EF4-FFF2-40B4-BE49-F238E27FC236}">
                <a16:creationId xmlns:a16="http://schemas.microsoft.com/office/drawing/2014/main" id="{119D895F-4C23-2B57-FBFC-38A0EEA2DCC5}"/>
              </a:ext>
            </a:extLst>
          </p:cNvPr>
          <p:cNvSpPr/>
          <p:nvPr/>
        </p:nvSpPr>
        <p:spPr>
          <a:xfrm>
            <a:off x="4895598" y="490410"/>
            <a:ext cx="5877181" cy="5877181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AB30F4B-BF64-DEDD-DA1F-453D34EE7CC4}"/>
              </a:ext>
            </a:extLst>
          </p:cNvPr>
          <p:cNvSpPr/>
          <p:nvPr/>
        </p:nvSpPr>
        <p:spPr>
          <a:xfrm>
            <a:off x="4270359" y="3774118"/>
            <a:ext cx="389749" cy="3819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E436309-B025-50C8-C40D-79D5CD184D5B}"/>
              </a:ext>
            </a:extLst>
          </p:cNvPr>
          <p:cNvCxnSpPr>
            <a:cxnSpLocks/>
          </p:cNvCxnSpPr>
          <p:nvPr/>
        </p:nvCxnSpPr>
        <p:spPr>
          <a:xfrm>
            <a:off x="1024959" y="4443452"/>
            <a:ext cx="0" cy="544711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0F79D9D4-9494-5344-7556-2E343A8C979D}"/>
              </a:ext>
            </a:extLst>
          </p:cNvPr>
          <p:cNvSpPr txBox="1"/>
          <p:nvPr/>
        </p:nvSpPr>
        <p:spPr>
          <a:xfrm>
            <a:off x="1044267" y="4610807"/>
            <a:ext cx="3395405" cy="432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Lorem ipsum dolor sit amet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consectetur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adipiscing elit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sed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do eiusmod tempor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incididunt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ut labore et dolore magna aliqua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volutpat</a:t>
            </a:r>
            <a:endParaRPr lang="en-IN" sz="825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693FA52-7134-925F-EA96-AD6F513BDD8A}"/>
              </a:ext>
            </a:extLst>
          </p:cNvPr>
          <p:cNvGrpSpPr/>
          <p:nvPr/>
        </p:nvGrpSpPr>
        <p:grpSpPr>
          <a:xfrm>
            <a:off x="5292668" y="2525592"/>
            <a:ext cx="3132875" cy="2546806"/>
            <a:chOff x="5292668" y="2525592"/>
            <a:chExt cx="3132875" cy="2546806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5DC14078-6CB8-8496-A40F-35C4D099FC67}"/>
                </a:ext>
              </a:extLst>
            </p:cNvPr>
            <p:cNvGrpSpPr/>
            <p:nvPr/>
          </p:nvGrpSpPr>
          <p:grpSpPr>
            <a:xfrm>
              <a:off x="5292668" y="2525592"/>
              <a:ext cx="3132875" cy="499051"/>
              <a:chOff x="6999741" y="1911869"/>
              <a:chExt cx="4177166" cy="665401"/>
            </a:xfrm>
          </p:grpSpPr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CC251161-1B32-4242-0EDE-4C52F97F3C65}"/>
                  </a:ext>
                </a:extLst>
              </p:cNvPr>
              <p:cNvSpPr txBox="1"/>
              <p:nvPr/>
            </p:nvSpPr>
            <p:spPr>
              <a:xfrm>
                <a:off x="6999741" y="2239826"/>
                <a:ext cx="4177166" cy="337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28588" indent="-128588">
                  <a:lnSpc>
                    <a:spcPts val="1350"/>
                  </a:lnSpc>
                  <a:buFont typeface="Arial" panose="020B0604020202020204" pitchFamily="34" charset="0"/>
                  <a:buChar char="•"/>
                </a:pP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D3F42D6E-81A6-604E-8D40-F71794CE4DCC}"/>
                  </a:ext>
                </a:extLst>
              </p:cNvPr>
              <p:cNvSpPr txBox="1"/>
              <p:nvPr/>
            </p:nvSpPr>
            <p:spPr>
              <a:xfrm>
                <a:off x="8295141" y="1911869"/>
                <a:ext cx="1596842" cy="3406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350"/>
                  </a:lnSpc>
                </a:pPr>
                <a:endParaRPr lang="en-IN" sz="9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4294395D-85DC-A5AA-3732-5A3F73F6173A}"/>
                </a:ext>
              </a:extLst>
            </p:cNvPr>
            <p:cNvGrpSpPr/>
            <p:nvPr/>
          </p:nvGrpSpPr>
          <p:grpSpPr>
            <a:xfrm>
              <a:off x="5292668" y="3047860"/>
              <a:ext cx="3132875" cy="496694"/>
              <a:chOff x="6999741" y="2769053"/>
              <a:chExt cx="4177166" cy="662258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FA148E1-9FBC-9AB5-9ADA-1CAA5A4FB9F8}"/>
                  </a:ext>
                </a:extLst>
              </p:cNvPr>
              <p:cNvSpPr txBox="1"/>
              <p:nvPr/>
            </p:nvSpPr>
            <p:spPr>
              <a:xfrm>
                <a:off x="6999741" y="3093867"/>
                <a:ext cx="4177166" cy="337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28588" indent="-128588">
                  <a:lnSpc>
                    <a:spcPts val="1350"/>
                  </a:lnSpc>
                  <a:buFont typeface="Arial" panose="020B0604020202020204" pitchFamily="34" charset="0"/>
                  <a:buChar char="•"/>
                </a:pP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810F4FC8-6EB5-A12E-CBBE-A4FDA96C8ACE}"/>
                  </a:ext>
                </a:extLst>
              </p:cNvPr>
              <p:cNvSpPr txBox="1"/>
              <p:nvPr/>
            </p:nvSpPr>
            <p:spPr>
              <a:xfrm>
                <a:off x="8295141" y="2769053"/>
                <a:ext cx="1596842" cy="3406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350"/>
                  </a:lnSpc>
                </a:pPr>
                <a:endParaRPr lang="en-IN" sz="9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0EA220C6-AD99-BB2E-53DA-99BA6F21EBD8}"/>
                </a:ext>
              </a:extLst>
            </p:cNvPr>
            <p:cNvGrpSpPr/>
            <p:nvPr/>
          </p:nvGrpSpPr>
          <p:grpSpPr>
            <a:xfrm>
              <a:off x="5292668" y="3567768"/>
              <a:ext cx="3132875" cy="458897"/>
              <a:chOff x="6999741" y="3623082"/>
              <a:chExt cx="4177166" cy="611862"/>
            </a:xfrm>
          </p:grpSpPr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E4AB63A-4D38-D94A-2AF0-0E22659F0D22}"/>
                  </a:ext>
                </a:extLst>
              </p:cNvPr>
              <p:cNvSpPr txBox="1"/>
              <p:nvPr/>
            </p:nvSpPr>
            <p:spPr>
              <a:xfrm>
                <a:off x="6999741" y="3897500"/>
                <a:ext cx="4177166" cy="337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28588" indent="-128588">
                  <a:lnSpc>
                    <a:spcPts val="1350"/>
                  </a:lnSpc>
                  <a:buFont typeface="Arial" panose="020B0604020202020204" pitchFamily="34" charset="0"/>
                  <a:buChar char="•"/>
                </a:pP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B20F14B1-4B8B-E082-3DE8-42861A52E43D}"/>
                  </a:ext>
                </a:extLst>
              </p:cNvPr>
              <p:cNvSpPr txBox="1"/>
              <p:nvPr/>
            </p:nvSpPr>
            <p:spPr>
              <a:xfrm>
                <a:off x="8295141" y="3623082"/>
                <a:ext cx="1596842" cy="3406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350"/>
                  </a:lnSpc>
                </a:pPr>
                <a:endParaRPr lang="en-IN" sz="9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266780CC-E37A-996D-379C-FF140580BB39}"/>
                </a:ext>
              </a:extLst>
            </p:cNvPr>
            <p:cNvGrpSpPr/>
            <p:nvPr/>
          </p:nvGrpSpPr>
          <p:grpSpPr>
            <a:xfrm>
              <a:off x="5292668" y="4049886"/>
              <a:ext cx="3132875" cy="499648"/>
              <a:chOff x="6999741" y="4418947"/>
              <a:chExt cx="4177166" cy="666197"/>
            </a:xfrm>
          </p:grpSpPr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AE97B06-FABC-BD4E-B06D-F1A5ED4CF679}"/>
                  </a:ext>
                </a:extLst>
              </p:cNvPr>
              <p:cNvSpPr txBox="1"/>
              <p:nvPr/>
            </p:nvSpPr>
            <p:spPr>
              <a:xfrm>
                <a:off x="6999741" y="4747700"/>
                <a:ext cx="4177166" cy="337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28588" indent="-128588">
                  <a:lnSpc>
                    <a:spcPts val="1350"/>
                  </a:lnSpc>
                  <a:buFont typeface="Arial" panose="020B0604020202020204" pitchFamily="34" charset="0"/>
                  <a:buChar char="•"/>
                </a:pP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05C73C7C-5EC9-8CC2-9123-E05AFD43BEA3}"/>
                  </a:ext>
                </a:extLst>
              </p:cNvPr>
              <p:cNvSpPr txBox="1"/>
              <p:nvPr/>
            </p:nvSpPr>
            <p:spPr>
              <a:xfrm>
                <a:off x="8295141" y="4418947"/>
                <a:ext cx="1596842" cy="3406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350"/>
                  </a:lnSpc>
                </a:pPr>
                <a:endParaRPr lang="en-IN" sz="9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761DAB94-E518-2C3B-6209-2BE7ACF37DC0}"/>
                </a:ext>
              </a:extLst>
            </p:cNvPr>
            <p:cNvGrpSpPr/>
            <p:nvPr/>
          </p:nvGrpSpPr>
          <p:grpSpPr>
            <a:xfrm>
              <a:off x="5292668" y="4572750"/>
              <a:ext cx="3132875" cy="499648"/>
              <a:chOff x="6999741" y="4418947"/>
              <a:chExt cx="4177166" cy="666197"/>
            </a:xfrm>
          </p:grpSpPr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3E93C327-B2D0-B7BC-A885-8C8C7BA516ED}"/>
                  </a:ext>
                </a:extLst>
              </p:cNvPr>
              <p:cNvSpPr txBox="1"/>
              <p:nvPr/>
            </p:nvSpPr>
            <p:spPr>
              <a:xfrm>
                <a:off x="6999741" y="4747700"/>
                <a:ext cx="4177166" cy="337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28588" indent="-128588">
                  <a:lnSpc>
                    <a:spcPts val="1350"/>
                  </a:lnSpc>
                  <a:buFont typeface="Arial" panose="020B0604020202020204" pitchFamily="34" charset="0"/>
                  <a:buChar char="•"/>
                </a:pP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604027DC-4F44-3783-B74B-0DE5D633A3EA}"/>
                  </a:ext>
                </a:extLst>
              </p:cNvPr>
              <p:cNvSpPr txBox="1"/>
              <p:nvPr/>
            </p:nvSpPr>
            <p:spPr>
              <a:xfrm>
                <a:off x="8295141" y="4418947"/>
                <a:ext cx="1596842" cy="3406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350"/>
                  </a:lnSpc>
                </a:pPr>
                <a:endParaRPr lang="en-IN" sz="9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D7B40160-B81C-8B47-6B1D-73CB2BB39A86}"/>
              </a:ext>
            </a:extLst>
          </p:cNvPr>
          <p:cNvSpPr/>
          <p:nvPr/>
        </p:nvSpPr>
        <p:spPr>
          <a:xfrm>
            <a:off x="919756" y="2484180"/>
            <a:ext cx="389749" cy="38195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7746330-47FE-2D73-6221-A7A0A15C5771}"/>
              </a:ext>
            </a:extLst>
          </p:cNvPr>
          <p:cNvSpPr/>
          <p:nvPr/>
        </p:nvSpPr>
        <p:spPr>
          <a:xfrm>
            <a:off x="1007269" y="2571317"/>
            <a:ext cx="3564731" cy="149761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pic>
        <p:nvPicPr>
          <p:cNvPr id="33" name="Picture Placeholder 32" descr="A shopping bag and a shopping cart&#10;&#10;Description automatically generated">
            <a:extLst>
              <a:ext uri="{FF2B5EF4-FFF2-40B4-BE49-F238E27FC236}">
                <a16:creationId xmlns:a16="http://schemas.microsoft.com/office/drawing/2014/main" id="{378FADD7-2CA2-30FF-13C1-DA7A781492F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023" b="19023"/>
          <a:stretch/>
        </p:blipFill>
        <p:spPr>
          <a:xfrm>
            <a:off x="1007269" y="2581359"/>
            <a:ext cx="3564731" cy="1472751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6E39E484-5E28-431C-C6BA-6ABB41901A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7150" y="1526227"/>
            <a:ext cx="3064787" cy="674031"/>
          </a:xfrm>
        </p:spPr>
        <p:txBody>
          <a:bodyPr/>
          <a:lstStyle/>
          <a:p>
            <a:r>
              <a:rPr lang="en-US" dirty="0"/>
              <a:t>Sales and 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Marketing Strategy</a:t>
            </a:r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836D4711-8432-13D3-ED39-33953797B89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44772" y="4420461"/>
            <a:ext cx="1198366" cy="255455"/>
          </a:xfrm>
        </p:spPr>
        <p:txBody>
          <a:bodyPr/>
          <a:lstStyle/>
          <a:p>
            <a:r>
              <a:rPr lang="en-IN" dirty="0"/>
              <a:t>Add Your Text Here</a:t>
            </a:r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843D94C7-25EB-5FE5-B8DD-04CC285ECED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314805" y="2545464"/>
            <a:ext cx="1222654" cy="255455"/>
          </a:xfrm>
        </p:spPr>
        <p:txBody>
          <a:bodyPr/>
          <a:lstStyle/>
          <a:p>
            <a:r>
              <a:rPr lang="en-IN" dirty="0"/>
              <a:t>Add Your Text Here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32E449D0-5D53-CF96-4B7B-517AD2792E8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314805" y="3069339"/>
            <a:ext cx="1191698" cy="255455"/>
          </a:xfrm>
        </p:spPr>
        <p:txBody>
          <a:bodyPr/>
          <a:lstStyle/>
          <a:p>
            <a:r>
              <a:rPr lang="en-IN" dirty="0"/>
              <a:t>Add Your Text Here</a:t>
            </a: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F16FB85C-7D97-9BA0-A346-1B4516142A7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314805" y="3586070"/>
            <a:ext cx="1191698" cy="255455"/>
          </a:xfrm>
        </p:spPr>
        <p:txBody>
          <a:bodyPr/>
          <a:lstStyle/>
          <a:p>
            <a:r>
              <a:rPr lang="en-IN" dirty="0"/>
              <a:t>Add Your Text Here</a:t>
            </a: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6C5DE397-A2D3-4573-9149-F4DCFD10BB1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314805" y="4069465"/>
            <a:ext cx="1232178" cy="255455"/>
          </a:xfrm>
        </p:spPr>
        <p:txBody>
          <a:bodyPr/>
          <a:lstStyle/>
          <a:p>
            <a:r>
              <a:rPr lang="en-IN" dirty="0"/>
              <a:t>Add Your Text Here</a:t>
            </a: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55E0C4E2-C869-9625-72FB-9514216BC24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314805" y="4662397"/>
            <a:ext cx="1196459" cy="255455"/>
          </a:xfrm>
        </p:spPr>
        <p:txBody>
          <a:bodyPr/>
          <a:lstStyle/>
          <a:p>
            <a:r>
              <a:rPr lang="en-IN" dirty="0"/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19074218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Oval 48">
            <a:extLst>
              <a:ext uri="{FF2B5EF4-FFF2-40B4-BE49-F238E27FC236}">
                <a16:creationId xmlns:a16="http://schemas.microsoft.com/office/drawing/2014/main" id="{C5C44497-7D9A-3934-1B1C-5F31D91F4772}"/>
              </a:ext>
            </a:extLst>
          </p:cNvPr>
          <p:cNvSpPr/>
          <p:nvPr/>
        </p:nvSpPr>
        <p:spPr>
          <a:xfrm>
            <a:off x="-1309264" y="490410"/>
            <a:ext cx="5877181" cy="5877181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C90ECA0-DB8F-12FC-A9D3-62F64B58F4F7}"/>
              </a:ext>
            </a:extLst>
          </p:cNvPr>
          <p:cNvCxnSpPr/>
          <p:nvPr/>
        </p:nvCxnSpPr>
        <p:spPr>
          <a:xfrm>
            <a:off x="1007269" y="3779044"/>
            <a:ext cx="813673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147766EE-E37D-3AC8-6037-846A88B3FD49}"/>
              </a:ext>
            </a:extLst>
          </p:cNvPr>
          <p:cNvSpPr/>
          <p:nvPr/>
        </p:nvSpPr>
        <p:spPr>
          <a:xfrm>
            <a:off x="1496736" y="3626884"/>
            <a:ext cx="710683" cy="29432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D05FD87-E677-D50C-6F4B-E54BA22EA51D}"/>
              </a:ext>
            </a:extLst>
          </p:cNvPr>
          <p:cNvSpPr/>
          <p:nvPr/>
        </p:nvSpPr>
        <p:spPr>
          <a:xfrm>
            <a:off x="3420647" y="3626884"/>
            <a:ext cx="710683" cy="29432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53E3AB8-7D92-92CE-B942-DB21D417B377}"/>
              </a:ext>
            </a:extLst>
          </p:cNvPr>
          <p:cNvSpPr/>
          <p:nvPr/>
        </p:nvSpPr>
        <p:spPr>
          <a:xfrm>
            <a:off x="5344558" y="3626884"/>
            <a:ext cx="710683" cy="29432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0E62F97-F1D8-E3D7-DBE4-12A00CF42E3A}"/>
              </a:ext>
            </a:extLst>
          </p:cNvPr>
          <p:cNvSpPr/>
          <p:nvPr/>
        </p:nvSpPr>
        <p:spPr>
          <a:xfrm>
            <a:off x="7268469" y="3626884"/>
            <a:ext cx="710683" cy="294320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D45D3BD-8429-3E3A-A47A-06EBAE2E9E64}"/>
              </a:ext>
            </a:extLst>
          </p:cNvPr>
          <p:cNvCxnSpPr>
            <a:cxnSpLocks/>
            <a:endCxn id="7" idx="0"/>
          </p:cNvCxnSpPr>
          <p:nvPr/>
        </p:nvCxnSpPr>
        <p:spPr>
          <a:xfrm>
            <a:off x="1852077" y="3081814"/>
            <a:ext cx="0" cy="54507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6A4BB5D-0F2C-F2DC-A9CC-7608E27959CB}"/>
              </a:ext>
            </a:extLst>
          </p:cNvPr>
          <p:cNvCxnSpPr>
            <a:cxnSpLocks/>
            <a:endCxn id="9" idx="2"/>
          </p:cNvCxnSpPr>
          <p:nvPr/>
        </p:nvCxnSpPr>
        <p:spPr>
          <a:xfrm flipV="1">
            <a:off x="3775988" y="3921204"/>
            <a:ext cx="0" cy="526495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983EA75-9456-FC27-3DAB-714AA68A03A4}"/>
              </a:ext>
            </a:extLst>
          </p:cNvPr>
          <p:cNvCxnSpPr>
            <a:cxnSpLocks/>
            <a:endCxn id="11" idx="2"/>
          </p:cNvCxnSpPr>
          <p:nvPr/>
        </p:nvCxnSpPr>
        <p:spPr>
          <a:xfrm flipV="1">
            <a:off x="7623810" y="3921204"/>
            <a:ext cx="1" cy="526494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D9FA391-5AD9-0C79-00A8-5A805A6F02FC}"/>
              </a:ext>
            </a:extLst>
          </p:cNvPr>
          <p:cNvCxnSpPr>
            <a:cxnSpLocks/>
            <a:endCxn id="10" idx="0"/>
          </p:cNvCxnSpPr>
          <p:nvPr/>
        </p:nvCxnSpPr>
        <p:spPr>
          <a:xfrm>
            <a:off x="5699899" y="3081813"/>
            <a:ext cx="1" cy="54507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9876759F-7F39-E24C-4079-E7AEEA34E2FE}"/>
              </a:ext>
            </a:extLst>
          </p:cNvPr>
          <p:cNvSpPr txBox="1"/>
          <p:nvPr/>
        </p:nvSpPr>
        <p:spPr>
          <a:xfrm>
            <a:off x="1260404" y="2331970"/>
            <a:ext cx="1197632" cy="255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50"/>
              </a:lnSpc>
            </a:pPr>
            <a:r>
              <a:rPr lang="en-IN" sz="9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Add Your Text Here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CED58B0-0220-69C4-7486-BAC28613C837}"/>
              </a:ext>
            </a:extLst>
          </p:cNvPr>
          <p:cNvSpPr txBox="1"/>
          <p:nvPr/>
        </p:nvSpPr>
        <p:spPr>
          <a:xfrm>
            <a:off x="1089539" y="2502818"/>
            <a:ext cx="1539362" cy="253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50"/>
              </a:lnSpc>
            </a:pP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Lorem ipsum dolor sit amet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C24F840-51F4-BF08-2D9A-B70F7F7107AB}"/>
              </a:ext>
            </a:extLst>
          </p:cNvPr>
          <p:cNvSpPr txBox="1"/>
          <p:nvPr/>
        </p:nvSpPr>
        <p:spPr>
          <a:xfrm>
            <a:off x="3181458" y="4506823"/>
            <a:ext cx="1197632" cy="255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50"/>
              </a:lnSpc>
            </a:pPr>
            <a:r>
              <a:rPr lang="en-IN" sz="9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Add Your Text Here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8FFBD29-A84B-4B3C-A6F4-76E2A312E293}"/>
              </a:ext>
            </a:extLst>
          </p:cNvPr>
          <p:cNvSpPr txBox="1"/>
          <p:nvPr/>
        </p:nvSpPr>
        <p:spPr>
          <a:xfrm>
            <a:off x="3018340" y="4687105"/>
            <a:ext cx="1523868" cy="253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50"/>
              </a:lnSpc>
            </a:pP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Lorem ipsum dolor sit amet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BF5DA8A-0E93-EC3E-9B73-A2CABD952DB9}"/>
              </a:ext>
            </a:extLst>
          </p:cNvPr>
          <p:cNvSpPr txBox="1"/>
          <p:nvPr/>
        </p:nvSpPr>
        <p:spPr>
          <a:xfrm>
            <a:off x="5101083" y="2331970"/>
            <a:ext cx="1197632" cy="255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50"/>
              </a:lnSpc>
            </a:pPr>
            <a:r>
              <a:rPr lang="en-IN" sz="9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Add Your Text Here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1B96692-40B8-AD52-2E11-8AF5010B2DCC}"/>
              </a:ext>
            </a:extLst>
          </p:cNvPr>
          <p:cNvSpPr txBox="1"/>
          <p:nvPr/>
        </p:nvSpPr>
        <p:spPr>
          <a:xfrm>
            <a:off x="4909190" y="2502818"/>
            <a:ext cx="1581418" cy="253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50"/>
              </a:lnSpc>
            </a:pP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Lorem ipsum dolor sit amet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D0BC0C1-DB8F-5FCF-317E-ED7EC2CA9FAE}"/>
              </a:ext>
            </a:extLst>
          </p:cNvPr>
          <p:cNvSpPr txBox="1"/>
          <p:nvPr/>
        </p:nvSpPr>
        <p:spPr>
          <a:xfrm>
            <a:off x="7032137" y="4506823"/>
            <a:ext cx="1197632" cy="255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50"/>
              </a:lnSpc>
            </a:pPr>
            <a:r>
              <a:rPr lang="en-IN" sz="9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Add Your Text Here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1D1E888-6247-1C1C-C782-F78EBA8CAA52}"/>
              </a:ext>
            </a:extLst>
          </p:cNvPr>
          <p:cNvSpPr txBox="1"/>
          <p:nvPr/>
        </p:nvSpPr>
        <p:spPr>
          <a:xfrm>
            <a:off x="6869019" y="4687105"/>
            <a:ext cx="1523868" cy="253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50"/>
              </a:lnSpc>
            </a:pP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Lorem ipsum dolor sit amet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1BD57C5-FF1E-078C-336E-83C47747FB32}"/>
              </a:ext>
            </a:extLst>
          </p:cNvPr>
          <p:cNvSpPr txBox="1"/>
          <p:nvPr/>
        </p:nvSpPr>
        <p:spPr>
          <a:xfrm>
            <a:off x="1534896" y="3657883"/>
            <a:ext cx="634360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50"/>
              </a:lnSpc>
            </a:pPr>
            <a:r>
              <a:rPr lang="en-IN" sz="105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2020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F54E50C-ADF0-0F90-DD01-DC62CBDB555B}"/>
              </a:ext>
            </a:extLst>
          </p:cNvPr>
          <p:cNvSpPr txBox="1"/>
          <p:nvPr/>
        </p:nvSpPr>
        <p:spPr>
          <a:xfrm>
            <a:off x="3458808" y="3657883"/>
            <a:ext cx="634360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50"/>
              </a:lnSpc>
            </a:pPr>
            <a:r>
              <a:rPr lang="en-IN" sz="105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2021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1EC90D8-8441-18EA-C752-A53C38CB88AC}"/>
              </a:ext>
            </a:extLst>
          </p:cNvPr>
          <p:cNvSpPr txBox="1"/>
          <p:nvPr/>
        </p:nvSpPr>
        <p:spPr>
          <a:xfrm>
            <a:off x="5382719" y="3657883"/>
            <a:ext cx="634360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50"/>
              </a:lnSpc>
            </a:pPr>
            <a:r>
              <a:rPr lang="en-IN" sz="105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2022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FB02632-73EE-B5D4-4790-E44CFE2051A1}"/>
              </a:ext>
            </a:extLst>
          </p:cNvPr>
          <p:cNvSpPr txBox="1"/>
          <p:nvPr/>
        </p:nvSpPr>
        <p:spPr>
          <a:xfrm>
            <a:off x="7320097" y="3657883"/>
            <a:ext cx="607424" cy="260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50"/>
              </a:lnSpc>
            </a:pPr>
            <a:r>
              <a:rPr lang="en-IN" sz="105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2023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2A86F55-0BBA-FF4D-86CD-26E49EE64ECF}"/>
              </a:ext>
            </a:extLst>
          </p:cNvPr>
          <p:cNvSpPr txBox="1"/>
          <p:nvPr/>
        </p:nvSpPr>
        <p:spPr>
          <a:xfrm>
            <a:off x="1032389" y="2677969"/>
            <a:ext cx="1653662" cy="253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50"/>
              </a:lnSpc>
            </a:pP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Lorem ipsum dolor sit amet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86F7DA6-26BD-5F80-DF1E-D2B9C967379D}"/>
              </a:ext>
            </a:extLst>
          </p:cNvPr>
          <p:cNvSpPr txBox="1"/>
          <p:nvPr/>
        </p:nvSpPr>
        <p:spPr>
          <a:xfrm>
            <a:off x="2988547" y="4862257"/>
            <a:ext cx="1583454" cy="253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50"/>
              </a:lnSpc>
            </a:pP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Lorem ipsum dolor sit amet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61112E3-1872-2EAF-99E9-BE3FF987214E}"/>
              </a:ext>
            </a:extLst>
          </p:cNvPr>
          <p:cNvSpPr txBox="1"/>
          <p:nvPr/>
        </p:nvSpPr>
        <p:spPr>
          <a:xfrm>
            <a:off x="4966339" y="2677969"/>
            <a:ext cx="1488781" cy="253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50"/>
              </a:lnSpc>
            </a:pP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Lorem ipsum dolor sit amet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6FB5A1C-A0DF-A901-8113-550C973FC863}"/>
              </a:ext>
            </a:extLst>
          </p:cNvPr>
          <p:cNvSpPr txBox="1"/>
          <p:nvPr/>
        </p:nvSpPr>
        <p:spPr>
          <a:xfrm>
            <a:off x="6844526" y="4862257"/>
            <a:ext cx="1572854" cy="253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50"/>
              </a:lnSpc>
            </a:pP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Lorem ipsum dolor sit amet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5E47C57-5024-F085-66E3-F388C05ECF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0113" y="1520116"/>
            <a:ext cx="2649854" cy="674031"/>
          </a:xfrm>
        </p:spPr>
        <p:txBody>
          <a:bodyPr/>
          <a:lstStyle/>
          <a:p>
            <a:r>
              <a:rPr lang="en-US" dirty="0"/>
              <a:t>Sales 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Milestones</a:t>
            </a:r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24869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>
            <a:extLst>
              <a:ext uri="{FF2B5EF4-FFF2-40B4-BE49-F238E27FC236}">
                <a16:creationId xmlns:a16="http://schemas.microsoft.com/office/drawing/2014/main" id="{E12B69C6-F37F-5C04-7479-EF2AAC18519F}"/>
              </a:ext>
            </a:extLst>
          </p:cNvPr>
          <p:cNvSpPr/>
          <p:nvPr/>
        </p:nvSpPr>
        <p:spPr>
          <a:xfrm>
            <a:off x="-1309264" y="490410"/>
            <a:ext cx="5877181" cy="5877181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A0B996EC-5585-8AF2-4158-79819322DAC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97655462"/>
              </p:ext>
            </p:extLst>
          </p:nvPr>
        </p:nvGraphicFramePr>
        <p:xfrm>
          <a:off x="942976" y="3071813"/>
          <a:ext cx="3402806" cy="2171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BF33F94-97AA-41F8-4AD6-ECE55398BBF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97542443"/>
              </p:ext>
            </p:extLst>
          </p:nvPr>
        </p:nvGraphicFramePr>
        <p:xfrm>
          <a:off x="4997054" y="3071813"/>
          <a:ext cx="3679031" cy="2171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EFF2C1BB-9B6F-D335-152F-BEC95996B000}"/>
              </a:ext>
            </a:extLst>
          </p:cNvPr>
          <p:cNvSpPr txBox="1"/>
          <p:nvPr/>
        </p:nvSpPr>
        <p:spPr>
          <a:xfrm>
            <a:off x="933451" y="2179415"/>
            <a:ext cx="6771048" cy="432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Lorem ipsum dolor sit amet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consectetur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adipiscing elit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sed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do eiusmod tempor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incididunt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ut labore et dolore magna aliqua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volutpat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blandit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aliquam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e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erat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velit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scelerisque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in dictum 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eu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sem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integer vitae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justo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eget et dolore magna aliqua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volutpat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blandit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aliquam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e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erat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velit</a:t>
            </a:r>
            <a:endParaRPr lang="en-IN" sz="825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90424F7-A131-2693-BBB7-E042D16935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2022" y="1531537"/>
            <a:ext cx="3342797" cy="383182"/>
          </a:xfrm>
        </p:spPr>
        <p:txBody>
          <a:bodyPr/>
          <a:lstStyle/>
          <a:p>
            <a:r>
              <a:rPr lang="en-US" dirty="0"/>
              <a:t>Financial 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Projections</a:t>
            </a:r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267644-DDDC-E4CB-2A9D-6E2B70BD164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42378" y="2782955"/>
            <a:ext cx="1134072" cy="255455"/>
          </a:xfrm>
        </p:spPr>
        <p:txBody>
          <a:bodyPr/>
          <a:lstStyle/>
          <a:p>
            <a:r>
              <a:rPr lang="en-IN" dirty="0"/>
              <a:t>Free Cash Flow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4AF23E6-1EAA-A04F-387A-F583C37B8FC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95863" y="2782956"/>
            <a:ext cx="976312" cy="255455"/>
          </a:xfrm>
        </p:spPr>
        <p:txBody>
          <a:bodyPr/>
          <a:lstStyle/>
          <a:p>
            <a:r>
              <a:rPr lang="en-IN" dirty="0"/>
              <a:t>Cash Balance</a:t>
            </a:r>
          </a:p>
        </p:txBody>
      </p:sp>
    </p:spTree>
    <p:extLst>
      <p:ext uri="{BB962C8B-B14F-4D97-AF65-F5344CB8AC3E}">
        <p14:creationId xmlns:p14="http://schemas.microsoft.com/office/powerpoint/2010/main" val="15528683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Oval 43">
            <a:extLst>
              <a:ext uri="{FF2B5EF4-FFF2-40B4-BE49-F238E27FC236}">
                <a16:creationId xmlns:a16="http://schemas.microsoft.com/office/drawing/2014/main" id="{7D07CE7B-0E15-DBDF-FE0E-1B9FB9749E56}"/>
              </a:ext>
            </a:extLst>
          </p:cNvPr>
          <p:cNvSpPr/>
          <p:nvPr/>
        </p:nvSpPr>
        <p:spPr>
          <a:xfrm>
            <a:off x="4895598" y="490410"/>
            <a:ext cx="5877181" cy="5877181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cxnSp>
        <p:nvCxnSpPr>
          <p:cNvPr id="32" name="Connector: Elbow 31">
            <a:extLst>
              <a:ext uri="{FF2B5EF4-FFF2-40B4-BE49-F238E27FC236}">
                <a16:creationId xmlns:a16="http://schemas.microsoft.com/office/drawing/2014/main" id="{82957954-0B08-B365-1AF6-5103E18F0E90}"/>
              </a:ext>
            </a:extLst>
          </p:cNvPr>
          <p:cNvCxnSpPr>
            <a:stCxn id="7" idx="0"/>
            <a:endCxn id="21" idx="0"/>
          </p:cNvCxnSpPr>
          <p:nvPr/>
        </p:nvCxnSpPr>
        <p:spPr>
          <a:xfrm rot="5400000" flipH="1" flipV="1">
            <a:off x="4571999" y="869057"/>
            <a:ext cx="9525" cy="5757862"/>
          </a:xfrm>
          <a:prstGeom prst="bentConnector3">
            <a:avLst>
              <a:gd name="adj1" fmla="val 11550000"/>
            </a:avLst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E60BA74A-70B4-98C0-9FDF-25CA3B9C9935}"/>
              </a:ext>
            </a:extLst>
          </p:cNvPr>
          <p:cNvSpPr/>
          <p:nvPr/>
        </p:nvSpPr>
        <p:spPr>
          <a:xfrm>
            <a:off x="1235869" y="3747987"/>
            <a:ext cx="914400" cy="89297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EF48B4B-6320-9AB0-2D7E-9B6DC3EA1CCF}"/>
              </a:ext>
            </a:extLst>
          </p:cNvPr>
          <p:cNvGrpSpPr/>
          <p:nvPr/>
        </p:nvGrpSpPr>
        <p:grpSpPr>
          <a:xfrm>
            <a:off x="1094254" y="4708514"/>
            <a:ext cx="1197632" cy="416651"/>
            <a:chOff x="1571626" y="3578496"/>
            <a:chExt cx="1596843" cy="555534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5E8A454-D99B-308C-F81C-831EBC8EBA9A}"/>
                </a:ext>
              </a:extLst>
            </p:cNvPr>
            <p:cNvSpPr txBox="1"/>
            <p:nvPr/>
          </p:nvSpPr>
          <p:spPr>
            <a:xfrm>
              <a:off x="1571626" y="3578496"/>
              <a:ext cx="1596843" cy="3406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50"/>
                </a:lnSpc>
              </a:pPr>
              <a:r>
                <a:rPr lang="en-IN" sz="9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Your Name Here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0B1D09F-5B40-D3A4-8C47-8B75359234A0}"/>
                </a:ext>
              </a:extLst>
            </p:cNvPr>
            <p:cNvSpPr txBox="1"/>
            <p:nvPr/>
          </p:nvSpPr>
          <p:spPr>
            <a:xfrm>
              <a:off x="1571626" y="3799836"/>
              <a:ext cx="1596843" cy="3341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50"/>
                </a:lnSpc>
              </a:pPr>
              <a:r>
                <a:rPr lang="en-IN" sz="75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(Designation)</a:t>
              </a:r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AB777401-8108-2752-668F-1429F72DF8B2}"/>
              </a:ext>
            </a:extLst>
          </p:cNvPr>
          <p:cNvSpPr/>
          <p:nvPr/>
        </p:nvSpPr>
        <p:spPr>
          <a:xfrm>
            <a:off x="3155156" y="3747987"/>
            <a:ext cx="914400" cy="89297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6CE0101-E951-3149-6CE0-0575FE120120}"/>
              </a:ext>
            </a:extLst>
          </p:cNvPr>
          <p:cNvGrpSpPr/>
          <p:nvPr/>
        </p:nvGrpSpPr>
        <p:grpSpPr>
          <a:xfrm>
            <a:off x="3013541" y="4708514"/>
            <a:ext cx="1197632" cy="416651"/>
            <a:chOff x="1571626" y="3578496"/>
            <a:chExt cx="1596843" cy="555534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64EBD46-A270-9A59-726E-AF6365D2F9F5}"/>
                </a:ext>
              </a:extLst>
            </p:cNvPr>
            <p:cNvSpPr txBox="1"/>
            <p:nvPr/>
          </p:nvSpPr>
          <p:spPr>
            <a:xfrm>
              <a:off x="1571626" y="3578496"/>
              <a:ext cx="1596843" cy="3406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50"/>
                </a:lnSpc>
              </a:pPr>
              <a:r>
                <a:rPr lang="en-IN" sz="9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Your Name Here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8446D1C-AB44-D891-A30E-15F7D9354E37}"/>
                </a:ext>
              </a:extLst>
            </p:cNvPr>
            <p:cNvSpPr txBox="1"/>
            <p:nvPr/>
          </p:nvSpPr>
          <p:spPr>
            <a:xfrm>
              <a:off x="1571626" y="3799836"/>
              <a:ext cx="1596843" cy="3341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50"/>
                </a:lnSpc>
              </a:pPr>
              <a:r>
                <a:rPr lang="en-IN" sz="75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(Designation)</a:t>
              </a: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948C4319-01D5-DA72-F37B-CB55E9A7D843}"/>
              </a:ext>
            </a:extLst>
          </p:cNvPr>
          <p:cNvSpPr/>
          <p:nvPr/>
        </p:nvSpPr>
        <p:spPr>
          <a:xfrm>
            <a:off x="5074444" y="3747987"/>
            <a:ext cx="914400" cy="89297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272FD91-F0E5-84A3-DC2D-C9DF692040B4}"/>
              </a:ext>
            </a:extLst>
          </p:cNvPr>
          <p:cNvGrpSpPr/>
          <p:nvPr/>
        </p:nvGrpSpPr>
        <p:grpSpPr>
          <a:xfrm>
            <a:off x="4932829" y="4708514"/>
            <a:ext cx="1197632" cy="416651"/>
            <a:chOff x="1571626" y="3578496"/>
            <a:chExt cx="1596843" cy="555534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A35DB7A-5C82-916A-F560-321F4FC501B2}"/>
                </a:ext>
              </a:extLst>
            </p:cNvPr>
            <p:cNvSpPr txBox="1"/>
            <p:nvPr/>
          </p:nvSpPr>
          <p:spPr>
            <a:xfrm>
              <a:off x="1571626" y="3578496"/>
              <a:ext cx="1596843" cy="3406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50"/>
                </a:lnSpc>
              </a:pPr>
              <a:r>
                <a:rPr lang="en-IN" sz="9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Your Name Here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5C8E47E-26FD-F7E3-8CAC-7AC2ED21FE21}"/>
                </a:ext>
              </a:extLst>
            </p:cNvPr>
            <p:cNvSpPr txBox="1"/>
            <p:nvPr/>
          </p:nvSpPr>
          <p:spPr>
            <a:xfrm>
              <a:off x="1571626" y="3799836"/>
              <a:ext cx="1596843" cy="3341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50"/>
                </a:lnSpc>
              </a:pPr>
              <a:r>
                <a:rPr lang="en-IN" sz="75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(Designation)</a:t>
              </a: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7D0E44FB-0A45-9158-C1B6-DFAA8C58A903}"/>
              </a:ext>
            </a:extLst>
          </p:cNvPr>
          <p:cNvSpPr/>
          <p:nvPr/>
        </p:nvSpPr>
        <p:spPr>
          <a:xfrm>
            <a:off x="6993731" y="3747987"/>
            <a:ext cx="914400" cy="89297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B5BC9B6B-FF9E-D3D5-7347-A2C1BB3B5013}"/>
              </a:ext>
            </a:extLst>
          </p:cNvPr>
          <p:cNvGrpSpPr/>
          <p:nvPr/>
        </p:nvGrpSpPr>
        <p:grpSpPr>
          <a:xfrm>
            <a:off x="6852115" y="4708514"/>
            <a:ext cx="1197632" cy="416651"/>
            <a:chOff x="1571626" y="3578496"/>
            <a:chExt cx="1596843" cy="555534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BD31176-48AA-D0E0-7021-0B87E3D9EB41}"/>
                </a:ext>
              </a:extLst>
            </p:cNvPr>
            <p:cNvSpPr txBox="1"/>
            <p:nvPr/>
          </p:nvSpPr>
          <p:spPr>
            <a:xfrm>
              <a:off x="1571626" y="3578496"/>
              <a:ext cx="1596843" cy="3406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50"/>
                </a:lnSpc>
              </a:pPr>
              <a:r>
                <a:rPr lang="en-IN" sz="9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Your Name Here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E4DDA64B-8411-FF24-5277-F9993FDB43E8}"/>
                </a:ext>
              </a:extLst>
            </p:cNvPr>
            <p:cNvSpPr txBox="1"/>
            <p:nvPr/>
          </p:nvSpPr>
          <p:spPr>
            <a:xfrm>
              <a:off x="1571626" y="3799836"/>
              <a:ext cx="1596843" cy="3341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50"/>
                </a:lnSpc>
              </a:pPr>
              <a:r>
                <a:rPr lang="en-IN" sz="75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(Designation)</a:t>
              </a:r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3876FBC1-19DB-3661-07D3-2534B88EDE51}"/>
              </a:ext>
            </a:extLst>
          </p:cNvPr>
          <p:cNvSpPr/>
          <p:nvPr/>
        </p:nvSpPr>
        <p:spPr>
          <a:xfrm>
            <a:off x="4114800" y="2209046"/>
            <a:ext cx="914400" cy="89297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C043BAD-C103-64DA-3CD4-EB70050D8A7F}"/>
              </a:ext>
            </a:extLst>
          </p:cNvPr>
          <p:cNvGrpSpPr/>
          <p:nvPr/>
        </p:nvGrpSpPr>
        <p:grpSpPr>
          <a:xfrm>
            <a:off x="3973185" y="3169573"/>
            <a:ext cx="1197632" cy="416651"/>
            <a:chOff x="1571626" y="3578496"/>
            <a:chExt cx="1596843" cy="555534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ACCC945-C032-A5C1-4148-729976EB4A42}"/>
                </a:ext>
              </a:extLst>
            </p:cNvPr>
            <p:cNvSpPr txBox="1"/>
            <p:nvPr/>
          </p:nvSpPr>
          <p:spPr>
            <a:xfrm>
              <a:off x="1571626" y="3578496"/>
              <a:ext cx="1596843" cy="3406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50"/>
                </a:lnSpc>
              </a:pPr>
              <a:r>
                <a:rPr lang="en-IN" sz="9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Your Name Here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9B2BA90-B0F3-BAC8-932C-D1B57825A30C}"/>
                </a:ext>
              </a:extLst>
            </p:cNvPr>
            <p:cNvSpPr txBox="1"/>
            <p:nvPr/>
          </p:nvSpPr>
          <p:spPr>
            <a:xfrm>
              <a:off x="1571626" y="3799836"/>
              <a:ext cx="1596843" cy="3341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50"/>
                </a:lnSpc>
              </a:pPr>
              <a:r>
                <a:rPr lang="en-IN" sz="75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(Designation)</a:t>
              </a:r>
            </a:p>
          </p:txBody>
        </p:sp>
      </p:grp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90A23C5E-9C1F-8E35-EB05-9F5329E8166F}"/>
              </a:ext>
            </a:extLst>
          </p:cNvPr>
          <p:cNvCxnSpPr>
            <a:cxnSpLocks/>
            <a:endCxn id="13" idx="0"/>
          </p:cNvCxnSpPr>
          <p:nvPr/>
        </p:nvCxnSpPr>
        <p:spPr>
          <a:xfrm>
            <a:off x="3612356" y="2656716"/>
            <a:ext cx="0" cy="1091272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0B42847F-3D4A-94E9-65E5-A7FCDB89EAF4}"/>
              </a:ext>
            </a:extLst>
          </p:cNvPr>
          <p:cNvCxnSpPr>
            <a:cxnSpLocks/>
            <a:endCxn id="17" idx="0"/>
          </p:cNvCxnSpPr>
          <p:nvPr/>
        </p:nvCxnSpPr>
        <p:spPr>
          <a:xfrm>
            <a:off x="5526883" y="2656716"/>
            <a:ext cx="4761" cy="1091272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9" name="Picture Placeholder 58" descr="A grey silhouette of a person&#10;&#10;Description automatically generated">
            <a:extLst>
              <a:ext uri="{FF2B5EF4-FFF2-40B4-BE49-F238E27FC236}">
                <a16:creationId xmlns:a16="http://schemas.microsoft.com/office/drawing/2014/main" id="{188FFE14-133B-1A27-1AE8-49EAB8E569F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575" r="4575"/>
          <a:stretch/>
        </p:blipFill>
        <p:spPr>
          <a:xfrm>
            <a:off x="1235869" y="3760387"/>
            <a:ext cx="914400" cy="878288"/>
          </a:xfrm>
        </p:spPr>
      </p:pic>
      <p:pic>
        <p:nvPicPr>
          <p:cNvPr id="53" name="Picture Placeholder 52" descr="A grey silhouette of a person&#10;&#10;Description automatically generated">
            <a:extLst>
              <a:ext uri="{FF2B5EF4-FFF2-40B4-BE49-F238E27FC236}">
                <a16:creationId xmlns:a16="http://schemas.microsoft.com/office/drawing/2014/main" id="{83D15483-1298-456F-945A-9FE6E76C764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5" r="4575"/>
          <a:stretch/>
        </p:blipFill>
        <p:spPr>
          <a:xfrm>
            <a:off x="3155156" y="3760387"/>
            <a:ext cx="914400" cy="878288"/>
          </a:xfrm>
        </p:spPr>
      </p:pic>
      <p:pic>
        <p:nvPicPr>
          <p:cNvPr id="55" name="Picture Placeholder 54" descr="A grey silhouette of a person&#10;&#10;Description automatically generated">
            <a:extLst>
              <a:ext uri="{FF2B5EF4-FFF2-40B4-BE49-F238E27FC236}">
                <a16:creationId xmlns:a16="http://schemas.microsoft.com/office/drawing/2014/main" id="{9B3C31AB-A150-E9D6-E3F6-3B3A907D7AF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5" r="4575"/>
          <a:stretch/>
        </p:blipFill>
        <p:spPr>
          <a:xfrm>
            <a:off x="5074444" y="3760387"/>
            <a:ext cx="914400" cy="878288"/>
          </a:xfrm>
        </p:spPr>
      </p:pic>
      <p:pic>
        <p:nvPicPr>
          <p:cNvPr id="57" name="Picture Placeholder 56" descr="A grey silhouette of a person&#10;&#10;Description automatically generated">
            <a:extLst>
              <a:ext uri="{FF2B5EF4-FFF2-40B4-BE49-F238E27FC236}">
                <a16:creationId xmlns:a16="http://schemas.microsoft.com/office/drawing/2014/main" id="{852CFDF1-73B1-86F4-DA6B-1004344FF3C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5" r="4575"/>
          <a:stretch/>
        </p:blipFill>
        <p:spPr>
          <a:xfrm>
            <a:off x="6993731" y="3760387"/>
            <a:ext cx="914400" cy="878288"/>
          </a:xfrm>
        </p:spPr>
      </p:pic>
      <p:pic>
        <p:nvPicPr>
          <p:cNvPr id="51" name="Picture Placeholder 50" descr="A grey silhouette of a person&#10;&#10;Description automatically generated">
            <a:extLst>
              <a:ext uri="{FF2B5EF4-FFF2-40B4-BE49-F238E27FC236}">
                <a16:creationId xmlns:a16="http://schemas.microsoft.com/office/drawing/2014/main" id="{6AE7CEDF-FA3B-B17C-26E1-4D9B28E71B6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2" r="5302"/>
          <a:stretch/>
        </p:blipFill>
        <p:spPr>
          <a:xfrm>
            <a:off x="4114800" y="2209800"/>
            <a:ext cx="914400" cy="892770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8675F377-D339-8E21-B759-931F265EFE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8963" y="1525272"/>
            <a:ext cx="2886075" cy="383182"/>
          </a:xfrm>
        </p:spPr>
        <p:txBody>
          <a:bodyPr/>
          <a:lstStyle/>
          <a:p>
            <a:r>
              <a:rPr lang="en-US" dirty="0"/>
              <a:t>Team 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Introduction</a:t>
            </a:r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1131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Oval 37">
            <a:extLst>
              <a:ext uri="{FF2B5EF4-FFF2-40B4-BE49-F238E27FC236}">
                <a16:creationId xmlns:a16="http://schemas.microsoft.com/office/drawing/2014/main" id="{30A72476-1717-BA83-5066-3ED27D7AA51A}"/>
              </a:ext>
            </a:extLst>
          </p:cNvPr>
          <p:cNvSpPr/>
          <p:nvPr/>
        </p:nvSpPr>
        <p:spPr>
          <a:xfrm>
            <a:off x="-1309264" y="490410"/>
            <a:ext cx="5877181" cy="5877181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57BF79E1-267E-E6BB-FE8F-6EB6220FC5A2}"/>
              </a:ext>
            </a:extLst>
          </p:cNvPr>
          <p:cNvGrpSpPr/>
          <p:nvPr/>
        </p:nvGrpSpPr>
        <p:grpSpPr>
          <a:xfrm>
            <a:off x="1367783" y="2465070"/>
            <a:ext cx="6408436" cy="2707547"/>
            <a:chOff x="1823711" y="2143759"/>
            <a:chExt cx="8544581" cy="3610063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C2430E94-836E-3815-84DD-DD9ACA438E51}"/>
                </a:ext>
              </a:extLst>
            </p:cNvPr>
            <p:cNvSpPr/>
            <p:nvPr/>
          </p:nvSpPr>
          <p:spPr>
            <a:xfrm>
              <a:off x="5248185" y="3052355"/>
              <a:ext cx="1855287" cy="1855287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78681DCD-5B44-9D75-39F1-291B73BF50D4}"/>
                </a:ext>
              </a:extLst>
            </p:cNvPr>
            <p:cNvSpPr/>
            <p:nvPr/>
          </p:nvSpPr>
          <p:spPr>
            <a:xfrm>
              <a:off x="1823711" y="2143759"/>
              <a:ext cx="2846499" cy="124351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CD9DEDD-622C-D81C-B7D9-424530900BEC}"/>
                </a:ext>
              </a:extLst>
            </p:cNvPr>
            <p:cNvSpPr/>
            <p:nvPr/>
          </p:nvSpPr>
          <p:spPr>
            <a:xfrm>
              <a:off x="1823711" y="4510310"/>
              <a:ext cx="2846499" cy="124351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3C4B412-CA4E-C790-06D4-D69B639F5CB1}"/>
                </a:ext>
              </a:extLst>
            </p:cNvPr>
            <p:cNvSpPr/>
            <p:nvPr/>
          </p:nvSpPr>
          <p:spPr>
            <a:xfrm>
              <a:off x="7521793" y="2143759"/>
              <a:ext cx="2846499" cy="124351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FE56426-90A1-FA6A-DCAE-12B382669313}"/>
                </a:ext>
              </a:extLst>
            </p:cNvPr>
            <p:cNvSpPr/>
            <p:nvPr/>
          </p:nvSpPr>
          <p:spPr>
            <a:xfrm>
              <a:off x="7521793" y="4510310"/>
              <a:ext cx="2846499" cy="124351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FAF5433-361A-4232-DB1D-1E990BF33C56}"/>
                </a:ext>
              </a:extLst>
            </p:cNvPr>
            <p:cNvSpPr txBox="1"/>
            <p:nvPr/>
          </p:nvSpPr>
          <p:spPr>
            <a:xfrm>
              <a:off x="5377407" y="3759712"/>
              <a:ext cx="1596843" cy="4680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025"/>
                </a:lnSpc>
              </a:pPr>
              <a:r>
                <a:rPr lang="en-IN" sz="21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SWOT</a:t>
              </a:r>
            </a:p>
          </p:txBody>
        </p:sp>
        <p:cxnSp>
          <p:nvCxnSpPr>
            <p:cNvPr id="13" name="Connector: Elbow 12">
              <a:extLst>
                <a:ext uri="{FF2B5EF4-FFF2-40B4-BE49-F238E27FC236}">
                  <a16:creationId xmlns:a16="http://schemas.microsoft.com/office/drawing/2014/main" id="{DE678A3E-152E-B8C0-D3B1-7C4F683A7ACE}"/>
                </a:ext>
              </a:extLst>
            </p:cNvPr>
            <p:cNvCxnSpPr>
              <a:stCxn id="7" idx="3"/>
              <a:endCxn id="3" idx="1"/>
            </p:cNvCxnSpPr>
            <p:nvPr/>
          </p:nvCxnSpPr>
          <p:spPr>
            <a:xfrm>
              <a:off x="4670210" y="2765515"/>
              <a:ext cx="849675" cy="558540"/>
            </a:xfrm>
            <a:prstGeom prst="bentConnector2">
              <a:avLst/>
            </a:prstGeom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or: Elbow 13">
              <a:extLst>
                <a:ext uri="{FF2B5EF4-FFF2-40B4-BE49-F238E27FC236}">
                  <a16:creationId xmlns:a16="http://schemas.microsoft.com/office/drawing/2014/main" id="{55BC49A2-B805-1BBE-526B-EE3A744F806C}"/>
                </a:ext>
              </a:extLst>
            </p:cNvPr>
            <p:cNvCxnSpPr>
              <a:cxnSpLocks/>
              <a:stCxn id="8" idx="3"/>
              <a:endCxn id="3" idx="3"/>
            </p:cNvCxnSpPr>
            <p:nvPr/>
          </p:nvCxnSpPr>
          <p:spPr>
            <a:xfrm flipV="1">
              <a:off x="4670210" y="4635942"/>
              <a:ext cx="849675" cy="496124"/>
            </a:xfrm>
            <a:prstGeom prst="bentConnector2">
              <a:avLst/>
            </a:prstGeom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or: Elbow 17">
              <a:extLst>
                <a:ext uri="{FF2B5EF4-FFF2-40B4-BE49-F238E27FC236}">
                  <a16:creationId xmlns:a16="http://schemas.microsoft.com/office/drawing/2014/main" id="{D884F955-C959-6A4B-B6D3-484BE28AE961}"/>
                </a:ext>
              </a:extLst>
            </p:cNvPr>
            <p:cNvCxnSpPr>
              <a:cxnSpLocks/>
              <a:stCxn id="10" idx="1"/>
              <a:endCxn id="3" idx="5"/>
            </p:cNvCxnSpPr>
            <p:nvPr/>
          </p:nvCxnSpPr>
          <p:spPr>
            <a:xfrm rot="10800000">
              <a:off x="6831773" y="4635942"/>
              <a:ext cx="690021" cy="496124"/>
            </a:xfrm>
            <a:prstGeom prst="bentConnector2">
              <a:avLst/>
            </a:prstGeom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or: Elbow 20">
              <a:extLst>
                <a:ext uri="{FF2B5EF4-FFF2-40B4-BE49-F238E27FC236}">
                  <a16:creationId xmlns:a16="http://schemas.microsoft.com/office/drawing/2014/main" id="{E8DF6863-0D51-6820-DBC4-625AF5327758}"/>
                </a:ext>
              </a:extLst>
            </p:cNvPr>
            <p:cNvCxnSpPr>
              <a:cxnSpLocks/>
              <a:stCxn id="9" idx="1"/>
              <a:endCxn id="3" idx="7"/>
            </p:cNvCxnSpPr>
            <p:nvPr/>
          </p:nvCxnSpPr>
          <p:spPr>
            <a:xfrm rot="10800000" flipV="1">
              <a:off x="6831773" y="2765515"/>
              <a:ext cx="690021" cy="558540"/>
            </a:xfrm>
            <a:prstGeom prst="bentConnector2">
              <a:avLst/>
            </a:prstGeom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B3E9D7EE-9C36-C3C7-C04A-E5CD70412746}"/>
                </a:ext>
              </a:extLst>
            </p:cNvPr>
            <p:cNvGrpSpPr/>
            <p:nvPr/>
          </p:nvGrpSpPr>
          <p:grpSpPr>
            <a:xfrm>
              <a:off x="2047893" y="2348317"/>
              <a:ext cx="2398135" cy="880178"/>
              <a:chOff x="2047893" y="2379482"/>
              <a:chExt cx="2398135" cy="880178"/>
            </a:xfrm>
          </p:grpSpPr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1D616483-1A20-3B7F-B04B-68FF0045E2B7}"/>
                  </a:ext>
                </a:extLst>
              </p:cNvPr>
              <p:cNvSpPr txBox="1"/>
              <p:nvPr/>
            </p:nvSpPr>
            <p:spPr>
              <a:xfrm>
                <a:off x="2448538" y="2379482"/>
                <a:ext cx="1596843" cy="3406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350"/>
                  </a:lnSpc>
                </a:pPr>
                <a:r>
                  <a:rPr lang="en-US" sz="9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S</a:t>
                </a:r>
                <a:r>
                  <a:rPr lang="en-IN" sz="900" b="1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trengths</a:t>
                </a:r>
                <a:endParaRPr lang="en-IN" sz="9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827F3A1F-508D-517E-817E-E99155C9B26B}"/>
                  </a:ext>
                </a:extLst>
              </p:cNvPr>
              <p:cNvSpPr txBox="1"/>
              <p:nvPr/>
            </p:nvSpPr>
            <p:spPr>
              <a:xfrm>
                <a:off x="2047893" y="2682835"/>
                <a:ext cx="2398135" cy="5768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350"/>
                  </a:lnSpc>
                </a:pP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 do</a:t>
                </a: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7133A403-A564-4D9D-4A64-0138493765A1}"/>
                </a:ext>
              </a:extLst>
            </p:cNvPr>
            <p:cNvGrpSpPr/>
            <p:nvPr/>
          </p:nvGrpSpPr>
          <p:grpSpPr>
            <a:xfrm>
              <a:off x="2047893" y="4714935"/>
              <a:ext cx="2398135" cy="880045"/>
              <a:chOff x="2047893" y="4818052"/>
              <a:chExt cx="2398135" cy="880045"/>
            </a:xfrm>
          </p:grpSpPr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FB4B31E8-D3FD-E86F-F749-D709B2ECB71A}"/>
                  </a:ext>
                </a:extLst>
              </p:cNvPr>
              <p:cNvSpPr txBox="1"/>
              <p:nvPr/>
            </p:nvSpPr>
            <p:spPr>
              <a:xfrm>
                <a:off x="2448538" y="4818052"/>
                <a:ext cx="1596843" cy="3406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350"/>
                  </a:lnSpc>
                </a:pPr>
                <a:r>
                  <a:rPr lang="en-IN" sz="9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Opportunities</a:t>
                </a: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C0120FA4-361A-450B-1B43-ED8FA971483C}"/>
                  </a:ext>
                </a:extLst>
              </p:cNvPr>
              <p:cNvSpPr txBox="1"/>
              <p:nvPr/>
            </p:nvSpPr>
            <p:spPr>
              <a:xfrm>
                <a:off x="2047893" y="5121271"/>
                <a:ext cx="2398135" cy="5768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350"/>
                  </a:lnSpc>
                </a:pP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 do</a:t>
                </a: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DD3D8974-8E3E-D5EC-79B4-8E61F92EFA67}"/>
                </a:ext>
              </a:extLst>
            </p:cNvPr>
            <p:cNvGrpSpPr/>
            <p:nvPr/>
          </p:nvGrpSpPr>
          <p:grpSpPr>
            <a:xfrm>
              <a:off x="7745975" y="4714935"/>
              <a:ext cx="2398135" cy="880045"/>
              <a:chOff x="7745975" y="4818052"/>
              <a:chExt cx="2398135" cy="880045"/>
            </a:xfrm>
          </p:grpSpPr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9831D379-4DEA-B978-A246-7E93E698EF63}"/>
                  </a:ext>
                </a:extLst>
              </p:cNvPr>
              <p:cNvSpPr txBox="1"/>
              <p:nvPr/>
            </p:nvSpPr>
            <p:spPr>
              <a:xfrm>
                <a:off x="8146620" y="4818052"/>
                <a:ext cx="1596843" cy="3406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350"/>
                  </a:lnSpc>
                </a:pPr>
                <a:r>
                  <a:rPr lang="en-IN" sz="9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Threats</a:t>
                </a: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A7D3A799-8223-C0BF-6107-EA318F52DD05}"/>
                  </a:ext>
                </a:extLst>
              </p:cNvPr>
              <p:cNvSpPr txBox="1"/>
              <p:nvPr/>
            </p:nvSpPr>
            <p:spPr>
              <a:xfrm>
                <a:off x="7745975" y="5121271"/>
                <a:ext cx="2398135" cy="5768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350"/>
                  </a:lnSpc>
                </a:pP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 do</a:t>
                </a:r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30AA7C9D-92F6-8133-A6AE-E6C18753BBAF}"/>
                </a:ext>
              </a:extLst>
            </p:cNvPr>
            <p:cNvGrpSpPr/>
            <p:nvPr/>
          </p:nvGrpSpPr>
          <p:grpSpPr>
            <a:xfrm>
              <a:off x="7745975" y="2324977"/>
              <a:ext cx="2398135" cy="926860"/>
              <a:chOff x="7745975" y="2379482"/>
              <a:chExt cx="2398135" cy="926860"/>
            </a:xfrm>
          </p:grpSpPr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4DB69029-A787-9933-3B9D-EAFB31E0D3FE}"/>
                  </a:ext>
                </a:extLst>
              </p:cNvPr>
              <p:cNvSpPr txBox="1"/>
              <p:nvPr/>
            </p:nvSpPr>
            <p:spPr>
              <a:xfrm>
                <a:off x="8146620" y="2379482"/>
                <a:ext cx="1596843" cy="3406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350"/>
                  </a:lnSpc>
                </a:pPr>
                <a:r>
                  <a:rPr lang="en-IN" sz="9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Weaknesses</a:t>
                </a: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1C7BA5F1-9D2A-8F2A-5294-BDF426D01064}"/>
                  </a:ext>
                </a:extLst>
              </p:cNvPr>
              <p:cNvSpPr txBox="1"/>
              <p:nvPr/>
            </p:nvSpPr>
            <p:spPr>
              <a:xfrm>
                <a:off x="7745975" y="2729517"/>
                <a:ext cx="2398135" cy="5768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350"/>
                  </a:lnSpc>
                </a:pP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 do</a:t>
                </a:r>
              </a:p>
            </p:txBody>
          </p:sp>
        </p:grp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42BD9527-123E-68B8-291E-F29838C7E8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70064" y="1523087"/>
            <a:ext cx="2403872" cy="383182"/>
          </a:xfrm>
        </p:spPr>
        <p:txBody>
          <a:bodyPr/>
          <a:lstStyle/>
          <a:p>
            <a:r>
              <a:rPr lang="en-US" dirty="0"/>
              <a:t>SWOT 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Analysis</a:t>
            </a:r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7106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Oval 26">
            <a:extLst>
              <a:ext uri="{FF2B5EF4-FFF2-40B4-BE49-F238E27FC236}">
                <a16:creationId xmlns:a16="http://schemas.microsoft.com/office/drawing/2014/main" id="{32E47414-3186-FC44-E674-42E15274FAC1}"/>
              </a:ext>
            </a:extLst>
          </p:cNvPr>
          <p:cNvSpPr/>
          <p:nvPr/>
        </p:nvSpPr>
        <p:spPr>
          <a:xfrm>
            <a:off x="4895598" y="490410"/>
            <a:ext cx="5877181" cy="5877181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C44E2FA9-B9D7-24BA-3056-86E1230365BE}"/>
              </a:ext>
            </a:extLst>
          </p:cNvPr>
          <p:cNvGrpSpPr/>
          <p:nvPr/>
        </p:nvGrpSpPr>
        <p:grpSpPr>
          <a:xfrm>
            <a:off x="1051917" y="2171701"/>
            <a:ext cx="7040167" cy="3032213"/>
            <a:chOff x="1402556" y="1752600"/>
            <a:chExt cx="9386889" cy="404295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9D7F2FB8-28BD-AEC0-88E3-4CF33554D6DD}"/>
                </a:ext>
              </a:extLst>
            </p:cNvPr>
            <p:cNvSpPr/>
            <p:nvPr/>
          </p:nvSpPr>
          <p:spPr>
            <a:xfrm>
              <a:off x="1402557" y="1752600"/>
              <a:ext cx="9386888" cy="4042951"/>
            </a:xfrm>
            <a:prstGeom prst="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48DC7D90-1DDB-28D4-7DE5-4AA639297BFA}"/>
                </a:ext>
              </a:extLst>
            </p:cNvPr>
            <p:cNvCxnSpPr>
              <a:stCxn id="3" idx="0"/>
            </p:cNvCxnSpPr>
            <p:nvPr/>
          </p:nvCxnSpPr>
          <p:spPr>
            <a:xfrm flipH="1">
              <a:off x="6088856" y="1752600"/>
              <a:ext cx="7145" cy="4042951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E1043A5D-3359-AC82-B0E6-D954F1AF42BA}"/>
                </a:ext>
              </a:extLst>
            </p:cNvPr>
            <p:cNvCxnSpPr>
              <a:cxnSpLocks/>
            </p:cNvCxnSpPr>
            <p:nvPr/>
          </p:nvCxnSpPr>
          <p:spPr>
            <a:xfrm>
              <a:off x="1402556" y="2293620"/>
              <a:ext cx="9386889" cy="0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1D859D6-9304-CDF5-7B4C-44C2EF564FF3}"/>
                </a:ext>
              </a:extLst>
            </p:cNvPr>
            <p:cNvSpPr txBox="1"/>
            <p:nvPr/>
          </p:nvSpPr>
          <p:spPr>
            <a:xfrm>
              <a:off x="2953425" y="1871433"/>
              <a:ext cx="1596843" cy="340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50"/>
                </a:lnSpc>
              </a:pPr>
              <a:r>
                <a:rPr lang="en-IN" sz="9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Sales Risk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8E85AC4-DA02-CB2B-10CC-28F58B3B2C7B}"/>
                </a:ext>
              </a:extLst>
            </p:cNvPr>
            <p:cNvSpPr txBox="1"/>
            <p:nvPr/>
          </p:nvSpPr>
          <p:spPr>
            <a:xfrm>
              <a:off x="7641732" y="1856903"/>
              <a:ext cx="1596843" cy="340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50"/>
                </a:lnSpc>
              </a:pPr>
              <a:r>
                <a:rPr lang="en-IN" sz="9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Sales Challenges</a:t>
              </a: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DC4966B9-F3D5-79B3-9EAC-4318BFB12268}"/>
                </a:ext>
              </a:extLst>
            </p:cNvPr>
            <p:cNvGrpSpPr/>
            <p:nvPr/>
          </p:nvGrpSpPr>
          <p:grpSpPr>
            <a:xfrm>
              <a:off x="1663262" y="2591609"/>
              <a:ext cx="4177166" cy="2954409"/>
              <a:chOff x="1663262" y="2591609"/>
              <a:chExt cx="4177166" cy="2954409"/>
            </a:xfrm>
          </p:grpSpPr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328CA070-CAF9-10F7-D5A0-81189D0D6F23}"/>
                  </a:ext>
                </a:extLst>
              </p:cNvPr>
              <p:cNvSpPr txBox="1"/>
              <p:nvPr/>
            </p:nvSpPr>
            <p:spPr>
              <a:xfrm>
                <a:off x="1663262" y="2591609"/>
                <a:ext cx="4177166" cy="337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28588" indent="-128588">
                  <a:lnSpc>
                    <a:spcPts val="1350"/>
                  </a:lnSpc>
                  <a:buFont typeface="Arial" panose="020B0604020202020204" pitchFamily="34" charset="0"/>
                  <a:buChar char="•"/>
                </a:pP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FD7AF8DF-2EF2-7C9D-8476-01B3AF5288DB}"/>
                  </a:ext>
                </a:extLst>
              </p:cNvPr>
              <p:cNvSpPr txBox="1"/>
              <p:nvPr/>
            </p:nvSpPr>
            <p:spPr>
              <a:xfrm>
                <a:off x="1663262" y="3027770"/>
                <a:ext cx="4177166" cy="337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28588" indent="-128588">
                  <a:lnSpc>
                    <a:spcPts val="1350"/>
                  </a:lnSpc>
                  <a:buFont typeface="Arial" panose="020B0604020202020204" pitchFamily="34" charset="0"/>
                  <a:buChar char="•"/>
                </a:pP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FB225A73-7CC7-495E-E7A1-CE3CD4C68FDE}"/>
                  </a:ext>
                </a:extLst>
              </p:cNvPr>
              <p:cNvSpPr txBox="1"/>
              <p:nvPr/>
            </p:nvSpPr>
            <p:spPr>
              <a:xfrm>
                <a:off x="1663262" y="3463932"/>
                <a:ext cx="4177166" cy="337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28588" indent="-128588">
                  <a:lnSpc>
                    <a:spcPts val="1350"/>
                  </a:lnSpc>
                  <a:buFont typeface="Arial" panose="020B0604020202020204" pitchFamily="34" charset="0"/>
                  <a:buChar char="•"/>
                </a:pP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2B4ED2CE-DFC1-8432-8767-EB116DB1AA1C}"/>
                  </a:ext>
                </a:extLst>
              </p:cNvPr>
              <p:cNvSpPr txBox="1"/>
              <p:nvPr/>
            </p:nvSpPr>
            <p:spPr>
              <a:xfrm>
                <a:off x="1663262" y="3900092"/>
                <a:ext cx="4177166" cy="337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28588" indent="-128588">
                  <a:lnSpc>
                    <a:spcPts val="1350"/>
                  </a:lnSpc>
                  <a:buFont typeface="Arial" panose="020B0604020202020204" pitchFamily="34" charset="0"/>
                  <a:buChar char="•"/>
                </a:pP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42FA4770-0577-6621-4A5E-2359E19196CF}"/>
                  </a:ext>
                </a:extLst>
              </p:cNvPr>
              <p:cNvSpPr txBox="1"/>
              <p:nvPr/>
            </p:nvSpPr>
            <p:spPr>
              <a:xfrm>
                <a:off x="1663262" y="4336253"/>
                <a:ext cx="4177166" cy="337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28588" indent="-128588">
                  <a:lnSpc>
                    <a:spcPts val="1350"/>
                  </a:lnSpc>
                  <a:buFont typeface="Arial" panose="020B0604020202020204" pitchFamily="34" charset="0"/>
                  <a:buChar char="•"/>
                </a:pP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02D5062-6FEE-BFAC-97E2-FD5A42171940}"/>
                  </a:ext>
                </a:extLst>
              </p:cNvPr>
              <p:cNvSpPr txBox="1"/>
              <p:nvPr/>
            </p:nvSpPr>
            <p:spPr>
              <a:xfrm>
                <a:off x="1663262" y="4772414"/>
                <a:ext cx="4177166" cy="337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28588" indent="-128588">
                  <a:lnSpc>
                    <a:spcPts val="1350"/>
                  </a:lnSpc>
                  <a:buFont typeface="Arial" panose="020B0604020202020204" pitchFamily="34" charset="0"/>
                  <a:buChar char="•"/>
                </a:pP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A8052E71-F0C1-2D84-5601-676EB88CF9A0}"/>
                  </a:ext>
                </a:extLst>
              </p:cNvPr>
              <p:cNvSpPr txBox="1"/>
              <p:nvPr/>
            </p:nvSpPr>
            <p:spPr>
              <a:xfrm>
                <a:off x="1663262" y="5208574"/>
                <a:ext cx="4177166" cy="337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28588" indent="-128588">
                  <a:lnSpc>
                    <a:spcPts val="1350"/>
                  </a:lnSpc>
                  <a:buFont typeface="Arial" panose="020B0604020202020204" pitchFamily="34" charset="0"/>
                  <a:buChar char="•"/>
                </a:pP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50580C2B-1D95-4F3B-6FE3-D7F37DE9993A}"/>
                </a:ext>
              </a:extLst>
            </p:cNvPr>
            <p:cNvGrpSpPr/>
            <p:nvPr/>
          </p:nvGrpSpPr>
          <p:grpSpPr>
            <a:xfrm>
              <a:off x="6355912" y="2591609"/>
              <a:ext cx="4177166" cy="2954409"/>
              <a:chOff x="6355912" y="2591609"/>
              <a:chExt cx="4177166" cy="2954409"/>
            </a:xfrm>
          </p:grpSpPr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8A98A4BF-C90E-5356-7DE4-E8A9CEACDBCB}"/>
                  </a:ext>
                </a:extLst>
              </p:cNvPr>
              <p:cNvSpPr txBox="1"/>
              <p:nvPr/>
            </p:nvSpPr>
            <p:spPr>
              <a:xfrm>
                <a:off x="6355912" y="2591609"/>
                <a:ext cx="4177166" cy="337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28588" indent="-128588">
                  <a:lnSpc>
                    <a:spcPts val="1350"/>
                  </a:lnSpc>
                  <a:buFont typeface="Arial" panose="020B0604020202020204" pitchFamily="34" charset="0"/>
                  <a:buChar char="•"/>
                </a:pP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8352F64F-3F14-E4A5-EC5E-1637CD246C83}"/>
                  </a:ext>
                </a:extLst>
              </p:cNvPr>
              <p:cNvSpPr txBox="1"/>
              <p:nvPr/>
            </p:nvSpPr>
            <p:spPr>
              <a:xfrm>
                <a:off x="6355912" y="3027770"/>
                <a:ext cx="4177166" cy="337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28588" indent="-128588">
                  <a:lnSpc>
                    <a:spcPts val="1350"/>
                  </a:lnSpc>
                  <a:buFont typeface="Arial" panose="020B0604020202020204" pitchFamily="34" charset="0"/>
                  <a:buChar char="•"/>
                </a:pP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AB3597B8-FF7D-ADBD-DF01-48E2A9DF96E9}"/>
                  </a:ext>
                </a:extLst>
              </p:cNvPr>
              <p:cNvSpPr txBox="1"/>
              <p:nvPr/>
            </p:nvSpPr>
            <p:spPr>
              <a:xfrm>
                <a:off x="6355912" y="3463932"/>
                <a:ext cx="4177166" cy="337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28588" indent="-128588">
                  <a:lnSpc>
                    <a:spcPts val="1350"/>
                  </a:lnSpc>
                  <a:buFont typeface="Arial" panose="020B0604020202020204" pitchFamily="34" charset="0"/>
                  <a:buChar char="•"/>
                </a:pP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D6125D29-0CBE-1E98-3EBD-33F3AE68B11E}"/>
                  </a:ext>
                </a:extLst>
              </p:cNvPr>
              <p:cNvSpPr txBox="1"/>
              <p:nvPr/>
            </p:nvSpPr>
            <p:spPr>
              <a:xfrm>
                <a:off x="6355912" y="3900092"/>
                <a:ext cx="4177166" cy="337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28588" indent="-128588">
                  <a:lnSpc>
                    <a:spcPts val="1350"/>
                  </a:lnSpc>
                  <a:buFont typeface="Arial" panose="020B0604020202020204" pitchFamily="34" charset="0"/>
                  <a:buChar char="•"/>
                </a:pP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1A8B3EB1-11B7-05F8-A28E-DF98579F6134}"/>
                  </a:ext>
                </a:extLst>
              </p:cNvPr>
              <p:cNvSpPr txBox="1"/>
              <p:nvPr/>
            </p:nvSpPr>
            <p:spPr>
              <a:xfrm>
                <a:off x="6355912" y="4336253"/>
                <a:ext cx="4177166" cy="337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28588" indent="-128588">
                  <a:lnSpc>
                    <a:spcPts val="1350"/>
                  </a:lnSpc>
                  <a:buFont typeface="Arial" panose="020B0604020202020204" pitchFamily="34" charset="0"/>
                  <a:buChar char="•"/>
                </a:pP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F7FADA86-65BC-AB63-BA70-3742BE5AC5B1}"/>
                  </a:ext>
                </a:extLst>
              </p:cNvPr>
              <p:cNvSpPr txBox="1"/>
              <p:nvPr/>
            </p:nvSpPr>
            <p:spPr>
              <a:xfrm>
                <a:off x="6355912" y="4772414"/>
                <a:ext cx="4177166" cy="337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28588" indent="-128588">
                  <a:lnSpc>
                    <a:spcPts val="1350"/>
                  </a:lnSpc>
                  <a:buFont typeface="Arial" panose="020B0604020202020204" pitchFamily="34" charset="0"/>
                  <a:buChar char="•"/>
                </a:pP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14E122EA-6396-3CEB-CB57-2F911B79494D}"/>
                  </a:ext>
                </a:extLst>
              </p:cNvPr>
              <p:cNvSpPr txBox="1"/>
              <p:nvPr/>
            </p:nvSpPr>
            <p:spPr>
              <a:xfrm>
                <a:off x="6355912" y="5208574"/>
                <a:ext cx="4177166" cy="337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28588" indent="-128588">
                  <a:lnSpc>
                    <a:spcPts val="1350"/>
                  </a:lnSpc>
                  <a:buFont typeface="Arial" panose="020B0604020202020204" pitchFamily="34" charset="0"/>
                  <a:buChar char="•"/>
                </a:pP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6ACF1AFB-B8C5-0C79-F0D9-AE14AE7C61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86088" y="1528330"/>
            <a:ext cx="3171825" cy="383182"/>
          </a:xfrm>
        </p:spPr>
        <p:txBody>
          <a:bodyPr/>
          <a:lstStyle/>
          <a:p>
            <a:r>
              <a:rPr lang="en-US" dirty="0"/>
              <a:t>Risk and 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Challenges</a:t>
            </a:r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3143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Oval 40">
            <a:extLst>
              <a:ext uri="{FF2B5EF4-FFF2-40B4-BE49-F238E27FC236}">
                <a16:creationId xmlns:a16="http://schemas.microsoft.com/office/drawing/2014/main" id="{6EAF2FFD-7AB4-363B-B75E-E7DA5C1C7CFE}"/>
              </a:ext>
            </a:extLst>
          </p:cNvPr>
          <p:cNvSpPr/>
          <p:nvPr/>
        </p:nvSpPr>
        <p:spPr>
          <a:xfrm>
            <a:off x="-1309264" y="492196"/>
            <a:ext cx="5877181" cy="5877181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417EB5A-DEBA-719C-2881-3931FD267D79}"/>
              </a:ext>
            </a:extLst>
          </p:cNvPr>
          <p:cNvSpPr txBox="1"/>
          <p:nvPr/>
        </p:nvSpPr>
        <p:spPr>
          <a:xfrm>
            <a:off x="933452" y="2809181"/>
            <a:ext cx="3219992" cy="1150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Lorem ipsum dolor sit amet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consectetur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adipiscing elit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sed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eiusmod tempor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incididunt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ut labore et dolore magna aliqua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volutpat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blandit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aliquam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e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erat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velit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scelerisque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in dictum 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eu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 integer vitae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justo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eget et dolore magna aliqua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volutpat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blandit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aliquam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e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erat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velit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scelerisque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in dictum 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eu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sem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integer vitae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justo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eget magna cras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ornare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arcu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dui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vivamus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arcu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nisl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purus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7ABACE8-E7F0-D80A-43D2-3DAB0848F841}"/>
              </a:ext>
            </a:extLst>
          </p:cNvPr>
          <p:cNvCxnSpPr>
            <a:cxnSpLocks/>
          </p:cNvCxnSpPr>
          <p:nvPr/>
        </p:nvCxnSpPr>
        <p:spPr>
          <a:xfrm>
            <a:off x="6336803" y="1546347"/>
            <a:ext cx="0" cy="3765306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Group 41">
            <a:extLst>
              <a:ext uri="{FF2B5EF4-FFF2-40B4-BE49-F238E27FC236}">
                <a16:creationId xmlns:a16="http://schemas.microsoft.com/office/drawing/2014/main" id="{A729272D-77C5-35BA-816C-23F04D6AAD8B}"/>
              </a:ext>
            </a:extLst>
          </p:cNvPr>
          <p:cNvGrpSpPr/>
          <p:nvPr/>
        </p:nvGrpSpPr>
        <p:grpSpPr>
          <a:xfrm>
            <a:off x="4361840" y="2448100"/>
            <a:ext cx="2225825" cy="633757"/>
            <a:chOff x="5815787" y="2192701"/>
            <a:chExt cx="2967766" cy="845010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BB91A7EA-4B02-F584-15CA-871C47EE12C4}"/>
                </a:ext>
              </a:extLst>
            </p:cNvPr>
            <p:cNvSpPr/>
            <p:nvPr/>
          </p:nvSpPr>
          <p:spPr>
            <a:xfrm>
              <a:off x="8114590" y="2257834"/>
              <a:ext cx="668963" cy="668963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18C86D6-D2F0-A11A-C598-8148D7C509FA}"/>
                </a:ext>
              </a:extLst>
            </p:cNvPr>
            <p:cNvSpPr txBox="1"/>
            <p:nvPr/>
          </p:nvSpPr>
          <p:spPr>
            <a:xfrm>
              <a:off x="8180862" y="2437433"/>
              <a:ext cx="536419" cy="346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50"/>
                </a:lnSpc>
              </a:pPr>
              <a:r>
                <a:rPr lang="en-IN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02</a:t>
              </a: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DDFD317C-96B2-EB27-4EB2-EC649126B00C}"/>
                </a:ext>
              </a:extLst>
            </p:cNvPr>
            <p:cNvGrpSpPr/>
            <p:nvPr/>
          </p:nvGrpSpPr>
          <p:grpSpPr>
            <a:xfrm>
              <a:off x="5815787" y="2192701"/>
              <a:ext cx="2228428" cy="845010"/>
              <a:chOff x="6000156" y="2203255"/>
              <a:chExt cx="2228428" cy="845010"/>
            </a:xfrm>
          </p:grpSpPr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A89981F1-FB9B-5A32-6DA3-F645AEC4174F}"/>
                  </a:ext>
                </a:extLst>
              </p:cNvPr>
              <p:cNvSpPr txBox="1"/>
              <p:nvPr/>
            </p:nvSpPr>
            <p:spPr>
              <a:xfrm>
                <a:off x="6628569" y="2203255"/>
                <a:ext cx="1596843" cy="3406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ts val="1350"/>
                  </a:lnSpc>
                </a:pPr>
                <a:r>
                  <a:rPr lang="en-IN" sz="9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Add Your Text Here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210EFA8E-BCB7-51A7-1F9B-13D9A17C6788}"/>
                  </a:ext>
                </a:extLst>
              </p:cNvPr>
              <p:cNvSpPr txBox="1"/>
              <p:nvPr/>
            </p:nvSpPr>
            <p:spPr>
              <a:xfrm>
                <a:off x="6000156" y="2471440"/>
                <a:ext cx="2228428" cy="5768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ts val="1350"/>
                  </a:lnSpc>
                </a:pP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24ED5BBB-A110-5642-A6F3-C4D40A52980E}"/>
              </a:ext>
            </a:extLst>
          </p:cNvPr>
          <p:cNvGrpSpPr/>
          <p:nvPr/>
        </p:nvGrpSpPr>
        <p:grpSpPr>
          <a:xfrm>
            <a:off x="6085943" y="1766915"/>
            <a:ext cx="2239012" cy="633757"/>
            <a:chOff x="8114590" y="1212886"/>
            <a:chExt cx="2985349" cy="845010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8157345F-DFFE-F8F1-3EB8-7E65B4BBB41A}"/>
                </a:ext>
              </a:extLst>
            </p:cNvPr>
            <p:cNvSpPr/>
            <p:nvPr/>
          </p:nvSpPr>
          <p:spPr>
            <a:xfrm>
              <a:off x="8114590" y="1278019"/>
              <a:ext cx="668963" cy="668963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69ECC91-52B6-21A1-3B35-7BC9E74C72B7}"/>
                </a:ext>
              </a:extLst>
            </p:cNvPr>
            <p:cNvSpPr txBox="1"/>
            <p:nvPr/>
          </p:nvSpPr>
          <p:spPr>
            <a:xfrm>
              <a:off x="8170705" y="1457618"/>
              <a:ext cx="556736" cy="346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50"/>
                </a:lnSpc>
              </a:pPr>
              <a:r>
                <a:rPr lang="en-IN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01</a:t>
              </a: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4FE00056-16A8-B6AD-48FB-1DBC6D3A8A24}"/>
                </a:ext>
              </a:extLst>
            </p:cNvPr>
            <p:cNvGrpSpPr/>
            <p:nvPr/>
          </p:nvGrpSpPr>
          <p:grpSpPr>
            <a:xfrm>
              <a:off x="8871511" y="1212886"/>
              <a:ext cx="2228428" cy="845010"/>
              <a:chOff x="6000156" y="2203255"/>
              <a:chExt cx="2228428" cy="845010"/>
            </a:xfrm>
          </p:grpSpPr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1C2F67F1-6496-EB48-EF91-4DDB4E5CE42E}"/>
                  </a:ext>
                </a:extLst>
              </p:cNvPr>
              <p:cNvSpPr txBox="1"/>
              <p:nvPr/>
            </p:nvSpPr>
            <p:spPr>
              <a:xfrm>
                <a:off x="6000156" y="2203255"/>
                <a:ext cx="1596843" cy="3406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350"/>
                  </a:lnSpc>
                </a:pPr>
                <a:r>
                  <a:rPr lang="en-IN" sz="9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Add Your Text Here</a:t>
                </a: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6803A49C-92A5-3075-33D7-83C1AFD08B14}"/>
                  </a:ext>
                </a:extLst>
              </p:cNvPr>
              <p:cNvSpPr txBox="1"/>
              <p:nvPr/>
            </p:nvSpPr>
            <p:spPr>
              <a:xfrm>
                <a:off x="6000156" y="2471440"/>
                <a:ext cx="2228428" cy="5768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350"/>
                  </a:lnSpc>
                </a:pP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6D5102C-D94E-2DF3-C6E5-CA890BF50999}"/>
              </a:ext>
            </a:extLst>
          </p:cNvPr>
          <p:cNvGrpSpPr/>
          <p:nvPr/>
        </p:nvGrpSpPr>
        <p:grpSpPr>
          <a:xfrm>
            <a:off x="6085943" y="3129288"/>
            <a:ext cx="2239012" cy="633757"/>
            <a:chOff x="8114590" y="2984726"/>
            <a:chExt cx="2985349" cy="845010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062BF7B8-E0BD-7825-8F94-A408FADE8A4D}"/>
                </a:ext>
              </a:extLst>
            </p:cNvPr>
            <p:cNvSpPr/>
            <p:nvPr/>
          </p:nvSpPr>
          <p:spPr>
            <a:xfrm>
              <a:off x="8114590" y="3049859"/>
              <a:ext cx="668963" cy="668963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EDE2DBC-BABD-CAAE-FB6B-6B3B18E14268}"/>
                </a:ext>
              </a:extLst>
            </p:cNvPr>
            <p:cNvSpPr txBox="1"/>
            <p:nvPr/>
          </p:nvSpPr>
          <p:spPr>
            <a:xfrm>
              <a:off x="8211345" y="3229458"/>
              <a:ext cx="475456" cy="346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50"/>
                </a:lnSpc>
              </a:pPr>
              <a:r>
                <a:rPr lang="en-IN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03</a:t>
              </a:r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F57D930F-D80E-A6F7-F437-02D76F849B65}"/>
                </a:ext>
              </a:extLst>
            </p:cNvPr>
            <p:cNvGrpSpPr/>
            <p:nvPr/>
          </p:nvGrpSpPr>
          <p:grpSpPr>
            <a:xfrm>
              <a:off x="8871511" y="2984726"/>
              <a:ext cx="2228428" cy="845010"/>
              <a:chOff x="6000156" y="2203255"/>
              <a:chExt cx="2228428" cy="845010"/>
            </a:xfrm>
          </p:grpSpPr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4F491AFB-5448-BBF9-A60F-F3702BE254ED}"/>
                  </a:ext>
                </a:extLst>
              </p:cNvPr>
              <p:cNvSpPr txBox="1"/>
              <p:nvPr/>
            </p:nvSpPr>
            <p:spPr>
              <a:xfrm>
                <a:off x="6000156" y="2203255"/>
                <a:ext cx="1596843" cy="3406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350"/>
                  </a:lnSpc>
                </a:pPr>
                <a:r>
                  <a:rPr lang="en-IN" sz="9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Add Your Text Here</a:t>
                </a: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65131083-4408-43B6-E76B-A5C921B5699B}"/>
                  </a:ext>
                </a:extLst>
              </p:cNvPr>
              <p:cNvSpPr txBox="1"/>
              <p:nvPr/>
            </p:nvSpPr>
            <p:spPr>
              <a:xfrm>
                <a:off x="6000156" y="2471440"/>
                <a:ext cx="2228428" cy="5768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350"/>
                  </a:lnSpc>
                </a:pP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9636B82-0AA0-7802-5FC1-D721C9DE3983}"/>
              </a:ext>
            </a:extLst>
          </p:cNvPr>
          <p:cNvGrpSpPr/>
          <p:nvPr/>
        </p:nvGrpSpPr>
        <p:grpSpPr>
          <a:xfrm>
            <a:off x="4354391" y="3810475"/>
            <a:ext cx="2233274" cy="633757"/>
            <a:chOff x="5805855" y="3941953"/>
            <a:chExt cx="2977698" cy="845010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90364972-B557-EB5C-0BE0-A50F3D905987}"/>
                </a:ext>
              </a:extLst>
            </p:cNvPr>
            <p:cNvSpPr/>
            <p:nvPr/>
          </p:nvSpPr>
          <p:spPr>
            <a:xfrm>
              <a:off x="8114590" y="4007086"/>
              <a:ext cx="668963" cy="668963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4F50B0B-31C5-9FDF-2612-89A14E13CF38}"/>
                </a:ext>
              </a:extLst>
            </p:cNvPr>
            <p:cNvSpPr txBox="1"/>
            <p:nvPr/>
          </p:nvSpPr>
          <p:spPr>
            <a:xfrm>
              <a:off x="8211342" y="4186685"/>
              <a:ext cx="475459" cy="346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50"/>
                </a:lnSpc>
              </a:pPr>
              <a:r>
                <a:rPr lang="en-IN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04</a:t>
              </a: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7F39B10F-5AE5-D571-7848-FFCF7D2E6022}"/>
                </a:ext>
              </a:extLst>
            </p:cNvPr>
            <p:cNvGrpSpPr/>
            <p:nvPr/>
          </p:nvGrpSpPr>
          <p:grpSpPr>
            <a:xfrm>
              <a:off x="5805855" y="3941953"/>
              <a:ext cx="2228428" cy="845010"/>
              <a:chOff x="6000156" y="2203255"/>
              <a:chExt cx="2228428" cy="845010"/>
            </a:xfrm>
          </p:grpSpPr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D6C33AD0-E4AE-0CA8-B007-F1801E056D71}"/>
                  </a:ext>
                </a:extLst>
              </p:cNvPr>
              <p:cNvSpPr txBox="1"/>
              <p:nvPr/>
            </p:nvSpPr>
            <p:spPr>
              <a:xfrm>
                <a:off x="6628569" y="2203255"/>
                <a:ext cx="1596843" cy="3406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ts val="1350"/>
                  </a:lnSpc>
                </a:pPr>
                <a:r>
                  <a:rPr lang="en-IN" sz="9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Add Your Text Here</a:t>
                </a: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2014021F-EA8E-606A-F613-FE7CD0A36520}"/>
                  </a:ext>
                </a:extLst>
              </p:cNvPr>
              <p:cNvSpPr txBox="1"/>
              <p:nvPr/>
            </p:nvSpPr>
            <p:spPr>
              <a:xfrm>
                <a:off x="6000156" y="2471440"/>
                <a:ext cx="2228428" cy="5768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ts val="1350"/>
                  </a:lnSpc>
                </a:pP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6BE87DE-5604-E339-60FD-C91391B80B64}"/>
              </a:ext>
            </a:extLst>
          </p:cNvPr>
          <p:cNvGrpSpPr/>
          <p:nvPr/>
        </p:nvGrpSpPr>
        <p:grpSpPr>
          <a:xfrm>
            <a:off x="6085943" y="4491663"/>
            <a:ext cx="2239012" cy="633757"/>
            <a:chOff x="8114590" y="4845886"/>
            <a:chExt cx="2985349" cy="845010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33530EF0-FEBB-CB46-272A-6683CF8973A0}"/>
                </a:ext>
              </a:extLst>
            </p:cNvPr>
            <p:cNvSpPr/>
            <p:nvPr/>
          </p:nvSpPr>
          <p:spPr>
            <a:xfrm>
              <a:off x="8114590" y="4911019"/>
              <a:ext cx="668963" cy="668963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AF584EE-69C0-6C4A-8BDA-A20B30F92FE2}"/>
                </a:ext>
              </a:extLst>
            </p:cNvPr>
            <p:cNvSpPr txBox="1"/>
            <p:nvPr/>
          </p:nvSpPr>
          <p:spPr>
            <a:xfrm>
              <a:off x="8191025" y="5090618"/>
              <a:ext cx="516096" cy="3469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350"/>
                </a:lnSpc>
              </a:pPr>
              <a:r>
                <a:rPr lang="en-IN" sz="105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05</a:t>
              </a:r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719B9608-F48A-8BB3-8977-B1797C173497}"/>
                </a:ext>
              </a:extLst>
            </p:cNvPr>
            <p:cNvGrpSpPr/>
            <p:nvPr/>
          </p:nvGrpSpPr>
          <p:grpSpPr>
            <a:xfrm>
              <a:off x="8871511" y="4845886"/>
              <a:ext cx="2228428" cy="845010"/>
              <a:chOff x="6000156" y="2203255"/>
              <a:chExt cx="2228428" cy="845010"/>
            </a:xfrm>
          </p:grpSpPr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14A95406-52BD-5438-6015-A37C6D8A8EDB}"/>
                  </a:ext>
                </a:extLst>
              </p:cNvPr>
              <p:cNvSpPr txBox="1"/>
              <p:nvPr/>
            </p:nvSpPr>
            <p:spPr>
              <a:xfrm>
                <a:off x="6000156" y="2203255"/>
                <a:ext cx="1596843" cy="3406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350"/>
                  </a:lnSpc>
                </a:pPr>
                <a:r>
                  <a:rPr lang="en-IN" sz="9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Add Your Text Here</a:t>
                </a: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BADC7209-60BB-905E-9001-BEF980E17869}"/>
                  </a:ext>
                </a:extLst>
              </p:cNvPr>
              <p:cNvSpPr txBox="1"/>
              <p:nvPr/>
            </p:nvSpPr>
            <p:spPr>
              <a:xfrm>
                <a:off x="6000156" y="2471440"/>
                <a:ext cx="2228428" cy="5768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350"/>
                  </a:lnSpc>
                </a:pP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</p:grp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5509C7E-758C-7EE1-BF10-64C8388F27E9}"/>
              </a:ext>
            </a:extLst>
          </p:cNvPr>
          <p:cNvCxnSpPr>
            <a:cxnSpLocks/>
          </p:cNvCxnSpPr>
          <p:nvPr/>
        </p:nvCxnSpPr>
        <p:spPr>
          <a:xfrm>
            <a:off x="1024959" y="4263618"/>
            <a:ext cx="0" cy="584166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90E45BBB-FCC9-353F-16C8-DF1E6D8DEA7F}"/>
              </a:ext>
            </a:extLst>
          </p:cNvPr>
          <p:cNvSpPr txBox="1"/>
          <p:nvPr/>
        </p:nvSpPr>
        <p:spPr>
          <a:xfrm>
            <a:off x="1044266" y="4409881"/>
            <a:ext cx="3032433" cy="432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Lorem ipsum dolor sit amet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consectetur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adipiscing elit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sed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eiusmod tempor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incididunt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ut labore et dolore magna aliqua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F4F1667-86E9-349C-901D-1A081AC865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2975" y="1992206"/>
            <a:ext cx="2562225" cy="674031"/>
          </a:xfrm>
        </p:spPr>
        <p:txBody>
          <a:bodyPr/>
          <a:lstStyle/>
          <a:p>
            <a:r>
              <a:rPr lang="en-US" dirty="0"/>
              <a:t>Marketing and 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Sales Collateral</a:t>
            </a:r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ADDF74A-7E02-F81E-0E6B-144CD9CA466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045843" y="4222183"/>
            <a:ext cx="1235395" cy="255455"/>
          </a:xfrm>
        </p:spPr>
        <p:txBody>
          <a:bodyPr/>
          <a:lstStyle/>
          <a:p>
            <a:r>
              <a:rPr lang="en-IN" dirty="0"/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32252849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87E65756-835F-E349-651E-787234233F69}"/>
              </a:ext>
            </a:extLst>
          </p:cNvPr>
          <p:cNvSpPr/>
          <p:nvPr/>
        </p:nvSpPr>
        <p:spPr>
          <a:xfrm>
            <a:off x="-1309264" y="490410"/>
            <a:ext cx="5877181" cy="5877181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0D23606-F6EC-7932-6A40-E90DF067B7CF}"/>
              </a:ext>
            </a:extLst>
          </p:cNvPr>
          <p:cNvSpPr/>
          <p:nvPr/>
        </p:nvSpPr>
        <p:spPr>
          <a:xfrm>
            <a:off x="1018688" y="3464016"/>
            <a:ext cx="4471867" cy="254028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4E0C819-BEC6-9F18-520F-AC815B348ED1}"/>
              </a:ext>
            </a:extLst>
          </p:cNvPr>
          <p:cNvSpPr txBox="1"/>
          <p:nvPr/>
        </p:nvSpPr>
        <p:spPr>
          <a:xfrm>
            <a:off x="1038820" y="4109491"/>
            <a:ext cx="1959404" cy="432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www.sales@desck.com</a:t>
            </a:r>
            <a:endParaRPr lang="en-IN" sz="825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  <a:p>
            <a:pPr>
              <a:lnSpc>
                <a:spcPts val="1350"/>
              </a:lnSpc>
            </a:pP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www.sales@support.com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3274421-A6A1-02D7-FAC5-8079D982B909}"/>
              </a:ext>
            </a:extLst>
          </p:cNvPr>
          <p:cNvCxnSpPr>
            <a:cxnSpLocks/>
          </p:cNvCxnSpPr>
          <p:nvPr/>
        </p:nvCxnSpPr>
        <p:spPr>
          <a:xfrm>
            <a:off x="1019512" y="4090278"/>
            <a:ext cx="0" cy="436708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714958B-2FE1-2F07-5B71-801E9F248F27}"/>
              </a:ext>
            </a:extLst>
          </p:cNvPr>
          <p:cNvSpPr txBox="1"/>
          <p:nvPr/>
        </p:nvSpPr>
        <p:spPr>
          <a:xfrm>
            <a:off x="3812745" y="4109491"/>
            <a:ext cx="1959404" cy="432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+451 123456789</a:t>
            </a:r>
          </a:p>
          <a:p>
            <a:pPr>
              <a:lnSpc>
                <a:spcPts val="1350"/>
              </a:lnSpc>
            </a:pP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+451 123456789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69F0A84-818B-0570-8FCA-44E23BE6C855}"/>
              </a:ext>
            </a:extLst>
          </p:cNvPr>
          <p:cNvCxnSpPr>
            <a:cxnSpLocks/>
          </p:cNvCxnSpPr>
          <p:nvPr/>
        </p:nvCxnSpPr>
        <p:spPr>
          <a:xfrm>
            <a:off x="3793437" y="4090278"/>
            <a:ext cx="0" cy="436708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886E18BB-F9AD-367F-4F9B-44568667882A}"/>
              </a:ext>
            </a:extLst>
          </p:cNvPr>
          <p:cNvSpPr/>
          <p:nvPr/>
        </p:nvSpPr>
        <p:spPr>
          <a:xfrm>
            <a:off x="6050073" y="1737478"/>
            <a:ext cx="389749" cy="38195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C8E6402-9A13-66CB-4575-5F6CC21CAB9F}"/>
              </a:ext>
            </a:extLst>
          </p:cNvPr>
          <p:cNvSpPr/>
          <p:nvPr/>
        </p:nvSpPr>
        <p:spPr>
          <a:xfrm>
            <a:off x="8115975" y="4737616"/>
            <a:ext cx="389749" cy="3819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0B6BF4C-3AD8-B15E-5FFF-ACE01CD3AB7D}"/>
              </a:ext>
            </a:extLst>
          </p:cNvPr>
          <p:cNvSpPr/>
          <p:nvPr/>
        </p:nvSpPr>
        <p:spPr>
          <a:xfrm>
            <a:off x="6137673" y="1824038"/>
            <a:ext cx="2283215" cy="32099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pic>
        <p:nvPicPr>
          <p:cNvPr id="13" name="Picture Placeholder 12" descr="A hand holding several shopping bags&#10;&#10;Description automatically generated">
            <a:extLst>
              <a:ext uri="{FF2B5EF4-FFF2-40B4-BE49-F238E27FC236}">
                <a16:creationId xmlns:a16="http://schemas.microsoft.com/office/drawing/2014/main" id="{66E13ECA-1346-21D9-25BF-347F284077D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537" b="3537"/>
          <a:stretch/>
        </p:blipFill>
        <p:spPr>
          <a:xfrm>
            <a:off x="6137673" y="1853076"/>
            <a:ext cx="2283215" cy="3180170"/>
          </a:xfr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17E8DB52-B837-3528-948D-BBE0058978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4028" y="2528075"/>
            <a:ext cx="4684855" cy="923330"/>
          </a:xfrm>
        </p:spPr>
        <p:txBody>
          <a:bodyPr/>
          <a:lstStyle/>
          <a:p>
            <a:r>
              <a:rPr lang="en-US"/>
              <a:t>thank </a:t>
            </a:r>
            <a:r>
              <a:rPr lang="en-US">
                <a:solidFill>
                  <a:schemeClr val="tx1">
                    <a:lumMod val="65000"/>
                    <a:lumOff val="35000"/>
                  </a:schemeClr>
                </a:solidFill>
              </a:rPr>
              <a:t>you!</a:t>
            </a:r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848B0A7-E329-3EB5-CB37-5382F87ACDB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56041" y="3526415"/>
            <a:ext cx="4736813" cy="206595"/>
          </a:xfrm>
        </p:spPr>
        <p:txBody>
          <a:bodyPr/>
          <a:lstStyle/>
          <a:p>
            <a:r>
              <a:rPr lang="en-US"/>
              <a:t>Free Presentation Template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1270393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Oval 63">
            <a:extLst>
              <a:ext uri="{FF2B5EF4-FFF2-40B4-BE49-F238E27FC236}">
                <a16:creationId xmlns:a16="http://schemas.microsoft.com/office/drawing/2014/main" id="{73E883E7-E74E-227D-D383-135A466071D9}"/>
              </a:ext>
            </a:extLst>
          </p:cNvPr>
          <p:cNvSpPr/>
          <p:nvPr/>
        </p:nvSpPr>
        <p:spPr>
          <a:xfrm>
            <a:off x="4895598" y="490410"/>
            <a:ext cx="5877181" cy="5877181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A80B502-2BBE-9107-7D7E-AFE32216B20F}"/>
              </a:ext>
            </a:extLst>
          </p:cNvPr>
          <p:cNvSpPr/>
          <p:nvPr/>
        </p:nvSpPr>
        <p:spPr>
          <a:xfrm>
            <a:off x="2989359" y="1737392"/>
            <a:ext cx="389749" cy="9766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6178521-401D-33CE-884E-D873ABCD010D}"/>
              </a:ext>
            </a:extLst>
          </p:cNvPr>
          <p:cNvSpPr/>
          <p:nvPr/>
        </p:nvSpPr>
        <p:spPr>
          <a:xfrm>
            <a:off x="918054" y="4735679"/>
            <a:ext cx="389749" cy="38195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E6380A5-F396-956C-E5F6-117F8D3D4D1D}"/>
              </a:ext>
            </a:extLst>
          </p:cNvPr>
          <p:cNvSpPr/>
          <p:nvPr/>
        </p:nvSpPr>
        <p:spPr>
          <a:xfrm>
            <a:off x="1007269" y="1824038"/>
            <a:ext cx="2283215" cy="32099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BD6B594-0AE0-8C27-43C7-3ACDCF363400}"/>
              </a:ext>
            </a:extLst>
          </p:cNvPr>
          <p:cNvSpPr txBox="1"/>
          <p:nvPr/>
        </p:nvSpPr>
        <p:spPr>
          <a:xfrm>
            <a:off x="3921918" y="2551149"/>
            <a:ext cx="840581" cy="255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lang="en-IN" sz="9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Introduction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D7068D-A588-11AC-F426-C24135AC735D}"/>
              </a:ext>
            </a:extLst>
          </p:cNvPr>
          <p:cNvSpPr txBox="1"/>
          <p:nvPr/>
        </p:nvSpPr>
        <p:spPr>
          <a:xfrm>
            <a:off x="3921918" y="2888623"/>
            <a:ext cx="1291431" cy="255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lang="en-IN" sz="9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Problem Statement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76EBC7-B9AE-385C-0D7B-4585A46C90B1}"/>
              </a:ext>
            </a:extLst>
          </p:cNvPr>
          <p:cNvSpPr txBox="1"/>
          <p:nvPr/>
        </p:nvSpPr>
        <p:spPr>
          <a:xfrm>
            <a:off x="3921920" y="3226097"/>
            <a:ext cx="1323180" cy="255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lang="en-IN" sz="9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Market Opportunity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E6B5B85-36CD-9F21-3905-6DCA1A39F9ED}"/>
              </a:ext>
            </a:extLst>
          </p:cNvPr>
          <p:cNvSpPr txBox="1"/>
          <p:nvPr/>
        </p:nvSpPr>
        <p:spPr>
          <a:xfrm>
            <a:off x="3921918" y="3538661"/>
            <a:ext cx="967581" cy="255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lang="en-IN" sz="9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Your Solution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F1AD1C2-F0BB-9EC3-CEDD-461EF96D0E66}"/>
              </a:ext>
            </a:extLst>
          </p:cNvPr>
          <p:cNvSpPr txBox="1"/>
          <p:nvPr/>
        </p:nvSpPr>
        <p:spPr>
          <a:xfrm>
            <a:off x="3921919" y="3876078"/>
            <a:ext cx="1640681" cy="255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lang="en-IN" sz="9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Unique Selling Proposition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AFB528E-F188-E663-2D84-812DE5C58E0F}"/>
              </a:ext>
            </a:extLst>
          </p:cNvPr>
          <p:cNvSpPr txBox="1"/>
          <p:nvPr/>
        </p:nvSpPr>
        <p:spPr>
          <a:xfrm>
            <a:off x="3921919" y="4208827"/>
            <a:ext cx="1437481" cy="255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lang="en-IN" sz="9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Product/ Service Demo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1CAEC8-B403-3081-A69D-2628C238AD20}"/>
              </a:ext>
            </a:extLst>
          </p:cNvPr>
          <p:cNvSpPr txBox="1"/>
          <p:nvPr/>
        </p:nvSpPr>
        <p:spPr>
          <a:xfrm>
            <a:off x="3921919" y="4558224"/>
            <a:ext cx="1513681" cy="255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lang="en-IN" sz="9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Customer Testimonials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20AD6D4-A896-75B7-3AE2-7638E5DCF78E}"/>
              </a:ext>
            </a:extLst>
          </p:cNvPr>
          <p:cNvCxnSpPr>
            <a:cxnSpLocks/>
            <a:stCxn id="3" idx="3"/>
            <a:endCxn id="18" idx="1"/>
          </p:cNvCxnSpPr>
          <p:nvPr/>
        </p:nvCxnSpPr>
        <p:spPr>
          <a:xfrm>
            <a:off x="4762499" y="2678877"/>
            <a:ext cx="2622947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60C832BC-167D-D384-E5DB-A51943D91DE2}"/>
              </a:ext>
            </a:extLst>
          </p:cNvPr>
          <p:cNvSpPr txBox="1"/>
          <p:nvPr/>
        </p:nvSpPr>
        <p:spPr>
          <a:xfrm>
            <a:off x="7385446" y="2551149"/>
            <a:ext cx="388541" cy="255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50"/>
              </a:lnSpc>
            </a:pPr>
            <a:r>
              <a:rPr lang="en-IN" sz="9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03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FBA9163-0C47-FF04-0A45-E19FB38B859E}"/>
              </a:ext>
            </a:extLst>
          </p:cNvPr>
          <p:cNvCxnSpPr>
            <a:cxnSpLocks/>
            <a:stCxn id="4" idx="3"/>
            <a:endCxn id="30" idx="1"/>
          </p:cNvCxnSpPr>
          <p:nvPr/>
        </p:nvCxnSpPr>
        <p:spPr>
          <a:xfrm>
            <a:off x="5213349" y="3016351"/>
            <a:ext cx="2200672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069066B-909D-2299-716C-E47111C1999F}"/>
              </a:ext>
            </a:extLst>
          </p:cNvPr>
          <p:cNvCxnSpPr>
            <a:cxnSpLocks/>
            <a:stCxn id="5" idx="3"/>
            <a:endCxn id="31" idx="1"/>
          </p:cNvCxnSpPr>
          <p:nvPr/>
        </p:nvCxnSpPr>
        <p:spPr>
          <a:xfrm>
            <a:off x="5245100" y="3353825"/>
            <a:ext cx="2159396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1540056-6804-D3ED-1249-33080E303E1E}"/>
              </a:ext>
            </a:extLst>
          </p:cNvPr>
          <p:cNvCxnSpPr>
            <a:cxnSpLocks/>
            <a:stCxn id="6" idx="3"/>
            <a:endCxn id="32" idx="1"/>
          </p:cNvCxnSpPr>
          <p:nvPr/>
        </p:nvCxnSpPr>
        <p:spPr>
          <a:xfrm>
            <a:off x="4889499" y="3666389"/>
            <a:ext cx="2516585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EAC94C2A-BD74-8624-EFCD-F1911EF152E2}"/>
              </a:ext>
            </a:extLst>
          </p:cNvPr>
          <p:cNvCxnSpPr>
            <a:cxnSpLocks/>
            <a:stCxn id="7" idx="3"/>
            <a:endCxn id="33" idx="1"/>
          </p:cNvCxnSpPr>
          <p:nvPr/>
        </p:nvCxnSpPr>
        <p:spPr>
          <a:xfrm>
            <a:off x="5562600" y="4003806"/>
            <a:ext cx="1851421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7D52D79-B8EF-1556-FEAB-BE4802C2145E}"/>
              </a:ext>
            </a:extLst>
          </p:cNvPr>
          <p:cNvCxnSpPr>
            <a:cxnSpLocks/>
            <a:stCxn id="8" idx="3"/>
            <a:endCxn id="36" idx="1"/>
          </p:cNvCxnSpPr>
          <p:nvPr/>
        </p:nvCxnSpPr>
        <p:spPr>
          <a:xfrm>
            <a:off x="5359400" y="4336555"/>
            <a:ext cx="2038746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54DAF33A-66CE-1809-AA98-0E98444B82F7}"/>
              </a:ext>
            </a:extLst>
          </p:cNvPr>
          <p:cNvSpPr txBox="1"/>
          <p:nvPr/>
        </p:nvSpPr>
        <p:spPr>
          <a:xfrm>
            <a:off x="7414021" y="2888623"/>
            <a:ext cx="331391" cy="255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50"/>
              </a:lnSpc>
            </a:pPr>
            <a:r>
              <a:rPr lang="en-IN" sz="9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04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1081D97-6FB3-EE8D-F96E-F29A13A01F35}"/>
              </a:ext>
            </a:extLst>
          </p:cNvPr>
          <p:cNvSpPr txBox="1"/>
          <p:nvPr/>
        </p:nvSpPr>
        <p:spPr>
          <a:xfrm>
            <a:off x="7404496" y="3226097"/>
            <a:ext cx="350441" cy="255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50"/>
              </a:lnSpc>
            </a:pPr>
            <a:r>
              <a:rPr lang="en-IN" sz="9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05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34CCA4B-6EE5-ED37-AA23-C33E2193872B}"/>
              </a:ext>
            </a:extLst>
          </p:cNvPr>
          <p:cNvSpPr txBox="1"/>
          <p:nvPr/>
        </p:nvSpPr>
        <p:spPr>
          <a:xfrm>
            <a:off x="7406084" y="3538661"/>
            <a:ext cx="347265" cy="255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50"/>
              </a:lnSpc>
            </a:pPr>
            <a:r>
              <a:rPr lang="en-IN" sz="9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06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D45F341-46CD-5E30-0118-4F902074E40B}"/>
              </a:ext>
            </a:extLst>
          </p:cNvPr>
          <p:cNvSpPr txBox="1"/>
          <p:nvPr/>
        </p:nvSpPr>
        <p:spPr>
          <a:xfrm>
            <a:off x="7414021" y="3876078"/>
            <a:ext cx="331391" cy="255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50"/>
              </a:lnSpc>
            </a:pPr>
            <a:r>
              <a:rPr lang="en-IN" sz="9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07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ADCC5639-F44E-F2C6-01FB-98B3D6429F46}"/>
              </a:ext>
            </a:extLst>
          </p:cNvPr>
          <p:cNvCxnSpPr>
            <a:cxnSpLocks/>
            <a:stCxn id="9" idx="3"/>
            <a:endCxn id="37" idx="1"/>
          </p:cNvCxnSpPr>
          <p:nvPr/>
        </p:nvCxnSpPr>
        <p:spPr>
          <a:xfrm>
            <a:off x="5435600" y="4685952"/>
            <a:ext cx="1980008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2E52A68C-5F87-7DFE-AE6D-B8DF7CFCA4FA}"/>
              </a:ext>
            </a:extLst>
          </p:cNvPr>
          <p:cNvSpPr txBox="1"/>
          <p:nvPr/>
        </p:nvSpPr>
        <p:spPr>
          <a:xfrm>
            <a:off x="7398146" y="4208827"/>
            <a:ext cx="363141" cy="255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50"/>
              </a:lnSpc>
            </a:pPr>
            <a:r>
              <a:rPr lang="en-IN" sz="9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08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2D623AF-900C-7A1E-5FB6-0BA4286C7DB1}"/>
              </a:ext>
            </a:extLst>
          </p:cNvPr>
          <p:cNvSpPr txBox="1"/>
          <p:nvPr/>
        </p:nvSpPr>
        <p:spPr>
          <a:xfrm>
            <a:off x="7415608" y="4558224"/>
            <a:ext cx="328217" cy="255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50"/>
              </a:lnSpc>
            </a:pPr>
            <a:r>
              <a:rPr lang="en-IN" sz="9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09</a:t>
            </a:r>
          </a:p>
        </p:txBody>
      </p:sp>
      <p:sp>
        <p:nvSpPr>
          <p:cNvPr id="17" name="Title 16">
            <a:extLst>
              <a:ext uri="{FF2B5EF4-FFF2-40B4-BE49-F238E27FC236}">
                <a16:creationId xmlns:a16="http://schemas.microsoft.com/office/drawing/2014/main" id="{F2CED254-6454-7991-0104-A6D629AE3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7290" y="2001790"/>
            <a:ext cx="2851785" cy="383182"/>
          </a:xfrm>
        </p:spPr>
        <p:txBody>
          <a:bodyPr/>
          <a:lstStyle/>
          <a:p>
            <a:r>
              <a:rPr lang="en-US" dirty="0"/>
              <a:t>Table of 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contents</a:t>
            </a:r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5" name="Picture Placeholder 14" descr="A hand holding two shopping bags&#10;&#10;Description automatically generated">
            <a:extLst>
              <a:ext uri="{FF2B5EF4-FFF2-40B4-BE49-F238E27FC236}">
                <a16:creationId xmlns:a16="http://schemas.microsoft.com/office/drawing/2014/main" id="{6D9A89AD-EFE5-0347-E576-2B4C736FCFE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60" b="3060"/>
          <a:stretch/>
        </p:blipFill>
        <p:spPr>
          <a:xfrm>
            <a:off x="1007270" y="1821179"/>
            <a:ext cx="2284570" cy="3215165"/>
          </a:xfrm>
        </p:spPr>
      </p:pic>
    </p:spTree>
    <p:extLst>
      <p:ext uri="{BB962C8B-B14F-4D97-AF65-F5344CB8AC3E}">
        <p14:creationId xmlns:p14="http://schemas.microsoft.com/office/powerpoint/2010/main" val="42379141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67836B5-D766-59B4-D244-E796E40403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5045" y="5114925"/>
            <a:ext cx="2564606" cy="517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7674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>
            <a:extLst>
              <a:ext uri="{FF2B5EF4-FFF2-40B4-BE49-F238E27FC236}">
                <a16:creationId xmlns:a16="http://schemas.microsoft.com/office/drawing/2014/main" id="{AA513406-FF42-C1A1-D233-F6B270782426}"/>
              </a:ext>
            </a:extLst>
          </p:cNvPr>
          <p:cNvSpPr/>
          <p:nvPr/>
        </p:nvSpPr>
        <p:spPr>
          <a:xfrm>
            <a:off x="-1309264" y="490410"/>
            <a:ext cx="5877181" cy="5877181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C2D463F-4B7D-BC66-B469-CDB4E22C5C2C}"/>
              </a:ext>
            </a:extLst>
          </p:cNvPr>
          <p:cNvSpPr/>
          <p:nvPr/>
        </p:nvSpPr>
        <p:spPr>
          <a:xfrm>
            <a:off x="917547" y="1634086"/>
            <a:ext cx="389749" cy="38195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13ABF6A-9A2D-9929-DE8E-71B08E656D19}"/>
              </a:ext>
            </a:extLst>
          </p:cNvPr>
          <p:cNvSpPr/>
          <p:nvPr/>
        </p:nvSpPr>
        <p:spPr>
          <a:xfrm rot="5400000">
            <a:off x="7585219" y="2834489"/>
            <a:ext cx="389749" cy="9766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4870914-D139-B5DF-4B8E-1C86120B6C24}"/>
              </a:ext>
            </a:extLst>
          </p:cNvPr>
          <p:cNvSpPr/>
          <p:nvPr/>
        </p:nvSpPr>
        <p:spPr>
          <a:xfrm>
            <a:off x="1007269" y="1721644"/>
            <a:ext cx="7172325" cy="17073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7481A80-3FE8-2878-2148-65617736FB81}"/>
              </a:ext>
            </a:extLst>
          </p:cNvPr>
          <p:cNvSpPr txBox="1"/>
          <p:nvPr/>
        </p:nvSpPr>
        <p:spPr>
          <a:xfrm>
            <a:off x="929488" y="4325311"/>
            <a:ext cx="7422575" cy="791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Lorem ipsum dolor sit amet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consectetur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adipiscing elit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sed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do eiusmod tempor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incididunt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ut labore et dolore magna aliqua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volutpat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blandit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aliquam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e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erat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velit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scelerisque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in dictum 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eu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sem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integer vitae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justo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eget magna cras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ornare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arcu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dui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vivamus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arcu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nisl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purus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in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mollis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sed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do eiusmod tempor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incididunt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 labore et dolore magna aliqua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volutpat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blandit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aliquam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etiam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erat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velit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scelerisque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in dictum 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eu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sem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integer vitae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justo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eget magna cras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ornare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ar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vivamus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arcu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nisl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purus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in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mollis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sed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do eiusmod tempor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incididunt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ut labore et dolore magna aliqua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volutpat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blandit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aliquam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etiam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erat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velit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scelerisque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 dictum 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eu</a:t>
            </a:r>
            <a:endParaRPr lang="en-IN" sz="825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8A1B94C-45AF-53B9-F3A4-2EABB14B1974}"/>
              </a:ext>
            </a:extLst>
          </p:cNvPr>
          <p:cNvSpPr txBox="1"/>
          <p:nvPr/>
        </p:nvSpPr>
        <p:spPr>
          <a:xfrm>
            <a:off x="1016931" y="4049326"/>
            <a:ext cx="1197632" cy="255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endParaRPr lang="en-IN" sz="9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4CA47AA-543B-17E3-A456-2820DAF444F1}"/>
              </a:ext>
            </a:extLst>
          </p:cNvPr>
          <p:cNvCxnSpPr>
            <a:cxnSpLocks/>
          </p:cNvCxnSpPr>
          <p:nvPr/>
        </p:nvCxnSpPr>
        <p:spPr>
          <a:xfrm>
            <a:off x="1017986" y="4046932"/>
            <a:ext cx="0" cy="242048"/>
          </a:xfrm>
          <a:prstGeom prst="line">
            <a:avLst/>
          </a:prstGeom>
          <a:ln w="25400">
            <a:solidFill>
              <a:srgbClr val="F7631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7">
            <a:extLst>
              <a:ext uri="{FF2B5EF4-FFF2-40B4-BE49-F238E27FC236}">
                <a16:creationId xmlns:a16="http://schemas.microsoft.com/office/drawing/2014/main" id="{9701EA7B-F3A0-B754-E86E-00737A7A9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9637" y="3532101"/>
            <a:ext cx="2968356" cy="383182"/>
          </a:xfrm>
        </p:spPr>
        <p:txBody>
          <a:bodyPr/>
          <a:lstStyle/>
          <a:p>
            <a:r>
              <a:rPr lang="en-US" dirty="0"/>
              <a:t>Introduction 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Slide</a:t>
            </a:r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4" name="Picture Placeholder 13" descr="A group of small bottles next to a red sign&#10;&#10;Description automatically generated">
            <a:extLst>
              <a:ext uri="{FF2B5EF4-FFF2-40B4-BE49-F238E27FC236}">
                <a16:creationId xmlns:a16="http://schemas.microsoft.com/office/drawing/2014/main" id="{290FC651-22E9-851F-BDB0-08CD8D11366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3742" b="20236"/>
          <a:stretch/>
        </p:blipFill>
        <p:spPr>
          <a:xfrm>
            <a:off x="1008063" y="1706563"/>
            <a:ext cx="7172325" cy="1722437"/>
          </a:xfrm>
        </p:spPr>
      </p:pic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65E10BEE-EAB5-DBF1-61D8-DA36713956B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014413" y="4051300"/>
            <a:ext cx="1292225" cy="2555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>
              <a:lnSpc>
                <a:spcPts val="1350"/>
              </a:lnSpc>
              <a:buNone/>
              <a:defRPr lang="en-US" sz="900" b="1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defRPr>
            </a:lvl1pPr>
            <a:lvl5pPr>
              <a:defRPr lang="en-IN" dirty="0"/>
            </a:lvl5pPr>
          </a:lstStyle>
          <a:p>
            <a:pPr>
              <a:lnSpc>
                <a:spcPts val="1350"/>
              </a:lnSpc>
            </a:pPr>
            <a:r>
              <a:rPr lang="en-IN" sz="9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42406927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>
            <a:extLst>
              <a:ext uri="{FF2B5EF4-FFF2-40B4-BE49-F238E27FC236}">
                <a16:creationId xmlns:a16="http://schemas.microsoft.com/office/drawing/2014/main" id="{28DD5B4C-5CBA-40E5-50A3-F966F6039FCE}"/>
              </a:ext>
            </a:extLst>
          </p:cNvPr>
          <p:cNvSpPr/>
          <p:nvPr/>
        </p:nvSpPr>
        <p:spPr>
          <a:xfrm>
            <a:off x="-1309264" y="490410"/>
            <a:ext cx="5877181" cy="5877181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D21A33-3BC0-D763-F952-664804CA2676}"/>
              </a:ext>
            </a:extLst>
          </p:cNvPr>
          <p:cNvSpPr txBox="1"/>
          <p:nvPr/>
        </p:nvSpPr>
        <p:spPr>
          <a:xfrm>
            <a:off x="939403" y="2804883"/>
            <a:ext cx="3820376" cy="9712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Lorem ipsum dolor sit amet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consectetur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adipiscing elit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sed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do eiusmod tempor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incididunt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ut labore et dolore magna aliqua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volutpat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blandit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aliquam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e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erat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velit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scelerisque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in dictum 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eu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sem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integer vitae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justo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eget magna cras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ornare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arcu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dui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vivamus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arcu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nisl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purus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in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mollis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sed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do eiusmod tempor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incididunt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 labore et dolore magna aliqua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volutpat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blandit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aliquam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etiam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erat</a:t>
            </a:r>
            <a:endParaRPr lang="en-IN" sz="825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5AB0ED26-5889-01FE-0868-6570712003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33614080"/>
              </p:ext>
            </p:extLst>
          </p:nvPr>
        </p:nvGraphicFramePr>
        <p:xfrm>
          <a:off x="4962354" y="1524723"/>
          <a:ext cx="3820081" cy="27090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0BAFDF2-140F-24F2-7900-38BABCDA0A52}"/>
              </a:ext>
            </a:extLst>
          </p:cNvPr>
          <p:cNvCxnSpPr>
            <a:cxnSpLocks/>
          </p:cNvCxnSpPr>
          <p:nvPr/>
        </p:nvCxnSpPr>
        <p:spPr>
          <a:xfrm>
            <a:off x="1021556" y="4101830"/>
            <a:ext cx="0" cy="647454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2A68813E-EA2F-B595-3C12-86242D520FD3}"/>
              </a:ext>
            </a:extLst>
          </p:cNvPr>
          <p:cNvSpPr txBox="1"/>
          <p:nvPr/>
        </p:nvSpPr>
        <p:spPr>
          <a:xfrm>
            <a:off x="1040863" y="4282458"/>
            <a:ext cx="3928489" cy="432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Lorem ipsum dolor sit amet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consectetur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adipiscing elit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sed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do eiusmod tempor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incididunt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ut labore et dolore magna aliqua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volutpat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blandit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aliquam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etiam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erat</a:t>
            </a:r>
            <a:endParaRPr lang="en-IN" sz="825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8406CE8-4427-AD9F-8E56-D61887D412AE}"/>
              </a:ext>
            </a:extLst>
          </p:cNvPr>
          <p:cNvGrpSpPr/>
          <p:nvPr/>
        </p:nvGrpSpPr>
        <p:grpSpPr>
          <a:xfrm>
            <a:off x="5064920" y="4363570"/>
            <a:ext cx="3611166" cy="566536"/>
            <a:chOff x="6753226" y="4956444"/>
            <a:chExt cx="4814888" cy="755381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BB69733B-5F1B-CB8F-DBFA-85BB743118D6}"/>
                </a:ext>
              </a:extLst>
            </p:cNvPr>
            <p:cNvGrpSpPr/>
            <p:nvPr/>
          </p:nvGrpSpPr>
          <p:grpSpPr>
            <a:xfrm>
              <a:off x="7062368" y="5176469"/>
              <a:ext cx="4196604" cy="349421"/>
              <a:chOff x="7061200" y="5814600"/>
              <a:chExt cx="4196604" cy="349421"/>
            </a:xfrm>
          </p:grpSpPr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674C2032-6596-E967-F30D-75BA558632AF}"/>
                  </a:ext>
                </a:extLst>
              </p:cNvPr>
              <p:cNvSpPr txBox="1"/>
              <p:nvPr/>
            </p:nvSpPr>
            <p:spPr>
              <a:xfrm>
                <a:off x="7343211" y="5814600"/>
                <a:ext cx="1596843" cy="337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350"/>
                  </a:lnSpc>
                </a:pPr>
                <a:r>
                  <a:rPr lang="en-IN" sz="825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Add Your Text Here</a:t>
                </a: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0CEAA900-ACAC-0191-56F2-298CAACC1371}"/>
                  </a:ext>
                </a:extLst>
              </p:cNvPr>
              <p:cNvSpPr/>
              <p:nvPr/>
            </p:nvSpPr>
            <p:spPr>
              <a:xfrm>
                <a:off x="7061200" y="5826576"/>
                <a:ext cx="279400" cy="2794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0" dirty="0"/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476E1D36-3750-E0E9-9CAA-A2BB19092EB4}"/>
                  </a:ext>
                </a:extLst>
              </p:cNvPr>
              <p:cNvSpPr txBox="1"/>
              <p:nvPr/>
            </p:nvSpPr>
            <p:spPr>
              <a:xfrm>
                <a:off x="9660961" y="5826577"/>
                <a:ext cx="1596843" cy="337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350"/>
                  </a:lnSpc>
                </a:pPr>
                <a:r>
                  <a:rPr lang="en-IN" sz="825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Add Your Text Here</a:t>
                </a:r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908D4E32-F727-F81D-18CC-B321F556E3D0}"/>
                  </a:ext>
                </a:extLst>
              </p:cNvPr>
              <p:cNvSpPr/>
              <p:nvPr/>
            </p:nvSpPr>
            <p:spPr>
              <a:xfrm>
                <a:off x="9378950" y="5838553"/>
                <a:ext cx="279400" cy="2794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sz="1350" dirty="0"/>
              </a:p>
            </p:txBody>
          </p:sp>
        </p:grp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3DA7878-3398-0DCF-1E0D-9A7D3B4CD5B3}"/>
                </a:ext>
              </a:extLst>
            </p:cNvPr>
            <p:cNvSpPr/>
            <p:nvPr/>
          </p:nvSpPr>
          <p:spPr>
            <a:xfrm>
              <a:off x="6753226" y="4956444"/>
              <a:ext cx="4814888" cy="755381"/>
            </a:xfrm>
            <a:prstGeom prst="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</p:grpSp>
      <p:sp>
        <p:nvSpPr>
          <p:cNvPr id="7" name="Title 6">
            <a:extLst>
              <a:ext uri="{FF2B5EF4-FFF2-40B4-BE49-F238E27FC236}">
                <a16:creationId xmlns:a16="http://schemas.microsoft.com/office/drawing/2014/main" id="{DD21C5C3-DF6A-4A22-E36B-87C987442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1068" y="1992176"/>
            <a:ext cx="1881663" cy="674031"/>
          </a:xfrm>
        </p:spPr>
        <p:txBody>
          <a:bodyPr/>
          <a:lstStyle/>
          <a:p>
            <a:r>
              <a:rPr lang="en-US" dirty="0"/>
              <a:t>Problem 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Statement</a:t>
            </a:r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1B46C68-9AEA-73AB-1D1D-AD532FD61B7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40011" y="4056920"/>
            <a:ext cx="1205508" cy="293927"/>
          </a:xfrm>
        </p:spPr>
        <p:txBody>
          <a:bodyPr/>
          <a:lstStyle/>
          <a:p>
            <a:r>
              <a:rPr lang="en-IN" dirty="0"/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3133731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val 15">
            <a:extLst>
              <a:ext uri="{FF2B5EF4-FFF2-40B4-BE49-F238E27FC236}">
                <a16:creationId xmlns:a16="http://schemas.microsoft.com/office/drawing/2014/main" id="{6EF0190B-2F4A-60CB-07E0-FD77C3967B19}"/>
              </a:ext>
            </a:extLst>
          </p:cNvPr>
          <p:cNvSpPr/>
          <p:nvPr/>
        </p:nvSpPr>
        <p:spPr>
          <a:xfrm>
            <a:off x="4895598" y="490410"/>
            <a:ext cx="5877181" cy="5877181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5526C0-0629-75E8-C9D1-EFE1AF16FE8C}"/>
              </a:ext>
            </a:extLst>
          </p:cNvPr>
          <p:cNvSpPr/>
          <p:nvPr/>
        </p:nvSpPr>
        <p:spPr>
          <a:xfrm rot="5400000">
            <a:off x="3745779" y="4508687"/>
            <a:ext cx="389749" cy="9766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8678B24-EEC4-127B-E1C7-9A3DF4B46BBB}"/>
              </a:ext>
            </a:extLst>
          </p:cNvPr>
          <p:cNvSpPr/>
          <p:nvPr/>
        </p:nvSpPr>
        <p:spPr>
          <a:xfrm>
            <a:off x="920523" y="1819822"/>
            <a:ext cx="389749" cy="38195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EC004E9-F9E8-81CA-B79E-333523175B68}"/>
              </a:ext>
            </a:extLst>
          </p:cNvPr>
          <p:cNvSpPr/>
          <p:nvPr/>
        </p:nvSpPr>
        <p:spPr>
          <a:xfrm>
            <a:off x="1007269" y="1906681"/>
            <a:ext cx="3333799" cy="146516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91AC374-AADE-5AF8-CA8E-5AFFBA736CDB}"/>
              </a:ext>
            </a:extLst>
          </p:cNvPr>
          <p:cNvSpPr/>
          <p:nvPr/>
        </p:nvSpPr>
        <p:spPr>
          <a:xfrm>
            <a:off x="1656160" y="3493036"/>
            <a:ext cx="2684908" cy="16101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0024BB6-00F9-9BDA-F96C-1669E5C3C2C7}"/>
              </a:ext>
            </a:extLst>
          </p:cNvPr>
          <p:cNvSpPr txBox="1"/>
          <p:nvPr/>
        </p:nvSpPr>
        <p:spPr>
          <a:xfrm>
            <a:off x="4891087" y="2480571"/>
            <a:ext cx="3640591" cy="1150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Lorem ipsum dolor sit amet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consectetur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adipiscing elit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sed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do eiusmod tempor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incididunt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ut labore et dolore magna aliqua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volutpat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blandit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aliquam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e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erat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velit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scelerisque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in dictum 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eu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sem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integer vitae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justo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eget magna cras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ornare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arcu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dui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vivamus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arcu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nisl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purus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in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mollis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sed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do eiusmod tempor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incididunt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 labore et dolore magna aliqua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volutpat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blandit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aliquam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etiam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erat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velit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scelerisque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in dictum 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eu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sem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integer vitae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justo</a:t>
            </a:r>
            <a:endParaRPr lang="en-IN" sz="825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970D59B-8B47-01B2-881F-68D88C6BCB50}"/>
              </a:ext>
            </a:extLst>
          </p:cNvPr>
          <p:cNvSpPr txBox="1"/>
          <p:nvPr/>
        </p:nvSpPr>
        <p:spPr>
          <a:xfrm>
            <a:off x="4891088" y="4070991"/>
            <a:ext cx="3681412" cy="253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8588" indent="-128588">
              <a:lnSpc>
                <a:spcPts val="1350"/>
              </a:lnSpc>
              <a:buFont typeface="Arial" panose="020B0604020202020204" pitchFamily="34" charset="0"/>
              <a:buChar char="•"/>
            </a:pP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Lorem ipsum dolor sit amet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consectetur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adipiscing elit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sed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do eiusmod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CA3470-E235-14C3-A3BA-DAE78EF1D415}"/>
              </a:ext>
            </a:extLst>
          </p:cNvPr>
          <p:cNvSpPr txBox="1"/>
          <p:nvPr/>
        </p:nvSpPr>
        <p:spPr>
          <a:xfrm>
            <a:off x="4891088" y="4330965"/>
            <a:ext cx="3681412" cy="253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8588" indent="-128588">
              <a:lnSpc>
                <a:spcPts val="1350"/>
              </a:lnSpc>
              <a:buFont typeface="Arial" panose="020B0604020202020204" pitchFamily="34" charset="0"/>
              <a:buChar char="•"/>
            </a:pP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Lorem ipsum dolor sit amet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consectetur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adipiscing elit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sed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do eiusmod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7839C93-E958-B416-F7BD-E1A2DCC6CB79}"/>
              </a:ext>
            </a:extLst>
          </p:cNvPr>
          <p:cNvSpPr txBox="1"/>
          <p:nvPr/>
        </p:nvSpPr>
        <p:spPr>
          <a:xfrm>
            <a:off x="4891087" y="4590940"/>
            <a:ext cx="3718759" cy="253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8588" indent="-128588">
              <a:lnSpc>
                <a:spcPts val="1350"/>
              </a:lnSpc>
              <a:buFont typeface="Arial" panose="020B0604020202020204" pitchFamily="34" charset="0"/>
              <a:buChar char="•"/>
            </a:pP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Lorem ipsum dolor sit amet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consectetur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adipiscing elit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sed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do eiusmod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156A14E-3979-1F3E-8253-0BCAFCB8246F}"/>
              </a:ext>
            </a:extLst>
          </p:cNvPr>
          <p:cNvSpPr txBox="1"/>
          <p:nvPr/>
        </p:nvSpPr>
        <p:spPr>
          <a:xfrm>
            <a:off x="4891088" y="4850914"/>
            <a:ext cx="3681412" cy="253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8588" indent="-128588">
              <a:lnSpc>
                <a:spcPts val="1350"/>
              </a:lnSpc>
              <a:buFont typeface="Arial" panose="020B0604020202020204" pitchFamily="34" charset="0"/>
              <a:buChar char="•"/>
            </a:pP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Lorem ipsum dolor sit amet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consectetur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adipiscing elit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sed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do eiusmod</a:t>
            </a:r>
          </a:p>
        </p:txBody>
      </p:sp>
      <p:pic>
        <p:nvPicPr>
          <p:cNvPr id="19" name="Picture Placeholder 18" descr="A shopping bag and a shopping cart&#10;&#10;Description automatically generated">
            <a:extLst>
              <a:ext uri="{FF2B5EF4-FFF2-40B4-BE49-F238E27FC236}">
                <a16:creationId xmlns:a16="http://schemas.microsoft.com/office/drawing/2014/main" id="{5B78AB8F-701F-B570-36B6-FF2FAE951FF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7544" b="17544"/>
          <a:stretch/>
        </p:blipFill>
        <p:spPr>
          <a:xfrm>
            <a:off x="1007269" y="1909720"/>
            <a:ext cx="3333799" cy="1443080"/>
          </a:xfrm>
        </p:spPr>
      </p:pic>
      <p:pic>
        <p:nvPicPr>
          <p:cNvPr id="25" name="Picture Placeholder 24" descr="A calculator and pen on a piece of paper&#10;&#10;Description automatically generated">
            <a:extLst>
              <a:ext uri="{FF2B5EF4-FFF2-40B4-BE49-F238E27FC236}">
                <a16:creationId xmlns:a16="http://schemas.microsoft.com/office/drawing/2014/main" id="{BD20D170-110C-43B8-C8D3-A1B3A780838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7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3" r="263"/>
          <a:stretch/>
        </p:blipFill>
        <p:spPr>
          <a:xfrm>
            <a:off x="1656161" y="3514725"/>
            <a:ext cx="2684908" cy="1591349"/>
          </a:xfrm>
        </p:spPr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59FA7093-6465-D786-0FAE-21EEACEEC5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90611" y="1992572"/>
            <a:ext cx="3120504" cy="383182"/>
          </a:xfrm>
        </p:spPr>
        <p:txBody>
          <a:bodyPr/>
          <a:lstStyle/>
          <a:p>
            <a:r>
              <a:rPr lang="en-US" dirty="0"/>
              <a:t>Market 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Opportunity</a:t>
            </a:r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B7813D1D-BB4F-2409-9638-153737B8FD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890492" y="3756883"/>
            <a:ext cx="1195983" cy="303353"/>
          </a:xfrm>
        </p:spPr>
        <p:txBody>
          <a:bodyPr/>
          <a:lstStyle/>
          <a:p>
            <a:r>
              <a:rPr lang="en-IN" dirty="0"/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3869315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Oval 28">
            <a:extLst>
              <a:ext uri="{FF2B5EF4-FFF2-40B4-BE49-F238E27FC236}">
                <a16:creationId xmlns:a16="http://schemas.microsoft.com/office/drawing/2014/main" id="{EFC3F04A-CFAA-7E9B-266A-4ABE2D862CA7}"/>
              </a:ext>
            </a:extLst>
          </p:cNvPr>
          <p:cNvSpPr/>
          <p:nvPr/>
        </p:nvSpPr>
        <p:spPr>
          <a:xfrm>
            <a:off x="-1309264" y="490410"/>
            <a:ext cx="5877181" cy="5877181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00C69CF-6AD9-7FF7-F7DB-A6E7E524CE72}"/>
              </a:ext>
            </a:extLst>
          </p:cNvPr>
          <p:cNvCxnSpPr>
            <a:cxnSpLocks/>
          </p:cNvCxnSpPr>
          <p:nvPr/>
        </p:nvCxnSpPr>
        <p:spPr>
          <a:xfrm>
            <a:off x="1007269" y="2525453"/>
            <a:ext cx="0" cy="541139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8E1A1A6D-454B-FA53-D9C7-2BAFB45EC8F4}"/>
              </a:ext>
            </a:extLst>
          </p:cNvPr>
          <p:cNvSpPr txBox="1"/>
          <p:nvPr/>
        </p:nvSpPr>
        <p:spPr>
          <a:xfrm>
            <a:off x="1026576" y="2691023"/>
            <a:ext cx="7303037" cy="432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Lorem ipsum dolor sit amet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consectetur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adipiscing elit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sed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do eiusmod tempor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incididunt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ut labore et dolore magna aliqua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volutpat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blandit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aliquam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etiam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erat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adipiscing elit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sed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do eiusmod tempor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incididunt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ut labore et dolore magna aliqua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volutpat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blandit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aliquam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etiam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erat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incididunt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ut labore et dolore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1527EF5-D7BA-0E27-E5B8-A35246EAC2D6}"/>
              </a:ext>
            </a:extLst>
          </p:cNvPr>
          <p:cNvSpPr/>
          <p:nvPr/>
        </p:nvSpPr>
        <p:spPr>
          <a:xfrm>
            <a:off x="1007269" y="3576637"/>
            <a:ext cx="3564731" cy="1576388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B32F106-B2C7-A234-2EA3-EB12F0FB93D8}"/>
              </a:ext>
            </a:extLst>
          </p:cNvPr>
          <p:cNvSpPr/>
          <p:nvPr/>
        </p:nvSpPr>
        <p:spPr>
          <a:xfrm>
            <a:off x="5111354" y="3576637"/>
            <a:ext cx="3564731" cy="1576388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D27FA5A7-D091-736B-B819-E6CCE188011B}"/>
              </a:ext>
            </a:extLst>
          </p:cNvPr>
          <p:cNvGrpSpPr/>
          <p:nvPr/>
        </p:nvGrpSpPr>
        <p:grpSpPr>
          <a:xfrm>
            <a:off x="1184672" y="3782250"/>
            <a:ext cx="3209925" cy="1193091"/>
            <a:chOff x="1572816" y="3904283"/>
            <a:chExt cx="4279900" cy="1590788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8DB6037-31BD-5098-257C-2360ECF5AFBA}"/>
                </a:ext>
              </a:extLst>
            </p:cNvPr>
            <p:cNvSpPr txBox="1"/>
            <p:nvPr/>
          </p:nvSpPr>
          <p:spPr>
            <a:xfrm>
              <a:off x="1572816" y="3904283"/>
              <a:ext cx="4279900" cy="337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28588" indent="-128588">
                <a:lnSpc>
                  <a:spcPts val="1350"/>
                </a:lnSpc>
                <a:buFont typeface="Arial" panose="020B0604020202020204" pitchFamily="34" charset="0"/>
                <a:buChar char="•"/>
              </a:pPr>
              <a:r>
                <a: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Lorem ipsum dolor sit amet </a:t>
              </a:r>
              <a:r>
                <a:rPr lang="en-IN" sz="825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consectetur</a:t>
              </a:r>
              <a:r>
                <a: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 adipiscing elit </a:t>
              </a:r>
              <a:r>
                <a:rPr lang="en-IN" sz="825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sed</a:t>
              </a:r>
              <a:r>
                <a: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 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606E251-E4FE-FDB5-3FCD-7BFD137BBEF2}"/>
                </a:ext>
              </a:extLst>
            </p:cNvPr>
            <p:cNvSpPr txBox="1"/>
            <p:nvPr/>
          </p:nvSpPr>
          <p:spPr>
            <a:xfrm>
              <a:off x="1572816" y="4322064"/>
              <a:ext cx="4279900" cy="337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28588" indent="-128588">
                <a:lnSpc>
                  <a:spcPts val="1350"/>
                </a:lnSpc>
                <a:buFont typeface="Arial" panose="020B0604020202020204" pitchFamily="34" charset="0"/>
                <a:buChar char="•"/>
              </a:pPr>
              <a:r>
                <a: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Lorem ipsum dolor sit amet </a:t>
              </a:r>
              <a:r>
                <a:rPr lang="en-IN" sz="825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consectetur</a:t>
              </a:r>
              <a:r>
                <a: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 adipiscing  </a:t>
              </a:r>
              <a:r>
                <a:rPr lang="en-IN" sz="825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sed</a:t>
              </a:r>
              <a:r>
                <a: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 do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C49199D-C190-21D7-DFAA-3A1B26D8B52A}"/>
                </a:ext>
              </a:extLst>
            </p:cNvPr>
            <p:cNvSpPr txBox="1"/>
            <p:nvPr/>
          </p:nvSpPr>
          <p:spPr>
            <a:xfrm>
              <a:off x="1572816" y="4739845"/>
              <a:ext cx="4279900" cy="337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28588" indent="-128588">
                <a:lnSpc>
                  <a:spcPts val="1350"/>
                </a:lnSpc>
                <a:buFont typeface="Arial" panose="020B0604020202020204" pitchFamily="34" charset="0"/>
                <a:buChar char="•"/>
              </a:pPr>
              <a:r>
                <a: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Lorem ipsum dolor sit amet </a:t>
              </a:r>
              <a:r>
                <a:rPr lang="en-IN" sz="825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consectetur</a:t>
              </a:r>
              <a:r>
                <a: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 adipiscing elit  do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28E1CC5-D7F6-C5D3-5A81-DB1B48F30CFA}"/>
                </a:ext>
              </a:extLst>
            </p:cNvPr>
            <p:cNvSpPr txBox="1"/>
            <p:nvPr/>
          </p:nvSpPr>
          <p:spPr>
            <a:xfrm>
              <a:off x="1572816" y="5157627"/>
              <a:ext cx="4279900" cy="337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28588" indent="-128588">
                <a:lnSpc>
                  <a:spcPts val="1350"/>
                </a:lnSpc>
                <a:buFont typeface="Arial" panose="020B0604020202020204" pitchFamily="34" charset="0"/>
                <a:buChar char="•"/>
              </a:pPr>
              <a:r>
                <a: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Lorem ipsum dolor sit amet </a:t>
              </a:r>
              <a:r>
                <a:rPr lang="en-IN" sz="825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consectetur</a:t>
              </a:r>
              <a:r>
                <a: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 adipiscing elit </a:t>
              </a:r>
              <a:r>
                <a:rPr lang="en-IN" sz="825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sed</a:t>
              </a:r>
              <a:r>
                <a: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 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F6352E41-F40E-0AF5-3454-ADDA5D6953B2}"/>
              </a:ext>
            </a:extLst>
          </p:cNvPr>
          <p:cNvGrpSpPr/>
          <p:nvPr/>
        </p:nvGrpSpPr>
        <p:grpSpPr>
          <a:xfrm>
            <a:off x="5288757" y="3782250"/>
            <a:ext cx="3209925" cy="1193091"/>
            <a:chOff x="7087791" y="3895521"/>
            <a:chExt cx="4279900" cy="1590788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482FF55F-D511-3382-2431-E685FAB3A30F}"/>
                </a:ext>
              </a:extLst>
            </p:cNvPr>
            <p:cNvSpPr txBox="1"/>
            <p:nvPr/>
          </p:nvSpPr>
          <p:spPr>
            <a:xfrm>
              <a:off x="7087791" y="3895521"/>
              <a:ext cx="4279900" cy="337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28588" indent="-128588">
                <a:lnSpc>
                  <a:spcPts val="1350"/>
                </a:lnSpc>
                <a:buFont typeface="Arial" panose="020B0604020202020204" pitchFamily="34" charset="0"/>
                <a:buChar char="•"/>
              </a:pPr>
              <a:r>
                <a: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Lorem ipsum dolor sit  </a:t>
              </a:r>
              <a:r>
                <a:rPr lang="en-IN" sz="825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consectetur</a:t>
              </a:r>
              <a:r>
                <a: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 adipiscing elit </a:t>
              </a:r>
              <a:r>
                <a:rPr lang="en-IN" sz="825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sed</a:t>
              </a:r>
              <a:r>
                <a: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 do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7781349-8F7D-DC64-A666-16D7BDDE6ABC}"/>
                </a:ext>
              </a:extLst>
            </p:cNvPr>
            <p:cNvSpPr txBox="1"/>
            <p:nvPr/>
          </p:nvSpPr>
          <p:spPr>
            <a:xfrm>
              <a:off x="7087791" y="4313302"/>
              <a:ext cx="4279900" cy="337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28588" indent="-128588">
                <a:lnSpc>
                  <a:spcPts val="1350"/>
                </a:lnSpc>
                <a:buFont typeface="Arial" panose="020B0604020202020204" pitchFamily="34" charset="0"/>
                <a:buChar char="•"/>
              </a:pPr>
              <a:r>
                <a: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Lorem ipsum dolor sit amet </a:t>
              </a:r>
              <a:r>
                <a:rPr lang="en-IN" sz="825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consectetur</a:t>
              </a:r>
              <a:r>
                <a: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 adipiscing elit </a:t>
              </a:r>
              <a:r>
                <a:rPr lang="en-IN" sz="825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sed</a:t>
              </a:r>
              <a:endPara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15A9419-3CEA-DD7F-E930-549443F06D5E}"/>
                </a:ext>
              </a:extLst>
            </p:cNvPr>
            <p:cNvSpPr txBox="1"/>
            <p:nvPr/>
          </p:nvSpPr>
          <p:spPr>
            <a:xfrm>
              <a:off x="7087791" y="4731083"/>
              <a:ext cx="4279900" cy="337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28588" indent="-128588">
                <a:lnSpc>
                  <a:spcPts val="1350"/>
                </a:lnSpc>
                <a:buFont typeface="Arial" panose="020B0604020202020204" pitchFamily="34" charset="0"/>
                <a:buChar char="•"/>
              </a:pPr>
              <a:r>
                <a: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Lorem ipsum dolor sit amet </a:t>
              </a:r>
              <a:r>
                <a:rPr lang="en-IN" sz="825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consectetur</a:t>
              </a:r>
              <a:r>
                <a: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 adipiscing elit do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2CC4540-0F14-F9C3-6200-B801B624F56B}"/>
                </a:ext>
              </a:extLst>
            </p:cNvPr>
            <p:cNvSpPr txBox="1"/>
            <p:nvPr/>
          </p:nvSpPr>
          <p:spPr>
            <a:xfrm>
              <a:off x="7087791" y="5148865"/>
              <a:ext cx="4279900" cy="337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28588" indent="-128588">
                <a:lnSpc>
                  <a:spcPts val="1350"/>
                </a:lnSpc>
                <a:buFont typeface="Arial" panose="020B0604020202020204" pitchFamily="34" charset="0"/>
                <a:buChar char="•"/>
              </a:pPr>
              <a:r>
                <a: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Lorem ipsum dolor sit amet </a:t>
              </a:r>
              <a:r>
                <a:rPr lang="en-IN" sz="825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consectetur</a:t>
              </a:r>
              <a:r>
                <a: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 adipiscing  </a:t>
              </a:r>
              <a:r>
                <a:rPr lang="en-IN" sz="825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sed</a:t>
              </a:r>
              <a:r>
                <a: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 </a:t>
              </a:r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F3171B37-9C31-974D-5BF7-0332D9390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0161" y="2003839"/>
            <a:ext cx="2421849" cy="383182"/>
          </a:xfrm>
        </p:spPr>
        <p:txBody>
          <a:bodyPr/>
          <a:lstStyle/>
          <a:p>
            <a:r>
              <a:rPr lang="en-US" dirty="0"/>
              <a:t>Solution 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Slide</a:t>
            </a:r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D7565D1-618B-6D2E-AE98-31EB433E566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26914" y="2445571"/>
            <a:ext cx="1344052" cy="293927"/>
          </a:xfrm>
        </p:spPr>
        <p:txBody>
          <a:bodyPr/>
          <a:lstStyle/>
          <a:p>
            <a:r>
              <a:rPr lang="en-IN"/>
              <a:t>Add Your Text Here</a:t>
            </a:r>
            <a:endParaRPr lang="en-IN" dirty="0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096C74-C5A0-B8AF-A478-3844274DAF2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35830" y="3260656"/>
            <a:ext cx="820541" cy="270196"/>
          </a:xfrm>
        </p:spPr>
        <p:txBody>
          <a:bodyPr/>
          <a:lstStyle/>
          <a:p>
            <a:r>
              <a:rPr lang="en-IN" dirty="0"/>
              <a:t>Solution 01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59C41914-6324-729A-ECBA-649C0AC1CE4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36344" y="3261448"/>
            <a:ext cx="976038" cy="303353"/>
          </a:xfrm>
        </p:spPr>
        <p:txBody>
          <a:bodyPr/>
          <a:lstStyle/>
          <a:p>
            <a:r>
              <a:rPr lang="en-IN" dirty="0"/>
              <a:t>Solution 02</a:t>
            </a:r>
          </a:p>
        </p:txBody>
      </p:sp>
    </p:spTree>
    <p:extLst>
      <p:ext uri="{BB962C8B-B14F-4D97-AF65-F5344CB8AC3E}">
        <p14:creationId xmlns:p14="http://schemas.microsoft.com/office/powerpoint/2010/main" val="29075249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Oval 58">
            <a:extLst>
              <a:ext uri="{FF2B5EF4-FFF2-40B4-BE49-F238E27FC236}">
                <a16:creationId xmlns:a16="http://schemas.microsoft.com/office/drawing/2014/main" id="{3D425D3B-38B8-C4A8-42C3-64700A6CF2C3}"/>
              </a:ext>
            </a:extLst>
          </p:cNvPr>
          <p:cNvSpPr/>
          <p:nvPr/>
        </p:nvSpPr>
        <p:spPr>
          <a:xfrm>
            <a:off x="-1309264" y="490410"/>
            <a:ext cx="5877181" cy="5877181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922B34C-F73F-9DCD-60AC-AEB609F050DE}"/>
              </a:ext>
            </a:extLst>
          </p:cNvPr>
          <p:cNvSpPr txBox="1"/>
          <p:nvPr/>
        </p:nvSpPr>
        <p:spPr>
          <a:xfrm>
            <a:off x="933450" y="2806066"/>
            <a:ext cx="3581400" cy="432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Lorem ipsum dolor sit amet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consectetur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adipiscing elit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sed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do eiusmod tempor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incididunt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ut labore et dolore magna aliqua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volutpat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blandit</a:t>
            </a:r>
            <a:endParaRPr lang="en-IN" sz="825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646D390B-659E-D8E9-A955-BDFC165301BC}"/>
              </a:ext>
            </a:extLst>
          </p:cNvPr>
          <p:cNvSpPr/>
          <p:nvPr/>
        </p:nvSpPr>
        <p:spPr>
          <a:xfrm>
            <a:off x="5663425" y="3280883"/>
            <a:ext cx="765869" cy="564612"/>
          </a:xfrm>
          <a:custGeom>
            <a:avLst/>
            <a:gdLst>
              <a:gd name="connsiteX0" fmla="*/ 406207 w 1250331"/>
              <a:gd name="connsiteY0" fmla="*/ 0 h 921767"/>
              <a:gd name="connsiteX1" fmla="*/ 1238574 w 1250331"/>
              <a:gd name="connsiteY1" fmla="*/ 298812 h 921767"/>
              <a:gd name="connsiteX2" fmla="*/ 1250331 w 1250331"/>
              <a:gd name="connsiteY2" fmla="*/ 309498 h 921767"/>
              <a:gd name="connsiteX3" fmla="*/ 1169162 w 1250331"/>
              <a:gd name="connsiteY3" fmla="*/ 383269 h 921767"/>
              <a:gd name="connsiteX4" fmla="*/ 844723 w 1250331"/>
              <a:gd name="connsiteY4" fmla="*/ 919437 h 921767"/>
              <a:gd name="connsiteX5" fmla="*/ 844124 w 1250331"/>
              <a:gd name="connsiteY5" fmla="*/ 921767 h 921767"/>
              <a:gd name="connsiteX6" fmla="*/ 740980 w 1250331"/>
              <a:gd name="connsiteY6" fmla="*/ 884016 h 921767"/>
              <a:gd name="connsiteX7" fmla="*/ 599 w 1250331"/>
              <a:gd name="connsiteY7" fmla="*/ 67412 h 921767"/>
              <a:gd name="connsiteX8" fmla="*/ 0 w 1250331"/>
              <a:gd name="connsiteY8" fmla="*/ 65082 h 921767"/>
              <a:gd name="connsiteX9" fmla="*/ 17081 w 1250331"/>
              <a:gd name="connsiteY9" fmla="*/ 58830 h 921767"/>
              <a:gd name="connsiteX10" fmla="*/ 406207 w 1250331"/>
              <a:gd name="connsiteY10" fmla="*/ 0 h 921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50331" h="921767">
                <a:moveTo>
                  <a:pt x="406207" y="0"/>
                </a:moveTo>
                <a:cubicBezTo>
                  <a:pt x="722388" y="0"/>
                  <a:pt x="1012378" y="112138"/>
                  <a:pt x="1238574" y="298812"/>
                </a:cubicBezTo>
                <a:lnTo>
                  <a:pt x="1250331" y="309498"/>
                </a:lnTo>
                <a:lnTo>
                  <a:pt x="1169162" y="383269"/>
                </a:lnTo>
                <a:cubicBezTo>
                  <a:pt x="1021160" y="531272"/>
                  <a:pt x="908446" y="714562"/>
                  <a:pt x="844723" y="919437"/>
                </a:cubicBezTo>
                <a:lnTo>
                  <a:pt x="844124" y="921767"/>
                </a:lnTo>
                <a:lnTo>
                  <a:pt x="740980" y="884016"/>
                </a:lnTo>
                <a:cubicBezTo>
                  <a:pt x="388733" y="735028"/>
                  <a:pt x="115301" y="436187"/>
                  <a:pt x="599" y="67412"/>
                </a:cubicBezTo>
                <a:lnTo>
                  <a:pt x="0" y="65082"/>
                </a:lnTo>
                <a:lnTo>
                  <a:pt x="17081" y="58830"/>
                </a:lnTo>
                <a:cubicBezTo>
                  <a:pt x="140006" y="20597"/>
                  <a:pt x="270701" y="0"/>
                  <a:pt x="406207" y="0"/>
                </a:cubicBezTo>
                <a:close/>
              </a:path>
            </a:pathLst>
          </a:custGeom>
          <a:solidFill>
            <a:schemeClr val="accent5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N" sz="135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8EBBDD1E-1D46-6B36-9A88-0801DC1C529F}"/>
              </a:ext>
            </a:extLst>
          </p:cNvPr>
          <p:cNvSpPr/>
          <p:nvPr/>
        </p:nvSpPr>
        <p:spPr>
          <a:xfrm>
            <a:off x="6611765" y="3276414"/>
            <a:ext cx="765870" cy="564613"/>
          </a:xfrm>
          <a:custGeom>
            <a:avLst/>
            <a:gdLst>
              <a:gd name="connsiteX0" fmla="*/ 844125 w 1250333"/>
              <a:gd name="connsiteY0" fmla="*/ 0 h 921767"/>
              <a:gd name="connsiteX1" fmla="*/ 1233251 w 1250333"/>
              <a:gd name="connsiteY1" fmla="*/ 58830 h 921767"/>
              <a:gd name="connsiteX2" fmla="*/ 1250333 w 1250333"/>
              <a:gd name="connsiteY2" fmla="*/ 65082 h 921767"/>
              <a:gd name="connsiteX3" fmla="*/ 1249734 w 1250333"/>
              <a:gd name="connsiteY3" fmla="*/ 67412 h 921767"/>
              <a:gd name="connsiteX4" fmla="*/ 509353 w 1250333"/>
              <a:gd name="connsiteY4" fmla="*/ 884016 h 921767"/>
              <a:gd name="connsiteX5" fmla="*/ 406208 w 1250333"/>
              <a:gd name="connsiteY5" fmla="*/ 921767 h 921767"/>
              <a:gd name="connsiteX6" fmla="*/ 405609 w 1250333"/>
              <a:gd name="connsiteY6" fmla="*/ 919437 h 921767"/>
              <a:gd name="connsiteX7" fmla="*/ 81170 w 1250333"/>
              <a:gd name="connsiteY7" fmla="*/ 383269 h 921767"/>
              <a:gd name="connsiteX8" fmla="*/ 0 w 1250333"/>
              <a:gd name="connsiteY8" fmla="*/ 309498 h 921767"/>
              <a:gd name="connsiteX9" fmla="*/ 11758 w 1250333"/>
              <a:gd name="connsiteY9" fmla="*/ 298812 h 921767"/>
              <a:gd name="connsiteX10" fmla="*/ 844125 w 1250333"/>
              <a:gd name="connsiteY10" fmla="*/ 0 h 921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50333" h="921767">
                <a:moveTo>
                  <a:pt x="844125" y="0"/>
                </a:moveTo>
                <a:cubicBezTo>
                  <a:pt x="979631" y="0"/>
                  <a:pt x="1110327" y="20597"/>
                  <a:pt x="1233251" y="58830"/>
                </a:cubicBezTo>
                <a:lnTo>
                  <a:pt x="1250333" y="65082"/>
                </a:lnTo>
                <a:lnTo>
                  <a:pt x="1249734" y="67412"/>
                </a:lnTo>
                <a:cubicBezTo>
                  <a:pt x="1135033" y="436187"/>
                  <a:pt x="861600" y="735028"/>
                  <a:pt x="509353" y="884016"/>
                </a:cubicBezTo>
                <a:lnTo>
                  <a:pt x="406208" y="921767"/>
                </a:lnTo>
                <a:lnTo>
                  <a:pt x="405609" y="919437"/>
                </a:lnTo>
                <a:cubicBezTo>
                  <a:pt x="341886" y="714562"/>
                  <a:pt x="229172" y="531272"/>
                  <a:pt x="81170" y="383269"/>
                </a:cubicBezTo>
                <a:lnTo>
                  <a:pt x="0" y="309498"/>
                </a:lnTo>
                <a:lnTo>
                  <a:pt x="11758" y="298812"/>
                </a:lnTo>
                <a:cubicBezTo>
                  <a:pt x="237954" y="112138"/>
                  <a:pt x="527944" y="0"/>
                  <a:pt x="844125" y="0"/>
                </a:cubicBezTo>
                <a:close/>
              </a:path>
            </a:pathLst>
          </a:cu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N" sz="1350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61C2976-7896-E29E-9502-EE5E660B6771}"/>
              </a:ext>
            </a:extLst>
          </p:cNvPr>
          <p:cNvSpPr/>
          <p:nvPr/>
        </p:nvSpPr>
        <p:spPr>
          <a:xfrm>
            <a:off x="6235855" y="3996806"/>
            <a:ext cx="568968" cy="848886"/>
          </a:xfrm>
          <a:custGeom>
            <a:avLst/>
            <a:gdLst>
              <a:gd name="connsiteX0" fmla="*/ 58231 w 928877"/>
              <a:gd name="connsiteY0" fmla="*/ 0 h 1385861"/>
              <a:gd name="connsiteX1" fmla="*/ 75313 w 928877"/>
              <a:gd name="connsiteY1" fmla="*/ 6252 h 1385861"/>
              <a:gd name="connsiteX2" fmla="*/ 464439 w 928877"/>
              <a:gd name="connsiteY2" fmla="*/ 65082 h 1385861"/>
              <a:gd name="connsiteX3" fmla="*/ 853565 w 928877"/>
              <a:gd name="connsiteY3" fmla="*/ 6252 h 1385861"/>
              <a:gd name="connsiteX4" fmla="*/ 870646 w 928877"/>
              <a:gd name="connsiteY4" fmla="*/ 0 h 1385861"/>
              <a:gd name="connsiteX5" fmla="*/ 902292 w 928877"/>
              <a:gd name="connsiteY5" fmla="*/ 123075 h 1385861"/>
              <a:gd name="connsiteX6" fmla="*/ 928877 w 928877"/>
              <a:gd name="connsiteY6" fmla="*/ 386796 h 1385861"/>
              <a:gd name="connsiteX7" fmla="*/ 545608 w 928877"/>
              <a:gd name="connsiteY7" fmla="*/ 1312090 h 1385861"/>
              <a:gd name="connsiteX8" fmla="*/ 464438 w 928877"/>
              <a:gd name="connsiteY8" fmla="*/ 1385861 h 1385861"/>
              <a:gd name="connsiteX9" fmla="*/ 383269 w 928877"/>
              <a:gd name="connsiteY9" fmla="*/ 1312090 h 1385861"/>
              <a:gd name="connsiteX10" fmla="*/ 0 w 928877"/>
              <a:gd name="connsiteY10" fmla="*/ 386796 h 1385861"/>
              <a:gd name="connsiteX11" fmla="*/ 26585 w 928877"/>
              <a:gd name="connsiteY11" fmla="*/ 123075 h 1385861"/>
              <a:gd name="connsiteX12" fmla="*/ 58231 w 928877"/>
              <a:gd name="connsiteY12" fmla="*/ 0 h 1385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28877" h="1385861">
                <a:moveTo>
                  <a:pt x="58231" y="0"/>
                </a:moveTo>
                <a:lnTo>
                  <a:pt x="75313" y="6252"/>
                </a:lnTo>
                <a:cubicBezTo>
                  <a:pt x="198237" y="44485"/>
                  <a:pt x="328933" y="65082"/>
                  <a:pt x="464439" y="65082"/>
                </a:cubicBezTo>
                <a:cubicBezTo>
                  <a:pt x="599945" y="65082"/>
                  <a:pt x="730641" y="44485"/>
                  <a:pt x="853565" y="6252"/>
                </a:cubicBezTo>
                <a:lnTo>
                  <a:pt x="870646" y="0"/>
                </a:lnTo>
                <a:lnTo>
                  <a:pt x="902292" y="123075"/>
                </a:lnTo>
                <a:cubicBezTo>
                  <a:pt x="919723" y="208259"/>
                  <a:pt x="928877" y="296459"/>
                  <a:pt x="928877" y="386796"/>
                </a:cubicBezTo>
                <a:cubicBezTo>
                  <a:pt x="928877" y="748146"/>
                  <a:pt x="782411" y="1075286"/>
                  <a:pt x="545608" y="1312090"/>
                </a:cubicBezTo>
                <a:lnTo>
                  <a:pt x="464438" y="1385861"/>
                </a:lnTo>
                <a:lnTo>
                  <a:pt x="383269" y="1312090"/>
                </a:lnTo>
                <a:cubicBezTo>
                  <a:pt x="146466" y="1075286"/>
                  <a:pt x="0" y="748146"/>
                  <a:pt x="0" y="386796"/>
                </a:cubicBezTo>
                <a:cubicBezTo>
                  <a:pt x="0" y="296459"/>
                  <a:pt x="9154" y="208259"/>
                  <a:pt x="26585" y="123075"/>
                </a:cubicBezTo>
                <a:lnTo>
                  <a:pt x="58231" y="0"/>
                </a:lnTo>
                <a:close/>
              </a:path>
            </a:pathLst>
          </a:custGeom>
          <a:solidFill>
            <a:schemeClr val="accent6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N" sz="135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C73A5EE-E2A6-66D6-422D-772F0997926F}"/>
              </a:ext>
            </a:extLst>
          </p:cNvPr>
          <p:cNvSpPr/>
          <p:nvPr/>
        </p:nvSpPr>
        <p:spPr>
          <a:xfrm>
            <a:off x="6256278" y="3501658"/>
            <a:ext cx="527114" cy="439482"/>
          </a:xfrm>
          <a:custGeom>
            <a:avLst/>
            <a:gdLst>
              <a:gd name="connsiteX0" fmla="*/ 406207 w 812415"/>
              <a:gd name="connsiteY0" fmla="*/ 0 h 677351"/>
              <a:gd name="connsiteX1" fmla="*/ 487377 w 812415"/>
              <a:gd name="connsiteY1" fmla="*/ 73771 h 677351"/>
              <a:gd name="connsiteX2" fmla="*/ 811816 w 812415"/>
              <a:gd name="connsiteY2" fmla="*/ 609939 h 677351"/>
              <a:gd name="connsiteX3" fmla="*/ 812415 w 812415"/>
              <a:gd name="connsiteY3" fmla="*/ 612269 h 677351"/>
              <a:gd name="connsiteX4" fmla="*/ 795334 w 812415"/>
              <a:gd name="connsiteY4" fmla="*/ 618521 h 677351"/>
              <a:gd name="connsiteX5" fmla="*/ 406208 w 812415"/>
              <a:gd name="connsiteY5" fmla="*/ 677351 h 677351"/>
              <a:gd name="connsiteX6" fmla="*/ 17082 w 812415"/>
              <a:gd name="connsiteY6" fmla="*/ 618521 h 677351"/>
              <a:gd name="connsiteX7" fmla="*/ 0 w 812415"/>
              <a:gd name="connsiteY7" fmla="*/ 612269 h 677351"/>
              <a:gd name="connsiteX8" fmla="*/ 599 w 812415"/>
              <a:gd name="connsiteY8" fmla="*/ 609939 h 677351"/>
              <a:gd name="connsiteX9" fmla="*/ 325038 w 812415"/>
              <a:gd name="connsiteY9" fmla="*/ 73771 h 677351"/>
              <a:gd name="connsiteX10" fmla="*/ 406207 w 812415"/>
              <a:gd name="connsiteY10" fmla="*/ 0 h 677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12415" h="677351">
                <a:moveTo>
                  <a:pt x="406207" y="0"/>
                </a:moveTo>
                <a:lnTo>
                  <a:pt x="487377" y="73771"/>
                </a:lnTo>
                <a:cubicBezTo>
                  <a:pt x="635379" y="221774"/>
                  <a:pt x="748093" y="405064"/>
                  <a:pt x="811816" y="609939"/>
                </a:cubicBezTo>
                <a:lnTo>
                  <a:pt x="812415" y="612269"/>
                </a:lnTo>
                <a:lnTo>
                  <a:pt x="795334" y="618521"/>
                </a:lnTo>
                <a:cubicBezTo>
                  <a:pt x="672410" y="656754"/>
                  <a:pt x="541714" y="677351"/>
                  <a:pt x="406208" y="677351"/>
                </a:cubicBezTo>
                <a:cubicBezTo>
                  <a:pt x="270702" y="677351"/>
                  <a:pt x="140006" y="656754"/>
                  <a:pt x="17082" y="618521"/>
                </a:cubicBezTo>
                <a:lnTo>
                  <a:pt x="0" y="612269"/>
                </a:lnTo>
                <a:lnTo>
                  <a:pt x="599" y="609939"/>
                </a:lnTo>
                <a:cubicBezTo>
                  <a:pt x="64322" y="405064"/>
                  <a:pt x="177036" y="221774"/>
                  <a:pt x="325038" y="73771"/>
                </a:cubicBezTo>
                <a:lnTo>
                  <a:pt x="406207" y="0"/>
                </a:lnTo>
                <a:close/>
              </a:path>
            </a:pathLst>
          </a:cu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N" sz="135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5FE59F8-EC57-574A-919C-EE44653862D4}"/>
              </a:ext>
            </a:extLst>
          </p:cNvPr>
          <p:cNvGrpSpPr/>
          <p:nvPr/>
        </p:nvGrpSpPr>
        <p:grpSpPr>
          <a:xfrm>
            <a:off x="4905319" y="2006345"/>
            <a:ext cx="3229031" cy="3185552"/>
            <a:chOff x="6019800" y="1527815"/>
            <a:chExt cx="4032250" cy="3977955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A4329D5-CE9F-5893-1754-45A5D1955E76}"/>
                </a:ext>
              </a:extLst>
            </p:cNvPr>
            <p:cNvSpPr/>
            <p:nvPr/>
          </p:nvSpPr>
          <p:spPr>
            <a:xfrm>
              <a:off x="6810375" y="1527815"/>
              <a:ext cx="2451100" cy="2451100"/>
            </a:xfrm>
            <a:prstGeom prst="ellipse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 dirty="0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CAB87540-35AE-4743-DF2C-BF5F8381590C}"/>
                </a:ext>
              </a:extLst>
            </p:cNvPr>
            <p:cNvSpPr/>
            <p:nvPr/>
          </p:nvSpPr>
          <p:spPr>
            <a:xfrm>
              <a:off x="6019800" y="3054670"/>
              <a:ext cx="2451100" cy="2451100"/>
            </a:xfrm>
            <a:prstGeom prst="ellipse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F6F45162-D547-70B7-6C3A-B3F3114BA5CE}"/>
                </a:ext>
              </a:extLst>
            </p:cNvPr>
            <p:cNvSpPr/>
            <p:nvPr/>
          </p:nvSpPr>
          <p:spPr>
            <a:xfrm>
              <a:off x="7600950" y="3054670"/>
              <a:ext cx="2451100" cy="2451100"/>
            </a:xfrm>
            <a:prstGeom prst="ellipse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047407F0-16CA-45C4-6A0F-74CEA0AAB5C0}"/>
              </a:ext>
            </a:extLst>
          </p:cNvPr>
          <p:cNvGrpSpPr/>
          <p:nvPr/>
        </p:nvGrpSpPr>
        <p:grpSpPr>
          <a:xfrm>
            <a:off x="1407757" y="3349701"/>
            <a:ext cx="2992227" cy="1971246"/>
            <a:chOff x="1407757" y="3349701"/>
            <a:chExt cx="2992227" cy="1971246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F6BFB1F8-5AC9-CC1F-8971-2ABEB70FB66D}"/>
                </a:ext>
              </a:extLst>
            </p:cNvPr>
            <p:cNvGrpSpPr/>
            <p:nvPr/>
          </p:nvGrpSpPr>
          <p:grpSpPr>
            <a:xfrm>
              <a:off x="1407757" y="3349701"/>
              <a:ext cx="2992227" cy="403849"/>
              <a:chOff x="1244600" y="3323267"/>
              <a:chExt cx="3989635" cy="538465"/>
            </a:xfrm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20A2B9E6-FCFF-2FBE-939E-77435FEB2DD7}"/>
                  </a:ext>
                </a:extLst>
              </p:cNvPr>
              <p:cNvSpPr txBox="1"/>
              <p:nvPr/>
            </p:nvSpPr>
            <p:spPr>
              <a:xfrm>
                <a:off x="2603500" y="3323267"/>
                <a:ext cx="1290640" cy="3406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350"/>
                  </a:lnSpc>
                </a:pPr>
                <a:endParaRPr lang="en-IN" sz="9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74A8F518-CB75-FD39-7624-9FB8763EDE2C}"/>
                  </a:ext>
                </a:extLst>
              </p:cNvPr>
              <p:cNvSpPr txBox="1"/>
              <p:nvPr/>
            </p:nvSpPr>
            <p:spPr>
              <a:xfrm>
                <a:off x="1244600" y="3524288"/>
                <a:ext cx="3989635" cy="337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350"/>
                  </a:lnSpc>
                </a:pP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9D2023D5-E69E-4DF2-CF14-FC679A7CA23D}"/>
                </a:ext>
              </a:extLst>
            </p:cNvPr>
            <p:cNvGrpSpPr/>
            <p:nvPr/>
          </p:nvGrpSpPr>
          <p:grpSpPr>
            <a:xfrm>
              <a:off x="1407757" y="3874072"/>
              <a:ext cx="2992227" cy="403849"/>
              <a:chOff x="1244600" y="3882583"/>
              <a:chExt cx="3989635" cy="538465"/>
            </a:xfrm>
          </p:grpSpPr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2E384BF1-95FC-306A-12EB-BFC85C979F47}"/>
                  </a:ext>
                </a:extLst>
              </p:cNvPr>
              <p:cNvSpPr txBox="1"/>
              <p:nvPr/>
            </p:nvSpPr>
            <p:spPr>
              <a:xfrm>
                <a:off x="2603500" y="3882583"/>
                <a:ext cx="1290640" cy="3406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350"/>
                  </a:lnSpc>
                </a:pPr>
                <a:endParaRPr lang="en-IN" sz="9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E80B49BA-E7F0-1365-436B-9893314A4A21}"/>
                  </a:ext>
                </a:extLst>
              </p:cNvPr>
              <p:cNvSpPr txBox="1"/>
              <p:nvPr/>
            </p:nvSpPr>
            <p:spPr>
              <a:xfrm>
                <a:off x="1244600" y="4083604"/>
                <a:ext cx="3989635" cy="337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350"/>
                  </a:lnSpc>
                </a:pP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47BD4648-3871-92B2-764B-42E6B28A1FB7}"/>
                </a:ext>
              </a:extLst>
            </p:cNvPr>
            <p:cNvGrpSpPr/>
            <p:nvPr/>
          </p:nvGrpSpPr>
          <p:grpSpPr>
            <a:xfrm>
              <a:off x="1407757" y="4398442"/>
              <a:ext cx="2992227" cy="403849"/>
              <a:chOff x="1244600" y="4537903"/>
              <a:chExt cx="3989635" cy="538465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F6951C94-3BF4-6AA4-B4F5-671F6ABFF818}"/>
                  </a:ext>
                </a:extLst>
              </p:cNvPr>
              <p:cNvSpPr txBox="1"/>
              <p:nvPr/>
            </p:nvSpPr>
            <p:spPr>
              <a:xfrm>
                <a:off x="2603500" y="4537903"/>
                <a:ext cx="1290640" cy="3406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350"/>
                  </a:lnSpc>
                </a:pPr>
                <a:endParaRPr lang="en-IN" sz="9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5DA893E2-714E-5EB9-AC4B-F565E538C661}"/>
                  </a:ext>
                </a:extLst>
              </p:cNvPr>
              <p:cNvSpPr txBox="1"/>
              <p:nvPr/>
            </p:nvSpPr>
            <p:spPr>
              <a:xfrm>
                <a:off x="1244600" y="4738924"/>
                <a:ext cx="3989635" cy="337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350"/>
                  </a:lnSpc>
                </a:pP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CE7EAF91-117C-038B-4BCE-8FC72C03BDDA}"/>
                </a:ext>
              </a:extLst>
            </p:cNvPr>
            <p:cNvGrpSpPr/>
            <p:nvPr/>
          </p:nvGrpSpPr>
          <p:grpSpPr>
            <a:xfrm>
              <a:off x="1407757" y="4917098"/>
              <a:ext cx="2992227" cy="403849"/>
              <a:chOff x="1244600" y="5271457"/>
              <a:chExt cx="3989635" cy="538465"/>
            </a:xfrm>
          </p:grpSpPr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4260468F-FD3B-6612-F1AC-98550EDACF10}"/>
                  </a:ext>
                </a:extLst>
              </p:cNvPr>
              <p:cNvSpPr txBox="1"/>
              <p:nvPr/>
            </p:nvSpPr>
            <p:spPr>
              <a:xfrm>
                <a:off x="2603500" y="5271457"/>
                <a:ext cx="1290640" cy="3406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350"/>
                  </a:lnSpc>
                </a:pPr>
                <a:endParaRPr lang="en-IN" sz="9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267F1AE2-8A64-7BD5-20ED-1514A6A25672}"/>
                  </a:ext>
                </a:extLst>
              </p:cNvPr>
              <p:cNvSpPr txBox="1"/>
              <p:nvPr/>
            </p:nvSpPr>
            <p:spPr>
              <a:xfrm>
                <a:off x="1244600" y="5472478"/>
                <a:ext cx="3989635" cy="337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350"/>
                  </a:lnSpc>
                </a:pP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825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825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BB63D7CA-1111-8808-728F-E7FE2B076820}"/>
              </a:ext>
            </a:extLst>
          </p:cNvPr>
          <p:cNvSpPr txBox="1"/>
          <p:nvPr/>
        </p:nvSpPr>
        <p:spPr>
          <a:xfrm>
            <a:off x="6837205" y="3504090"/>
            <a:ext cx="285694" cy="293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lang="en-US" sz="21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=</a:t>
            </a:r>
            <a:endParaRPr lang="en-IN" sz="21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D4158B8-0966-CEB1-A9DF-58398EA026F8}"/>
              </a:ext>
            </a:extLst>
          </p:cNvPr>
          <p:cNvSpPr txBox="1"/>
          <p:nvPr/>
        </p:nvSpPr>
        <p:spPr>
          <a:xfrm>
            <a:off x="6384339" y="3680071"/>
            <a:ext cx="285694" cy="283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lang="en-US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</a:t>
            </a:r>
            <a:endParaRPr lang="en-IN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41" name="Graphic 40" descr="Checkmark with solid fill">
            <a:extLst>
              <a:ext uri="{FF2B5EF4-FFF2-40B4-BE49-F238E27FC236}">
                <a16:creationId xmlns:a16="http://schemas.microsoft.com/office/drawing/2014/main" id="{D36B85DF-E4A9-E042-8BA1-FFEF23D18E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69421" y="3438234"/>
            <a:ext cx="156926" cy="156926"/>
          </a:xfrm>
          <a:prstGeom prst="rect">
            <a:avLst/>
          </a:prstGeom>
        </p:spPr>
      </p:pic>
      <p:pic>
        <p:nvPicPr>
          <p:cNvPr id="43" name="Graphic 42" descr="Close with solid fill">
            <a:extLst>
              <a:ext uri="{FF2B5EF4-FFF2-40B4-BE49-F238E27FC236}">
                <a16:creationId xmlns:a16="http://schemas.microsoft.com/office/drawing/2014/main" id="{25BAD523-972E-EAF1-7695-DBDA8A3A43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426913" y="4291256"/>
            <a:ext cx="171529" cy="171529"/>
          </a:xfrm>
          <a:prstGeom prst="rect">
            <a:avLst/>
          </a:prstGeom>
        </p:spPr>
      </p:pic>
      <p:grpSp>
        <p:nvGrpSpPr>
          <p:cNvPr id="50" name="Group 49">
            <a:extLst>
              <a:ext uri="{FF2B5EF4-FFF2-40B4-BE49-F238E27FC236}">
                <a16:creationId xmlns:a16="http://schemas.microsoft.com/office/drawing/2014/main" id="{0EEEB567-F756-1231-44FB-4454F58A442E}"/>
              </a:ext>
            </a:extLst>
          </p:cNvPr>
          <p:cNvGrpSpPr/>
          <p:nvPr/>
        </p:nvGrpSpPr>
        <p:grpSpPr>
          <a:xfrm>
            <a:off x="1007715" y="3406928"/>
            <a:ext cx="253952" cy="232893"/>
            <a:chOff x="1342562" y="3359797"/>
            <a:chExt cx="338602" cy="310524"/>
          </a:xfrm>
        </p:grpSpPr>
        <p:pic>
          <p:nvPicPr>
            <p:cNvPr id="44" name="Graphic 43" descr="Checkmark with solid fill">
              <a:extLst>
                <a:ext uri="{FF2B5EF4-FFF2-40B4-BE49-F238E27FC236}">
                  <a16:creationId xmlns:a16="http://schemas.microsoft.com/office/drawing/2014/main" id="{0662E68A-0C6A-9E4C-BA9E-15086394006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407246" y="3410442"/>
              <a:ext cx="209235" cy="209235"/>
            </a:xfrm>
            <a:prstGeom prst="rect">
              <a:avLst/>
            </a:prstGeom>
          </p:spPr>
        </p:pic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CE21A0C1-E2D8-3A49-50D9-E6A1EC66D954}"/>
                </a:ext>
              </a:extLst>
            </p:cNvPr>
            <p:cNvSpPr/>
            <p:nvPr/>
          </p:nvSpPr>
          <p:spPr>
            <a:xfrm>
              <a:off x="1342562" y="3359797"/>
              <a:ext cx="338602" cy="310524"/>
            </a:xfrm>
            <a:prstGeom prst="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CFE931AA-9E06-C149-F228-77AB6DCFE5B1}"/>
              </a:ext>
            </a:extLst>
          </p:cNvPr>
          <p:cNvGrpSpPr/>
          <p:nvPr/>
        </p:nvGrpSpPr>
        <p:grpSpPr>
          <a:xfrm>
            <a:off x="1007715" y="3931298"/>
            <a:ext cx="253952" cy="232893"/>
            <a:chOff x="1342796" y="4056643"/>
            <a:chExt cx="338602" cy="310524"/>
          </a:xfrm>
        </p:grpSpPr>
        <p:pic>
          <p:nvPicPr>
            <p:cNvPr id="45" name="Graphic 44" descr="Close with solid fill">
              <a:extLst>
                <a:ext uri="{FF2B5EF4-FFF2-40B4-BE49-F238E27FC236}">
                  <a16:creationId xmlns:a16="http://schemas.microsoft.com/office/drawing/2014/main" id="{0E2C6FAA-F14E-2100-AE0E-ED918EC47BC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397745" y="4097553"/>
              <a:ext cx="228705" cy="228705"/>
            </a:xfrm>
            <a:prstGeom prst="rect">
              <a:avLst/>
            </a:prstGeom>
          </p:spPr>
        </p:pic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45A3D96F-178B-75AA-1912-1B5A4DCD4331}"/>
                </a:ext>
              </a:extLst>
            </p:cNvPr>
            <p:cNvSpPr/>
            <p:nvPr/>
          </p:nvSpPr>
          <p:spPr>
            <a:xfrm>
              <a:off x="1342796" y="4056643"/>
              <a:ext cx="338602" cy="310524"/>
            </a:xfrm>
            <a:prstGeom prst="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04DF957C-B74A-9DD9-B74A-31A7F0E712EC}"/>
              </a:ext>
            </a:extLst>
          </p:cNvPr>
          <p:cNvGrpSpPr/>
          <p:nvPr/>
        </p:nvGrpSpPr>
        <p:grpSpPr>
          <a:xfrm>
            <a:off x="1007716" y="4448546"/>
            <a:ext cx="253952" cy="319006"/>
            <a:chOff x="1348119" y="4788389"/>
            <a:chExt cx="338603" cy="425340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07DDCAA8-80E8-722A-997B-D0C67BADC20B}"/>
                </a:ext>
              </a:extLst>
            </p:cNvPr>
            <p:cNvSpPr txBox="1"/>
            <p:nvPr/>
          </p:nvSpPr>
          <p:spPr>
            <a:xfrm>
              <a:off x="1348119" y="4835164"/>
              <a:ext cx="338603" cy="378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350"/>
                </a:lnSpc>
              </a:pPr>
              <a:r>
                <a:rPr lang="en-US" dirty="0">
                  <a:solidFill>
                    <a:schemeClr val="accent2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?</a:t>
              </a:r>
              <a:endParaRPr lang="en-IN" dirty="0">
                <a:solidFill>
                  <a:schemeClr val="accent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CAF7A059-6CD1-91B1-E2AA-407BE2589A87}"/>
                </a:ext>
              </a:extLst>
            </p:cNvPr>
            <p:cNvSpPr/>
            <p:nvPr/>
          </p:nvSpPr>
          <p:spPr>
            <a:xfrm>
              <a:off x="1348119" y="4788389"/>
              <a:ext cx="338602" cy="310524"/>
            </a:xfrm>
            <a:prstGeom prst="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B486047C-628F-16F0-6FD9-81173C6C463E}"/>
              </a:ext>
            </a:extLst>
          </p:cNvPr>
          <p:cNvGrpSpPr/>
          <p:nvPr/>
        </p:nvGrpSpPr>
        <p:grpSpPr>
          <a:xfrm>
            <a:off x="991845" y="4953257"/>
            <a:ext cx="285694" cy="336229"/>
            <a:chOff x="1319284" y="5461350"/>
            <a:chExt cx="380925" cy="448305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F62988BD-657F-EE5E-6628-D1635B75983F}"/>
                </a:ext>
              </a:extLst>
            </p:cNvPr>
            <p:cNvSpPr txBox="1"/>
            <p:nvPr/>
          </p:nvSpPr>
          <p:spPr>
            <a:xfrm>
              <a:off x="1319284" y="5518522"/>
              <a:ext cx="380925" cy="3911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350"/>
                </a:lnSpc>
              </a:pPr>
              <a:r>
                <a:rPr lang="en-US" sz="2100" dirty="0">
                  <a:solidFill>
                    <a:schemeClr val="accent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=</a:t>
              </a:r>
              <a:endParaRPr lang="en-IN" sz="2100" dirty="0">
                <a:solidFill>
                  <a:schemeClr val="accent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6566C5A2-2E27-E390-2D7E-37FE26766FA3}"/>
                </a:ext>
              </a:extLst>
            </p:cNvPr>
            <p:cNvSpPr/>
            <p:nvPr/>
          </p:nvSpPr>
          <p:spPr>
            <a:xfrm>
              <a:off x="1340445" y="5461350"/>
              <a:ext cx="338602" cy="310524"/>
            </a:xfrm>
            <a:prstGeom prst="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9FCC2E56-69F0-2C67-345C-FE92D87E7450}"/>
              </a:ext>
            </a:extLst>
          </p:cNvPr>
          <p:cNvSpPr txBox="1"/>
          <p:nvPr/>
        </p:nvSpPr>
        <p:spPr>
          <a:xfrm>
            <a:off x="5034657" y="4179714"/>
            <a:ext cx="1136208" cy="434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50"/>
              </a:lnSpc>
            </a:pPr>
            <a:r>
              <a: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W</a:t>
            </a:r>
            <a:r>
              <a:rPr lang="en-IN" sz="9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hat The Consumer Wants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C2EC1E7-C6C7-12A7-1B53-9C9F10C45DC5}"/>
              </a:ext>
            </a:extLst>
          </p:cNvPr>
          <p:cNvSpPr txBox="1"/>
          <p:nvPr/>
        </p:nvSpPr>
        <p:spPr>
          <a:xfrm>
            <a:off x="5912249" y="2592778"/>
            <a:ext cx="1215172" cy="434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50"/>
              </a:lnSpc>
            </a:pPr>
            <a:r>
              <a: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What Your Company Does Well</a:t>
            </a:r>
            <a:endParaRPr lang="en-IN" sz="9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F1ECBFC-4E8E-2BDF-67EA-7CE691C07255}"/>
              </a:ext>
            </a:extLst>
          </p:cNvPr>
          <p:cNvSpPr txBox="1"/>
          <p:nvPr/>
        </p:nvSpPr>
        <p:spPr>
          <a:xfrm>
            <a:off x="6849982" y="4093151"/>
            <a:ext cx="1136208" cy="614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50"/>
              </a:lnSpc>
            </a:pPr>
            <a:r>
              <a:rPr lang="en-US" sz="9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What  Your Competitor Does Well</a:t>
            </a:r>
            <a:endParaRPr lang="en-IN" sz="9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CC47D4F-834F-9BF8-F19D-5876336534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5779" y="1992799"/>
            <a:ext cx="2342731" cy="674031"/>
          </a:xfrm>
        </p:spPr>
        <p:txBody>
          <a:bodyPr/>
          <a:lstStyle/>
          <a:p>
            <a:r>
              <a:rPr lang="en-US" dirty="0"/>
              <a:t>Unique Selling 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Proposition</a:t>
            </a:r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CC2C02F-002F-3284-31E6-07EACC651FE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408310" y="3317942"/>
            <a:ext cx="934840" cy="255455"/>
          </a:xfrm>
        </p:spPr>
        <p:txBody>
          <a:bodyPr/>
          <a:lstStyle/>
          <a:p>
            <a:r>
              <a:rPr lang="en-IN" dirty="0"/>
              <a:t>Winning Zone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FFE6D2B-96AD-A3D0-34AA-CE63B93103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408310" y="3844199"/>
            <a:ext cx="934840" cy="255455"/>
          </a:xfrm>
        </p:spPr>
        <p:txBody>
          <a:bodyPr/>
          <a:lstStyle/>
          <a:p>
            <a:r>
              <a:rPr lang="en-IN" dirty="0"/>
              <a:t>Losing Zone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F66D1E2-D9E1-4AFE-FDEF-EBE28540EC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408310" y="4368073"/>
            <a:ext cx="572890" cy="255455"/>
          </a:xfrm>
        </p:spPr>
        <p:txBody>
          <a:bodyPr/>
          <a:lstStyle/>
          <a:p>
            <a:r>
              <a:rPr lang="en-IN" dirty="0"/>
              <a:t>Risky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5511FC59-8022-B6A4-D38B-7A85D5832C0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405927" y="4887185"/>
            <a:ext cx="772917" cy="255455"/>
          </a:xfrm>
        </p:spPr>
        <p:txBody>
          <a:bodyPr/>
          <a:lstStyle/>
          <a:p>
            <a:r>
              <a:rPr lang="en-IN" dirty="0"/>
              <a:t>Who Cares</a:t>
            </a:r>
          </a:p>
        </p:txBody>
      </p:sp>
    </p:spTree>
    <p:extLst>
      <p:ext uri="{BB962C8B-B14F-4D97-AF65-F5344CB8AC3E}">
        <p14:creationId xmlns:p14="http://schemas.microsoft.com/office/powerpoint/2010/main" val="19497447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Oval 31">
            <a:extLst>
              <a:ext uri="{FF2B5EF4-FFF2-40B4-BE49-F238E27FC236}">
                <a16:creationId xmlns:a16="http://schemas.microsoft.com/office/drawing/2014/main" id="{0C1F51D7-AF63-B3F0-F194-7F8A3140870A}"/>
              </a:ext>
            </a:extLst>
          </p:cNvPr>
          <p:cNvSpPr/>
          <p:nvPr/>
        </p:nvSpPr>
        <p:spPr>
          <a:xfrm>
            <a:off x="-1309264" y="490410"/>
            <a:ext cx="5877181" cy="5877181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F19BED6-8359-6A6C-3D39-40B4F06BEA8D}"/>
              </a:ext>
            </a:extLst>
          </p:cNvPr>
          <p:cNvSpPr/>
          <p:nvPr/>
        </p:nvSpPr>
        <p:spPr>
          <a:xfrm>
            <a:off x="8216090" y="1868220"/>
            <a:ext cx="389749" cy="38195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06AE8C9-CFBF-3EC6-2159-CF0351E2CE4D}"/>
              </a:ext>
            </a:extLst>
          </p:cNvPr>
          <p:cNvSpPr/>
          <p:nvPr/>
        </p:nvSpPr>
        <p:spPr>
          <a:xfrm>
            <a:off x="4541639" y="1869540"/>
            <a:ext cx="389749" cy="38195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78F075C-5A81-2862-9A59-F908654EA1CA}"/>
              </a:ext>
            </a:extLst>
          </p:cNvPr>
          <p:cNvSpPr txBox="1"/>
          <p:nvPr/>
        </p:nvSpPr>
        <p:spPr>
          <a:xfrm>
            <a:off x="933451" y="2809182"/>
            <a:ext cx="3488531" cy="1150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Lorem ipsum dolor sit amet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consectetur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adipiscing elit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sed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do eiusmod tempor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incididunt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ut labore et dolore magna aliqua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volutpat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blandit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aliquam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e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erat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velit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scelerisque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in dictum 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eu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sem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integer vitae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justo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eget et dolore magna aliqua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volutpat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blandit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aliquam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e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erat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velit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scelerisque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in dictum 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eu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sem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integer vitae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justo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eget magna cras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ornare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arcu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dui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vivamus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arcu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nisl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purus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in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mollis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sed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do eiusmod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01DF499-9E7E-A9D8-C08E-22D11F976378}"/>
              </a:ext>
            </a:extLst>
          </p:cNvPr>
          <p:cNvSpPr/>
          <p:nvPr/>
        </p:nvSpPr>
        <p:spPr>
          <a:xfrm>
            <a:off x="4629151" y="1956677"/>
            <a:ext cx="1757363" cy="16101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EBEB117-DAAD-44BB-1760-77F1C640B680}"/>
              </a:ext>
            </a:extLst>
          </p:cNvPr>
          <p:cNvSpPr/>
          <p:nvPr/>
        </p:nvSpPr>
        <p:spPr>
          <a:xfrm>
            <a:off x="6761560" y="1956677"/>
            <a:ext cx="1757363" cy="161015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EA14213-FDBD-B21B-319E-9FB0B6081B88}"/>
              </a:ext>
            </a:extLst>
          </p:cNvPr>
          <p:cNvCxnSpPr>
            <a:cxnSpLocks/>
          </p:cNvCxnSpPr>
          <p:nvPr/>
        </p:nvCxnSpPr>
        <p:spPr>
          <a:xfrm>
            <a:off x="1007269" y="4199785"/>
            <a:ext cx="0" cy="647454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1976FA2B-479F-7184-6088-F307BBBAEF4A}"/>
              </a:ext>
            </a:extLst>
          </p:cNvPr>
          <p:cNvSpPr txBox="1"/>
          <p:nvPr/>
        </p:nvSpPr>
        <p:spPr>
          <a:xfrm>
            <a:off x="1026577" y="4418513"/>
            <a:ext cx="3395405" cy="432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Lorem ipsum dolor sit amet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consectetur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adipiscing elit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sed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do eiusmod tempor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incididunt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ut labore et dolore magna aliqua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volutpat</a:t>
            </a:r>
            <a:endParaRPr lang="en-IN" sz="825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CFA99A3-F8CA-2A1A-AB28-543FDB620CE1}"/>
              </a:ext>
            </a:extLst>
          </p:cNvPr>
          <p:cNvSpPr/>
          <p:nvPr/>
        </p:nvSpPr>
        <p:spPr>
          <a:xfrm>
            <a:off x="4629151" y="3669738"/>
            <a:ext cx="1757363" cy="1309490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207BCD8-FC27-73B5-AC35-4BA78CCFAF61}"/>
              </a:ext>
            </a:extLst>
          </p:cNvPr>
          <p:cNvGrpSpPr/>
          <p:nvPr/>
        </p:nvGrpSpPr>
        <p:grpSpPr>
          <a:xfrm>
            <a:off x="4704161" y="3883365"/>
            <a:ext cx="1678531" cy="916577"/>
            <a:chOff x="6272214" y="3981661"/>
            <a:chExt cx="2238041" cy="1222102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BC4C104-FDD1-8A94-5216-CB0E445CC441}"/>
                </a:ext>
              </a:extLst>
            </p:cNvPr>
            <p:cNvSpPr txBox="1"/>
            <p:nvPr/>
          </p:nvSpPr>
          <p:spPr>
            <a:xfrm>
              <a:off x="6272214" y="3981661"/>
              <a:ext cx="2238041" cy="5768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28588" indent="-128588">
                <a:lnSpc>
                  <a:spcPts val="1350"/>
                </a:lnSpc>
                <a:buFont typeface="Arial" panose="020B0604020202020204" pitchFamily="34" charset="0"/>
                <a:buChar char="•"/>
              </a:pPr>
              <a:r>
                <a: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Lorem ipsum dolor sit amet </a:t>
              </a:r>
              <a:r>
                <a:rPr lang="en-IN" sz="825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consectetur</a:t>
              </a:r>
              <a:r>
                <a: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 adipiscing elit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30EDCA0-5A3A-0F92-DC3C-748AEF818906}"/>
                </a:ext>
              </a:extLst>
            </p:cNvPr>
            <p:cNvSpPr txBox="1"/>
            <p:nvPr/>
          </p:nvSpPr>
          <p:spPr>
            <a:xfrm>
              <a:off x="6272214" y="4626938"/>
              <a:ext cx="2238041" cy="5768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28588" indent="-128588">
                <a:lnSpc>
                  <a:spcPts val="1350"/>
                </a:lnSpc>
                <a:buFont typeface="Arial" panose="020B0604020202020204" pitchFamily="34" charset="0"/>
                <a:buChar char="•"/>
              </a:pPr>
              <a:r>
                <a: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Lorem ipsum dolor sit amet </a:t>
              </a:r>
              <a:r>
                <a:rPr lang="en-IN" sz="825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consectetur</a:t>
              </a:r>
              <a:r>
                <a: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 adipiscing elit</a:t>
              </a:r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889620EA-488F-7BA7-8703-012E031B3184}"/>
              </a:ext>
            </a:extLst>
          </p:cNvPr>
          <p:cNvSpPr/>
          <p:nvPr/>
        </p:nvSpPr>
        <p:spPr>
          <a:xfrm>
            <a:off x="6761560" y="3669738"/>
            <a:ext cx="1757363" cy="1309490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E199AD4-DCF0-D22C-8FD5-634ED97C6DBB}"/>
              </a:ext>
            </a:extLst>
          </p:cNvPr>
          <p:cNvGrpSpPr/>
          <p:nvPr/>
        </p:nvGrpSpPr>
        <p:grpSpPr>
          <a:xfrm>
            <a:off x="6836570" y="3883365"/>
            <a:ext cx="1691794" cy="916577"/>
            <a:chOff x="6272215" y="3981661"/>
            <a:chExt cx="2255725" cy="1222102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5C3646E-E2A3-65D0-A7D5-8BC50D1DF02D}"/>
                </a:ext>
              </a:extLst>
            </p:cNvPr>
            <p:cNvSpPr txBox="1"/>
            <p:nvPr/>
          </p:nvSpPr>
          <p:spPr>
            <a:xfrm>
              <a:off x="6272215" y="3981661"/>
              <a:ext cx="2255725" cy="5768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28588" indent="-128588">
                <a:lnSpc>
                  <a:spcPts val="1350"/>
                </a:lnSpc>
                <a:buFont typeface="Arial" panose="020B0604020202020204" pitchFamily="34" charset="0"/>
                <a:buChar char="•"/>
              </a:pPr>
              <a:r>
                <a: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Lorem ipsum dolor sit amet </a:t>
              </a:r>
              <a:r>
                <a:rPr lang="en-IN" sz="825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consectetur</a:t>
              </a:r>
              <a:r>
                <a: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 adipiscing elit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DB9D1DF-F307-D058-CF0A-2E08CABD193F}"/>
                </a:ext>
              </a:extLst>
            </p:cNvPr>
            <p:cNvSpPr txBox="1"/>
            <p:nvPr/>
          </p:nvSpPr>
          <p:spPr>
            <a:xfrm>
              <a:off x="6272215" y="4626938"/>
              <a:ext cx="2255725" cy="5768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28588" indent="-128588">
                <a:lnSpc>
                  <a:spcPts val="1350"/>
                </a:lnSpc>
                <a:buFont typeface="Arial" panose="020B0604020202020204" pitchFamily="34" charset="0"/>
                <a:buChar char="•"/>
              </a:pPr>
              <a:r>
                <a: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Lorem ipsum dolor sit amet </a:t>
              </a:r>
              <a:r>
                <a:rPr lang="en-IN" sz="825" dirty="0" err="1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consectetur</a:t>
              </a:r>
              <a:r>
                <a:rPr lang="en-IN" sz="825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 adipiscing elit</a:t>
              </a:r>
            </a:p>
          </p:txBody>
        </p:sp>
      </p:grpSp>
      <p:pic>
        <p:nvPicPr>
          <p:cNvPr id="10" name="Picture Placeholder 9" descr="A hand holding several shopping bags&#10;&#10;Description automatically generated">
            <a:extLst>
              <a:ext uri="{FF2B5EF4-FFF2-40B4-BE49-F238E27FC236}">
                <a16:creationId xmlns:a16="http://schemas.microsoft.com/office/drawing/2014/main" id="{3EEBBC0B-8E4E-702B-B00B-313E57043B2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846" b="19846"/>
          <a:stretch/>
        </p:blipFill>
        <p:spPr>
          <a:xfrm>
            <a:off x="4629151" y="1982549"/>
            <a:ext cx="1757363" cy="1589765"/>
          </a:xfrm>
        </p:spPr>
      </p:pic>
      <p:pic>
        <p:nvPicPr>
          <p:cNvPr id="12" name="Picture Placeholder 11" descr="A shopping cart full of makeup products&#10;&#10;Description automatically generated">
            <a:extLst>
              <a:ext uri="{FF2B5EF4-FFF2-40B4-BE49-F238E27FC236}">
                <a16:creationId xmlns:a16="http://schemas.microsoft.com/office/drawing/2014/main" id="{36E5678B-1477-7C69-D5C5-D73E96C8DA6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91" r="5091"/>
          <a:stretch/>
        </p:blipFill>
        <p:spPr>
          <a:xfrm>
            <a:off x="6761560" y="1982550"/>
            <a:ext cx="1757363" cy="1589765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AA9F76D8-EC48-4486-0D2C-9F19D0808B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2215" y="1997434"/>
            <a:ext cx="2435979" cy="674031"/>
          </a:xfrm>
        </p:spPr>
        <p:txBody>
          <a:bodyPr/>
          <a:lstStyle/>
          <a:p>
            <a:r>
              <a:rPr lang="en-US" dirty="0"/>
              <a:t>Product/</a:t>
            </a:r>
            <a:br>
              <a:rPr lang="en-US" dirty="0"/>
            </a:b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Service Demo</a:t>
            </a:r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77DDC47-DC27-017F-6944-E1283630111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25722" y="4229960"/>
            <a:ext cx="1203128" cy="255455"/>
          </a:xfrm>
        </p:spPr>
        <p:txBody>
          <a:bodyPr/>
          <a:lstStyle/>
          <a:p>
            <a:r>
              <a:rPr lang="en-IN" dirty="0"/>
              <a:t>Add Your Text Here</a:t>
            </a:r>
          </a:p>
        </p:txBody>
      </p:sp>
    </p:spTree>
    <p:extLst>
      <p:ext uri="{BB962C8B-B14F-4D97-AF65-F5344CB8AC3E}">
        <p14:creationId xmlns:p14="http://schemas.microsoft.com/office/powerpoint/2010/main" val="25387105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Oval 56">
            <a:extLst>
              <a:ext uri="{FF2B5EF4-FFF2-40B4-BE49-F238E27FC236}">
                <a16:creationId xmlns:a16="http://schemas.microsoft.com/office/drawing/2014/main" id="{6DA060D7-DF82-0DC8-0C24-7FF5674D90D7}"/>
              </a:ext>
            </a:extLst>
          </p:cNvPr>
          <p:cNvSpPr/>
          <p:nvPr/>
        </p:nvSpPr>
        <p:spPr>
          <a:xfrm>
            <a:off x="4895598" y="490410"/>
            <a:ext cx="5877181" cy="5877181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0C90AD5-DD41-0A7B-FF93-52A959C64DD0}"/>
              </a:ext>
            </a:extLst>
          </p:cNvPr>
          <p:cNvSpPr txBox="1"/>
          <p:nvPr/>
        </p:nvSpPr>
        <p:spPr>
          <a:xfrm>
            <a:off x="1951693" y="2631261"/>
            <a:ext cx="2840420" cy="432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Lorem ipsum dolor sit amet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consectetur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adipiscing elit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sed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do eiusmod tempor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incididunt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ut labore et dolore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6F40D7A-9861-C7E5-E764-8E6526F44EBA}"/>
              </a:ext>
            </a:extLst>
          </p:cNvPr>
          <p:cNvSpPr txBox="1"/>
          <p:nvPr/>
        </p:nvSpPr>
        <p:spPr>
          <a:xfrm>
            <a:off x="1157288" y="3197918"/>
            <a:ext cx="1197632" cy="255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lang="en-IN" sz="9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Your Name Here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979660A-CB9F-B94E-55C1-3092AC5A0F91}"/>
              </a:ext>
            </a:extLst>
          </p:cNvPr>
          <p:cNvSpPr/>
          <p:nvPr/>
        </p:nvSpPr>
        <p:spPr>
          <a:xfrm>
            <a:off x="1157288" y="2521414"/>
            <a:ext cx="607322" cy="6179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0E95530-833D-0153-590D-DFCF449B7535}"/>
              </a:ext>
            </a:extLst>
          </p:cNvPr>
          <p:cNvSpPr txBox="1"/>
          <p:nvPr/>
        </p:nvSpPr>
        <p:spPr>
          <a:xfrm>
            <a:off x="1157288" y="3363922"/>
            <a:ext cx="1197632" cy="25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lang="en-IN" sz="75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(Designation)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1C83DBD-AB74-2268-718A-D34D02270431}"/>
              </a:ext>
            </a:extLst>
          </p:cNvPr>
          <p:cNvSpPr/>
          <p:nvPr/>
        </p:nvSpPr>
        <p:spPr>
          <a:xfrm>
            <a:off x="1007269" y="2401681"/>
            <a:ext cx="3707606" cy="1309490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3583684-E750-8F60-9E44-B8438AFDE184}"/>
              </a:ext>
            </a:extLst>
          </p:cNvPr>
          <p:cNvSpPr txBox="1"/>
          <p:nvPr/>
        </p:nvSpPr>
        <p:spPr>
          <a:xfrm>
            <a:off x="5914093" y="2631261"/>
            <a:ext cx="2840420" cy="432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Lorem ipsum dolor sit amet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consectetur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adipiscing elit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sed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do eiusmod tempor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incididunt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ut labore et dolore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665145A-85AE-1869-EA5B-F8B3A596CEA4}"/>
              </a:ext>
            </a:extLst>
          </p:cNvPr>
          <p:cNvSpPr txBox="1"/>
          <p:nvPr/>
        </p:nvSpPr>
        <p:spPr>
          <a:xfrm>
            <a:off x="5119688" y="3197918"/>
            <a:ext cx="1197632" cy="255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lang="en-IN" sz="9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Your Name Here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369FA76-1268-E895-7B77-21872A23ADD5}"/>
              </a:ext>
            </a:extLst>
          </p:cNvPr>
          <p:cNvSpPr/>
          <p:nvPr/>
        </p:nvSpPr>
        <p:spPr>
          <a:xfrm>
            <a:off x="5119688" y="2521414"/>
            <a:ext cx="607322" cy="6179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3449361-6619-FFE9-1A38-ED20E7398144}"/>
              </a:ext>
            </a:extLst>
          </p:cNvPr>
          <p:cNvSpPr txBox="1"/>
          <p:nvPr/>
        </p:nvSpPr>
        <p:spPr>
          <a:xfrm>
            <a:off x="5119688" y="3363922"/>
            <a:ext cx="1197632" cy="25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lang="en-IN" sz="75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(Designation)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2A6B90E-7332-CA09-7DBF-AF41118B7878}"/>
              </a:ext>
            </a:extLst>
          </p:cNvPr>
          <p:cNvSpPr/>
          <p:nvPr/>
        </p:nvSpPr>
        <p:spPr>
          <a:xfrm>
            <a:off x="4969669" y="2401681"/>
            <a:ext cx="3707606" cy="1309490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10E82B1-C0CC-773E-A767-C8BA41E0AC59}"/>
              </a:ext>
            </a:extLst>
          </p:cNvPr>
          <p:cNvSpPr txBox="1"/>
          <p:nvPr/>
        </p:nvSpPr>
        <p:spPr>
          <a:xfrm>
            <a:off x="1951693" y="4167472"/>
            <a:ext cx="2840420" cy="432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Lorem ipsum dolor sit amet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consectetur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adipiscing elit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sed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do eiusmod tempor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incididunt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ut labore et dolore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010DE55-86FE-0210-D158-1A8A4AF244A0}"/>
              </a:ext>
            </a:extLst>
          </p:cNvPr>
          <p:cNvSpPr txBox="1"/>
          <p:nvPr/>
        </p:nvSpPr>
        <p:spPr>
          <a:xfrm>
            <a:off x="1157289" y="4734129"/>
            <a:ext cx="1197632" cy="255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lang="en-IN" sz="9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Your Name Here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784FE746-4391-573D-1AC1-ABED158F6B7A}"/>
              </a:ext>
            </a:extLst>
          </p:cNvPr>
          <p:cNvSpPr/>
          <p:nvPr/>
        </p:nvSpPr>
        <p:spPr>
          <a:xfrm>
            <a:off x="1157289" y="4057625"/>
            <a:ext cx="607322" cy="6179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9A7D2E0-6640-646B-F6B9-AB14C136DB13}"/>
              </a:ext>
            </a:extLst>
          </p:cNvPr>
          <p:cNvSpPr txBox="1"/>
          <p:nvPr/>
        </p:nvSpPr>
        <p:spPr>
          <a:xfrm>
            <a:off x="1157289" y="4900133"/>
            <a:ext cx="1197632" cy="25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lang="en-IN" sz="75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(Designation)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7776CF73-26A4-313E-23C0-D63F534967C9}"/>
              </a:ext>
            </a:extLst>
          </p:cNvPr>
          <p:cNvSpPr/>
          <p:nvPr/>
        </p:nvSpPr>
        <p:spPr>
          <a:xfrm>
            <a:off x="1007269" y="3937891"/>
            <a:ext cx="3707606" cy="1309490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2353280-75F3-148B-E468-0798BA1FB6A0}"/>
              </a:ext>
            </a:extLst>
          </p:cNvPr>
          <p:cNvSpPr txBox="1"/>
          <p:nvPr/>
        </p:nvSpPr>
        <p:spPr>
          <a:xfrm>
            <a:off x="5914093" y="4167472"/>
            <a:ext cx="2840420" cy="432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Lorem ipsum dolor sit amet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consectetur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adipiscing elit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sed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do eiusmod tempor </a:t>
            </a:r>
            <a:r>
              <a:rPr lang="en-IN" sz="825" dirty="0" err="1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incididunt</a:t>
            </a:r>
            <a:r>
              <a:rPr lang="en-IN" sz="825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 ut labore et dolore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4489D80C-4A9D-2E53-8648-D8B1BA515F04}"/>
              </a:ext>
            </a:extLst>
          </p:cNvPr>
          <p:cNvSpPr txBox="1"/>
          <p:nvPr/>
        </p:nvSpPr>
        <p:spPr>
          <a:xfrm>
            <a:off x="5119689" y="4734129"/>
            <a:ext cx="1197632" cy="255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lang="en-IN" sz="9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Your Name Here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AC87ABDC-5354-DECF-F755-E682EEA1900F}"/>
              </a:ext>
            </a:extLst>
          </p:cNvPr>
          <p:cNvSpPr/>
          <p:nvPr/>
        </p:nvSpPr>
        <p:spPr>
          <a:xfrm>
            <a:off x="5119689" y="4057625"/>
            <a:ext cx="607322" cy="6179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D10B94A-EF0B-5EC0-84C2-34F0AACEA9E1}"/>
              </a:ext>
            </a:extLst>
          </p:cNvPr>
          <p:cNvSpPr txBox="1"/>
          <p:nvPr/>
        </p:nvSpPr>
        <p:spPr>
          <a:xfrm>
            <a:off x="5119689" y="4900133"/>
            <a:ext cx="1197632" cy="25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50"/>
              </a:lnSpc>
            </a:pPr>
            <a:r>
              <a:rPr lang="en-IN" sz="75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(Designation)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10217BCF-F947-4DF3-E660-24DE5E09E6D4}"/>
              </a:ext>
            </a:extLst>
          </p:cNvPr>
          <p:cNvSpPr/>
          <p:nvPr/>
        </p:nvSpPr>
        <p:spPr>
          <a:xfrm>
            <a:off x="4969669" y="3937891"/>
            <a:ext cx="3707606" cy="1309490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46B3076E-F0E9-3AF2-914F-20FE1282C111}"/>
              </a:ext>
            </a:extLst>
          </p:cNvPr>
          <p:cNvGrpSpPr/>
          <p:nvPr/>
        </p:nvGrpSpPr>
        <p:grpSpPr>
          <a:xfrm>
            <a:off x="3231448" y="3262905"/>
            <a:ext cx="773426" cy="97540"/>
            <a:chOff x="4308597" y="3212177"/>
            <a:chExt cx="1031235" cy="130053"/>
          </a:xfrm>
        </p:grpSpPr>
        <p:sp>
          <p:nvSpPr>
            <p:cNvPr id="3" name="Star: 5 Points 2">
              <a:extLst>
                <a:ext uri="{FF2B5EF4-FFF2-40B4-BE49-F238E27FC236}">
                  <a16:creationId xmlns:a16="http://schemas.microsoft.com/office/drawing/2014/main" id="{E1E6AEA2-52FD-7262-6C68-8215940BBE77}"/>
                </a:ext>
              </a:extLst>
            </p:cNvPr>
            <p:cNvSpPr/>
            <p:nvPr/>
          </p:nvSpPr>
          <p:spPr>
            <a:xfrm>
              <a:off x="4308597" y="3212177"/>
              <a:ext cx="130053" cy="130053"/>
            </a:xfrm>
            <a:prstGeom prst="star5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6" name="Star: 5 Points 5">
              <a:extLst>
                <a:ext uri="{FF2B5EF4-FFF2-40B4-BE49-F238E27FC236}">
                  <a16:creationId xmlns:a16="http://schemas.microsoft.com/office/drawing/2014/main" id="{679CEDCE-845D-19A5-2501-36B6C1A8B4DF}"/>
                </a:ext>
              </a:extLst>
            </p:cNvPr>
            <p:cNvSpPr/>
            <p:nvPr/>
          </p:nvSpPr>
          <p:spPr>
            <a:xfrm>
              <a:off x="4533892" y="3212177"/>
              <a:ext cx="130053" cy="130053"/>
            </a:xfrm>
            <a:prstGeom prst="star5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9" name="Star: 5 Points 8">
              <a:extLst>
                <a:ext uri="{FF2B5EF4-FFF2-40B4-BE49-F238E27FC236}">
                  <a16:creationId xmlns:a16="http://schemas.microsoft.com/office/drawing/2014/main" id="{6F129EBC-7CDF-4500-D03E-4D2220AB4D9F}"/>
                </a:ext>
              </a:extLst>
            </p:cNvPr>
            <p:cNvSpPr/>
            <p:nvPr/>
          </p:nvSpPr>
          <p:spPr>
            <a:xfrm>
              <a:off x="4759187" y="3212177"/>
              <a:ext cx="130053" cy="130053"/>
            </a:xfrm>
            <a:prstGeom prst="star5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10" name="Star: 5 Points 9">
              <a:extLst>
                <a:ext uri="{FF2B5EF4-FFF2-40B4-BE49-F238E27FC236}">
                  <a16:creationId xmlns:a16="http://schemas.microsoft.com/office/drawing/2014/main" id="{754D7A34-5189-5343-809F-0D881A4DCA96}"/>
                </a:ext>
              </a:extLst>
            </p:cNvPr>
            <p:cNvSpPr/>
            <p:nvPr/>
          </p:nvSpPr>
          <p:spPr>
            <a:xfrm>
              <a:off x="4984482" y="3212177"/>
              <a:ext cx="130053" cy="130053"/>
            </a:xfrm>
            <a:prstGeom prst="star5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11" name="Star: 5 Points 10">
              <a:extLst>
                <a:ext uri="{FF2B5EF4-FFF2-40B4-BE49-F238E27FC236}">
                  <a16:creationId xmlns:a16="http://schemas.microsoft.com/office/drawing/2014/main" id="{211C5062-5A17-3535-15F2-1BDA14AE5F4C}"/>
                </a:ext>
              </a:extLst>
            </p:cNvPr>
            <p:cNvSpPr/>
            <p:nvPr/>
          </p:nvSpPr>
          <p:spPr>
            <a:xfrm>
              <a:off x="5209779" y="3212177"/>
              <a:ext cx="130053" cy="130053"/>
            </a:xfrm>
            <a:prstGeom prst="star5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</p:grpSp>
      <p:sp>
        <p:nvSpPr>
          <p:cNvPr id="12" name="Star: 5 Points 11">
            <a:extLst>
              <a:ext uri="{FF2B5EF4-FFF2-40B4-BE49-F238E27FC236}">
                <a16:creationId xmlns:a16="http://schemas.microsoft.com/office/drawing/2014/main" id="{6441134A-1BAC-EB89-88EB-C1F5F8FD102E}"/>
              </a:ext>
            </a:extLst>
          </p:cNvPr>
          <p:cNvSpPr/>
          <p:nvPr/>
        </p:nvSpPr>
        <p:spPr>
          <a:xfrm>
            <a:off x="3280218" y="4799116"/>
            <a:ext cx="97540" cy="97540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3" name="Star: 5 Points 12">
            <a:extLst>
              <a:ext uri="{FF2B5EF4-FFF2-40B4-BE49-F238E27FC236}">
                <a16:creationId xmlns:a16="http://schemas.microsoft.com/office/drawing/2014/main" id="{93BB4FF6-3796-8FEB-089F-DD959E49E8FF}"/>
              </a:ext>
            </a:extLst>
          </p:cNvPr>
          <p:cNvSpPr/>
          <p:nvPr/>
        </p:nvSpPr>
        <p:spPr>
          <a:xfrm>
            <a:off x="3449189" y="4799116"/>
            <a:ext cx="97540" cy="97540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4" name="Star: 5 Points 13">
            <a:extLst>
              <a:ext uri="{FF2B5EF4-FFF2-40B4-BE49-F238E27FC236}">
                <a16:creationId xmlns:a16="http://schemas.microsoft.com/office/drawing/2014/main" id="{019C76B9-D929-D06B-FF13-290CDD68C345}"/>
              </a:ext>
            </a:extLst>
          </p:cNvPr>
          <p:cNvSpPr/>
          <p:nvPr/>
        </p:nvSpPr>
        <p:spPr>
          <a:xfrm>
            <a:off x="3618160" y="4799116"/>
            <a:ext cx="97540" cy="97540"/>
          </a:xfrm>
          <a:prstGeom prst="star5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5" name="Star: 5 Points 14">
            <a:extLst>
              <a:ext uri="{FF2B5EF4-FFF2-40B4-BE49-F238E27FC236}">
                <a16:creationId xmlns:a16="http://schemas.microsoft.com/office/drawing/2014/main" id="{8144FC65-3FB7-D914-EEEE-4CE28BA7185D}"/>
              </a:ext>
            </a:extLst>
          </p:cNvPr>
          <p:cNvSpPr/>
          <p:nvPr/>
        </p:nvSpPr>
        <p:spPr>
          <a:xfrm>
            <a:off x="3787131" y="4799116"/>
            <a:ext cx="97540" cy="97540"/>
          </a:xfrm>
          <a:prstGeom prst="star5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sp>
        <p:nvSpPr>
          <p:cNvPr id="16" name="Star: 5 Points 15">
            <a:extLst>
              <a:ext uri="{FF2B5EF4-FFF2-40B4-BE49-F238E27FC236}">
                <a16:creationId xmlns:a16="http://schemas.microsoft.com/office/drawing/2014/main" id="{5363A1CD-8417-E6AC-4E97-17928F28C87E}"/>
              </a:ext>
            </a:extLst>
          </p:cNvPr>
          <p:cNvSpPr/>
          <p:nvPr/>
        </p:nvSpPr>
        <p:spPr>
          <a:xfrm>
            <a:off x="3956104" y="4799116"/>
            <a:ext cx="97540" cy="97540"/>
          </a:xfrm>
          <a:prstGeom prst="star5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350"/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707A42D7-7FEF-4E76-672F-2CD7D3FBC622}"/>
              </a:ext>
            </a:extLst>
          </p:cNvPr>
          <p:cNvGrpSpPr/>
          <p:nvPr/>
        </p:nvGrpSpPr>
        <p:grpSpPr>
          <a:xfrm>
            <a:off x="7310826" y="4799116"/>
            <a:ext cx="773426" cy="97540"/>
            <a:chOff x="9747767" y="5216620"/>
            <a:chExt cx="1031235" cy="130053"/>
          </a:xfrm>
        </p:grpSpPr>
        <p:sp>
          <p:nvSpPr>
            <p:cNvPr id="17" name="Star: 5 Points 16">
              <a:extLst>
                <a:ext uri="{FF2B5EF4-FFF2-40B4-BE49-F238E27FC236}">
                  <a16:creationId xmlns:a16="http://schemas.microsoft.com/office/drawing/2014/main" id="{45416D16-998E-9449-47BE-D6E1BC5287BF}"/>
                </a:ext>
              </a:extLst>
            </p:cNvPr>
            <p:cNvSpPr/>
            <p:nvPr/>
          </p:nvSpPr>
          <p:spPr>
            <a:xfrm>
              <a:off x="9747767" y="5216620"/>
              <a:ext cx="130053" cy="130053"/>
            </a:xfrm>
            <a:prstGeom prst="star5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18" name="Star: 5 Points 17">
              <a:extLst>
                <a:ext uri="{FF2B5EF4-FFF2-40B4-BE49-F238E27FC236}">
                  <a16:creationId xmlns:a16="http://schemas.microsoft.com/office/drawing/2014/main" id="{C22AF3E1-185B-93F9-29A1-C2D28AEEBB2D}"/>
                </a:ext>
              </a:extLst>
            </p:cNvPr>
            <p:cNvSpPr/>
            <p:nvPr/>
          </p:nvSpPr>
          <p:spPr>
            <a:xfrm>
              <a:off x="9973062" y="5216620"/>
              <a:ext cx="130053" cy="130053"/>
            </a:xfrm>
            <a:prstGeom prst="star5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19" name="Star: 5 Points 18">
              <a:extLst>
                <a:ext uri="{FF2B5EF4-FFF2-40B4-BE49-F238E27FC236}">
                  <a16:creationId xmlns:a16="http://schemas.microsoft.com/office/drawing/2014/main" id="{01693561-6E0E-DBAA-D8A7-28DC10DFB2B3}"/>
                </a:ext>
              </a:extLst>
            </p:cNvPr>
            <p:cNvSpPr/>
            <p:nvPr/>
          </p:nvSpPr>
          <p:spPr>
            <a:xfrm>
              <a:off x="10198357" y="5216620"/>
              <a:ext cx="130053" cy="130053"/>
            </a:xfrm>
            <a:prstGeom prst="star5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20" name="Star: 5 Points 19">
              <a:extLst>
                <a:ext uri="{FF2B5EF4-FFF2-40B4-BE49-F238E27FC236}">
                  <a16:creationId xmlns:a16="http://schemas.microsoft.com/office/drawing/2014/main" id="{195684B6-7CC8-2D1A-69BD-1C8752A33D98}"/>
                </a:ext>
              </a:extLst>
            </p:cNvPr>
            <p:cNvSpPr/>
            <p:nvPr/>
          </p:nvSpPr>
          <p:spPr>
            <a:xfrm>
              <a:off x="10423652" y="5216620"/>
              <a:ext cx="130053" cy="130053"/>
            </a:xfrm>
            <a:prstGeom prst="star5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21" name="Star: 5 Points 20">
              <a:extLst>
                <a:ext uri="{FF2B5EF4-FFF2-40B4-BE49-F238E27FC236}">
                  <a16:creationId xmlns:a16="http://schemas.microsoft.com/office/drawing/2014/main" id="{5D63AE3E-2880-8264-AA0C-AF19F6C5F635}"/>
                </a:ext>
              </a:extLst>
            </p:cNvPr>
            <p:cNvSpPr/>
            <p:nvPr/>
          </p:nvSpPr>
          <p:spPr>
            <a:xfrm>
              <a:off x="10648949" y="5216620"/>
              <a:ext cx="130053" cy="130053"/>
            </a:xfrm>
            <a:prstGeom prst="star5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825CF078-2DE1-E23F-5442-019B529D4C24}"/>
              </a:ext>
            </a:extLst>
          </p:cNvPr>
          <p:cNvGrpSpPr/>
          <p:nvPr/>
        </p:nvGrpSpPr>
        <p:grpSpPr>
          <a:xfrm>
            <a:off x="7310826" y="3262905"/>
            <a:ext cx="773426" cy="97540"/>
            <a:chOff x="9747767" y="3283877"/>
            <a:chExt cx="1031235" cy="130053"/>
          </a:xfrm>
        </p:grpSpPr>
        <p:sp>
          <p:nvSpPr>
            <p:cNvPr id="22" name="Star: 5 Points 21">
              <a:extLst>
                <a:ext uri="{FF2B5EF4-FFF2-40B4-BE49-F238E27FC236}">
                  <a16:creationId xmlns:a16="http://schemas.microsoft.com/office/drawing/2014/main" id="{49E867B2-9227-C5A5-228D-DE0C607B0BAE}"/>
                </a:ext>
              </a:extLst>
            </p:cNvPr>
            <p:cNvSpPr/>
            <p:nvPr/>
          </p:nvSpPr>
          <p:spPr>
            <a:xfrm>
              <a:off x="9747767" y="3283877"/>
              <a:ext cx="130053" cy="130053"/>
            </a:xfrm>
            <a:prstGeom prst="star5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23" name="Star: 5 Points 22">
              <a:extLst>
                <a:ext uri="{FF2B5EF4-FFF2-40B4-BE49-F238E27FC236}">
                  <a16:creationId xmlns:a16="http://schemas.microsoft.com/office/drawing/2014/main" id="{722C4F99-08B1-A69D-63A6-C55531D9FAAB}"/>
                </a:ext>
              </a:extLst>
            </p:cNvPr>
            <p:cNvSpPr/>
            <p:nvPr/>
          </p:nvSpPr>
          <p:spPr>
            <a:xfrm>
              <a:off x="9973062" y="3283877"/>
              <a:ext cx="130053" cy="130053"/>
            </a:xfrm>
            <a:prstGeom prst="star5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24" name="Star: 5 Points 23">
              <a:extLst>
                <a:ext uri="{FF2B5EF4-FFF2-40B4-BE49-F238E27FC236}">
                  <a16:creationId xmlns:a16="http://schemas.microsoft.com/office/drawing/2014/main" id="{A5BD529A-9207-FD89-1530-FC96E7C32175}"/>
                </a:ext>
              </a:extLst>
            </p:cNvPr>
            <p:cNvSpPr/>
            <p:nvPr/>
          </p:nvSpPr>
          <p:spPr>
            <a:xfrm>
              <a:off x="10198357" y="3283877"/>
              <a:ext cx="130053" cy="130053"/>
            </a:xfrm>
            <a:prstGeom prst="star5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25" name="Star: 5 Points 24">
              <a:extLst>
                <a:ext uri="{FF2B5EF4-FFF2-40B4-BE49-F238E27FC236}">
                  <a16:creationId xmlns:a16="http://schemas.microsoft.com/office/drawing/2014/main" id="{8AFCF93A-143D-6EE8-05EA-FB54B0C3A533}"/>
                </a:ext>
              </a:extLst>
            </p:cNvPr>
            <p:cNvSpPr/>
            <p:nvPr/>
          </p:nvSpPr>
          <p:spPr>
            <a:xfrm>
              <a:off x="10423652" y="3283877"/>
              <a:ext cx="130053" cy="130053"/>
            </a:xfrm>
            <a:prstGeom prst="star5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  <p:sp>
          <p:nvSpPr>
            <p:cNvPr id="26" name="Star: 5 Points 25">
              <a:extLst>
                <a:ext uri="{FF2B5EF4-FFF2-40B4-BE49-F238E27FC236}">
                  <a16:creationId xmlns:a16="http://schemas.microsoft.com/office/drawing/2014/main" id="{8236B747-CAD2-6D7F-9359-4D22027FC9FA}"/>
                </a:ext>
              </a:extLst>
            </p:cNvPr>
            <p:cNvSpPr/>
            <p:nvPr/>
          </p:nvSpPr>
          <p:spPr>
            <a:xfrm>
              <a:off x="10648949" y="3283877"/>
              <a:ext cx="130053" cy="130053"/>
            </a:xfrm>
            <a:prstGeom prst="star5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1350"/>
            </a:p>
          </p:txBody>
        </p:sp>
      </p:grpSp>
      <p:pic>
        <p:nvPicPr>
          <p:cNvPr id="71" name="Picture Placeholder 70" descr="A grey circle with a person in it&#10;&#10;Description automatically generated">
            <a:extLst>
              <a:ext uri="{FF2B5EF4-FFF2-40B4-BE49-F238E27FC236}">
                <a16:creationId xmlns:a16="http://schemas.microsoft.com/office/drawing/2014/main" id="{8D02A59A-5DBA-F147-A928-E4A6EEE0FA4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" r="517"/>
          <a:stretch/>
        </p:blipFill>
        <p:spPr>
          <a:xfrm>
            <a:off x="1157289" y="2519363"/>
            <a:ext cx="607322" cy="613978"/>
          </a:xfrm>
        </p:spPr>
      </p:pic>
      <p:pic>
        <p:nvPicPr>
          <p:cNvPr id="83" name="Picture Placeholder 82" descr="A grey circle with a person in it&#10;&#10;Description automatically generated">
            <a:extLst>
              <a:ext uri="{FF2B5EF4-FFF2-40B4-BE49-F238E27FC236}">
                <a16:creationId xmlns:a16="http://schemas.microsoft.com/office/drawing/2014/main" id="{CDAF8B7C-0B7F-3E30-6ED2-8E5F98ACFA6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" r="517"/>
          <a:stretch/>
        </p:blipFill>
        <p:spPr>
          <a:xfrm>
            <a:off x="1157290" y="4052848"/>
            <a:ext cx="607322" cy="614402"/>
          </a:xfrm>
        </p:spPr>
      </p:pic>
      <p:pic>
        <p:nvPicPr>
          <p:cNvPr id="75" name="Picture Placeholder 74" descr="A grey circle with a person in it&#10;&#10;Description automatically generated">
            <a:extLst>
              <a:ext uri="{FF2B5EF4-FFF2-40B4-BE49-F238E27FC236}">
                <a16:creationId xmlns:a16="http://schemas.microsoft.com/office/drawing/2014/main" id="{B73A0B76-BCAF-5472-CB7C-C42A7FD0E22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" r="130"/>
          <a:stretch/>
        </p:blipFill>
        <p:spPr>
          <a:xfrm>
            <a:off x="5119689" y="2524125"/>
            <a:ext cx="607322" cy="609214"/>
          </a:xfrm>
        </p:spPr>
      </p:pic>
      <p:pic>
        <p:nvPicPr>
          <p:cNvPr id="79" name="Picture Placeholder 78" descr="A grey circle with a person in it&#10;&#10;Description automatically generated">
            <a:extLst>
              <a:ext uri="{FF2B5EF4-FFF2-40B4-BE49-F238E27FC236}">
                <a16:creationId xmlns:a16="http://schemas.microsoft.com/office/drawing/2014/main" id="{0CEAD97E-AF40-57D5-28F4-CA30873A5C3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" b="653"/>
          <a:stretch/>
        </p:blipFill>
        <p:spPr>
          <a:xfrm>
            <a:off x="5119690" y="4057612"/>
            <a:ext cx="607322" cy="600113"/>
          </a:xfrm>
        </p:spPr>
      </p:pic>
      <p:sp>
        <p:nvSpPr>
          <p:cNvPr id="27" name="Title 26">
            <a:extLst>
              <a:ext uri="{FF2B5EF4-FFF2-40B4-BE49-F238E27FC236}">
                <a16:creationId xmlns:a16="http://schemas.microsoft.com/office/drawing/2014/main" id="{601E4A23-7AF0-D2E2-E38C-2C673C0BAF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3645" y="1533689"/>
            <a:ext cx="3648355" cy="383182"/>
          </a:xfrm>
        </p:spPr>
        <p:txBody>
          <a:bodyPr/>
          <a:lstStyle/>
          <a:p>
            <a:r>
              <a:rPr lang="en-US" dirty="0"/>
              <a:t>Customer 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Testimonials</a:t>
            </a:r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9068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77">
      <a:dk1>
        <a:sysClr val="windowText" lastClr="000000"/>
      </a:dk1>
      <a:lt1>
        <a:srgbClr val="FFFFFF"/>
      </a:lt1>
      <a:dk2>
        <a:srgbClr val="FDFDFD"/>
      </a:dk2>
      <a:lt2>
        <a:srgbClr val="6263CB"/>
      </a:lt2>
      <a:accent1>
        <a:srgbClr val="136FDF"/>
      </a:accent1>
      <a:accent2>
        <a:srgbClr val="F76311"/>
      </a:accent2>
      <a:accent3>
        <a:srgbClr val="2882EC"/>
      </a:accent3>
      <a:accent4>
        <a:srgbClr val="41B5E0"/>
      </a:accent4>
      <a:accent5>
        <a:srgbClr val="01BF7F"/>
      </a:accent5>
      <a:accent6>
        <a:srgbClr val="FC4954"/>
      </a:accent6>
      <a:hlink>
        <a:srgbClr val="3A86FF"/>
      </a:hlink>
      <a:folHlink>
        <a:srgbClr val="8338EC"/>
      </a:folHlink>
    </a:clrScheme>
    <a:fontScheme name="Custom 13">
      <a:majorFont>
        <a:latin typeface="Arial Black"/>
        <a:ea typeface=""/>
        <a:cs typeface=""/>
      </a:majorFont>
      <a:minorFont>
        <a:latin typeface="Robot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1112</TotalTime>
  <Words>1515</Words>
  <Application>Microsoft Office PowerPoint</Application>
  <PresentationFormat>On-screen Show (4:3)</PresentationFormat>
  <Paragraphs>212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Arial Black</vt:lpstr>
      <vt:lpstr>Roboto</vt:lpstr>
      <vt:lpstr>Office Theme</vt:lpstr>
      <vt:lpstr>sales deck </vt:lpstr>
      <vt:lpstr>Table of contents</vt:lpstr>
      <vt:lpstr>Introduction Slide</vt:lpstr>
      <vt:lpstr>Problem Statement</vt:lpstr>
      <vt:lpstr>Market Opportunity</vt:lpstr>
      <vt:lpstr>Solution Slide</vt:lpstr>
      <vt:lpstr>Unique Selling Proposition</vt:lpstr>
      <vt:lpstr>Product/ Service Demo</vt:lpstr>
      <vt:lpstr>Customer Testimonials</vt:lpstr>
      <vt:lpstr>Market Analysis</vt:lpstr>
      <vt:lpstr>Business Model Canvas</vt:lpstr>
      <vt:lpstr>Sales and Marketing Strategy</vt:lpstr>
      <vt:lpstr>Sales Milestones</vt:lpstr>
      <vt:lpstr>Financial Projections</vt:lpstr>
      <vt:lpstr>Team Introduction</vt:lpstr>
      <vt:lpstr>SWOT Analysis</vt:lpstr>
      <vt:lpstr>Risk and Challenges</vt:lpstr>
      <vt:lpstr>Marketing and Sales Collateral</vt:lpstr>
      <vt:lpstr>thank you!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Maneesh A M</dc:creator>
  <cp:lastModifiedBy>Shilpa Pradeep</cp:lastModifiedBy>
  <cp:revision>3</cp:revision>
  <dcterms:created xsi:type="dcterms:W3CDTF">2023-10-25T03:57:07Z</dcterms:created>
  <dcterms:modified xsi:type="dcterms:W3CDTF">2023-11-10T10:40:43Z</dcterms:modified>
</cp:coreProperties>
</file>