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3.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theme+xml" PartName="/ppt/theme/theme4.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2" r:id="rId4"/>
    <p:sldMasterId id="2147483683" r:id="rId5"/>
    <p:sldMasterId id="2147483684" r:id="rId6"/>
  </p:sldMasterIdLst>
  <p:notesMasterIdLst>
    <p:notesMasterId r:id="rId7"/>
  </p:notesMasterIdLst>
  <p:sldIdLst>
    <p:sldId id="256" r:id="rId8"/>
    <p:sldId id="257" r:id="rId9"/>
    <p:sldId id="258" r:id="rId10"/>
    <p:sldId id="259" r:id="rId11"/>
    <p:sldId id="260" r:id="rId12"/>
    <p:sldId id="261" r:id="rId13"/>
    <p:sldId id="262" r:id="rId14"/>
    <p:sldId id="263" r:id="rId15"/>
    <p:sldId id="264" r:id="rId16"/>
    <p:sldId id="265" r:id="rId17"/>
    <p:sldId id="266" r:id="rId18"/>
    <p:sldId id="267" r:id="rId19"/>
    <p:sldId id="268" r:id="rId20"/>
    <p:sldId id="269" r:id="rId21"/>
    <p:sldId id="270" r:id="rId22"/>
    <p:sldId id="271" r:id="rId23"/>
    <p:sldId id="272" r:id="rId24"/>
    <p:sldId id="273" r:id="rId25"/>
    <p:sldId id="274" r:id="rId26"/>
    <p:sldId id="275" r:id="rId27"/>
    <p:sldId id="276" r:id="rId28"/>
    <p:sldId id="277" r:id="rId29"/>
    <p:sldId id="278" r:id="rId30"/>
    <p:sldId id="279" r:id="rId31"/>
    <p:sldId id="280" r:id="rId32"/>
    <p:sldId id="281" r:id="rId33"/>
    <p:sldId id="282" r:id="rId34"/>
    <p:sldId id="283" r:id="rId35"/>
    <p:sldId id="284" r:id="rId36"/>
    <p:sldId id="285" r:id="rId37"/>
    <p:sldId id="286" r:id="rId38"/>
    <p:sldId id="287" r:id="rId39"/>
    <p:sldId id="288" r:id="rId40"/>
    <p:sldId id="289" r:id="rId41"/>
    <p:sldId id="290" r:id="rId42"/>
    <p:sldId id="291" r:id="rId43"/>
    <p:sldId id="292" r:id="rId44"/>
    <p:sldId id="293" r:id="rId45"/>
    <p:sldId id="294" r:id="rId46"/>
    <p:sldId id="295" r:id="rId47"/>
    <p:sldId id="296" r:id="rId48"/>
    <p:sldId id="297" r:id="rId49"/>
    <p:sldId id="298" r:id="rId50"/>
    <p:sldId id="299" r:id="rId51"/>
    <p:sldId id="300" r:id="rId52"/>
    <p:sldId id="301" r:id="rId53"/>
    <p:sldId id="302" r:id="rId54"/>
    <p:sldId id="303" r:id="rId55"/>
    <p:sldId id="304" r:id="rId56"/>
    <p:sldId id="305" r:id="rId57"/>
    <p:sldId id="306" r:id="rId58"/>
    <p:sldId id="307" r:id="rId59"/>
  </p:sldIdLst>
  <p:sldSz cy="5143500" cx="9144000"/>
  <p:notesSz cx="6858000" cy="9144000"/>
  <p:embeddedFontLst>
    <p:embeddedFont>
      <p:font typeface="Proxima Nova"/>
      <p:regular r:id="rId60"/>
      <p:bold r:id="rId61"/>
      <p:italic r:id="rId62"/>
      <p:boldItalic r:id="rId63"/>
    </p:embeddedFont>
    <p:embeddedFont>
      <p:font typeface="Roboto Medium"/>
      <p:regular r:id="rId64"/>
      <p:bold r:id="rId65"/>
      <p:italic r:id="rId66"/>
      <p:boldItalic r:id="rId67"/>
    </p:embeddedFont>
    <p:embeddedFont>
      <p:font typeface="Amatic SC"/>
      <p:regular r:id="rId68"/>
      <p:bold r:id="rId69"/>
    </p:embeddedFont>
    <p:embeddedFont>
      <p:font typeface="Bebas Neue"/>
      <p:regular r:id="rId70"/>
    </p:embeddedFont>
    <p:embeddedFont>
      <p:font typeface="Manrope"/>
      <p:regular r:id="rId71"/>
      <p:bold r:id="rId72"/>
    </p:embeddedFont>
    <p:embeddedFont>
      <p:font typeface="Fira Sans Medium"/>
      <p:regular r:id="rId73"/>
      <p:bold r:id="rId74"/>
      <p:italic r:id="rId75"/>
      <p:boldItalic r:id="rId76"/>
    </p:embeddedFont>
    <p:embeddedFont>
      <p:font typeface="Fira Sans"/>
      <p:regular r:id="rId77"/>
      <p:bold r:id="rId78"/>
      <p:italic r:id="rId79"/>
      <p:boldItalic r:id="rId80"/>
    </p:embeddedFont>
    <p:embeddedFont>
      <p:font typeface="Barlow"/>
      <p:regular r:id="rId81"/>
      <p:bold r:id="rId82"/>
      <p:italic r:id="rId83"/>
      <p:boldItalic r:id="rId84"/>
    </p:embeddedFont>
    <p:embeddedFont>
      <p:font typeface="Rajdhani"/>
      <p:regular r:id="rId85"/>
      <p:bold r:id="rId86"/>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798DBFCE-7737-428E-8390-44873B4C52A9}">
  <a:tblStyle styleId="{798DBFCE-7737-428E-8390-44873B4C52A9}"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3.xml"/><Relationship Id="rId84" Type="http://schemas.openxmlformats.org/officeDocument/2006/relationships/font" Target="fonts/Barlow-boldItalic.fntdata"/><Relationship Id="rId83" Type="http://schemas.openxmlformats.org/officeDocument/2006/relationships/font" Target="fonts/Barlow-italic.fntdata"/><Relationship Id="rId42" Type="http://schemas.openxmlformats.org/officeDocument/2006/relationships/slide" Target="slides/slide35.xml"/><Relationship Id="rId86" Type="http://schemas.openxmlformats.org/officeDocument/2006/relationships/font" Target="fonts/Rajdhani-bold.fntdata"/><Relationship Id="rId41" Type="http://schemas.openxmlformats.org/officeDocument/2006/relationships/slide" Target="slides/slide34.xml"/><Relationship Id="rId85" Type="http://schemas.openxmlformats.org/officeDocument/2006/relationships/font" Target="fonts/Rajdhani-regular.fntdata"/><Relationship Id="rId44" Type="http://schemas.openxmlformats.org/officeDocument/2006/relationships/slide" Target="slides/slide37.xml"/><Relationship Id="rId43" Type="http://schemas.openxmlformats.org/officeDocument/2006/relationships/slide" Target="slides/slide36.xml"/><Relationship Id="rId46" Type="http://schemas.openxmlformats.org/officeDocument/2006/relationships/slide" Target="slides/slide39.xml"/><Relationship Id="rId45" Type="http://schemas.openxmlformats.org/officeDocument/2006/relationships/slide" Target="slides/slide38.xml"/><Relationship Id="rId80" Type="http://schemas.openxmlformats.org/officeDocument/2006/relationships/font" Target="fonts/FiraSans-boldItalic.fntdata"/><Relationship Id="rId82" Type="http://schemas.openxmlformats.org/officeDocument/2006/relationships/font" Target="fonts/Barlow-bold.fntdata"/><Relationship Id="rId81" Type="http://schemas.openxmlformats.org/officeDocument/2006/relationships/font" Target="fonts/Barlow-regular.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2.xml"/><Relationship Id="rId48" Type="http://schemas.openxmlformats.org/officeDocument/2006/relationships/slide" Target="slides/slide41.xml"/><Relationship Id="rId47" Type="http://schemas.openxmlformats.org/officeDocument/2006/relationships/slide" Target="slides/slide40.xml"/><Relationship Id="rId49" Type="http://schemas.openxmlformats.org/officeDocument/2006/relationships/slide" Target="slides/slide42.xml"/><Relationship Id="rId5" Type="http://schemas.openxmlformats.org/officeDocument/2006/relationships/slideMaster" Target="slideMasters/slideMaster2.xml"/><Relationship Id="rId6" Type="http://schemas.openxmlformats.org/officeDocument/2006/relationships/slideMaster" Target="slideMasters/slideMaster3.xml"/><Relationship Id="rId7" Type="http://schemas.openxmlformats.org/officeDocument/2006/relationships/notesMaster" Target="notesMasters/notesMaster1.xml"/><Relationship Id="rId8" Type="http://schemas.openxmlformats.org/officeDocument/2006/relationships/slide" Target="slides/slide1.xml"/><Relationship Id="rId73" Type="http://schemas.openxmlformats.org/officeDocument/2006/relationships/font" Target="fonts/FiraSansMedium-regular.fntdata"/><Relationship Id="rId72" Type="http://schemas.openxmlformats.org/officeDocument/2006/relationships/font" Target="fonts/Manrope-bold.fntdata"/><Relationship Id="rId31" Type="http://schemas.openxmlformats.org/officeDocument/2006/relationships/slide" Target="slides/slide24.xml"/><Relationship Id="rId75" Type="http://schemas.openxmlformats.org/officeDocument/2006/relationships/font" Target="fonts/FiraSansMedium-italic.fntdata"/><Relationship Id="rId30" Type="http://schemas.openxmlformats.org/officeDocument/2006/relationships/slide" Target="slides/slide23.xml"/><Relationship Id="rId74" Type="http://schemas.openxmlformats.org/officeDocument/2006/relationships/font" Target="fonts/FiraSansMedium-bold.fntdata"/><Relationship Id="rId33" Type="http://schemas.openxmlformats.org/officeDocument/2006/relationships/slide" Target="slides/slide26.xml"/><Relationship Id="rId77" Type="http://schemas.openxmlformats.org/officeDocument/2006/relationships/font" Target="fonts/FiraSans-regular.fntdata"/><Relationship Id="rId32" Type="http://schemas.openxmlformats.org/officeDocument/2006/relationships/slide" Target="slides/slide25.xml"/><Relationship Id="rId76" Type="http://schemas.openxmlformats.org/officeDocument/2006/relationships/font" Target="fonts/FiraSansMedium-boldItalic.fntdata"/><Relationship Id="rId35" Type="http://schemas.openxmlformats.org/officeDocument/2006/relationships/slide" Target="slides/slide28.xml"/><Relationship Id="rId79" Type="http://schemas.openxmlformats.org/officeDocument/2006/relationships/font" Target="fonts/FiraSans-italic.fntdata"/><Relationship Id="rId34" Type="http://schemas.openxmlformats.org/officeDocument/2006/relationships/slide" Target="slides/slide27.xml"/><Relationship Id="rId78" Type="http://schemas.openxmlformats.org/officeDocument/2006/relationships/font" Target="fonts/FiraSans-bold.fntdata"/><Relationship Id="rId71" Type="http://schemas.openxmlformats.org/officeDocument/2006/relationships/font" Target="fonts/Manrope-regular.fntdata"/><Relationship Id="rId70" Type="http://schemas.openxmlformats.org/officeDocument/2006/relationships/font" Target="fonts/BebasNeue-regular.fntdata"/><Relationship Id="rId37" Type="http://schemas.openxmlformats.org/officeDocument/2006/relationships/slide" Target="slides/slide30.xml"/><Relationship Id="rId36" Type="http://schemas.openxmlformats.org/officeDocument/2006/relationships/slide" Target="slides/slide29.xml"/><Relationship Id="rId39" Type="http://schemas.openxmlformats.org/officeDocument/2006/relationships/slide" Target="slides/slide32.xml"/><Relationship Id="rId38" Type="http://schemas.openxmlformats.org/officeDocument/2006/relationships/slide" Target="slides/slide31.xml"/><Relationship Id="rId62" Type="http://schemas.openxmlformats.org/officeDocument/2006/relationships/font" Target="fonts/ProximaNova-italic.fntdata"/><Relationship Id="rId61" Type="http://schemas.openxmlformats.org/officeDocument/2006/relationships/font" Target="fonts/ProximaNova-bold.fntdata"/><Relationship Id="rId20" Type="http://schemas.openxmlformats.org/officeDocument/2006/relationships/slide" Target="slides/slide13.xml"/><Relationship Id="rId64" Type="http://schemas.openxmlformats.org/officeDocument/2006/relationships/font" Target="fonts/RobotoMedium-regular.fntdata"/><Relationship Id="rId63" Type="http://schemas.openxmlformats.org/officeDocument/2006/relationships/font" Target="fonts/ProximaNova-boldItalic.fntdata"/><Relationship Id="rId22" Type="http://schemas.openxmlformats.org/officeDocument/2006/relationships/slide" Target="slides/slide15.xml"/><Relationship Id="rId66" Type="http://schemas.openxmlformats.org/officeDocument/2006/relationships/font" Target="fonts/RobotoMedium-italic.fntdata"/><Relationship Id="rId21" Type="http://schemas.openxmlformats.org/officeDocument/2006/relationships/slide" Target="slides/slide14.xml"/><Relationship Id="rId65" Type="http://schemas.openxmlformats.org/officeDocument/2006/relationships/font" Target="fonts/RobotoMedium-bold.fntdata"/><Relationship Id="rId24" Type="http://schemas.openxmlformats.org/officeDocument/2006/relationships/slide" Target="slides/slide17.xml"/><Relationship Id="rId68" Type="http://schemas.openxmlformats.org/officeDocument/2006/relationships/font" Target="fonts/AmaticSC-regular.fntdata"/><Relationship Id="rId23" Type="http://schemas.openxmlformats.org/officeDocument/2006/relationships/slide" Target="slides/slide16.xml"/><Relationship Id="rId67" Type="http://schemas.openxmlformats.org/officeDocument/2006/relationships/font" Target="fonts/RobotoMedium-boldItalic.fntdata"/><Relationship Id="rId60" Type="http://schemas.openxmlformats.org/officeDocument/2006/relationships/font" Target="fonts/ProximaNova-regular.fntdata"/><Relationship Id="rId26" Type="http://schemas.openxmlformats.org/officeDocument/2006/relationships/slide" Target="slides/slide19.xml"/><Relationship Id="rId25" Type="http://schemas.openxmlformats.org/officeDocument/2006/relationships/slide" Target="slides/slide18.xml"/><Relationship Id="rId69" Type="http://schemas.openxmlformats.org/officeDocument/2006/relationships/font" Target="fonts/AmaticSC-bold.fntdata"/><Relationship Id="rId28" Type="http://schemas.openxmlformats.org/officeDocument/2006/relationships/slide" Target="slides/slide21.xml"/><Relationship Id="rId27" Type="http://schemas.openxmlformats.org/officeDocument/2006/relationships/slide" Target="slides/slide20.xml"/><Relationship Id="rId29" Type="http://schemas.openxmlformats.org/officeDocument/2006/relationships/slide" Target="slides/slide22.xml"/><Relationship Id="rId51" Type="http://schemas.openxmlformats.org/officeDocument/2006/relationships/slide" Target="slides/slide44.xml"/><Relationship Id="rId50" Type="http://schemas.openxmlformats.org/officeDocument/2006/relationships/slide" Target="slides/slide43.xml"/><Relationship Id="rId53" Type="http://schemas.openxmlformats.org/officeDocument/2006/relationships/slide" Target="slides/slide46.xml"/><Relationship Id="rId52" Type="http://schemas.openxmlformats.org/officeDocument/2006/relationships/slide" Target="slides/slide45.xml"/><Relationship Id="rId11" Type="http://schemas.openxmlformats.org/officeDocument/2006/relationships/slide" Target="slides/slide4.xml"/><Relationship Id="rId55" Type="http://schemas.openxmlformats.org/officeDocument/2006/relationships/slide" Target="slides/slide48.xml"/><Relationship Id="rId10" Type="http://schemas.openxmlformats.org/officeDocument/2006/relationships/slide" Target="slides/slide3.xml"/><Relationship Id="rId54" Type="http://schemas.openxmlformats.org/officeDocument/2006/relationships/slide" Target="slides/slide47.xml"/><Relationship Id="rId13" Type="http://schemas.openxmlformats.org/officeDocument/2006/relationships/slide" Target="slides/slide6.xml"/><Relationship Id="rId57" Type="http://schemas.openxmlformats.org/officeDocument/2006/relationships/slide" Target="slides/slide50.xml"/><Relationship Id="rId12" Type="http://schemas.openxmlformats.org/officeDocument/2006/relationships/slide" Target="slides/slide5.xml"/><Relationship Id="rId56" Type="http://schemas.openxmlformats.org/officeDocument/2006/relationships/slide" Target="slides/slide49.xml"/><Relationship Id="rId15" Type="http://schemas.openxmlformats.org/officeDocument/2006/relationships/slide" Target="slides/slide8.xml"/><Relationship Id="rId59" Type="http://schemas.openxmlformats.org/officeDocument/2006/relationships/slide" Target="slides/slide52.xml"/><Relationship Id="rId14" Type="http://schemas.openxmlformats.org/officeDocument/2006/relationships/slide" Target="slides/slide7.xml"/><Relationship Id="rId58" Type="http://schemas.openxmlformats.org/officeDocument/2006/relationships/slide" Target="slides/slide51.xml"/><Relationship Id="rId17" Type="http://schemas.openxmlformats.org/officeDocument/2006/relationships/slide" Target="slides/slide10.xml"/><Relationship Id="rId16" Type="http://schemas.openxmlformats.org/officeDocument/2006/relationships/slide" Target="slides/slide9.xml"/><Relationship Id="rId19" Type="http://schemas.openxmlformats.org/officeDocument/2006/relationships/slide" Target="slides/slide12.xml"/><Relationship Id="rId18" Type="http://schemas.openxmlformats.org/officeDocument/2006/relationships/slide" Target="slides/slide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61" name="Shape 1961"/>
        <p:cNvGrpSpPr/>
        <p:nvPr/>
      </p:nvGrpSpPr>
      <p:grpSpPr>
        <a:xfrm>
          <a:off x="0" y="0"/>
          <a:ext cx="0" cy="0"/>
          <a:chOff x="0" y="0"/>
          <a:chExt cx="0" cy="0"/>
        </a:xfrm>
      </p:grpSpPr>
      <p:sp>
        <p:nvSpPr>
          <p:cNvPr id="1962" name="Google Shape;1962;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1963" name="Google Shape;1963;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96" name="Shape 2096"/>
        <p:cNvGrpSpPr/>
        <p:nvPr/>
      </p:nvGrpSpPr>
      <p:grpSpPr>
        <a:xfrm>
          <a:off x="0" y="0"/>
          <a:ext cx="0" cy="0"/>
          <a:chOff x="0" y="0"/>
          <a:chExt cx="0" cy="0"/>
        </a:xfrm>
      </p:grpSpPr>
      <p:sp>
        <p:nvSpPr>
          <p:cNvPr id="2097" name="Google Shape;2097;g160b88192f9_1_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98" name="Google Shape;2098;g160b88192f9_1_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9" name="Shape 2109"/>
        <p:cNvGrpSpPr/>
        <p:nvPr/>
      </p:nvGrpSpPr>
      <p:grpSpPr>
        <a:xfrm>
          <a:off x="0" y="0"/>
          <a:ext cx="0" cy="0"/>
          <a:chOff x="0" y="0"/>
          <a:chExt cx="0" cy="0"/>
        </a:xfrm>
      </p:grpSpPr>
      <p:sp>
        <p:nvSpPr>
          <p:cNvPr id="2110" name="Google Shape;2110;g160b88192f9_1_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1" name="Google Shape;2111;g160b88192f9_1_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29" name="Shape 2129"/>
        <p:cNvGrpSpPr/>
        <p:nvPr/>
      </p:nvGrpSpPr>
      <p:grpSpPr>
        <a:xfrm>
          <a:off x="0" y="0"/>
          <a:ext cx="0" cy="0"/>
          <a:chOff x="0" y="0"/>
          <a:chExt cx="0" cy="0"/>
        </a:xfrm>
      </p:grpSpPr>
      <p:sp>
        <p:nvSpPr>
          <p:cNvPr id="2130" name="Google Shape;2130;g160b88192f9_1_2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31" name="Google Shape;2131;g160b88192f9_1_2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41" name="Shape 2141"/>
        <p:cNvGrpSpPr/>
        <p:nvPr/>
      </p:nvGrpSpPr>
      <p:grpSpPr>
        <a:xfrm>
          <a:off x="0" y="0"/>
          <a:ext cx="0" cy="0"/>
          <a:chOff x="0" y="0"/>
          <a:chExt cx="0" cy="0"/>
        </a:xfrm>
      </p:grpSpPr>
      <p:sp>
        <p:nvSpPr>
          <p:cNvPr id="2142" name="Google Shape;2142;g160b88192f9_1_27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43" name="Google Shape;2143;g160b88192f9_1_2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53" name="Shape 2153"/>
        <p:cNvGrpSpPr/>
        <p:nvPr/>
      </p:nvGrpSpPr>
      <p:grpSpPr>
        <a:xfrm>
          <a:off x="0" y="0"/>
          <a:ext cx="0" cy="0"/>
          <a:chOff x="0" y="0"/>
          <a:chExt cx="0" cy="0"/>
        </a:xfrm>
      </p:grpSpPr>
      <p:sp>
        <p:nvSpPr>
          <p:cNvPr id="2154" name="Google Shape;2154;g160b88192f9_1_29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55" name="Google Shape;2155;g160b88192f9_1_29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74" name="Shape 2174"/>
        <p:cNvGrpSpPr/>
        <p:nvPr/>
      </p:nvGrpSpPr>
      <p:grpSpPr>
        <a:xfrm>
          <a:off x="0" y="0"/>
          <a:ext cx="0" cy="0"/>
          <a:chOff x="0" y="0"/>
          <a:chExt cx="0" cy="0"/>
        </a:xfrm>
      </p:grpSpPr>
      <p:sp>
        <p:nvSpPr>
          <p:cNvPr id="2175" name="Google Shape;2175;g160b88192f9_1_3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76" name="Google Shape;2176;g160b88192f9_1_3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01" name="Shape 2201"/>
        <p:cNvGrpSpPr/>
        <p:nvPr/>
      </p:nvGrpSpPr>
      <p:grpSpPr>
        <a:xfrm>
          <a:off x="0" y="0"/>
          <a:ext cx="0" cy="0"/>
          <a:chOff x="0" y="0"/>
          <a:chExt cx="0" cy="0"/>
        </a:xfrm>
      </p:grpSpPr>
      <p:sp>
        <p:nvSpPr>
          <p:cNvPr id="2202" name="Google Shape;2202;g160b88192f9_1_4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03" name="Google Shape;2203;g160b88192f9_1_4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14" name="Shape 2214"/>
        <p:cNvGrpSpPr/>
        <p:nvPr/>
      </p:nvGrpSpPr>
      <p:grpSpPr>
        <a:xfrm>
          <a:off x="0" y="0"/>
          <a:ext cx="0" cy="0"/>
          <a:chOff x="0" y="0"/>
          <a:chExt cx="0" cy="0"/>
        </a:xfrm>
      </p:grpSpPr>
      <p:sp>
        <p:nvSpPr>
          <p:cNvPr id="2215" name="Google Shape;2215;g160b88192f9_1_5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16" name="Google Shape;2216;g160b88192f9_1_5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52" name="Shape 2252"/>
        <p:cNvGrpSpPr/>
        <p:nvPr/>
      </p:nvGrpSpPr>
      <p:grpSpPr>
        <a:xfrm>
          <a:off x="0" y="0"/>
          <a:ext cx="0" cy="0"/>
          <a:chOff x="0" y="0"/>
          <a:chExt cx="0" cy="0"/>
        </a:xfrm>
      </p:grpSpPr>
      <p:sp>
        <p:nvSpPr>
          <p:cNvPr id="2253" name="Google Shape;2253;g160b88192f9_1_5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4" name="Google Shape;2254;g160b88192f9_1_5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79" name="Shape 2279"/>
        <p:cNvGrpSpPr/>
        <p:nvPr/>
      </p:nvGrpSpPr>
      <p:grpSpPr>
        <a:xfrm>
          <a:off x="0" y="0"/>
          <a:ext cx="0" cy="0"/>
          <a:chOff x="0" y="0"/>
          <a:chExt cx="0" cy="0"/>
        </a:xfrm>
      </p:grpSpPr>
      <p:sp>
        <p:nvSpPr>
          <p:cNvPr id="2280" name="Google Shape;2280;g160b88192f9_1_5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1" name="Google Shape;2281;g160b88192f9_1_5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74" name="Shape 1974"/>
        <p:cNvGrpSpPr/>
        <p:nvPr/>
      </p:nvGrpSpPr>
      <p:grpSpPr>
        <a:xfrm>
          <a:off x="0" y="0"/>
          <a:ext cx="0" cy="0"/>
          <a:chOff x="0" y="0"/>
          <a:chExt cx="0" cy="0"/>
        </a:xfrm>
      </p:grpSpPr>
      <p:sp>
        <p:nvSpPr>
          <p:cNvPr id="1975" name="Google Shape;1975;g1224a59d8d2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76" name="Google Shape;1976;g1224a59d8d2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294" name="Shape 2294"/>
        <p:cNvGrpSpPr/>
        <p:nvPr/>
      </p:nvGrpSpPr>
      <p:grpSpPr>
        <a:xfrm>
          <a:off x="0" y="0"/>
          <a:ext cx="0" cy="0"/>
          <a:chOff x="0" y="0"/>
          <a:chExt cx="0" cy="0"/>
        </a:xfrm>
      </p:grpSpPr>
      <p:sp>
        <p:nvSpPr>
          <p:cNvPr id="2295" name="Google Shape;2295;g160b88192f9_1_6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96" name="Google Shape;2296;g160b88192f9_1_6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22" name="Shape 2322"/>
        <p:cNvGrpSpPr/>
        <p:nvPr/>
      </p:nvGrpSpPr>
      <p:grpSpPr>
        <a:xfrm>
          <a:off x="0" y="0"/>
          <a:ext cx="0" cy="0"/>
          <a:chOff x="0" y="0"/>
          <a:chExt cx="0" cy="0"/>
        </a:xfrm>
      </p:grpSpPr>
      <p:sp>
        <p:nvSpPr>
          <p:cNvPr id="2323" name="Google Shape;2323;g160b88192f9_1_7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24" name="Google Shape;2324;g160b88192f9_1_7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35" name="Shape 2335"/>
        <p:cNvGrpSpPr/>
        <p:nvPr/>
      </p:nvGrpSpPr>
      <p:grpSpPr>
        <a:xfrm>
          <a:off x="0" y="0"/>
          <a:ext cx="0" cy="0"/>
          <a:chOff x="0" y="0"/>
          <a:chExt cx="0" cy="0"/>
        </a:xfrm>
      </p:grpSpPr>
      <p:sp>
        <p:nvSpPr>
          <p:cNvPr id="2336" name="Google Shape;2336;g160b88192f9_1_8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37" name="Google Shape;2337;g160b88192f9_1_8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2" name="Shape 2372"/>
        <p:cNvGrpSpPr/>
        <p:nvPr/>
      </p:nvGrpSpPr>
      <p:grpSpPr>
        <a:xfrm>
          <a:off x="0" y="0"/>
          <a:ext cx="0" cy="0"/>
          <a:chOff x="0" y="0"/>
          <a:chExt cx="0" cy="0"/>
        </a:xfrm>
      </p:grpSpPr>
      <p:sp>
        <p:nvSpPr>
          <p:cNvPr id="2373" name="Google Shape;2373;g160b88192f9_1_10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74" name="Google Shape;2374;g160b88192f9_1_10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74" name="Shape 2474"/>
        <p:cNvGrpSpPr/>
        <p:nvPr/>
      </p:nvGrpSpPr>
      <p:grpSpPr>
        <a:xfrm>
          <a:off x="0" y="0"/>
          <a:ext cx="0" cy="0"/>
          <a:chOff x="0" y="0"/>
          <a:chExt cx="0" cy="0"/>
        </a:xfrm>
      </p:grpSpPr>
      <p:sp>
        <p:nvSpPr>
          <p:cNvPr id="2475" name="Google Shape;2475;g160b88192f9_1_11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76" name="Google Shape;2476;g160b88192f9_1_11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3" name="Shape 2523"/>
        <p:cNvGrpSpPr/>
        <p:nvPr/>
      </p:nvGrpSpPr>
      <p:grpSpPr>
        <a:xfrm>
          <a:off x="0" y="0"/>
          <a:ext cx="0" cy="0"/>
          <a:chOff x="0" y="0"/>
          <a:chExt cx="0" cy="0"/>
        </a:xfrm>
      </p:grpSpPr>
      <p:sp>
        <p:nvSpPr>
          <p:cNvPr id="2524" name="Google Shape;2524;g160b88192f9_1_13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25" name="Google Shape;2525;g160b88192f9_1_13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40" name="Shape 2540"/>
        <p:cNvGrpSpPr/>
        <p:nvPr/>
      </p:nvGrpSpPr>
      <p:grpSpPr>
        <a:xfrm>
          <a:off x="0" y="0"/>
          <a:ext cx="0" cy="0"/>
          <a:chOff x="0" y="0"/>
          <a:chExt cx="0" cy="0"/>
        </a:xfrm>
      </p:grpSpPr>
      <p:sp>
        <p:nvSpPr>
          <p:cNvPr id="2541" name="Google Shape;2541;g160b88192f9_1_14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42" name="Google Shape;2542;g160b88192f9_1_14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3" name="Shape 2553"/>
        <p:cNvGrpSpPr/>
        <p:nvPr/>
      </p:nvGrpSpPr>
      <p:grpSpPr>
        <a:xfrm>
          <a:off x="0" y="0"/>
          <a:ext cx="0" cy="0"/>
          <a:chOff x="0" y="0"/>
          <a:chExt cx="0" cy="0"/>
        </a:xfrm>
      </p:grpSpPr>
      <p:sp>
        <p:nvSpPr>
          <p:cNvPr id="2554" name="Google Shape;2554;g160b88192f9_1_15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55" name="Google Shape;2555;g160b88192f9_1_15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4" name="Shape 2604"/>
        <p:cNvGrpSpPr/>
        <p:nvPr/>
      </p:nvGrpSpPr>
      <p:grpSpPr>
        <a:xfrm>
          <a:off x="0" y="0"/>
          <a:ext cx="0" cy="0"/>
          <a:chOff x="0" y="0"/>
          <a:chExt cx="0" cy="0"/>
        </a:xfrm>
      </p:grpSpPr>
      <p:sp>
        <p:nvSpPr>
          <p:cNvPr id="2605" name="Google Shape;2605;g160b88192f9_1_16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06" name="Google Shape;2606;g160b88192f9_1_16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6" name="Shape 2636"/>
        <p:cNvGrpSpPr/>
        <p:nvPr/>
      </p:nvGrpSpPr>
      <p:grpSpPr>
        <a:xfrm>
          <a:off x="0" y="0"/>
          <a:ext cx="0" cy="0"/>
          <a:chOff x="0" y="0"/>
          <a:chExt cx="0" cy="0"/>
        </a:xfrm>
      </p:grpSpPr>
      <p:sp>
        <p:nvSpPr>
          <p:cNvPr id="2637" name="Google Shape;2637;g160b88192f9_1_16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38" name="Google Shape;2638;g160b88192f9_1_16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86" name="Shape 1986"/>
        <p:cNvGrpSpPr/>
        <p:nvPr/>
      </p:nvGrpSpPr>
      <p:grpSpPr>
        <a:xfrm>
          <a:off x="0" y="0"/>
          <a:ext cx="0" cy="0"/>
          <a:chOff x="0" y="0"/>
          <a:chExt cx="0" cy="0"/>
        </a:xfrm>
      </p:grpSpPr>
      <p:sp>
        <p:nvSpPr>
          <p:cNvPr id="1987" name="Google Shape;1987;g1224a59d8d2_0_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88" name="Google Shape;1988;g1224a59d8d2_0_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8" name="Shape 2648"/>
        <p:cNvGrpSpPr/>
        <p:nvPr/>
      </p:nvGrpSpPr>
      <p:grpSpPr>
        <a:xfrm>
          <a:off x="0" y="0"/>
          <a:ext cx="0" cy="0"/>
          <a:chOff x="0" y="0"/>
          <a:chExt cx="0" cy="0"/>
        </a:xfrm>
      </p:grpSpPr>
      <p:sp>
        <p:nvSpPr>
          <p:cNvPr id="2649" name="Google Shape;2649;g160b88192f9_1_17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0" name="Google Shape;2650;g160b88192f9_1_17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5" name="Shape 2675"/>
        <p:cNvGrpSpPr/>
        <p:nvPr/>
      </p:nvGrpSpPr>
      <p:grpSpPr>
        <a:xfrm>
          <a:off x="0" y="0"/>
          <a:ext cx="0" cy="0"/>
          <a:chOff x="0" y="0"/>
          <a:chExt cx="0" cy="0"/>
        </a:xfrm>
      </p:grpSpPr>
      <p:sp>
        <p:nvSpPr>
          <p:cNvPr id="2676" name="Google Shape;2676;g160b88192f9_1_17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77" name="Google Shape;2677;g160b88192f9_1_17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97" name="Shape 2697"/>
        <p:cNvGrpSpPr/>
        <p:nvPr/>
      </p:nvGrpSpPr>
      <p:grpSpPr>
        <a:xfrm>
          <a:off x="0" y="0"/>
          <a:ext cx="0" cy="0"/>
          <a:chOff x="0" y="0"/>
          <a:chExt cx="0" cy="0"/>
        </a:xfrm>
      </p:grpSpPr>
      <p:sp>
        <p:nvSpPr>
          <p:cNvPr id="2698" name="Google Shape;2698;g128df02aa99_0_4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99" name="Google Shape;2699;g128df02aa99_0_4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28" name="Shape 2728"/>
        <p:cNvGrpSpPr/>
        <p:nvPr/>
      </p:nvGrpSpPr>
      <p:grpSpPr>
        <a:xfrm>
          <a:off x="0" y="0"/>
          <a:ext cx="0" cy="0"/>
          <a:chOff x="0" y="0"/>
          <a:chExt cx="0" cy="0"/>
        </a:xfrm>
      </p:grpSpPr>
      <p:sp>
        <p:nvSpPr>
          <p:cNvPr id="2729" name="Google Shape;2729;g128df02aa99_0_4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0" name="Google Shape;2730;g128df02aa99_0_4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37" name="Shape 2737"/>
        <p:cNvGrpSpPr/>
        <p:nvPr/>
      </p:nvGrpSpPr>
      <p:grpSpPr>
        <a:xfrm>
          <a:off x="0" y="0"/>
          <a:ext cx="0" cy="0"/>
          <a:chOff x="0" y="0"/>
          <a:chExt cx="0" cy="0"/>
        </a:xfrm>
      </p:grpSpPr>
      <p:sp>
        <p:nvSpPr>
          <p:cNvPr id="2738" name="Google Shape;2738;g128df02aa99_0_4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39" name="Google Shape;2739;g128df02aa99_0_4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7" name="Shape 2747"/>
        <p:cNvGrpSpPr/>
        <p:nvPr/>
      </p:nvGrpSpPr>
      <p:grpSpPr>
        <a:xfrm>
          <a:off x="0" y="0"/>
          <a:ext cx="0" cy="0"/>
          <a:chOff x="0" y="0"/>
          <a:chExt cx="0" cy="0"/>
        </a:xfrm>
      </p:grpSpPr>
      <p:sp>
        <p:nvSpPr>
          <p:cNvPr id="2748" name="Google Shape;2748;g128df02aa99_0_2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9" name="Google Shape;2749;g128df02aa99_0_2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54" name="Shape 2754"/>
        <p:cNvGrpSpPr/>
        <p:nvPr/>
      </p:nvGrpSpPr>
      <p:grpSpPr>
        <a:xfrm>
          <a:off x="0" y="0"/>
          <a:ext cx="0" cy="0"/>
          <a:chOff x="0" y="0"/>
          <a:chExt cx="0" cy="0"/>
        </a:xfrm>
      </p:grpSpPr>
      <p:sp>
        <p:nvSpPr>
          <p:cNvPr id="2755" name="Google Shape;2755;g128df02aa99_0_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56" name="Google Shape;2756;g128df02aa99_0_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61" name="Shape 2761"/>
        <p:cNvGrpSpPr/>
        <p:nvPr/>
      </p:nvGrpSpPr>
      <p:grpSpPr>
        <a:xfrm>
          <a:off x="0" y="0"/>
          <a:ext cx="0" cy="0"/>
          <a:chOff x="0" y="0"/>
          <a:chExt cx="0" cy="0"/>
        </a:xfrm>
      </p:grpSpPr>
      <p:sp>
        <p:nvSpPr>
          <p:cNvPr id="2762" name="Google Shape;2762;g128df02aa99_0_2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63" name="Google Shape;2763;g128df02aa99_0_2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80" name="Shape 2780"/>
        <p:cNvGrpSpPr/>
        <p:nvPr/>
      </p:nvGrpSpPr>
      <p:grpSpPr>
        <a:xfrm>
          <a:off x="0" y="0"/>
          <a:ext cx="0" cy="0"/>
          <a:chOff x="0" y="0"/>
          <a:chExt cx="0" cy="0"/>
        </a:xfrm>
      </p:grpSpPr>
      <p:sp>
        <p:nvSpPr>
          <p:cNvPr id="2781" name="Google Shape;2781;g128df02aa99_0_2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82" name="Google Shape;2782;g128df02aa99_0_2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6" name="Shape 2796"/>
        <p:cNvGrpSpPr/>
        <p:nvPr/>
      </p:nvGrpSpPr>
      <p:grpSpPr>
        <a:xfrm>
          <a:off x="0" y="0"/>
          <a:ext cx="0" cy="0"/>
          <a:chOff x="0" y="0"/>
          <a:chExt cx="0" cy="0"/>
        </a:xfrm>
      </p:grpSpPr>
      <p:sp>
        <p:nvSpPr>
          <p:cNvPr id="2797" name="Google Shape;2797;g15e1cda5d33_0_119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8" name="Google Shape;2798;g15e1cda5d33_0_119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10" name="Shape 2010"/>
        <p:cNvGrpSpPr/>
        <p:nvPr/>
      </p:nvGrpSpPr>
      <p:grpSpPr>
        <a:xfrm>
          <a:off x="0" y="0"/>
          <a:ext cx="0" cy="0"/>
          <a:chOff x="0" y="0"/>
          <a:chExt cx="0" cy="0"/>
        </a:xfrm>
      </p:grpSpPr>
      <p:sp>
        <p:nvSpPr>
          <p:cNvPr id="2011" name="Google Shape;2011;g1224a59d8d2_0_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12" name="Google Shape;2012;g1224a59d8d2_0_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3" name="Shape 3133"/>
        <p:cNvGrpSpPr/>
        <p:nvPr/>
      </p:nvGrpSpPr>
      <p:grpSpPr>
        <a:xfrm>
          <a:off x="0" y="0"/>
          <a:ext cx="0" cy="0"/>
          <a:chOff x="0" y="0"/>
          <a:chExt cx="0" cy="0"/>
        </a:xfrm>
      </p:grpSpPr>
      <p:sp>
        <p:nvSpPr>
          <p:cNvPr id="3134" name="Google Shape;3134;g15e1cda5d33_0_122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5" name="Google Shape;3135;g15e1cda5d33_0_122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47" name="Shape 9047"/>
        <p:cNvGrpSpPr/>
        <p:nvPr/>
      </p:nvGrpSpPr>
      <p:grpSpPr>
        <a:xfrm>
          <a:off x="0" y="0"/>
          <a:ext cx="0" cy="0"/>
          <a:chOff x="0" y="0"/>
          <a:chExt cx="0" cy="0"/>
        </a:xfrm>
      </p:grpSpPr>
      <p:sp>
        <p:nvSpPr>
          <p:cNvPr id="9048" name="Google Shape;9048;g15e1cda5d33_0_18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49" name="Google Shape;9049;g15e1cda5d33_0_18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74" name="Shape 9474"/>
        <p:cNvGrpSpPr/>
        <p:nvPr/>
      </p:nvGrpSpPr>
      <p:grpSpPr>
        <a:xfrm>
          <a:off x="0" y="0"/>
          <a:ext cx="0" cy="0"/>
          <a:chOff x="0" y="0"/>
          <a:chExt cx="0" cy="0"/>
        </a:xfrm>
      </p:grpSpPr>
      <p:sp>
        <p:nvSpPr>
          <p:cNvPr id="9475" name="Google Shape;9475;g15e1cda5d33_0_18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476" name="Google Shape;9476;g15e1cda5d33_0_18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637" name="Shape 9637"/>
        <p:cNvGrpSpPr/>
        <p:nvPr/>
      </p:nvGrpSpPr>
      <p:grpSpPr>
        <a:xfrm>
          <a:off x="0" y="0"/>
          <a:ext cx="0" cy="0"/>
          <a:chOff x="0" y="0"/>
          <a:chExt cx="0" cy="0"/>
        </a:xfrm>
      </p:grpSpPr>
      <p:sp>
        <p:nvSpPr>
          <p:cNvPr id="9638" name="Google Shape;9638;g15e1cda5d33_0_18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639" name="Google Shape;9639;g15e1cda5d33_0_18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39" name="Shape 10039"/>
        <p:cNvGrpSpPr/>
        <p:nvPr/>
      </p:nvGrpSpPr>
      <p:grpSpPr>
        <a:xfrm>
          <a:off x="0" y="0"/>
          <a:ext cx="0" cy="0"/>
          <a:chOff x="0" y="0"/>
          <a:chExt cx="0" cy="0"/>
        </a:xfrm>
      </p:grpSpPr>
      <p:sp>
        <p:nvSpPr>
          <p:cNvPr id="10040" name="Google Shape;10040;g15e1cda5d33_0_191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041" name="Google Shape;10041;g15e1cda5d33_0_191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10" name="Shape 10410"/>
        <p:cNvGrpSpPr/>
        <p:nvPr/>
      </p:nvGrpSpPr>
      <p:grpSpPr>
        <a:xfrm>
          <a:off x="0" y="0"/>
          <a:ext cx="0" cy="0"/>
          <a:chOff x="0" y="0"/>
          <a:chExt cx="0" cy="0"/>
        </a:xfrm>
      </p:grpSpPr>
      <p:sp>
        <p:nvSpPr>
          <p:cNvPr id="10411" name="Google Shape;10411;g15e1cda5d33_0_195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2" name="Google Shape;10412;g15e1cda5d33_0_195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2" name="Shape 10712"/>
        <p:cNvGrpSpPr/>
        <p:nvPr/>
      </p:nvGrpSpPr>
      <p:grpSpPr>
        <a:xfrm>
          <a:off x="0" y="0"/>
          <a:ext cx="0" cy="0"/>
          <a:chOff x="0" y="0"/>
          <a:chExt cx="0" cy="0"/>
        </a:xfrm>
      </p:grpSpPr>
      <p:sp>
        <p:nvSpPr>
          <p:cNvPr id="10713" name="Google Shape;10713;g15e1cda5d33_0_198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14" name="Google Shape;10714;g15e1cda5d33_0_198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003" name="Shape 11003"/>
        <p:cNvGrpSpPr/>
        <p:nvPr/>
      </p:nvGrpSpPr>
      <p:grpSpPr>
        <a:xfrm>
          <a:off x="0" y="0"/>
          <a:ext cx="0" cy="0"/>
          <a:chOff x="0" y="0"/>
          <a:chExt cx="0" cy="0"/>
        </a:xfrm>
      </p:grpSpPr>
      <p:sp>
        <p:nvSpPr>
          <p:cNvPr id="11004" name="Google Shape;11004;g15e1cda5d33_0_201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005" name="Google Shape;11005;g15e1cda5d33_0_201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362" name="Shape 11362"/>
        <p:cNvGrpSpPr/>
        <p:nvPr/>
      </p:nvGrpSpPr>
      <p:grpSpPr>
        <a:xfrm>
          <a:off x="0" y="0"/>
          <a:ext cx="0" cy="0"/>
          <a:chOff x="0" y="0"/>
          <a:chExt cx="0" cy="0"/>
        </a:xfrm>
      </p:grpSpPr>
      <p:sp>
        <p:nvSpPr>
          <p:cNvPr id="11363" name="Google Shape;11363;g15e1cda5d33_0_204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64" name="Google Shape;11364;g15e1cda5d33_0_204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79" name="Shape 11779"/>
        <p:cNvGrpSpPr/>
        <p:nvPr/>
      </p:nvGrpSpPr>
      <p:grpSpPr>
        <a:xfrm>
          <a:off x="0" y="0"/>
          <a:ext cx="0" cy="0"/>
          <a:chOff x="0" y="0"/>
          <a:chExt cx="0" cy="0"/>
        </a:xfrm>
      </p:grpSpPr>
      <p:sp>
        <p:nvSpPr>
          <p:cNvPr id="11780" name="Google Shape;11780;g15e1cda5d33_0_208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781" name="Google Shape;11781;g15e1cda5d33_0_208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24" name="Shape 2024"/>
        <p:cNvGrpSpPr/>
        <p:nvPr/>
      </p:nvGrpSpPr>
      <p:grpSpPr>
        <a:xfrm>
          <a:off x="0" y="0"/>
          <a:ext cx="0" cy="0"/>
          <a:chOff x="0" y="0"/>
          <a:chExt cx="0" cy="0"/>
        </a:xfrm>
      </p:grpSpPr>
      <p:sp>
        <p:nvSpPr>
          <p:cNvPr id="2025" name="Google Shape;2025;g1224a59d8d2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26" name="Google Shape;2026;g1224a59d8d2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119" name="Shape 12119"/>
        <p:cNvGrpSpPr/>
        <p:nvPr/>
      </p:nvGrpSpPr>
      <p:grpSpPr>
        <a:xfrm>
          <a:off x="0" y="0"/>
          <a:ext cx="0" cy="0"/>
          <a:chOff x="0" y="0"/>
          <a:chExt cx="0" cy="0"/>
        </a:xfrm>
      </p:grpSpPr>
      <p:sp>
        <p:nvSpPr>
          <p:cNvPr id="12120" name="Google Shape;12120;g15e1cda5d33_0_212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21" name="Google Shape;12121;g15e1cda5d33_0_212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07" name="Shape 12307"/>
        <p:cNvGrpSpPr/>
        <p:nvPr/>
      </p:nvGrpSpPr>
      <p:grpSpPr>
        <a:xfrm>
          <a:off x="0" y="0"/>
          <a:ext cx="0" cy="0"/>
          <a:chOff x="0" y="0"/>
          <a:chExt cx="0" cy="0"/>
        </a:xfrm>
      </p:grpSpPr>
      <p:sp>
        <p:nvSpPr>
          <p:cNvPr id="12308" name="Google Shape;12308;g15e1cda5d33_0_214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09" name="Google Shape;12309;g15e1cda5d33_0_214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53" name="Shape 12553"/>
        <p:cNvGrpSpPr/>
        <p:nvPr/>
      </p:nvGrpSpPr>
      <p:grpSpPr>
        <a:xfrm>
          <a:off x="0" y="0"/>
          <a:ext cx="0" cy="0"/>
          <a:chOff x="0" y="0"/>
          <a:chExt cx="0" cy="0"/>
        </a:xfrm>
      </p:grpSpPr>
      <p:sp>
        <p:nvSpPr>
          <p:cNvPr id="12554" name="Google Shape;12554;g15e1cda5d33_0_228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55" name="Google Shape;12555;g15e1cda5d33_0_228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34" name="Shape 2034"/>
        <p:cNvGrpSpPr/>
        <p:nvPr/>
      </p:nvGrpSpPr>
      <p:grpSpPr>
        <a:xfrm>
          <a:off x="0" y="0"/>
          <a:ext cx="0" cy="0"/>
          <a:chOff x="0" y="0"/>
          <a:chExt cx="0" cy="0"/>
        </a:xfrm>
      </p:grpSpPr>
      <p:sp>
        <p:nvSpPr>
          <p:cNvPr id="2035" name="Google Shape;2035;g11c6b7313e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6" name="Google Shape;2036;g11c6b7313e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51" name="Shape 2051"/>
        <p:cNvGrpSpPr/>
        <p:nvPr/>
      </p:nvGrpSpPr>
      <p:grpSpPr>
        <a:xfrm>
          <a:off x="0" y="0"/>
          <a:ext cx="0" cy="0"/>
          <a:chOff x="0" y="0"/>
          <a:chExt cx="0" cy="0"/>
        </a:xfrm>
      </p:grpSpPr>
      <p:sp>
        <p:nvSpPr>
          <p:cNvPr id="2052" name="Google Shape;2052;g11c6b7313e0_0_3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53" name="Google Shape;2053;g11c6b7313e0_0_3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68" name="Shape 2068"/>
        <p:cNvGrpSpPr/>
        <p:nvPr/>
      </p:nvGrpSpPr>
      <p:grpSpPr>
        <a:xfrm>
          <a:off x="0" y="0"/>
          <a:ext cx="0" cy="0"/>
          <a:chOff x="0" y="0"/>
          <a:chExt cx="0" cy="0"/>
        </a:xfrm>
      </p:grpSpPr>
      <p:sp>
        <p:nvSpPr>
          <p:cNvPr id="2069" name="Google Shape;2069;g160b88192f9_1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70" name="Google Shape;2070;g160b88192f9_1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078" name="Shape 2078"/>
        <p:cNvGrpSpPr/>
        <p:nvPr/>
      </p:nvGrpSpPr>
      <p:grpSpPr>
        <a:xfrm>
          <a:off x="0" y="0"/>
          <a:ext cx="0" cy="0"/>
          <a:chOff x="0" y="0"/>
          <a:chExt cx="0" cy="0"/>
        </a:xfrm>
      </p:grpSpPr>
      <p:sp>
        <p:nvSpPr>
          <p:cNvPr id="2079" name="Google Shape;2079;g160b88192f9_1_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80" name="Google Shape;2080;g160b88192f9_1_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jp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10" name="Google Shape;10;p2"/>
          <p:cNvSpPr txBox="1"/>
          <p:nvPr>
            <p:ph idx="1" type="subTitle"/>
          </p:nvPr>
        </p:nvSpPr>
        <p:spPr>
          <a:xfrm>
            <a:off x="1049400" y="3648475"/>
            <a:ext cx="7045200" cy="409500"/>
          </a:xfrm>
          <a:prstGeom prst="rect">
            <a:avLst/>
          </a:prstGeom>
        </p:spPr>
        <p:txBody>
          <a:bodyPr anchorCtr="0" anchor="t" bIns="91425" lIns="91425" spcFirstLastPara="1" rIns="91425" wrap="square" tIns="91425">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179455" y="142489"/>
            <a:ext cx="8780650" cy="4915066"/>
            <a:chOff x="179455" y="142489"/>
            <a:chExt cx="8780650" cy="4915066"/>
          </a:xfrm>
        </p:grpSpPr>
        <p:grpSp>
          <p:nvGrpSpPr>
            <p:cNvPr id="12" name="Google Shape;12;p2"/>
            <p:cNvGrpSpPr/>
            <p:nvPr/>
          </p:nvGrpSpPr>
          <p:grpSpPr>
            <a:xfrm>
              <a:off x="188325" y="288699"/>
              <a:ext cx="8767375" cy="240887"/>
              <a:chOff x="171900" y="97913"/>
              <a:chExt cx="8767375" cy="355500"/>
            </a:xfrm>
          </p:grpSpPr>
          <p:cxnSp>
            <p:nvCxnSpPr>
              <p:cNvPr id="13" name="Google Shape;13;p2"/>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 name="Google Shape;14;p2"/>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 name="Google Shape;15;p2"/>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 name="Google Shape;16;p2"/>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 name="Google Shape;17;p2"/>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 name="Google Shape;18;p2"/>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 name="Google Shape;19;p2"/>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0" name="Google Shape;20;p2"/>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 name="Google Shape;21;p2"/>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 name="Google Shape;22;p2"/>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 name="Google Shape;23;p2"/>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 name="Google Shape;24;p2"/>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 name="Google Shape;25;p2"/>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6" name="Google Shape;26;p2"/>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7" name="Google Shape;27;p2"/>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 name="Google Shape;28;p2"/>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 name="Google Shape;29;p2"/>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 name="Google Shape;30;p2"/>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 name="Google Shape;31;p2"/>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2" name="Google Shape;32;p2"/>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3" name="Google Shape;33;p2"/>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 name="Google Shape;34;p2"/>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 name="Google Shape;35;p2"/>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 name="Google Shape;36;p2"/>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 name="Google Shape;37;p2"/>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 name="Google Shape;38;p2"/>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9" name="Google Shape;39;p2"/>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0" name="Google Shape;40;p2"/>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 name="Google Shape;41;p2"/>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 name="Google Shape;42;p2"/>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 name="Google Shape;43;p2"/>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 name="Google Shape;44;p2"/>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5" name="Google Shape;45;p2"/>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6" name="Google Shape;46;p2"/>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 name="Google Shape;47;p2"/>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 name="Google Shape;48;p2"/>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 name="Google Shape;49;p2"/>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 name="Google Shape;50;p2"/>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 name="Google Shape;51;p2"/>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2" name="Google Shape;52;p2"/>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3" name="Google Shape;53;p2"/>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 name="Google Shape;54;p2"/>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 name="Google Shape;55;p2"/>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 name="Google Shape;56;p2"/>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 name="Google Shape;57;p2"/>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8" name="Google Shape;58;p2"/>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9" name="Google Shape;59;p2"/>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 name="Google Shape;60;p2"/>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61" name="Google Shape;61;p2"/>
            <p:cNvGrpSpPr/>
            <p:nvPr/>
          </p:nvGrpSpPr>
          <p:grpSpPr>
            <a:xfrm>
              <a:off x="4520380" y="142489"/>
              <a:ext cx="103247" cy="327816"/>
              <a:chOff x="4529400" y="387988"/>
              <a:chExt cx="124800" cy="396200"/>
            </a:xfrm>
          </p:grpSpPr>
          <p:sp>
            <p:nvSpPr>
              <p:cNvPr id="62" name="Google Shape;62;p2"/>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 name="Google Shape;64;p2"/>
            <p:cNvGrpSpPr/>
            <p:nvPr/>
          </p:nvGrpSpPr>
          <p:grpSpPr>
            <a:xfrm>
              <a:off x="179455" y="1310920"/>
              <a:ext cx="8780650" cy="2850250"/>
              <a:chOff x="179455" y="1185120"/>
              <a:chExt cx="8780650" cy="2850250"/>
            </a:xfrm>
          </p:grpSpPr>
          <p:sp>
            <p:nvSpPr>
              <p:cNvPr id="65" name="Google Shape;65;p2"/>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 name="Google Shape;69;p2"/>
            <p:cNvGrpSpPr/>
            <p:nvPr/>
          </p:nvGrpSpPr>
          <p:grpSpPr>
            <a:xfrm>
              <a:off x="4518155" y="4729739"/>
              <a:ext cx="103247" cy="327816"/>
              <a:chOff x="4529400" y="664275"/>
              <a:chExt cx="124800" cy="396200"/>
            </a:xfrm>
          </p:grpSpPr>
          <p:sp>
            <p:nvSpPr>
              <p:cNvPr id="70" name="Google Shape;70;p2"/>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2" name="Google Shape;72;p2"/>
          <p:cNvSpPr txBox="1"/>
          <p:nvPr>
            <p:ph type="ctrTitle"/>
          </p:nvPr>
        </p:nvSpPr>
        <p:spPr>
          <a:xfrm>
            <a:off x="1049400" y="1344200"/>
            <a:ext cx="7045200" cy="2361300"/>
          </a:xfrm>
          <a:prstGeom prst="rect">
            <a:avLst/>
          </a:prstGeom>
        </p:spPr>
        <p:txBody>
          <a:bodyPr anchorCtr="0" anchor="b" bIns="91425" lIns="91425" spcFirstLastPara="1" rIns="91425" wrap="square" tIns="91425">
            <a:noAutofit/>
          </a:bodyPr>
          <a:lstStyle>
            <a:lvl1pPr lvl="0" rtl="0" algn="ctr">
              <a:lnSpc>
                <a:spcPct val="90000"/>
              </a:lnSpc>
              <a:spcBef>
                <a:spcPts val="0"/>
              </a:spcBef>
              <a:spcAft>
                <a:spcPts val="0"/>
              </a:spcAft>
              <a:buSzPts val="5200"/>
              <a:buNone/>
              <a:defRPr b="1" sz="7600">
                <a:latin typeface="Barlow"/>
                <a:ea typeface="Barlow"/>
                <a:cs typeface="Barlow"/>
                <a:sym typeface="Barlow"/>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594" name="Shape 594"/>
        <p:cNvGrpSpPr/>
        <p:nvPr/>
      </p:nvGrpSpPr>
      <p:grpSpPr>
        <a:xfrm>
          <a:off x="0" y="0"/>
          <a:ext cx="0" cy="0"/>
          <a:chOff x="0" y="0"/>
          <a:chExt cx="0" cy="0"/>
        </a:xfrm>
      </p:grpSpPr>
      <p:pic>
        <p:nvPicPr>
          <p:cNvPr id="595" name="Google Shape;595;p11"/>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596" name="Google Shape;596;p11"/>
          <p:cNvGrpSpPr/>
          <p:nvPr/>
        </p:nvGrpSpPr>
        <p:grpSpPr>
          <a:xfrm>
            <a:off x="179455" y="142489"/>
            <a:ext cx="8780650" cy="4915066"/>
            <a:chOff x="179455" y="142489"/>
            <a:chExt cx="8780650" cy="4915066"/>
          </a:xfrm>
        </p:grpSpPr>
        <p:grpSp>
          <p:nvGrpSpPr>
            <p:cNvPr id="597" name="Google Shape;597;p11"/>
            <p:cNvGrpSpPr/>
            <p:nvPr/>
          </p:nvGrpSpPr>
          <p:grpSpPr>
            <a:xfrm>
              <a:off x="188325" y="288699"/>
              <a:ext cx="8767375" cy="240887"/>
              <a:chOff x="171900" y="97913"/>
              <a:chExt cx="8767375" cy="355500"/>
            </a:xfrm>
          </p:grpSpPr>
          <p:cxnSp>
            <p:nvCxnSpPr>
              <p:cNvPr id="598" name="Google Shape;598;p11"/>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99" name="Google Shape;599;p11"/>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0" name="Google Shape;600;p11"/>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1" name="Google Shape;601;p11"/>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2" name="Google Shape;602;p11"/>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3" name="Google Shape;603;p11"/>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4" name="Google Shape;604;p11"/>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5" name="Google Shape;605;p11"/>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6" name="Google Shape;606;p11"/>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7" name="Google Shape;607;p11"/>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8" name="Google Shape;608;p11"/>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09" name="Google Shape;609;p11"/>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0" name="Google Shape;610;p11"/>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1" name="Google Shape;611;p11"/>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2" name="Google Shape;612;p11"/>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3" name="Google Shape;613;p11"/>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4" name="Google Shape;614;p11"/>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5" name="Google Shape;615;p11"/>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6" name="Google Shape;616;p11"/>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7" name="Google Shape;617;p11"/>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8" name="Google Shape;618;p11"/>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19" name="Google Shape;619;p11"/>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0" name="Google Shape;620;p11"/>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1" name="Google Shape;621;p11"/>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2" name="Google Shape;622;p11"/>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3" name="Google Shape;623;p11"/>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4" name="Google Shape;624;p11"/>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5" name="Google Shape;625;p11"/>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6" name="Google Shape;626;p11"/>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7" name="Google Shape;627;p11"/>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8" name="Google Shape;628;p11"/>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29" name="Google Shape;629;p11"/>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0" name="Google Shape;630;p11"/>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1" name="Google Shape;631;p11"/>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2" name="Google Shape;632;p11"/>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3" name="Google Shape;633;p11"/>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4" name="Google Shape;634;p11"/>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5" name="Google Shape;635;p11"/>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6" name="Google Shape;636;p11"/>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7" name="Google Shape;637;p11"/>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8" name="Google Shape;638;p11"/>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39" name="Google Shape;639;p11"/>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0" name="Google Shape;640;p11"/>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1" name="Google Shape;641;p11"/>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2" name="Google Shape;642;p11"/>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3" name="Google Shape;643;p11"/>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4" name="Google Shape;644;p11"/>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45" name="Google Shape;645;p11"/>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646" name="Google Shape;646;p11"/>
            <p:cNvGrpSpPr/>
            <p:nvPr/>
          </p:nvGrpSpPr>
          <p:grpSpPr>
            <a:xfrm>
              <a:off x="4520380" y="142489"/>
              <a:ext cx="103247" cy="327816"/>
              <a:chOff x="4529400" y="387988"/>
              <a:chExt cx="124800" cy="396200"/>
            </a:xfrm>
          </p:grpSpPr>
          <p:sp>
            <p:nvSpPr>
              <p:cNvPr id="647" name="Google Shape;647;p11"/>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1"/>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 name="Google Shape;649;p11"/>
            <p:cNvGrpSpPr/>
            <p:nvPr/>
          </p:nvGrpSpPr>
          <p:grpSpPr>
            <a:xfrm>
              <a:off x="179455" y="1310920"/>
              <a:ext cx="8780650" cy="2850250"/>
              <a:chOff x="179455" y="1185120"/>
              <a:chExt cx="8780650" cy="2850250"/>
            </a:xfrm>
          </p:grpSpPr>
          <p:sp>
            <p:nvSpPr>
              <p:cNvPr id="650" name="Google Shape;650;p11"/>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1"/>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1"/>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1"/>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11"/>
            <p:cNvGrpSpPr/>
            <p:nvPr/>
          </p:nvGrpSpPr>
          <p:grpSpPr>
            <a:xfrm>
              <a:off x="4518155" y="4729739"/>
              <a:ext cx="103247" cy="327816"/>
              <a:chOff x="4529400" y="664275"/>
              <a:chExt cx="124800" cy="396200"/>
            </a:xfrm>
          </p:grpSpPr>
          <p:sp>
            <p:nvSpPr>
              <p:cNvPr id="655" name="Google Shape;655;p11"/>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1"/>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657" name="Google Shape;657;p11"/>
          <p:cNvSpPr txBox="1"/>
          <p:nvPr>
            <p:ph hasCustomPrompt="1" type="title"/>
          </p:nvPr>
        </p:nvSpPr>
        <p:spPr>
          <a:xfrm>
            <a:off x="1376850" y="1629675"/>
            <a:ext cx="6390300" cy="1671600"/>
          </a:xfrm>
          <a:prstGeom prst="rect">
            <a:avLst/>
          </a:prstGeom>
        </p:spPr>
        <p:txBody>
          <a:bodyPr anchorCtr="0" anchor="b" bIns="91425" lIns="91425" spcFirstLastPara="1" rIns="91425" wrap="square" tIns="91425">
            <a:noAutofit/>
          </a:bodyPr>
          <a:lstStyle>
            <a:lvl1pPr lvl="0" algn="ctr">
              <a:spcBef>
                <a:spcPts val="0"/>
              </a:spcBef>
              <a:spcAft>
                <a:spcPts val="0"/>
              </a:spcAft>
              <a:buSzPts val="9600"/>
              <a:buNone/>
              <a:defRPr sz="12000">
                <a:latin typeface="Fira Sans"/>
                <a:ea typeface="Fira Sans"/>
                <a:cs typeface="Fira Sans"/>
                <a:sym typeface="Fira Sans"/>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658" name="Google Shape;658;p11"/>
          <p:cNvSpPr txBox="1"/>
          <p:nvPr>
            <p:ph idx="1" type="subTitle"/>
          </p:nvPr>
        </p:nvSpPr>
        <p:spPr>
          <a:xfrm>
            <a:off x="1376850" y="3387225"/>
            <a:ext cx="6390300" cy="4980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600">
                <a:solidFill>
                  <a:schemeClr val="dk1"/>
                </a:solidFill>
              </a:defRPr>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659" name="Shape 65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2">
    <p:spTree>
      <p:nvGrpSpPr>
        <p:cNvPr id="660" name="Shape 660"/>
        <p:cNvGrpSpPr/>
        <p:nvPr/>
      </p:nvGrpSpPr>
      <p:grpSpPr>
        <a:xfrm>
          <a:off x="0" y="0"/>
          <a:ext cx="0" cy="0"/>
          <a:chOff x="0" y="0"/>
          <a:chExt cx="0" cy="0"/>
        </a:xfrm>
      </p:grpSpPr>
      <p:pic>
        <p:nvPicPr>
          <p:cNvPr id="661" name="Google Shape;661;p13"/>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662" name="Google Shape;662;p13"/>
          <p:cNvSpPr txBox="1"/>
          <p:nvPr>
            <p:ph hasCustomPrompt="1" type="title"/>
          </p:nvPr>
        </p:nvSpPr>
        <p:spPr>
          <a:xfrm>
            <a:off x="715100" y="1192625"/>
            <a:ext cx="1275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a:latin typeface="Barlow"/>
                <a:ea typeface="Barlow"/>
                <a:cs typeface="Barlow"/>
                <a:sym typeface="Barlow"/>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3" name="Google Shape;663;p13"/>
          <p:cNvSpPr txBox="1"/>
          <p:nvPr>
            <p:ph idx="1" type="subTitle"/>
          </p:nvPr>
        </p:nvSpPr>
        <p:spPr>
          <a:xfrm>
            <a:off x="715100" y="2163760"/>
            <a:ext cx="3093900" cy="4848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64" name="Google Shape;664;p13"/>
          <p:cNvSpPr txBox="1"/>
          <p:nvPr>
            <p:ph hasCustomPrompt="1" idx="2" type="title"/>
          </p:nvPr>
        </p:nvSpPr>
        <p:spPr>
          <a:xfrm>
            <a:off x="4318200" y="1192625"/>
            <a:ext cx="1275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a:latin typeface="Barlow"/>
                <a:ea typeface="Barlow"/>
                <a:cs typeface="Barlow"/>
                <a:sym typeface="Barlow"/>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5" name="Google Shape;665;p13"/>
          <p:cNvSpPr txBox="1"/>
          <p:nvPr>
            <p:ph idx="3" type="subTitle"/>
          </p:nvPr>
        </p:nvSpPr>
        <p:spPr>
          <a:xfrm>
            <a:off x="4318200" y="2163760"/>
            <a:ext cx="3093900" cy="4848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66" name="Google Shape;666;p13"/>
          <p:cNvSpPr txBox="1"/>
          <p:nvPr>
            <p:ph hasCustomPrompt="1" idx="4" type="title"/>
          </p:nvPr>
        </p:nvSpPr>
        <p:spPr>
          <a:xfrm>
            <a:off x="715100" y="2921150"/>
            <a:ext cx="1275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a:latin typeface="Barlow"/>
                <a:ea typeface="Barlow"/>
                <a:cs typeface="Barlow"/>
                <a:sym typeface="Barlow"/>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7" name="Google Shape;667;p13"/>
          <p:cNvSpPr txBox="1"/>
          <p:nvPr>
            <p:ph idx="5" type="subTitle"/>
          </p:nvPr>
        </p:nvSpPr>
        <p:spPr>
          <a:xfrm>
            <a:off x="715100" y="3889500"/>
            <a:ext cx="3093900" cy="4848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68" name="Google Shape;668;p13"/>
          <p:cNvSpPr txBox="1"/>
          <p:nvPr>
            <p:ph hasCustomPrompt="1" idx="6" type="title"/>
          </p:nvPr>
        </p:nvSpPr>
        <p:spPr>
          <a:xfrm>
            <a:off x="4318200" y="2921150"/>
            <a:ext cx="12753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000"/>
              <a:buNone/>
              <a:defRPr b="1">
                <a:latin typeface="Barlow"/>
                <a:ea typeface="Barlow"/>
                <a:cs typeface="Barlow"/>
                <a:sym typeface="Barlow"/>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9" name="Google Shape;669;p13"/>
          <p:cNvSpPr txBox="1"/>
          <p:nvPr>
            <p:ph idx="7" type="subTitle"/>
          </p:nvPr>
        </p:nvSpPr>
        <p:spPr>
          <a:xfrm>
            <a:off x="4318200" y="3889500"/>
            <a:ext cx="3093900" cy="484800"/>
          </a:xfrm>
          <a:prstGeom prst="rect">
            <a:avLst/>
          </a:prstGeom>
          <a:ln>
            <a:noFill/>
          </a:ln>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70" name="Google Shape;670;p13"/>
          <p:cNvSpPr txBox="1"/>
          <p:nvPr>
            <p:ph idx="8" type="subTitle"/>
          </p:nvPr>
        </p:nvSpPr>
        <p:spPr>
          <a:xfrm>
            <a:off x="715100" y="1802200"/>
            <a:ext cx="3093900" cy="449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71" name="Google Shape;671;p13"/>
          <p:cNvSpPr txBox="1"/>
          <p:nvPr>
            <p:ph idx="9" type="subTitle"/>
          </p:nvPr>
        </p:nvSpPr>
        <p:spPr>
          <a:xfrm>
            <a:off x="4318200" y="1802200"/>
            <a:ext cx="3093900" cy="449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72" name="Google Shape;672;p13"/>
          <p:cNvSpPr txBox="1"/>
          <p:nvPr>
            <p:ph idx="13" type="subTitle"/>
          </p:nvPr>
        </p:nvSpPr>
        <p:spPr>
          <a:xfrm>
            <a:off x="715100" y="3532172"/>
            <a:ext cx="3093900" cy="449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673" name="Google Shape;673;p13"/>
          <p:cNvSpPr txBox="1"/>
          <p:nvPr>
            <p:ph idx="14" type="subTitle"/>
          </p:nvPr>
        </p:nvSpPr>
        <p:spPr>
          <a:xfrm>
            <a:off x="4318200" y="3532173"/>
            <a:ext cx="3093900" cy="4491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grpSp>
        <p:nvGrpSpPr>
          <p:cNvPr id="674" name="Google Shape;674;p13"/>
          <p:cNvGrpSpPr/>
          <p:nvPr/>
        </p:nvGrpSpPr>
        <p:grpSpPr>
          <a:xfrm>
            <a:off x="179455" y="142489"/>
            <a:ext cx="8780650" cy="4915066"/>
            <a:chOff x="179455" y="142489"/>
            <a:chExt cx="8780650" cy="4915066"/>
          </a:xfrm>
        </p:grpSpPr>
        <p:grpSp>
          <p:nvGrpSpPr>
            <p:cNvPr id="675" name="Google Shape;675;p13"/>
            <p:cNvGrpSpPr/>
            <p:nvPr/>
          </p:nvGrpSpPr>
          <p:grpSpPr>
            <a:xfrm>
              <a:off x="188325" y="288699"/>
              <a:ext cx="8767375" cy="240887"/>
              <a:chOff x="171900" y="97913"/>
              <a:chExt cx="8767375" cy="355500"/>
            </a:xfrm>
          </p:grpSpPr>
          <p:cxnSp>
            <p:nvCxnSpPr>
              <p:cNvPr id="676" name="Google Shape;676;p13"/>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77" name="Google Shape;677;p13"/>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78" name="Google Shape;678;p13"/>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79" name="Google Shape;679;p13"/>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0" name="Google Shape;680;p13"/>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1" name="Google Shape;681;p13"/>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2" name="Google Shape;682;p13"/>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3" name="Google Shape;683;p13"/>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4" name="Google Shape;684;p13"/>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5" name="Google Shape;685;p13"/>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6" name="Google Shape;686;p13"/>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7" name="Google Shape;687;p13"/>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8" name="Google Shape;688;p13"/>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89" name="Google Shape;689;p13"/>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0" name="Google Shape;690;p13"/>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1" name="Google Shape;691;p13"/>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2" name="Google Shape;692;p13"/>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3" name="Google Shape;693;p13"/>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4" name="Google Shape;694;p13"/>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5" name="Google Shape;695;p13"/>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6" name="Google Shape;696;p13"/>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7" name="Google Shape;697;p13"/>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8" name="Google Shape;698;p13"/>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699" name="Google Shape;699;p13"/>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0" name="Google Shape;700;p13"/>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1" name="Google Shape;701;p13"/>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2" name="Google Shape;702;p13"/>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3" name="Google Shape;703;p13"/>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4" name="Google Shape;704;p13"/>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5" name="Google Shape;705;p13"/>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6" name="Google Shape;706;p13"/>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7" name="Google Shape;707;p13"/>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8" name="Google Shape;708;p13"/>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09" name="Google Shape;709;p13"/>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0" name="Google Shape;710;p13"/>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1" name="Google Shape;711;p13"/>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2" name="Google Shape;712;p13"/>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3" name="Google Shape;713;p13"/>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4" name="Google Shape;714;p13"/>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5" name="Google Shape;715;p13"/>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6" name="Google Shape;716;p13"/>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7" name="Google Shape;717;p13"/>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8" name="Google Shape;718;p13"/>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19" name="Google Shape;719;p13"/>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20" name="Google Shape;720;p13"/>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21" name="Google Shape;721;p13"/>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22" name="Google Shape;722;p13"/>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23" name="Google Shape;723;p13"/>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724" name="Google Shape;724;p13"/>
            <p:cNvGrpSpPr/>
            <p:nvPr/>
          </p:nvGrpSpPr>
          <p:grpSpPr>
            <a:xfrm>
              <a:off x="4520380" y="142489"/>
              <a:ext cx="103247" cy="327816"/>
              <a:chOff x="4529400" y="387988"/>
              <a:chExt cx="124800" cy="396200"/>
            </a:xfrm>
          </p:grpSpPr>
          <p:sp>
            <p:nvSpPr>
              <p:cNvPr id="725" name="Google Shape;725;p13"/>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3"/>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 name="Google Shape;727;p13"/>
            <p:cNvGrpSpPr/>
            <p:nvPr/>
          </p:nvGrpSpPr>
          <p:grpSpPr>
            <a:xfrm>
              <a:off x="179455" y="1310920"/>
              <a:ext cx="8780650" cy="2850250"/>
              <a:chOff x="179455" y="1185120"/>
              <a:chExt cx="8780650" cy="2850250"/>
            </a:xfrm>
          </p:grpSpPr>
          <p:sp>
            <p:nvSpPr>
              <p:cNvPr id="728" name="Google Shape;728;p13"/>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3"/>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3"/>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3"/>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13"/>
            <p:cNvGrpSpPr/>
            <p:nvPr/>
          </p:nvGrpSpPr>
          <p:grpSpPr>
            <a:xfrm>
              <a:off x="4518155" y="4729739"/>
              <a:ext cx="103247" cy="327816"/>
              <a:chOff x="4529400" y="664275"/>
              <a:chExt cx="124800" cy="396200"/>
            </a:xfrm>
          </p:grpSpPr>
          <p:sp>
            <p:nvSpPr>
              <p:cNvPr id="733" name="Google Shape;733;p13"/>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3"/>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35" name="Google Shape;735;p13"/>
          <p:cNvSpPr txBox="1"/>
          <p:nvPr>
            <p:ph idx="15"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736" name="Shape 736"/>
        <p:cNvGrpSpPr/>
        <p:nvPr/>
      </p:nvGrpSpPr>
      <p:grpSpPr>
        <a:xfrm>
          <a:off x="0" y="0"/>
          <a:ext cx="0" cy="0"/>
          <a:chOff x="0" y="0"/>
          <a:chExt cx="0" cy="0"/>
        </a:xfrm>
      </p:grpSpPr>
      <p:pic>
        <p:nvPicPr>
          <p:cNvPr id="737" name="Google Shape;737;p14"/>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738" name="Google Shape;738;p14"/>
          <p:cNvGrpSpPr/>
          <p:nvPr/>
        </p:nvGrpSpPr>
        <p:grpSpPr>
          <a:xfrm>
            <a:off x="179455" y="142489"/>
            <a:ext cx="8780650" cy="4915066"/>
            <a:chOff x="179455" y="142489"/>
            <a:chExt cx="8780650" cy="4915066"/>
          </a:xfrm>
        </p:grpSpPr>
        <p:grpSp>
          <p:nvGrpSpPr>
            <p:cNvPr id="739" name="Google Shape;739;p14"/>
            <p:cNvGrpSpPr/>
            <p:nvPr/>
          </p:nvGrpSpPr>
          <p:grpSpPr>
            <a:xfrm>
              <a:off x="188325" y="288699"/>
              <a:ext cx="8767375" cy="240887"/>
              <a:chOff x="171900" y="97913"/>
              <a:chExt cx="8767375" cy="355500"/>
            </a:xfrm>
          </p:grpSpPr>
          <p:cxnSp>
            <p:nvCxnSpPr>
              <p:cNvPr id="740" name="Google Shape;740;p14"/>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1" name="Google Shape;741;p14"/>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2" name="Google Shape;742;p14"/>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3" name="Google Shape;743;p14"/>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4" name="Google Shape;744;p14"/>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5" name="Google Shape;745;p14"/>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6" name="Google Shape;746;p14"/>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7" name="Google Shape;747;p14"/>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8" name="Google Shape;748;p14"/>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49" name="Google Shape;749;p14"/>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0" name="Google Shape;750;p14"/>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1" name="Google Shape;751;p14"/>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2" name="Google Shape;752;p14"/>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3" name="Google Shape;753;p14"/>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4" name="Google Shape;754;p14"/>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5" name="Google Shape;755;p14"/>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6" name="Google Shape;756;p14"/>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7" name="Google Shape;757;p14"/>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8" name="Google Shape;758;p14"/>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59" name="Google Shape;759;p14"/>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0" name="Google Shape;760;p14"/>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1" name="Google Shape;761;p14"/>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2" name="Google Shape;762;p14"/>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3" name="Google Shape;763;p14"/>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4" name="Google Shape;764;p14"/>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5" name="Google Shape;765;p14"/>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6" name="Google Shape;766;p14"/>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7" name="Google Shape;767;p14"/>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8" name="Google Shape;768;p14"/>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69" name="Google Shape;769;p14"/>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0" name="Google Shape;770;p14"/>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1" name="Google Shape;771;p14"/>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2" name="Google Shape;772;p14"/>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3" name="Google Shape;773;p14"/>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4" name="Google Shape;774;p14"/>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5" name="Google Shape;775;p14"/>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6" name="Google Shape;776;p14"/>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7" name="Google Shape;777;p14"/>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8" name="Google Shape;778;p14"/>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79" name="Google Shape;779;p14"/>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0" name="Google Shape;780;p14"/>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1" name="Google Shape;781;p14"/>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2" name="Google Shape;782;p14"/>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3" name="Google Shape;783;p14"/>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4" name="Google Shape;784;p14"/>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5" name="Google Shape;785;p14"/>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6" name="Google Shape;786;p14"/>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787" name="Google Shape;787;p14"/>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788" name="Google Shape;788;p14"/>
            <p:cNvGrpSpPr/>
            <p:nvPr/>
          </p:nvGrpSpPr>
          <p:grpSpPr>
            <a:xfrm>
              <a:off x="4520380" y="142489"/>
              <a:ext cx="103247" cy="327816"/>
              <a:chOff x="4529400" y="387988"/>
              <a:chExt cx="124800" cy="396200"/>
            </a:xfrm>
          </p:grpSpPr>
          <p:sp>
            <p:nvSpPr>
              <p:cNvPr id="789" name="Google Shape;789;p14"/>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4"/>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14"/>
            <p:cNvGrpSpPr/>
            <p:nvPr/>
          </p:nvGrpSpPr>
          <p:grpSpPr>
            <a:xfrm>
              <a:off x="179455" y="1310920"/>
              <a:ext cx="8780650" cy="2850250"/>
              <a:chOff x="179455" y="1185120"/>
              <a:chExt cx="8780650" cy="2850250"/>
            </a:xfrm>
          </p:grpSpPr>
          <p:sp>
            <p:nvSpPr>
              <p:cNvPr id="792" name="Google Shape;792;p14"/>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4"/>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4"/>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4"/>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 name="Google Shape;796;p14"/>
            <p:cNvGrpSpPr/>
            <p:nvPr/>
          </p:nvGrpSpPr>
          <p:grpSpPr>
            <a:xfrm>
              <a:off x="4518155" y="4729739"/>
              <a:ext cx="103247" cy="327816"/>
              <a:chOff x="4529400" y="664275"/>
              <a:chExt cx="124800" cy="396200"/>
            </a:xfrm>
          </p:grpSpPr>
          <p:sp>
            <p:nvSpPr>
              <p:cNvPr id="797" name="Google Shape;797;p14"/>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4"/>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99" name="Google Shape;799;p14"/>
          <p:cNvSpPr txBox="1"/>
          <p:nvPr>
            <p:ph type="title"/>
          </p:nvPr>
        </p:nvSpPr>
        <p:spPr>
          <a:xfrm>
            <a:off x="1458150" y="3051213"/>
            <a:ext cx="6227700" cy="5319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000"/>
              <a:buNone/>
              <a:defRPr sz="30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800" name="Google Shape;800;p14"/>
          <p:cNvSpPr txBox="1"/>
          <p:nvPr>
            <p:ph idx="1" type="subTitle"/>
          </p:nvPr>
        </p:nvSpPr>
        <p:spPr>
          <a:xfrm>
            <a:off x="1458150" y="1560388"/>
            <a:ext cx="6227700" cy="14133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500"/>
              <a:buNone/>
              <a:defRPr sz="2500">
                <a:solidFill>
                  <a:schemeClr val="dk1"/>
                </a:solidFill>
              </a:defRPr>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3_2_1">
    <p:spTree>
      <p:nvGrpSpPr>
        <p:cNvPr id="801" name="Shape 801"/>
        <p:cNvGrpSpPr/>
        <p:nvPr/>
      </p:nvGrpSpPr>
      <p:grpSpPr>
        <a:xfrm>
          <a:off x="0" y="0"/>
          <a:ext cx="0" cy="0"/>
          <a:chOff x="0" y="0"/>
          <a:chExt cx="0" cy="0"/>
        </a:xfrm>
      </p:grpSpPr>
      <p:pic>
        <p:nvPicPr>
          <p:cNvPr id="802" name="Google Shape;802;p15"/>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803" name="Google Shape;803;p15"/>
          <p:cNvGrpSpPr/>
          <p:nvPr/>
        </p:nvGrpSpPr>
        <p:grpSpPr>
          <a:xfrm>
            <a:off x="179455" y="142489"/>
            <a:ext cx="8780650" cy="4915066"/>
            <a:chOff x="179455" y="142489"/>
            <a:chExt cx="8780650" cy="4915066"/>
          </a:xfrm>
        </p:grpSpPr>
        <p:grpSp>
          <p:nvGrpSpPr>
            <p:cNvPr id="804" name="Google Shape;804;p15"/>
            <p:cNvGrpSpPr/>
            <p:nvPr/>
          </p:nvGrpSpPr>
          <p:grpSpPr>
            <a:xfrm>
              <a:off x="188325" y="288699"/>
              <a:ext cx="8767375" cy="240887"/>
              <a:chOff x="171900" y="97913"/>
              <a:chExt cx="8767375" cy="355500"/>
            </a:xfrm>
          </p:grpSpPr>
          <p:cxnSp>
            <p:nvCxnSpPr>
              <p:cNvPr id="805" name="Google Shape;805;p15"/>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06" name="Google Shape;806;p15"/>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07" name="Google Shape;807;p15"/>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08" name="Google Shape;808;p15"/>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09" name="Google Shape;809;p15"/>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0" name="Google Shape;810;p15"/>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1" name="Google Shape;811;p15"/>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2" name="Google Shape;812;p15"/>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3" name="Google Shape;813;p15"/>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4" name="Google Shape;814;p15"/>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5" name="Google Shape;815;p15"/>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6" name="Google Shape;816;p15"/>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7" name="Google Shape;817;p15"/>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8" name="Google Shape;818;p15"/>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9" name="Google Shape;819;p15"/>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0" name="Google Shape;820;p15"/>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1" name="Google Shape;821;p15"/>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2" name="Google Shape;822;p15"/>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3" name="Google Shape;823;p15"/>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4" name="Google Shape;824;p15"/>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5" name="Google Shape;825;p15"/>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6" name="Google Shape;826;p15"/>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7" name="Google Shape;827;p15"/>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8" name="Google Shape;828;p15"/>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9" name="Google Shape;829;p15"/>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0" name="Google Shape;830;p15"/>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1" name="Google Shape;831;p15"/>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2" name="Google Shape;832;p15"/>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3" name="Google Shape;833;p15"/>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4" name="Google Shape;834;p15"/>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5" name="Google Shape;835;p15"/>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6" name="Google Shape;836;p15"/>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7" name="Google Shape;837;p15"/>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8" name="Google Shape;838;p15"/>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9" name="Google Shape;839;p15"/>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0" name="Google Shape;840;p15"/>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1" name="Google Shape;841;p15"/>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2" name="Google Shape;842;p15"/>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3" name="Google Shape;843;p15"/>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4" name="Google Shape;844;p15"/>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5" name="Google Shape;845;p15"/>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6" name="Google Shape;846;p15"/>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7" name="Google Shape;847;p15"/>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8" name="Google Shape;848;p15"/>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9" name="Google Shape;849;p15"/>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50" name="Google Shape;850;p15"/>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51" name="Google Shape;851;p15"/>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52" name="Google Shape;852;p15"/>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853" name="Google Shape;853;p15"/>
            <p:cNvGrpSpPr/>
            <p:nvPr/>
          </p:nvGrpSpPr>
          <p:grpSpPr>
            <a:xfrm>
              <a:off x="4520380" y="142489"/>
              <a:ext cx="103247" cy="327816"/>
              <a:chOff x="4529400" y="387988"/>
              <a:chExt cx="124800" cy="396200"/>
            </a:xfrm>
          </p:grpSpPr>
          <p:sp>
            <p:nvSpPr>
              <p:cNvPr id="854" name="Google Shape;854;p15"/>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5"/>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6" name="Google Shape;856;p15"/>
            <p:cNvGrpSpPr/>
            <p:nvPr/>
          </p:nvGrpSpPr>
          <p:grpSpPr>
            <a:xfrm>
              <a:off x="179455" y="1310920"/>
              <a:ext cx="8780650" cy="2850250"/>
              <a:chOff x="179455" y="1185120"/>
              <a:chExt cx="8780650" cy="2850250"/>
            </a:xfrm>
          </p:grpSpPr>
          <p:sp>
            <p:nvSpPr>
              <p:cNvPr id="857" name="Google Shape;857;p15"/>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5"/>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5"/>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5"/>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 name="Google Shape;861;p15"/>
            <p:cNvGrpSpPr/>
            <p:nvPr/>
          </p:nvGrpSpPr>
          <p:grpSpPr>
            <a:xfrm>
              <a:off x="4518155" y="4729739"/>
              <a:ext cx="103247" cy="327816"/>
              <a:chOff x="4529400" y="664275"/>
              <a:chExt cx="124800" cy="396200"/>
            </a:xfrm>
          </p:grpSpPr>
          <p:sp>
            <p:nvSpPr>
              <p:cNvPr id="862" name="Google Shape;862;p15"/>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5"/>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4" name="Google Shape;864;p15"/>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865" name="Shape 865"/>
        <p:cNvGrpSpPr/>
        <p:nvPr/>
      </p:nvGrpSpPr>
      <p:grpSpPr>
        <a:xfrm>
          <a:off x="0" y="0"/>
          <a:ext cx="0" cy="0"/>
          <a:chOff x="0" y="0"/>
          <a:chExt cx="0" cy="0"/>
        </a:xfrm>
      </p:grpSpPr>
      <p:pic>
        <p:nvPicPr>
          <p:cNvPr id="866" name="Google Shape;866;p16"/>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867" name="Google Shape;867;p16"/>
          <p:cNvSpPr txBox="1"/>
          <p:nvPr>
            <p:ph idx="1" type="subTitle"/>
          </p:nvPr>
        </p:nvSpPr>
        <p:spPr>
          <a:xfrm>
            <a:off x="720000" y="1179400"/>
            <a:ext cx="7704000" cy="3429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Char char="●"/>
              <a:defRPr>
                <a:solidFill>
                  <a:schemeClr val="dk1"/>
                </a:solidFill>
              </a:defRPr>
            </a:lvl1pPr>
            <a:lvl2pPr lvl="1" rtl="0" algn="ctr">
              <a:lnSpc>
                <a:spcPct val="100000"/>
              </a:lnSpc>
              <a:spcBef>
                <a:spcPts val="0"/>
              </a:spcBef>
              <a:spcAft>
                <a:spcPts val="0"/>
              </a:spcAft>
              <a:buClr>
                <a:schemeClr val="dk1"/>
              </a:buClr>
              <a:buSzPts val="1600"/>
              <a:buFont typeface="Montserrat"/>
              <a:buChar char="○"/>
              <a:defRPr b="1" sz="2000">
                <a:solidFill>
                  <a:schemeClr val="dk1"/>
                </a:solidFill>
              </a:defRPr>
            </a:lvl2pPr>
            <a:lvl3pPr lvl="2" rtl="0" algn="ctr">
              <a:lnSpc>
                <a:spcPct val="100000"/>
              </a:lnSpc>
              <a:spcBef>
                <a:spcPts val="0"/>
              </a:spcBef>
              <a:spcAft>
                <a:spcPts val="0"/>
              </a:spcAft>
              <a:buClr>
                <a:schemeClr val="dk1"/>
              </a:buClr>
              <a:buSzPts val="1600"/>
              <a:buFont typeface="Montserrat"/>
              <a:buChar char="■"/>
              <a:defRPr b="1" sz="2000">
                <a:solidFill>
                  <a:schemeClr val="dk1"/>
                </a:solidFill>
              </a:defRPr>
            </a:lvl3pPr>
            <a:lvl4pPr lvl="3" rtl="0" algn="ctr">
              <a:lnSpc>
                <a:spcPct val="100000"/>
              </a:lnSpc>
              <a:spcBef>
                <a:spcPts val="0"/>
              </a:spcBef>
              <a:spcAft>
                <a:spcPts val="0"/>
              </a:spcAft>
              <a:buClr>
                <a:schemeClr val="dk1"/>
              </a:buClr>
              <a:buSzPts val="1600"/>
              <a:buFont typeface="Montserrat"/>
              <a:buChar char="●"/>
              <a:defRPr b="1" sz="2000">
                <a:solidFill>
                  <a:schemeClr val="dk1"/>
                </a:solidFill>
              </a:defRPr>
            </a:lvl4pPr>
            <a:lvl5pPr lvl="4" rtl="0" algn="ctr">
              <a:lnSpc>
                <a:spcPct val="100000"/>
              </a:lnSpc>
              <a:spcBef>
                <a:spcPts val="0"/>
              </a:spcBef>
              <a:spcAft>
                <a:spcPts val="0"/>
              </a:spcAft>
              <a:buClr>
                <a:schemeClr val="dk1"/>
              </a:buClr>
              <a:buSzPts val="1600"/>
              <a:buFont typeface="Montserrat"/>
              <a:buChar char="○"/>
              <a:defRPr b="1" sz="2000">
                <a:solidFill>
                  <a:schemeClr val="dk1"/>
                </a:solidFill>
              </a:defRPr>
            </a:lvl5pPr>
            <a:lvl6pPr lvl="5" rtl="0" algn="ctr">
              <a:lnSpc>
                <a:spcPct val="100000"/>
              </a:lnSpc>
              <a:spcBef>
                <a:spcPts val="0"/>
              </a:spcBef>
              <a:spcAft>
                <a:spcPts val="0"/>
              </a:spcAft>
              <a:buClr>
                <a:schemeClr val="dk1"/>
              </a:buClr>
              <a:buSzPts val="1600"/>
              <a:buFont typeface="Montserrat"/>
              <a:buChar char="■"/>
              <a:defRPr b="1" sz="2000">
                <a:solidFill>
                  <a:schemeClr val="dk1"/>
                </a:solidFill>
              </a:defRPr>
            </a:lvl6pPr>
            <a:lvl7pPr lvl="6" rtl="0" algn="ctr">
              <a:lnSpc>
                <a:spcPct val="100000"/>
              </a:lnSpc>
              <a:spcBef>
                <a:spcPts val="0"/>
              </a:spcBef>
              <a:spcAft>
                <a:spcPts val="0"/>
              </a:spcAft>
              <a:buClr>
                <a:schemeClr val="dk1"/>
              </a:buClr>
              <a:buSzPts val="1600"/>
              <a:buFont typeface="Montserrat"/>
              <a:buChar char="●"/>
              <a:defRPr b="1" sz="2000">
                <a:solidFill>
                  <a:schemeClr val="dk1"/>
                </a:solidFill>
              </a:defRPr>
            </a:lvl7pPr>
            <a:lvl8pPr lvl="7" rtl="0" algn="ctr">
              <a:lnSpc>
                <a:spcPct val="100000"/>
              </a:lnSpc>
              <a:spcBef>
                <a:spcPts val="0"/>
              </a:spcBef>
              <a:spcAft>
                <a:spcPts val="0"/>
              </a:spcAft>
              <a:buClr>
                <a:schemeClr val="dk1"/>
              </a:buClr>
              <a:buSzPts val="1600"/>
              <a:buFont typeface="Montserrat"/>
              <a:buChar char="○"/>
              <a:defRPr b="1" sz="2000">
                <a:solidFill>
                  <a:schemeClr val="dk1"/>
                </a:solidFill>
              </a:defRPr>
            </a:lvl8pPr>
            <a:lvl9pPr lvl="8" rtl="0" algn="ctr">
              <a:lnSpc>
                <a:spcPct val="100000"/>
              </a:lnSpc>
              <a:spcBef>
                <a:spcPts val="0"/>
              </a:spcBef>
              <a:spcAft>
                <a:spcPts val="0"/>
              </a:spcAft>
              <a:buClr>
                <a:schemeClr val="dk1"/>
              </a:buClr>
              <a:buSzPts val="1600"/>
              <a:buFont typeface="Montserrat"/>
              <a:buChar char="■"/>
              <a:defRPr b="1" sz="2000">
                <a:solidFill>
                  <a:schemeClr val="dk1"/>
                </a:solidFill>
              </a:defRPr>
            </a:lvl9pPr>
          </a:lstStyle>
          <a:p/>
        </p:txBody>
      </p:sp>
      <p:grpSp>
        <p:nvGrpSpPr>
          <p:cNvPr id="868" name="Google Shape;868;p16"/>
          <p:cNvGrpSpPr/>
          <p:nvPr/>
        </p:nvGrpSpPr>
        <p:grpSpPr>
          <a:xfrm>
            <a:off x="179455" y="142489"/>
            <a:ext cx="8780650" cy="4915066"/>
            <a:chOff x="179455" y="142489"/>
            <a:chExt cx="8780650" cy="4915066"/>
          </a:xfrm>
        </p:grpSpPr>
        <p:grpSp>
          <p:nvGrpSpPr>
            <p:cNvPr id="869" name="Google Shape;869;p16"/>
            <p:cNvGrpSpPr/>
            <p:nvPr/>
          </p:nvGrpSpPr>
          <p:grpSpPr>
            <a:xfrm>
              <a:off x="188325" y="288699"/>
              <a:ext cx="8767375" cy="240887"/>
              <a:chOff x="171900" y="97913"/>
              <a:chExt cx="8767375" cy="355500"/>
            </a:xfrm>
          </p:grpSpPr>
          <p:cxnSp>
            <p:nvCxnSpPr>
              <p:cNvPr id="870" name="Google Shape;870;p16"/>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1" name="Google Shape;871;p16"/>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2" name="Google Shape;872;p16"/>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3" name="Google Shape;873;p16"/>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4" name="Google Shape;874;p16"/>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5" name="Google Shape;875;p16"/>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6" name="Google Shape;876;p16"/>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7" name="Google Shape;877;p16"/>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8" name="Google Shape;878;p16"/>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9" name="Google Shape;879;p16"/>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0" name="Google Shape;880;p16"/>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1" name="Google Shape;881;p16"/>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2" name="Google Shape;882;p16"/>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3" name="Google Shape;883;p16"/>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4" name="Google Shape;884;p16"/>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5" name="Google Shape;885;p16"/>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6" name="Google Shape;886;p16"/>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7" name="Google Shape;887;p16"/>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8" name="Google Shape;888;p16"/>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9" name="Google Shape;889;p16"/>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0" name="Google Shape;890;p16"/>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1" name="Google Shape;891;p16"/>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2" name="Google Shape;892;p16"/>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3" name="Google Shape;893;p16"/>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4" name="Google Shape;894;p16"/>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5" name="Google Shape;895;p16"/>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6" name="Google Shape;896;p16"/>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7" name="Google Shape;897;p16"/>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8" name="Google Shape;898;p16"/>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9" name="Google Shape;899;p16"/>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0" name="Google Shape;900;p16"/>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1" name="Google Shape;901;p16"/>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2" name="Google Shape;902;p16"/>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3" name="Google Shape;903;p16"/>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4" name="Google Shape;904;p16"/>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5" name="Google Shape;905;p16"/>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6" name="Google Shape;906;p16"/>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7" name="Google Shape;907;p16"/>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8" name="Google Shape;908;p16"/>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9" name="Google Shape;909;p16"/>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0" name="Google Shape;910;p16"/>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1" name="Google Shape;911;p16"/>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2" name="Google Shape;912;p16"/>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3" name="Google Shape;913;p16"/>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4" name="Google Shape;914;p16"/>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5" name="Google Shape;915;p16"/>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6" name="Google Shape;916;p16"/>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7" name="Google Shape;917;p16"/>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918" name="Google Shape;918;p16"/>
            <p:cNvGrpSpPr/>
            <p:nvPr/>
          </p:nvGrpSpPr>
          <p:grpSpPr>
            <a:xfrm>
              <a:off x="4520380" y="142489"/>
              <a:ext cx="103247" cy="327816"/>
              <a:chOff x="4529400" y="387988"/>
              <a:chExt cx="124800" cy="396200"/>
            </a:xfrm>
          </p:grpSpPr>
          <p:sp>
            <p:nvSpPr>
              <p:cNvPr id="919" name="Google Shape;919;p16"/>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6"/>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 name="Google Shape;921;p16"/>
            <p:cNvGrpSpPr/>
            <p:nvPr/>
          </p:nvGrpSpPr>
          <p:grpSpPr>
            <a:xfrm>
              <a:off x="179455" y="1310920"/>
              <a:ext cx="8780650" cy="2850250"/>
              <a:chOff x="179455" y="1185120"/>
              <a:chExt cx="8780650" cy="2850250"/>
            </a:xfrm>
          </p:grpSpPr>
          <p:sp>
            <p:nvSpPr>
              <p:cNvPr id="922" name="Google Shape;922;p16"/>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6"/>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6"/>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6"/>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 name="Google Shape;926;p16"/>
            <p:cNvGrpSpPr/>
            <p:nvPr/>
          </p:nvGrpSpPr>
          <p:grpSpPr>
            <a:xfrm>
              <a:off x="4518155" y="4729739"/>
              <a:ext cx="103247" cy="327816"/>
              <a:chOff x="4529400" y="664275"/>
              <a:chExt cx="124800" cy="396200"/>
            </a:xfrm>
          </p:grpSpPr>
          <p:sp>
            <p:nvSpPr>
              <p:cNvPr id="927" name="Google Shape;927;p16"/>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6"/>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29" name="Google Shape;929;p16"/>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9_1_1_1_1">
    <p:spTree>
      <p:nvGrpSpPr>
        <p:cNvPr id="930" name="Shape 930"/>
        <p:cNvGrpSpPr/>
        <p:nvPr/>
      </p:nvGrpSpPr>
      <p:grpSpPr>
        <a:xfrm>
          <a:off x="0" y="0"/>
          <a:ext cx="0" cy="0"/>
          <a:chOff x="0" y="0"/>
          <a:chExt cx="0" cy="0"/>
        </a:xfrm>
      </p:grpSpPr>
      <p:pic>
        <p:nvPicPr>
          <p:cNvPr id="931" name="Google Shape;931;p17"/>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932" name="Google Shape;932;p17"/>
          <p:cNvGrpSpPr/>
          <p:nvPr/>
        </p:nvGrpSpPr>
        <p:grpSpPr>
          <a:xfrm>
            <a:off x="179455" y="142489"/>
            <a:ext cx="8780650" cy="4915066"/>
            <a:chOff x="179455" y="142489"/>
            <a:chExt cx="8780650" cy="4915066"/>
          </a:xfrm>
        </p:grpSpPr>
        <p:grpSp>
          <p:nvGrpSpPr>
            <p:cNvPr id="933" name="Google Shape;933;p17"/>
            <p:cNvGrpSpPr/>
            <p:nvPr/>
          </p:nvGrpSpPr>
          <p:grpSpPr>
            <a:xfrm>
              <a:off x="188325" y="288699"/>
              <a:ext cx="8767375" cy="240887"/>
              <a:chOff x="171900" y="97913"/>
              <a:chExt cx="8767375" cy="355500"/>
            </a:xfrm>
          </p:grpSpPr>
          <p:cxnSp>
            <p:nvCxnSpPr>
              <p:cNvPr id="934" name="Google Shape;934;p17"/>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5" name="Google Shape;935;p17"/>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6" name="Google Shape;936;p17"/>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7" name="Google Shape;937;p17"/>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8" name="Google Shape;938;p17"/>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9" name="Google Shape;939;p17"/>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0" name="Google Shape;940;p17"/>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1" name="Google Shape;941;p17"/>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2" name="Google Shape;942;p17"/>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3" name="Google Shape;943;p17"/>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4" name="Google Shape;944;p17"/>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5" name="Google Shape;945;p17"/>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6" name="Google Shape;946;p17"/>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7" name="Google Shape;947;p17"/>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8" name="Google Shape;948;p17"/>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9" name="Google Shape;949;p17"/>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0" name="Google Shape;950;p17"/>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1" name="Google Shape;951;p17"/>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2" name="Google Shape;952;p17"/>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3" name="Google Shape;953;p17"/>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4" name="Google Shape;954;p17"/>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5" name="Google Shape;955;p17"/>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6" name="Google Shape;956;p17"/>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7" name="Google Shape;957;p17"/>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8" name="Google Shape;958;p17"/>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9" name="Google Shape;959;p17"/>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0" name="Google Shape;960;p17"/>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1" name="Google Shape;961;p17"/>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2" name="Google Shape;962;p17"/>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3" name="Google Shape;963;p17"/>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4" name="Google Shape;964;p17"/>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5" name="Google Shape;965;p17"/>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6" name="Google Shape;966;p17"/>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7" name="Google Shape;967;p17"/>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8" name="Google Shape;968;p17"/>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9" name="Google Shape;969;p17"/>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0" name="Google Shape;970;p17"/>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1" name="Google Shape;971;p17"/>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2" name="Google Shape;972;p17"/>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3" name="Google Shape;973;p17"/>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4" name="Google Shape;974;p17"/>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5" name="Google Shape;975;p17"/>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6" name="Google Shape;976;p17"/>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7" name="Google Shape;977;p17"/>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8" name="Google Shape;978;p17"/>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9" name="Google Shape;979;p17"/>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80" name="Google Shape;980;p17"/>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81" name="Google Shape;981;p17"/>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982" name="Google Shape;982;p17"/>
            <p:cNvGrpSpPr/>
            <p:nvPr/>
          </p:nvGrpSpPr>
          <p:grpSpPr>
            <a:xfrm>
              <a:off x="4520380" y="142489"/>
              <a:ext cx="103247" cy="327816"/>
              <a:chOff x="4529400" y="387988"/>
              <a:chExt cx="124800" cy="396200"/>
            </a:xfrm>
          </p:grpSpPr>
          <p:sp>
            <p:nvSpPr>
              <p:cNvPr id="983" name="Google Shape;983;p17"/>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7"/>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 name="Google Shape;985;p17"/>
            <p:cNvGrpSpPr/>
            <p:nvPr/>
          </p:nvGrpSpPr>
          <p:grpSpPr>
            <a:xfrm>
              <a:off x="179455" y="1310920"/>
              <a:ext cx="8780650" cy="2850250"/>
              <a:chOff x="179455" y="1185120"/>
              <a:chExt cx="8780650" cy="2850250"/>
            </a:xfrm>
          </p:grpSpPr>
          <p:sp>
            <p:nvSpPr>
              <p:cNvPr id="986" name="Google Shape;986;p17"/>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17"/>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7"/>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7"/>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 name="Google Shape;990;p17"/>
            <p:cNvGrpSpPr/>
            <p:nvPr/>
          </p:nvGrpSpPr>
          <p:grpSpPr>
            <a:xfrm>
              <a:off x="4518155" y="4729739"/>
              <a:ext cx="103247" cy="327816"/>
              <a:chOff x="4529400" y="664275"/>
              <a:chExt cx="124800" cy="396200"/>
            </a:xfrm>
          </p:grpSpPr>
          <p:sp>
            <p:nvSpPr>
              <p:cNvPr id="991" name="Google Shape;991;p17"/>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7"/>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993" name="Google Shape;993;p17"/>
          <p:cNvSpPr txBox="1"/>
          <p:nvPr>
            <p:ph idx="1" type="body"/>
          </p:nvPr>
        </p:nvSpPr>
        <p:spPr>
          <a:xfrm>
            <a:off x="4650100" y="1855300"/>
            <a:ext cx="3793200" cy="2419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chemeClr val="lt1"/>
              </a:buClr>
              <a:buSzPts val="1400"/>
              <a:buFont typeface="Anaheim"/>
              <a:buChar char="●"/>
              <a:defRPr sz="1400"/>
            </a:lvl1pPr>
            <a:lvl2pPr indent="-317500" lvl="1" marL="914400" rtl="0">
              <a:lnSpc>
                <a:spcPct val="115000"/>
              </a:lnSpc>
              <a:spcBef>
                <a:spcPts val="0"/>
              </a:spcBef>
              <a:spcAft>
                <a:spcPts val="0"/>
              </a:spcAft>
              <a:buClr>
                <a:srgbClr val="595959"/>
              </a:buClr>
              <a:buSzPts val="1400"/>
              <a:buFont typeface="Anaheim"/>
              <a:buChar char="○"/>
              <a:defRPr/>
            </a:lvl2pPr>
            <a:lvl3pPr indent="-317500" lvl="2" marL="1371600" rtl="0">
              <a:lnSpc>
                <a:spcPct val="115000"/>
              </a:lnSpc>
              <a:spcBef>
                <a:spcPts val="0"/>
              </a:spcBef>
              <a:spcAft>
                <a:spcPts val="0"/>
              </a:spcAft>
              <a:buClr>
                <a:srgbClr val="595959"/>
              </a:buClr>
              <a:buSzPts val="1400"/>
              <a:buFont typeface="Anaheim"/>
              <a:buChar char="■"/>
              <a:defRPr/>
            </a:lvl3pPr>
            <a:lvl4pPr indent="-317500" lvl="3" marL="1828800" rtl="0">
              <a:lnSpc>
                <a:spcPct val="115000"/>
              </a:lnSpc>
              <a:spcBef>
                <a:spcPts val="0"/>
              </a:spcBef>
              <a:spcAft>
                <a:spcPts val="0"/>
              </a:spcAft>
              <a:buClr>
                <a:srgbClr val="595959"/>
              </a:buClr>
              <a:buSzPts val="1400"/>
              <a:buFont typeface="Anaheim"/>
              <a:buChar char="●"/>
              <a:defRPr/>
            </a:lvl4pPr>
            <a:lvl5pPr indent="-317500" lvl="4" marL="2286000" rtl="0">
              <a:lnSpc>
                <a:spcPct val="115000"/>
              </a:lnSpc>
              <a:spcBef>
                <a:spcPts val="0"/>
              </a:spcBef>
              <a:spcAft>
                <a:spcPts val="0"/>
              </a:spcAft>
              <a:buClr>
                <a:srgbClr val="595959"/>
              </a:buClr>
              <a:buSzPts val="1400"/>
              <a:buFont typeface="Anaheim"/>
              <a:buChar char="○"/>
              <a:defRPr/>
            </a:lvl5pPr>
            <a:lvl6pPr indent="-317500" lvl="5" marL="2743200" rtl="0">
              <a:lnSpc>
                <a:spcPct val="115000"/>
              </a:lnSpc>
              <a:spcBef>
                <a:spcPts val="0"/>
              </a:spcBef>
              <a:spcAft>
                <a:spcPts val="0"/>
              </a:spcAft>
              <a:buClr>
                <a:srgbClr val="595959"/>
              </a:buClr>
              <a:buSzPts val="1400"/>
              <a:buFont typeface="Anaheim"/>
              <a:buChar char="■"/>
              <a:defRPr/>
            </a:lvl6pPr>
            <a:lvl7pPr indent="-317500" lvl="6" marL="3200400" rtl="0">
              <a:lnSpc>
                <a:spcPct val="115000"/>
              </a:lnSpc>
              <a:spcBef>
                <a:spcPts val="0"/>
              </a:spcBef>
              <a:spcAft>
                <a:spcPts val="0"/>
              </a:spcAft>
              <a:buClr>
                <a:srgbClr val="595959"/>
              </a:buClr>
              <a:buSzPts val="1400"/>
              <a:buFont typeface="Anaheim"/>
              <a:buChar char="●"/>
              <a:defRPr/>
            </a:lvl7pPr>
            <a:lvl8pPr indent="-317500" lvl="7" marL="3657600" rtl="0">
              <a:lnSpc>
                <a:spcPct val="115000"/>
              </a:lnSpc>
              <a:spcBef>
                <a:spcPts val="0"/>
              </a:spcBef>
              <a:spcAft>
                <a:spcPts val="0"/>
              </a:spcAft>
              <a:buClr>
                <a:srgbClr val="595959"/>
              </a:buClr>
              <a:buSzPts val="1400"/>
              <a:buFont typeface="Anaheim"/>
              <a:buChar char="○"/>
              <a:defRPr/>
            </a:lvl8pPr>
            <a:lvl9pPr indent="-317500" lvl="8" marL="4114800" rtl="0">
              <a:lnSpc>
                <a:spcPct val="115000"/>
              </a:lnSpc>
              <a:spcBef>
                <a:spcPts val="0"/>
              </a:spcBef>
              <a:spcAft>
                <a:spcPts val="0"/>
              </a:spcAft>
              <a:buClr>
                <a:srgbClr val="595959"/>
              </a:buClr>
              <a:buSzPts val="1400"/>
              <a:buFont typeface="Anaheim"/>
              <a:buChar char="■"/>
              <a:defRPr/>
            </a:lvl9pPr>
          </a:lstStyle>
          <a:p/>
        </p:txBody>
      </p:sp>
      <p:sp>
        <p:nvSpPr>
          <p:cNvPr id="994" name="Google Shape;994;p17"/>
          <p:cNvSpPr txBox="1"/>
          <p:nvPr>
            <p:ph type="title"/>
          </p:nvPr>
        </p:nvSpPr>
        <p:spPr>
          <a:xfrm>
            <a:off x="4650100" y="1293350"/>
            <a:ext cx="3793200" cy="5448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1">
                <a:solidFill>
                  <a:schemeClr val="lt1"/>
                </a:solidFill>
              </a:defRPr>
            </a:lvl1pPr>
            <a:lvl2pPr lvl="1" rtl="0">
              <a:spcBef>
                <a:spcPts val="0"/>
              </a:spcBef>
              <a:spcAft>
                <a:spcPts val="0"/>
              </a:spcAft>
              <a:buSzPts val="3500"/>
              <a:buNone/>
              <a:defRPr b="1"/>
            </a:lvl2pPr>
            <a:lvl3pPr lvl="2" rtl="0">
              <a:spcBef>
                <a:spcPts val="0"/>
              </a:spcBef>
              <a:spcAft>
                <a:spcPts val="0"/>
              </a:spcAft>
              <a:buSzPts val="3500"/>
              <a:buNone/>
              <a:defRPr b="1"/>
            </a:lvl3pPr>
            <a:lvl4pPr lvl="3" rtl="0">
              <a:spcBef>
                <a:spcPts val="0"/>
              </a:spcBef>
              <a:spcAft>
                <a:spcPts val="0"/>
              </a:spcAft>
              <a:buSzPts val="3500"/>
              <a:buNone/>
              <a:defRPr b="1"/>
            </a:lvl4pPr>
            <a:lvl5pPr lvl="4" rtl="0">
              <a:spcBef>
                <a:spcPts val="0"/>
              </a:spcBef>
              <a:spcAft>
                <a:spcPts val="0"/>
              </a:spcAft>
              <a:buSzPts val="3500"/>
              <a:buNone/>
              <a:defRPr b="1"/>
            </a:lvl5pPr>
            <a:lvl6pPr lvl="5" rtl="0">
              <a:spcBef>
                <a:spcPts val="0"/>
              </a:spcBef>
              <a:spcAft>
                <a:spcPts val="0"/>
              </a:spcAft>
              <a:buSzPts val="3500"/>
              <a:buNone/>
              <a:defRPr b="1"/>
            </a:lvl6pPr>
            <a:lvl7pPr lvl="6" rtl="0">
              <a:spcBef>
                <a:spcPts val="0"/>
              </a:spcBef>
              <a:spcAft>
                <a:spcPts val="0"/>
              </a:spcAft>
              <a:buSzPts val="3500"/>
              <a:buNone/>
              <a:defRPr b="1"/>
            </a:lvl7pPr>
            <a:lvl8pPr lvl="7" rtl="0">
              <a:spcBef>
                <a:spcPts val="0"/>
              </a:spcBef>
              <a:spcAft>
                <a:spcPts val="0"/>
              </a:spcAft>
              <a:buSzPts val="3500"/>
              <a:buNone/>
              <a:defRPr b="1"/>
            </a:lvl8pPr>
            <a:lvl9pPr lvl="8" rtl="0">
              <a:spcBef>
                <a:spcPts val="0"/>
              </a:spcBef>
              <a:spcAft>
                <a:spcPts val="0"/>
              </a:spcAft>
              <a:buSzPts val="3500"/>
              <a:buNone/>
              <a:defRPr b="1"/>
            </a:lvl9pPr>
          </a:lstStyle>
          <a:p/>
        </p:txBody>
      </p:sp>
      <p:sp>
        <p:nvSpPr>
          <p:cNvPr id="995" name="Google Shape;995;p17"/>
          <p:cNvSpPr/>
          <p:nvPr>
            <p:ph idx="2" type="pic"/>
          </p:nvPr>
        </p:nvSpPr>
        <p:spPr>
          <a:xfrm>
            <a:off x="845800" y="1196625"/>
            <a:ext cx="3392400" cy="3174900"/>
          </a:xfrm>
          <a:prstGeom prst="rect">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9_1_1_2">
    <p:spTree>
      <p:nvGrpSpPr>
        <p:cNvPr id="996" name="Shape 996"/>
        <p:cNvGrpSpPr/>
        <p:nvPr/>
      </p:nvGrpSpPr>
      <p:grpSpPr>
        <a:xfrm>
          <a:off x="0" y="0"/>
          <a:ext cx="0" cy="0"/>
          <a:chOff x="0" y="0"/>
          <a:chExt cx="0" cy="0"/>
        </a:xfrm>
      </p:grpSpPr>
      <p:pic>
        <p:nvPicPr>
          <p:cNvPr id="997" name="Google Shape;997;p18"/>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998" name="Google Shape;998;p18"/>
          <p:cNvGrpSpPr/>
          <p:nvPr/>
        </p:nvGrpSpPr>
        <p:grpSpPr>
          <a:xfrm>
            <a:off x="179455" y="142489"/>
            <a:ext cx="8780650" cy="4915066"/>
            <a:chOff x="179455" y="142489"/>
            <a:chExt cx="8780650" cy="4915066"/>
          </a:xfrm>
        </p:grpSpPr>
        <p:grpSp>
          <p:nvGrpSpPr>
            <p:cNvPr id="999" name="Google Shape;999;p18"/>
            <p:cNvGrpSpPr/>
            <p:nvPr/>
          </p:nvGrpSpPr>
          <p:grpSpPr>
            <a:xfrm>
              <a:off x="188325" y="288699"/>
              <a:ext cx="8767375" cy="240887"/>
              <a:chOff x="171900" y="97913"/>
              <a:chExt cx="8767375" cy="355500"/>
            </a:xfrm>
          </p:grpSpPr>
          <p:cxnSp>
            <p:nvCxnSpPr>
              <p:cNvPr id="1000" name="Google Shape;1000;p18"/>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1" name="Google Shape;1001;p18"/>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2" name="Google Shape;1002;p18"/>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3" name="Google Shape;1003;p18"/>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4" name="Google Shape;1004;p18"/>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5" name="Google Shape;1005;p18"/>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6" name="Google Shape;1006;p18"/>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7" name="Google Shape;1007;p18"/>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8" name="Google Shape;1008;p18"/>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9" name="Google Shape;1009;p18"/>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0" name="Google Shape;1010;p18"/>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1" name="Google Shape;1011;p18"/>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2" name="Google Shape;1012;p18"/>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3" name="Google Shape;1013;p18"/>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4" name="Google Shape;1014;p18"/>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5" name="Google Shape;1015;p18"/>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6" name="Google Shape;1016;p18"/>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7" name="Google Shape;1017;p18"/>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8" name="Google Shape;1018;p18"/>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9" name="Google Shape;1019;p18"/>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0" name="Google Shape;1020;p18"/>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1" name="Google Shape;1021;p18"/>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2" name="Google Shape;1022;p18"/>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3" name="Google Shape;1023;p18"/>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4" name="Google Shape;1024;p18"/>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5" name="Google Shape;1025;p18"/>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6" name="Google Shape;1026;p18"/>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7" name="Google Shape;1027;p18"/>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8" name="Google Shape;1028;p18"/>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9" name="Google Shape;1029;p18"/>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0" name="Google Shape;1030;p18"/>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1" name="Google Shape;1031;p18"/>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2" name="Google Shape;1032;p18"/>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3" name="Google Shape;1033;p18"/>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4" name="Google Shape;1034;p18"/>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5" name="Google Shape;1035;p18"/>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6" name="Google Shape;1036;p18"/>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7" name="Google Shape;1037;p18"/>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8" name="Google Shape;1038;p18"/>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9" name="Google Shape;1039;p18"/>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0" name="Google Shape;1040;p18"/>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1" name="Google Shape;1041;p18"/>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2" name="Google Shape;1042;p18"/>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3" name="Google Shape;1043;p18"/>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4" name="Google Shape;1044;p18"/>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5" name="Google Shape;1045;p18"/>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6" name="Google Shape;1046;p18"/>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7" name="Google Shape;1047;p18"/>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048" name="Google Shape;1048;p18"/>
            <p:cNvGrpSpPr/>
            <p:nvPr/>
          </p:nvGrpSpPr>
          <p:grpSpPr>
            <a:xfrm>
              <a:off x="4520380" y="142489"/>
              <a:ext cx="103247" cy="327816"/>
              <a:chOff x="4529400" y="387988"/>
              <a:chExt cx="124800" cy="396200"/>
            </a:xfrm>
          </p:grpSpPr>
          <p:sp>
            <p:nvSpPr>
              <p:cNvPr id="1049" name="Google Shape;1049;p18"/>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8"/>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 name="Google Shape;1051;p18"/>
            <p:cNvGrpSpPr/>
            <p:nvPr/>
          </p:nvGrpSpPr>
          <p:grpSpPr>
            <a:xfrm>
              <a:off x="179455" y="1310920"/>
              <a:ext cx="8780650" cy="2850250"/>
              <a:chOff x="179455" y="1185120"/>
              <a:chExt cx="8780650" cy="2850250"/>
            </a:xfrm>
          </p:grpSpPr>
          <p:sp>
            <p:nvSpPr>
              <p:cNvPr id="1052" name="Google Shape;1052;p18"/>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8"/>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8"/>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8"/>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 name="Google Shape;1056;p18"/>
            <p:cNvGrpSpPr/>
            <p:nvPr/>
          </p:nvGrpSpPr>
          <p:grpSpPr>
            <a:xfrm>
              <a:off x="4518155" y="4729739"/>
              <a:ext cx="103247" cy="327816"/>
              <a:chOff x="4529400" y="664275"/>
              <a:chExt cx="124800" cy="396200"/>
            </a:xfrm>
          </p:grpSpPr>
          <p:sp>
            <p:nvSpPr>
              <p:cNvPr id="1057" name="Google Shape;1057;p18"/>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8"/>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59" name="Google Shape;1059;p18"/>
          <p:cNvSpPr txBox="1"/>
          <p:nvPr>
            <p:ph type="title"/>
          </p:nvPr>
        </p:nvSpPr>
        <p:spPr>
          <a:xfrm>
            <a:off x="2527050" y="1740375"/>
            <a:ext cx="4089900" cy="693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3500"/>
              <a:buNone/>
              <a:defRPr b="1" sz="46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060" name="Google Shape;1060;p18"/>
          <p:cNvSpPr txBox="1"/>
          <p:nvPr>
            <p:ph idx="1" type="body"/>
          </p:nvPr>
        </p:nvSpPr>
        <p:spPr>
          <a:xfrm>
            <a:off x="2527050" y="2402475"/>
            <a:ext cx="4089900" cy="1281600"/>
          </a:xfrm>
          <a:prstGeom prst="rect">
            <a:avLst/>
          </a:prstGeom>
        </p:spPr>
        <p:txBody>
          <a:bodyPr anchorCtr="0" anchor="t" bIns="91425" lIns="91425" spcFirstLastPara="1" rIns="91425" wrap="square" tIns="91425">
            <a:noAutofit/>
          </a:bodyPr>
          <a:lstStyle>
            <a:lvl1pPr indent="-292100" lvl="0" marL="457200" rtl="0" algn="ctr">
              <a:spcBef>
                <a:spcPts val="0"/>
              </a:spcBef>
              <a:spcAft>
                <a:spcPts val="0"/>
              </a:spcAft>
              <a:buSzPts val="1000"/>
              <a:buFont typeface="Anaheim"/>
              <a:buChar char="●"/>
              <a:defRPr sz="1400"/>
            </a:lvl1pPr>
            <a:lvl2pPr indent="-317500" lvl="1" marL="914400" rtl="0">
              <a:lnSpc>
                <a:spcPct val="115000"/>
              </a:lnSpc>
              <a:spcBef>
                <a:spcPts val="0"/>
              </a:spcBef>
              <a:spcAft>
                <a:spcPts val="0"/>
              </a:spcAft>
              <a:buSzPts val="1400"/>
              <a:buFont typeface="Anaheim"/>
              <a:buChar char="○"/>
              <a:defRPr/>
            </a:lvl2pPr>
            <a:lvl3pPr indent="-317500" lvl="2" marL="1371600" rtl="0">
              <a:lnSpc>
                <a:spcPct val="115000"/>
              </a:lnSpc>
              <a:spcBef>
                <a:spcPts val="0"/>
              </a:spcBef>
              <a:spcAft>
                <a:spcPts val="0"/>
              </a:spcAft>
              <a:buSzPts val="1400"/>
              <a:buFont typeface="Anaheim"/>
              <a:buChar char="■"/>
              <a:defRPr/>
            </a:lvl3pPr>
            <a:lvl4pPr indent="-317500" lvl="3" marL="1828800" rtl="0">
              <a:lnSpc>
                <a:spcPct val="115000"/>
              </a:lnSpc>
              <a:spcBef>
                <a:spcPts val="0"/>
              </a:spcBef>
              <a:spcAft>
                <a:spcPts val="0"/>
              </a:spcAft>
              <a:buSzPts val="1400"/>
              <a:buFont typeface="Anaheim"/>
              <a:buChar char="●"/>
              <a:defRPr/>
            </a:lvl4pPr>
            <a:lvl5pPr indent="-317500" lvl="4" marL="2286000" rtl="0">
              <a:lnSpc>
                <a:spcPct val="115000"/>
              </a:lnSpc>
              <a:spcBef>
                <a:spcPts val="0"/>
              </a:spcBef>
              <a:spcAft>
                <a:spcPts val="0"/>
              </a:spcAft>
              <a:buSzPts val="1400"/>
              <a:buFont typeface="Anaheim"/>
              <a:buChar char="○"/>
              <a:defRPr/>
            </a:lvl5pPr>
            <a:lvl6pPr indent="-317500" lvl="5" marL="2743200" rtl="0">
              <a:lnSpc>
                <a:spcPct val="115000"/>
              </a:lnSpc>
              <a:spcBef>
                <a:spcPts val="0"/>
              </a:spcBef>
              <a:spcAft>
                <a:spcPts val="0"/>
              </a:spcAft>
              <a:buSzPts val="1400"/>
              <a:buFont typeface="Anaheim"/>
              <a:buChar char="■"/>
              <a:defRPr/>
            </a:lvl6pPr>
            <a:lvl7pPr indent="-317500" lvl="6" marL="3200400" rtl="0">
              <a:lnSpc>
                <a:spcPct val="115000"/>
              </a:lnSpc>
              <a:spcBef>
                <a:spcPts val="0"/>
              </a:spcBef>
              <a:spcAft>
                <a:spcPts val="0"/>
              </a:spcAft>
              <a:buSzPts val="1400"/>
              <a:buFont typeface="Anaheim"/>
              <a:buChar char="●"/>
              <a:defRPr/>
            </a:lvl7pPr>
            <a:lvl8pPr indent="-317500" lvl="7" marL="3657600" rtl="0">
              <a:lnSpc>
                <a:spcPct val="115000"/>
              </a:lnSpc>
              <a:spcBef>
                <a:spcPts val="0"/>
              </a:spcBef>
              <a:spcAft>
                <a:spcPts val="0"/>
              </a:spcAft>
              <a:buSzPts val="1400"/>
              <a:buFont typeface="Anaheim"/>
              <a:buChar char="○"/>
              <a:defRPr/>
            </a:lvl8pPr>
            <a:lvl9pPr indent="-317500" lvl="8" marL="4114800" rtl="0">
              <a:lnSpc>
                <a:spcPct val="115000"/>
              </a:lnSpc>
              <a:spcBef>
                <a:spcPts val="0"/>
              </a:spcBef>
              <a:spcAft>
                <a:spcPts val="0"/>
              </a:spcAft>
              <a:buSzPts val="1400"/>
              <a:buFont typeface="Anaheim"/>
              <a:buChar char="■"/>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9_1_1_2_1_1">
    <p:spTree>
      <p:nvGrpSpPr>
        <p:cNvPr id="1061" name="Shape 1061"/>
        <p:cNvGrpSpPr/>
        <p:nvPr/>
      </p:nvGrpSpPr>
      <p:grpSpPr>
        <a:xfrm>
          <a:off x="0" y="0"/>
          <a:ext cx="0" cy="0"/>
          <a:chOff x="0" y="0"/>
          <a:chExt cx="0" cy="0"/>
        </a:xfrm>
      </p:grpSpPr>
      <p:pic>
        <p:nvPicPr>
          <p:cNvPr id="1062" name="Google Shape;1062;p19"/>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063" name="Google Shape;1063;p19"/>
          <p:cNvGrpSpPr/>
          <p:nvPr/>
        </p:nvGrpSpPr>
        <p:grpSpPr>
          <a:xfrm>
            <a:off x="179455" y="142489"/>
            <a:ext cx="8780650" cy="4915066"/>
            <a:chOff x="179455" y="142489"/>
            <a:chExt cx="8780650" cy="4915066"/>
          </a:xfrm>
        </p:grpSpPr>
        <p:grpSp>
          <p:nvGrpSpPr>
            <p:cNvPr id="1064" name="Google Shape;1064;p19"/>
            <p:cNvGrpSpPr/>
            <p:nvPr/>
          </p:nvGrpSpPr>
          <p:grpSpPr>
            <a:xfrm>
              <a:off x="188325" y="288699"/>
              <a:ext cx="8767375" cy="240887"/>
              <a:chOff x="171900" y="97913"/>
              <a:chExt cx="8767375" cy="355500"/>
            </a:xfrm>
          </p:grpSpPr>
          <p:cxnSp>
            <p:nvCxnSpPr>
              <p:cNvPr id="1065" name="Google Shape;1065;p19"/>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66" name="Google Shape;1066;p19"/>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67" name="Google Shape;1067;p19"/>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68" name="Google Shape;1068;p19"/>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69" name="Google Shape;1069;p19"/>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0" name="Google Shape;1070;p19"/>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1" name="Google Shape;1071;p19"/>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2" name="Google Shape;1072;p19"/>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3" name="Google Shape;1073;p19"/>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4" name="Google Shape;1074;p19"/>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5" name="Google Shape;1075;p19"/>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6" name="Google Shape;1076;p19"/>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7" name="Google Shape;1077;p19"/>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8" name="Google Shape;1078;p19"/>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9" name="Google Shape;1079;p19"/>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0" name="Google Shape;1080;p19"/>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1" name="Google Shape;1081;p19"/>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2" name="Google Shape;1082;p19"/>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3" name="Google Shape;1083;p19"/>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4" name="Google Shape;1084;p19"/>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5" name="Google Shape;1085;p19"/>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6" name="Google Shape;1086;p19"/>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7" name="Google Shape;1087;p19"/>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8" name="Google Shape;1088;p19"/>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9" name="Google Shape;1089;p19"/>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0" name="Google Shape;1090;p19"/>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1" name="Google Shape;1091;p19"/>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2" name="Google Shape;1092;p19"/>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3" name="Google Shape;1093;p19"/>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4" name="Google Shape;1094;p19"/>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5" name="Google Shape;1095;p19"/>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6" name="Google Shape;1096;p19"/>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7" name="Google Shape;1097;p19"/>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8" name="Google Shape;1098;p19"/>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9" name="Google Shape;1099;p19"/>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0" name="Google Shape;1100;p19"/>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1" name="Google Shape;1101;p19"/>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2" name="Google Shape;1102;p19"/>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3" name="Google Shape;1103;p19"/>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4" name="Google Shape;1104;p19"/>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5" name="Google Shape;1105;p19"/>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6" name="Google Shape;1106;p19"/>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7" name="Google Shape;1107;p19"/>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8" name="Google Shape;1108;p19"/>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9" name="Google Shape;1109;p19"/>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10" name="Google Shape;1110;p19"/>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11" name="Google Shape;1111;p19"/>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12" name="Google Shape;1112;p19"/>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113" name="Google Shape;1113;p19"/>
            <p:cNvGrpSpPr/>
            <p:nvPr/>
          </p:nvGrpSpPr>
          <p:grpSpPr>
            <a:xfrm>
              <a:off x="4520380" y="142489"/>
              <a:ext cx="103247" cy="327816"/>
              <a:chOff x="4529400" y="387988"/>
              <a:chExt cx="124800" cy="396200"/>
            </a:xfrm>
          </p:grpSpPr>
          <p:sp>
            <p:nvSpPr>
              <p:cNvPr id="1114" name="Google Shape;1114;p19"/>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9"/>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 name="Google Shape;1116;p19"/>
            <p:cNvGrpSpPr/>
            <p:nvPr/>
          </p:nvGrpSpPr>
          <p:grpSpPr>
            <a:xfrm>
              <a:off x="179455" y="1310920"/>
              <a:ext cx="8780650" cy="2850250"/>
              <a:chOff x="179455" y="1185120"/>
              <a:chExt cx="8780650" cy="2850250"/>
            </a:xfrm>
          </p:grpSpPr>
          <p:sp>
            <p:nvSpPr>
              <p:cNvPr id="1117" name="Google Shape;1117;p19"/>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9"/>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9"/>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9"/>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 name="Google Shape;1121;p19"/>
            <p:cNvGrpSpPr/>
            <p:nvPr/>
          </p:nvGrpSpPr>
          <p:grpSpPr>
            <a:xfrm>
              <a:off x="4518155" y="4729739"/>
              <a:ext cx="103247" cy="327816"/>
              <a:chOff x="4529400" y="664275"/>
              <a:chExt cx="124800" cy="396200"/>
            </a:xfrm>
          </p:grpSpPr>
          <p:sp>
            <p:nvSpPr>
              <p:cNvPr id="1122" name="Google Shape;1122;p19"/>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9"/>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24" name="Google Shape;1124;p19"/>
          <p:cNvSpPr/>
          <p:nvPr>
            <p:ph idx="2" type="pic"/>
          </p:nvPr>
        </p:nvSpPr>
        <p:spPr>
          <a:xfrm>
            <a:off x="926400" y="984300"/>
            <a:ext cx="3335700" cy="3174900"/>
          </a:xfrm>
          <a:prstGeom prst="rect">
            <a:avLst/>
          </a:prstGeom>
          <a:noFill/>
          <a:ln cap="flat" cmpd="sng" w="9525">
            <a:solidFill>
              <a:schemeClr val="dk1"/>
            </a:solidFill>
            <a:prstDash val="solid"/>
            <a:round/>
            <a:headEnd len="sm" w="sm" type="none"/>
            <a:tailEnd len="sm" w="sm" type="none"/>
          </a:ln>
        </p:spPr>
      </p:sp>
      <p:sp>
        <p:nvSpPr>
          <p:cNvPr id="1125" name="Google Shape;1125;p19"/>
          <p:cNvSpPr txBox="1"/>
          <p:nvPr>
            <p:ph idx="1" type="body"/>
          </p:nvPr>
        </p:nvSpPr>
        <p:spPr>
          <a:xfrm>
            <a:off x="4809450" y="3069600"/>
            <a:ext cx="3619500" cy="815100"/>
          </a:xfrm>
          <a:prstGeom prst="rect">
            <a:avLst/>
          </a:prstGeom>
        </p:spPr>
        <p:txBody>
          <a:bodyPr anchorCtr="0" anchor="t" bIns="91425" lIns="91425" spcFirstLastPara="1" rIns="91425" wrap="square" tIns="91425">
            <a:noAutofit/>
          </a:bodyPr>
          <a:lstStyle>
            <a:lvl1pPr indent="-292100" lvl="0" marL="457200" rtl="0">
              <a:spcBef>
                <a:spcPts val="0"/>
              </a:spcBef>
              <a:spcAft>
                <a:spcPts val="0"/>
              </a:spcAft>
              <a:buSzPts val="1000"/>
              <a:buFont typeface="Anaheim"/>
              <a:buChar char="●"/>
              <a:defRPr sz="1400"/>
            </a:lvl1pPr>
            <a:lvl2pPr indent="-317500" lvl="1" marL="914400" rtl="0">
              <a:lnSpc>
                <a:spcPct val="115000"/>
              </a:lnSpc>
              <a:spcBef>
                <a:spcPts val="0"/>
              </a:spcBef>
              <a:spcAft>
                <a:spcPts val="0"/>
              </a:spcAft>
              <a:buSzPts val="1400"/>
              <a:buFont typeface="Anaheim"/>
              <a:buChar char="○"/>
              <a:defRPr/>
            </a:lvl2pPr>
            <a:lvl3pPr indent="-317500" lvl="2" marL="1371600" rtl="0">
              <a:lnSpc>
                <a:spcPct val="115000"/>
              </a:lnSpc>
              <a:spcBef>
                <a:spcPts val="0"/>
              </a:spcBef>
              <a:spcAft>
                <a:spcPts val="0"/>
              </a:spcAft>
              <a:buSzPts val="1400"/>
              <a:buFont typeface="Anaheim"/>
              <a:buChar char="■"/>
              <a:defRPr/>
            </a:lvl3pPr>
            <a:lvl4pPr indent="-317500" lvl="3" marL="1828800" rtl="0">
              <a:lnSpc>
                <a:spcPct val="115000"/>
              </a:lnSpc>
              <a:spcBef>
                <a:spcPts val="0"/>
              </a:spcBef>
              <a:spcAft>
                <a:spcPts val="0"/>
              </a:spcAft>
              <a:buSzPts val="1400"/>
              <a:buFont typeface="Anaheim"/>
              <a:buChar char="●"/>
              <a:defRPr/>
            </a:lvl4pPr>
            <a:lvl5pPr indent="-317500" lvl="4" marL="2286000" rtl="0">
              <a:lnSpc>
                <a:spcPct val="115000"/>
              </a:lnSpc>
              <a:spcBef>
                <a:spcPts val="0"/>
              </a:spcBef>
              <a:spcAft>
                <a:spcPts val="0"/>
              </a:spcAft>
              <a:buSzPts val="1400"/>
              <a:buFont typeface="Anaheim"/>
              <a:buChar char="○"/>
              <a:defRPr/>
            </a:lvl5pPr>
            <a:lvl6pPr indent="-317500" lvl="5" marL="2743200" rtl="0">
              <a:lnSpc>
                <a:spcPct val="115000"/>
              </a:lnSpc>
              <a:spcBef>
                <a:spcPts val="0"/>
              </a:spcBef>
              <a:spcAft>
                <a:spcPts val="0"/>
              </a:spcAft>
              <a:buSzPts val="1400"/>
              <a:buFont typeface="Anaheim"/>
              <a:buChar char="■"/>
              <a:defRPr/>
            </a:lvl6pPr>
            <a:lvl7pPr indent="-317500" lvl="6" marL="3200400" rtl="0">
              <a:lnSpc>
                <a:spcPct val="115000"/>
              </a:lnSpc>
              <a:spcBef>
                <a:spcPts val="0"/>
              </a:spcBef>
              <a:spcAft>
                <a:spcPts val="0"/>
              </a:spcAft>
              <a:buSzPts val="1400"/>
              <a:buFont typeface="Anaheim"/>
              <a:buChar char="●"/>
              <a:defRPr/>
            </a:lvl7pPr>
            <a:lvl8pPr indent="-317500" lvl="7" marL="3657600" rtl="0">
              <a:lnSpc>
                <a:spcPct val="115000"/>
              </a:lnSpc>
              <a:spcBef>
                <a:spcPts val="0"/>
              </a:spcBef>
              <a:spcAft>
                <a:spcPts val="0"/>
              </a:spcAft>
              <a:buSzPts val="1400"/>
              <a:buFont typeface="Anaheim"/>
              <a:buChar char="○"/>
              <a:defRPr/>
            </a:lvl8pPr>
            <a:lvl9pPr indent="-317500" lvl="8" marL="4114800" rtl="0">
              <a:lnSpc>
                <a:spcPct val="115000"/>
              </a:lnSpc>
              <a:spcBef>
                <a:spcPts val="0"/>
              </a:spcBef>
              <a:spcAft>
                <a:spcPts val="0"/>
              </a:spcAft>
              <a:buSzPts val="1400"/>
              <a:buFont typeface="Anaheim"/>
              <a:buChar char="■"/>
              <a:defRPr/>
            </a:lvl9pPr>
          </a:lstStyle>
          <a:p/>
        </p:txBody>
      </p:sp>
      <p:sp>
        <p:nvSpPr>
          <p:cNvPr id="1126" name="Google Shape;1126;p19"/>
          <p:cNvSpPr txBox="1"/>
          <p:nvPr>
            <p:ph type="title"/>
          </p:nvPr>
        </p:nvSpPr>
        <p:spPr>
          <a:xfrm>
            <a:off x="4809450" y="1414850"/>
            <a:ext cx="3619500" cy="17250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b="1" sz="3600"/>
            </a:lvl1pPr>
            <a:lvl2pPr lvl="1" rtl="0">
              <a:spcBef>
                <a:spcPts val="0"/>
              </a:spcBef>
              <a:spcAft>
                <a:spcPts val="0"/>
              </a:spcAft>
              <a:buSzPts val="3500"/>
              <a:buNone/>
              <a:defRPr b="1"/>
            </a:lvl2pPr>
            <a:lvl3pPr lvl="2" rtl="0">
              <a:spcBef>
                <a:spcPts val="0"/>
              </a:spcBef>
              <a:spcAft>
                <a:spcPts val="0"/>
              </a:spcAft>
              <a:buSzPts val="3500"/>
              <a:buNone/>
              <a:defRPr b="1"/>
            </a:lvl3pPr>
            <a:lvl4pPr lvl="3" rtl="0">
              <a:spcBef>
                <a:spcPts val="0"/>
              </a:spcBef>
              <a:spcAft>
                <a:spcPts val="0"/>
              </a:spcAft>
              <a:buSzPts val="3500"/>
              <a:buNone/>
              <a:defRPr b="1"/>
            </a:lvl4pPr>
            <a:lvl5pPr lvl="4" rtl="0">
              <a:spcBef>
                <a:spcPts val="0"/>
              </a:spcBef>
              <a:spcAft>
                <a:spcPts val="0"/>
              </a:spcAft>
              <a:buSzPts val="3500"/>
              <a:buNone/>
              <a:defRPr b="1"/>
            </a:lvl5pPr>
            <a:lvl6pPr lvl="5" rtl="0">
              <a:spcBef>
                <a:spcPts val="0"/>
              </a:spcBef>
              <a:spcAft>
                <a:spcPts val="0"/>
              </a:spcAft>
              <a:buSzPts val="3500"/>
              <a:buNone/>
              <a:defRPr b="1"/>
            </a:lvl6pPr>
            <a:lvl7pPr lvl="6" rtl="0">
              <a:spcBef>
                <a:spcPts val="0"/>
              </a:spcBef>
              <a:spcAft>
                <a:spcPts val="0"/>
              </a:spcAft>
              <a:buSzPts val="3500"/>
              <a:buNone/>
              <a:defRPr b="1"/>
            </a:lvl7pPr>
            <a:lvl8pPr lvl="7" rtl="0">
              <a:spcBef>
                <a:spcPts val="0"/>
              </a:spcBef>
              <a:spcAft>
                <a:spcPts val="0"/>
              </a:spcAft>
              <a:buSzPts val="3500"/>
              <a:buNone/>
              <a:defRPr b="1"/>
            </a:lvl8pPr>
            <a:lvl9pPr lvl="8" rtl="0">
              <a:spcBef>
                <a:spcPts val="0"/>
              </a:spcBef>
              <a:spcAft>
                <a:spcPts val="0"/>
              </a:spcAft>
              <a:buSzPts val="3500"/>
              <a:buNone/>
              <a:defRPr b="1"/>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CUSTOM_9_1_1_2_1_1_1">
    <p:spTree>
      <p:nvGrpSpPr>
        <p:cNvPr id="1127" name="Shape 1127"/>
        <p:cNvGrpSpPr/>
        <p:nvPr/>
      </p:nvGrpSpPr>
      <p:grpSpPr>
        <a:xfrm>
          <a:off x="0" y="0"/>
          <a:ext cx="0" cy="0"/>
          <a:chOff x="0" y="0"/>
          <a:chExt cx="0" cy="0"/>
        </a:xfrm>
      </p:grpSpPr>
      <p:pic>
        <p:nvPicPr>
          <p:cNvPr id="1128" name="Google Shape;1128;p20"/>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129" name="Google Shape;1129;p20"/>
          <p:cNvGrpSpPr/>
          <p:nvPr/>
        </p:nvGrpSpPr>
        <p:grpSpPr>
          <a:xfrm>
            <a:off x="179455" y="142489"/>
            <a:ext cx="8780650" cy="4915066"/>
            <a:chOff x="179455" y="142489"/>
            <a:chExt cx="8780650" cy="4915066"/>
          </a:xfrm>
        </p:grpSpPr>
        <p:grpSp>
          <p:nvGrpSpPr>
            <p:cNvPr id="1130" name="Google Shape;1130;p20"/>
            <p:cNvGrpSpPr/>
            <p:nvPr/>
          </p:nvGrpSpPr>
          <p:grpSpPr>
            <a:xfrm>
              <a:off x="188325" y="288699"/>
              <a:ext cx="8767375" cy="240887"/>
              <a:chOff x="171900" y="97913"/>
              <a:chExt cx="8767375" cy="355500"/>
            </a:xfrm>
          </p:grpSpPr>
          <p:cxnSp>
            <p:nvCxnSpPr>
              <p:cNvPr id="1131" name="Google Shape;1131;p20"/>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2" name="Google Shape;1132;p20"/>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3" name="Google Shape;1133;p20"/>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4" name="Google Shape;1134;p20"/>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5" name="Google Shape;1135;p20"/>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6" name="Google Shape;1136;p20"/>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7" name="Google Shape;1137;p20"/>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8" name="Google Shape;1138;p20"/>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9" name="Google Shape;1139;p20"/>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0" name="Google Shape;1140;p20"/>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1" name="Google Shape;1141;p20"/>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2" name="Google Shape;1142;p20"/>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3" name="Google Shape;1143;p20"/>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4" name="Google Shape;1144;p20"/>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5" name="Google Shape;1145;p20"/>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6" name="Google Shape;1146;p20"/>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7" name="Google Shape;1147;p20"/>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8" name="Google Shape;1148;p20"/>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9" name="Google Shape;1149;p20"/>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0" name="Google Shape;1150;p20"/>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1" name="Google Shape;1151;p20"/>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2" name="Google Shape;1152;p20"/>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3" name="Google Shape;1153;p20"/>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4" name="Google Shape;1154;p20"/>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5" name="Google Shape;1155;p20"/>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6" name="Google Shape;1156;p20"/>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7" name="Google Shape;1157;p20"/>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8" name="Google Shape;1158;p20"/>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9" name="Google Shape;1159;p20"/>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0" name="Google Shape;1160;p20"/>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1" name="Google Shape;1161;p20"/>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2" name="Google Shape;1162;p20"/>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3" name="Google Shape;1163;p20"/>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4" name="Google Shape;1164;p20"/>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5" name="Google Shape;1165;p20"/>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6" name="Google Shape;1166;p20"/>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7" name="Google Shape;1167;p20"/>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8" name="Google Shape;1168;p20"/>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9" name="Google Shape;1169;p20"/>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0" name="Google Shape;1170;p20"/>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1" name="Google Shape;1171;p20"/>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2" name="Google Shape;1172;p20"/>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3" name="Google Shape;1173;p20"/>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4" name="Google Shape;1174;p20"/>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5" name="Google Shape;1175;p20"/>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6" name="Google Shape;1176;p20"/>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7" name="Google Shape;1177;p20"/>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8" name="Google Shape;1178;p20"/>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179" name="Google Shape;1179;p20"/>
            <p:cNvGrpSpPr/>
            <p:nvPr/>
          </p:nvGrpSpPr>
          <p:grpSpPr>
            <a:xfrm>
              <a:off x="4520380" y="142489"/>
              <a:ext cx="103247" cy="327816"/>
              <a:chOff x="4529400" y="387988"/>
              <a:chExt cx="124800" cy="396200"/>
            </a:xfrm>
          </p:grpSpPr>
          <p:sp>
            <p:nvSpPr>
              <p:cNvPr id="1180" name="Google Shape;1180;p20"/>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20"/>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 name="Google Shape;1182;p20"/>
            <p:cNvGrpSpPr/>
            <p:nvPr/>
          </p:nvGrpSpPr>
          <p:grpSpPr>
            <a:xfrm>
              <a:off x="179455" y="1310920"/>
              <a:ext cx="8780650" cy="2850250"/>
              <a:chOff x="179455" y="1185120"/>
              <a:chExt cx="8780650" cy="2850250"/>
            </a:xfrm>
          </p:grpSpPr>
          <p:sp>
            <p:nvSpPr>
              <p:cNvPr id="1183" name="Google Shape;1183;p20"/>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20"/>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20"/>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20"/>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 name="Google Shape;1187;p20"/>
            <p:cNvGrpSpPr/>
            <p:nvPr/>
          </p:nvGrpSpPr>
          <p:grpSpPr>
            <a:xfrm>
              <a:off x="4518155" y="4729739"/>
              <a:ext cx="103247" cy="327816"/>
              <a:chOff x="4529400" y="664275"/>
              <a:chExt cx="124800" cy="396200"/>
            </a:xfrm>
          </p:grpSpPr>
          <p:sp>
            <p:nvSpPr>
              <p:cNvPr id="1188" name="Google Shape;1188;p20"/>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20"/>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90" name="Google Shape;1190;p20"/>
          <p:cNvSpPr txBox="1"/>
          <p:nvPr>
            <p:ph idx="1" type="subTitle"/>
          </p:nvPr>
        </p:nvSpPr>
        <p:spPr>
          <a:xfrm>
            <a:off x="2236050" y="4081100"/>
            <a:ext cx="4671900" cy="360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191" name="Google Shape;1191;p20"/>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73" name="Shape 73"/>
        <p:cNvGrpSpPr/>
        <p:nvPr/>
      </p:nvGrpSpPr>
      <p:grpSpPr>
        <a:xfrm>
          <a:off x="0" y="0"/>
          <a:ext cx="0" cy="0"/>
          <a:chOff x="0" y="0"/>
          <a:chExt cx="0" cy="0"/>
        </a:xfrm>
      </p:grpSpPr>
      <p:pic>
        <p:nvPicPr>
          <p:cNvPr id="74" name="Google Shape;74;p3"/>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75" name="Google Shape;75;p3"/>
          <p:cNvSpPr txBox="1"/>
          <p:nvPr>
            <p:ph type="title"/>
          </p:nvPr>
        </p:nvSpPr>
        <p:spPr>
          <a:xfrm>
            <a:off x="715100" y="2561600"/>
            <a:ext cx="7713900" cy="841800"/>
          </a:xfrm>
          <a:prstGeom prst="rect">
            <a:avLst/>
          </a:prstGeom>
        </p:spPr>
        <p:txBody>
          <a:bodyPr anchorCtr="0" anchor="b" bIns="91425" lIns="91425" spcFirstLastPara="1" rIns="91425" wrap="square" tIns="91425">
            <a:noAutofit/>
          </a:bodyPr>
          <a:lstStyle>
            <a:lvl1pPr lvl="0" algn="ctr">
              <a:spcBef>
                <a:spcPts val="0"/>
              </a:spcBef>
              <a:spcAft>
                <a:spcPts val="0"/>
              </a:spcAft>
              <a:buSzPts val="3600"/>
              <a:buNone/>
              <a:defRPr sz="49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6" name="Google Shape;76;p3"/>
          <p:cNvSpPr txBox="1"/>
          <p:nvPr>
            <p:ph hasCustomPrompt="1" idx="2" type="title"/>
          </p:nvPr>
        </p:nvSpPr>
        <p:spPr>
          <a:xfrm>
            <a:off x="2391900" y="1208775"/>
            <a:ext cx="4360200" cy="12345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6000"/>
              <a:buNone/>
              <a:defRPr b="1" sz="8000">
                <a:latin typeface="Barlow"/>
                <a:ea typeface="Barlow"/>
                <a:cs typeface="Barlow"/>
                <a:sym typeface="Barlow"/>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77" name="Google Shape;77;p3"/>
          <p:cNvSpPr txBox="1"/>
          <p:nvPr>
            <p:ph idx="1" type="subTitle"/>
          </p:nvPr>
        </p:nvSpPr>
        <p:spPr>
          <a:xfrm>
            <a:off x="715100" y="3376100"/>
            <a:ext cx="7713900" cy="373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78" name="Google Shape;78;p3"/>
          <p:cNvGrpSpPr/>
          <p:nvPr/>
        </p:nvGrpSpPr>
        <p:grpSpPr>
          <a:xfrm>
            <a:off x="179455" y="142489"/>
            <a:ext cx="8780650" cy="4915066"/>
            <a:chOff x="179455" y="142489"/>
            <a:chExt cx="8780650" cy="4915066"/>
          </a:xfrm>
        </p:grpSpPr>
        <p:grpSp>
          <p:nvGrpSpPr>
            <p:cNvPr id="79" name="Google Shape;79;p3"/>
            <p:cNvGrpSpPr/>
            <p:nvPr/>
          </p:nvGrpSpPr>
          <p:grpSpPr>
            <a:xfrm>
              <a:off x="188325" y="288699"/>
              <a:ext cx="8767375" cy="240887"/>
              <a:chOff x="171900" y="97913"/>
              <a:chExt cx="8767375" cy="355500"/>
            </a:xfrm>
          </p:grpSpPr>
          <p:cxnSp>
            <p:nvCxnSpPr>
              <p:cNvPr id="80" name="Google Shape;80;p3"/>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1" name="Google Shape;81;p3"/>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2" name="Google Shape;82;p3"/>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3" name="Google Shape;83;p3"/>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4" name="Google Shape;84;p3"/>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5" name="Google Shape;85;p3"/>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6" name="Google Shape;86;p3"/>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7" name="Google Shape;87;p3"/>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8" name="Google Shape;88;p3"/>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89" name="Google Shape;89;p3"/>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0" name="Google Shape;90;p3"/>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1" name="Google Shape;91;p3"/>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2" name="Google Shape;92;p3"/>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3" name="Google Shape;93;p3"/>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4" name="Google Shape;94;p3"/>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5" name="Google Shape;95;p3"/>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6" name="Google Shape;96;p3"/>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7" name="Google Shape;97;p3"/>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8" name="Google Shape;98;p3"/>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99" name="Google Shape;99;p3"/>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0" name="Google Shape;100;p3"/>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1" name="Google Shape;101;p3"/>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2" name="Google Shape;102;p3"/>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3" name="Google Shape;103;p3"/>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4" name="Google Shape;104;p3"/>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5" name="Google Shape;105;p3"/>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6" name="Google Shape;106;p3"/>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7" name="Google Shape;107;p3"/>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8" name="Google Shape;108;p3"/>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09" name="Google Shape;109;p3"/>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0" name="Google Shape;110;p3"/>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1" name="Google Shape;111;p3"/>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2" name="Google Shape;112;p3"/>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3" name="Google Shape;113;p3"/>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4" name="Google Shape;114;p3"/>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5" name="Google Shape;115;p3"/>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6" name="Google Shape;116;p3"/>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7" name="Google Shape;117;p3"/>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8" name="Google Shape;118;p3"/>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9" name="Google Shape;119;p3"/>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 name="Google Shape;120;p3"/>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 name="Google Shape;121;p3"/>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 name="Google Shape;122;p3"/>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 name="Google Shape;123;p3"/>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 name="Google Shape;124;p3"/>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5" name="Google Shape;125;p3"/>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 name="Google Shape;126;p3"/>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 name="Google Shape;127;p3"/>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28" name="Google Shape;128;p3"/>
            <p:cNvGrpSpPr/>
            <p:nvPr/>
          </p:nvGrpSpPr>
          <p:grpSpPr>
            <a:xfrm>
              <a:off x="4520380" y="142489"/>
              <a:ext cx="103247" cy="327816"/>
              <a:chOff x="4529400" y="387988"/>
              <a:chExt cx="124800" cy="396200"/>
            </a:xfrm>
          </p:grpSpPr>
          <p:sp>
            <p:nvSpPr>
              <p:cNvPr id="129" name="Google Shape;129;p3"/>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 name="Google Shape;131;p3"/>
            <p:cNvGrpSpPr/>
            <p:nvPr/>
          </p:nvGrpSpPr>
          <p:grpSpPr>
            <a:xfrm>
              <a:off x="179455" y="1310920"/>
              <a:ext cx="8780650" cy="2850250"/>
              <a:chOff x="179455" y="1185120"/>
              <a:chExt cx="8780650" cy="2850250"/>
            </a:xfrm>
          </p:grpSpPr>
          <p:sp>
            <p:nvSpPr>
              <p:cNvPr id="132" name="Google Shape;132;p3"/>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 name="Google Shape;136;p3"/>
            <p:cNvGrpSpPr/>
            <p:nvPr/>
          </p:nvGrpSpPr>
          <p:grpSpPr>
            <a:xfrm>
              <a:off x="4518155" y="4729739"/>
              <a:ext cx="103247" cy="327816"/>
              <a:chOff x="4529400" y="664275"/>
              <a:chExt cx="124800" cy="396200"/>
            </a:xfrm>
          </p:grpSpPr>
          <p:sp>
            <p:nvSpPr>
              <p:cNvPr id="137" name="Google Shape;137;p3"/>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192" name="Shape 1192"/>
        <p:cNvGrpSpPr/>
        <p:nvPr/>
      </p:nvGrpSpPr>
      <p:grpSpPr>
        <a:xfrm>
          <a:off x="0" y="0"/>
          <a:ext cx="0" cy="0"/>
          <a:chOff x="0" y="0"/>
          <a:chExt cx="0" cy="0"/>
        </a:xfrm>
      </p:grpSpPr>
      <p:pic>
        <p:nvPicPr>
          <p:cNvPr id="1193" name="Google Shape;1193;p21"/>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1194" name="Google Shape;1194;p21"/>
          <p:cNvSpPr txBox="1"/>
          <p:nvPr>
            <p:ph idx="1" type="body"/>
          </p:nvPr>
        </p:nvSpPr>
        <p:spPr>
          <a:xfrm>
            <a:off x="721125" y="1202800"/>
            <a:ext cx="3759300" cy="3408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Char char="●"/>
              <a:defRPr>
                <a:solidFill>
                  <a:schemeClr val="dk1"/>
                </a:solidFill>
              </a:defRPr>
            </a:lvl1pPr>
            <a:lvl2pPr indent="-330200" lvl="1" marL="914400" rtl="0">
              <a:lnSpc>
                <a:spcPct val="100000"/>
              </a:lnSpc>
              <a:spcBef>
                <a:spcPts val="1600"/>
              </a:spcBef>
              <a:spcAft>
                <a:spcPts val="0"/>
              </a:spcAft>
              <a:buClr>
                <a:schemeClr val="dk1"/>
              </a:buClr>
              <a:buSzPts val="1600"/>
              <a:buFont typeface="Montserrat"/>
              <a:buChar char="○"/>
              <a:defRPr sz="1200">
                <a:solidFill>
                  <a:schemeClr val="dk1"/>
                </a:solidFill>
              </a:defRPr>
            </a:lvl2pPr>
            <a:lvl3pPr indent="-330200" lvl="2" marL="1371600" rtl="0">
              <a:spcBef>
                <a:spcPts val="1600"/>
              </a:spcBef>
              <a:spcAft>
                <a:spcPts val="0"/>
              </a:spcAft>
              <a:buClr>
                <a:schemeClr val="dk1"/>
              </a:buClr>
              <a:buSzPts val="1600"/>
              <a:buFont typeface="Montserrat"/>
              <a:buChar char="■"/>
              <a:defRPr>
                <a:solidFill>
                  <a:schemeClr val="dk1"/>
                </a:solidFill>
              </a:defRPr>
            </a:lvl3pPr>
            <a:lvl4pPr indent="-330200" lvl="3" marL="1828800" rtl="0">
              <a:spcBef>
                <a:spcPts val="1600"/>
              </a:spcBef>
              <a:spcAft>
                <a:spcPts val="0"/>
              </a:spcAft>
              <a:buClr>
                <a:schemeClr val="dk1"/>
              </a:buClr>
              <a:buSzPts val="1600"/>
              <a:buFont typeface="Montserrat"/>
              <a:buChar char="●"/>
              <a:defRPr>
                <a:solidFill>
                  <a:schemeClr val="dk1"/>
                </a:solidFill>
              </a:defRPr>
            </a:lvl4pPr>
            <a:lvl5pPr indent="-330200" lvl="4" marL="2286000" rtl="0">
              <a:spcBef>
                <a:spcPts val="1600"/>
              </a:spcBef>
              <a:spcAft>
                <a:spcPts val="0"/>
              </a:spcAft>
              <a:buClr>
                <a:schemeClr val="dk1"/>
              </a:buClr>
              <a:buSzPts val="1600"/>
              <a:buFont typeface="Montserrat"/>
              <a:buChar char="○"/>
              <a:defRPr>
                <a:solidFill>
                  <a:schemeClr val="dk1"/>
                </a:solidFill>
              </a:defRPr>
            </a:lvl5pPr>
            <a:lvl6pPr indent="-330200" lvl="5" marL="2743200" rtl="0">
              <a:spcBef>
                <a:spcPts val="1600"/>
              </a:spcBef>
              <a:spcAft>
                <a:spcPts val="0"/>
              </a:spcAft>
              <a:buClr>
                <a:schemeClr val="dk1"/>
              </a:buClr>
              <a:buSzPts val="1600"/>
              <a:buFont typeface="Montserrat"/>
              <a:buChar char="■"/>
              <a:defRPr>
                <a:solidFill>
                  <a:schemeClr val="dk1"/>
                </a:solidFill>
              </a:defRPr>
            </a:lvl6pPr>
            <a:lvl7pPr indent="-330200" lvl="6" marL="3200400" rtl="0">
              <a:spcBef>
                <a:spcPts val="1600"/>
              </a:spcBef>
              <a:spcAft>
                <a:spcPts val="0"/>
              </a:spcAft>
              <a:buClr>
                <a:schemeClr val="dk1"/>
              </a:buClr>
              <a:buSzPts val="1600"/>
              <a:buFont typeface="Montserrat"/>
              <a:buChar char="●"/>
              <a:defRPr>
                <a:solidFill>
                  <a:schemeClr val="dk1"/>
                </a:solidFill>
              </a:defRPr>
            </a:lvl7pPr>
            <a:lvl8pPr indent="-330200" lvl="7" marL="3657600" rtl="0">
              <a:spcBef>
                <a:spcPts val="1600"/>
              </a:spcBef>
              <a:spcAft>
                <a:spcPts val="0"/>
              </a:spcAft>
              <a:buClr>
                <a:schemeClr val="dk1"/>
              </a:buClr>
              <a:buSzPts val="1600"/>
              <a:buFont typeface="Montserrat"/>
              <a:buChar char="○"/>
              <a:defRPr>
                <a:solidFill>
                  <a:schemeClr val="dk1"/>
                </a:solidFill>
              </a:defRPr>
            </a:lvl8pPr>
            <a:lvl9pPr indent="-330200" lvl="8" marL="4114800" rtl="0">
              <a:spcBef>
                <a:spcPts val="1600"/>
              </a:spcBef>
              <a:spcAft>
                <a:spcPts val="1600"/>
              </a:spcAft>
              <a:buClr>
                <a:schemeClr val="dk1"/>
              </a:buClr>
              <a:buSzPts val="1600"/>
              <a:buFont typeface="Montserrat"/>
              <a:buChar char="■"/>
              <a:defRPr>
                <a:solidFill>
                  <a:schemeClr val="dk1"/>
                </a:solidFill>
              </a:defRPr>
            </a:lvl9pPr>
          </a:lstStyle>
          <a:p/>
        </p:txBody>
      </p:sp>
      <p:sp>
        <p:nvSpPr>
          <p:cNvPr id="1195" name="Google Shape;1195;p21"/>
          <p:cNvSpPr txBox="1"/>
          <p:nvPr>
            <p:ph idx="2" type="body"/>
          </p:nvPr>
        </p:nvSpPr>
        <p:spPr>
          <a:xfrm>
            <a:off x="4663650" y="1202825"/>
            <a:ext cx="3759300" cy="3408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chemeClr val="dk1"/>
              </a:buClr>
              <a:buSzPts val="1400"/>
              <a:buChar char="●"/>
              <a:defRPr>
                <a:solidFill>
                  <a:schemeClr val="lt1"/>
                </a:solidFill>
              </a:defRPr>
            </a:lvl1pPr>
            <a:lvl2pPr indent="-330200" lvl="1" marL="914400" rtl="0">
              <a:lnSpc>
                <a:spcPct val="100000"/>
              </a:lnSpc>
              <a:spcBef>
                <a:spcPts val="1600"/>
              </a:spcBef>
              <a:spcAft>
                <a:spcPts val="0"/>
              </a:spcAft>
              <a:buClr>
                <a:schemeClr val="dk1"/>
              </a:buClr>
              <a:buSzPts val="1600"/>
              <a:buFont typeface="Montserrat"/>
              <a:buChar char="○"/>
              <a:defRPr sz="1200">
                <a:solidFill>
                  <a:schemeClr val="dk1"/>
                </a:solidFill>
              </a:defRPr>
            </a:lvl2pPr>
            <a:lvl3pPr indent="-330200" lvl="2" marL="1371600" rtl="0">
              <a:spcBef>
                <a:spcPts val="1600"/>
              </a:spcBef>
              <a:spcAft>
                <a:spcPts val="0"/>
              </a:spcAft>
              <a:buClr>
                <a:schemeClr val="dk1"/>
              </a:buClr>
              <a:buSzPts val="1600"/>
              <a:buFont typeface="Montserrat"/>
              <a:buChar char="■"/>
              <a:defRPr>
                <a:solidFill>
                  <a:schemeClr val="dk1"/>
                </a:solidFill>
              </a:defRPr>
            </a:lvl3pPr>
            <a:lvl4pPr indent="-330200" lvl="3" marL="1828800" rtl="0">
              <a:spcBef>
                <a:spcPts val="1600"/>
              </a:spcBef>
              <a:spcAft>
                <a:spcPts val="0"/>
              </a:spcAft>
              <a:buClr>
                <a:schemeClr val="dk1"/>
              </a:buClr>
              <a:buSzPts val="1600"/>
              <a:buFont typeface="Montserrat"/>
              <a:buChar char="●"/>
              <a:defRPr>
                <a:solidFill>
                  <a:schemeClr val="dk1"/>
                </a:solidFill>
              </a:defRPr>
            </a:lvl4pPr>
            <a:lvl5pPr indent="-330200" lvl="4" marL="2286000" rtl="0">
              <a:spcBef>
                <a:spcPts val="1600"/>
              </a:spcBef>
              <a:spcAft>
                <a:spcPts val="0"/>
              </a:spcAft>
              <a:buClr>
                <a:schemeClr val="dk1"/>
              </a:buClr>
              <a:buSzPts val="1600"/>
              <a:buFont typeface="Montserrat"/>
              <a:buChar char="○"/>
              <a:defRPr>
                <a:solidFill>
                  <a:schemeClr val="dk1"/>
                </a:solidFill>
              </a:defRPr>
            </a:lvl5pPr>
            <a:lvl6pPr indent="-330200" lvl="5" marL="2743200" rtl="0">
              <a:spcBef>
                <a:spcPts val="1600"/>
              </a:spcBef>
              <a:spcAft>
                <a:spcPts val="0"/>
              </a:spcAft>
              <a:buClr>
                <a:schemeClr val="dk1"/>
              </a:buClr>
              <a:buSzPts val="1600"/>
              <a:buFont typeface="Montserrat"/>
              <a:buChar char="■"/>
              <a:defRPr>
                <a:solidFill>
                  <a:schemeClr val="dk1"/>
                </a:solidFill>
              </a:defRPr>
            </a:lvl6pPr>
            <a:lvl7pPr indent="-330200" lvl="6" marL="3200400" rtl="0">
              <a:spcBef>
                <a:spcPts val="1600"/>
              </a:spcBef>
              <a:spcAft>
                <a:spcPts val="0"/>
              </a:spcAft>
              <a:buClr>
                <a:schemeClr val="dk1"/>
              </a:buClr>
              <a:buSzPts val="1600"/>
              <a:buFont typeface="Montserrat"/>
              <a:buChar char="●"/>
              <a:defRPr>
                <a:solidFill>
                  <a:schemeClr val="dk1"/>
                </a:solidFill>
              </a:defRPr>
            </a:lvl7pPr>
            <a:lvl8pPr indent="-330200" lvl="7" marL="3657600" rtl="0">
              <a:spcBef>
                <a:spcPts val="1600"/>
              </a:spcBef>
              <a:spcAft>
                <a:spcPts val="0"/>
              </a:spcAft>
              <a:buClr>
                <a:schemeClr val="dk1"/>
              </a:buClr>
              <a:buSzPts val="1600"/>
              <a:buFont typeface="Montserrat"/>
              <a:buChar char="○"/>
              <a:defRPr>
                <a:solidFill>
                  <a:schemeClr val="dk1"/>
                </a:solidFill>
              </a:defRPr>
            </a:lvl8pPr>
            <a:lvl9pPr indent="-330200" lvl="8" marL="4114800" rtl="0">
              <a:spcBef>
                <a:spcPts val="1600"/>
              </a:spcBef>
              <a:spcAft>
                <a:spcPts val="1600"/>
              </a:spcAft>
              <a:buClr>
                <a:schemeClr val="dk1"/>
              </a:buClr>
              <a:buSzPts val="1600"/>
              <a:buFont typeface="Montserrat"/>
              <a:buChar char="■"/>
              <a:defRPr>
                <a:solidFill>
                  <a:schemeClr val="dk1"/>
                </a:solidFill>
              </a:defRPr>
            </a:lvl9pPr>
          </a:lstStyle>
          <a:p/>
        </p:txBody>
      </p:sp>
      <p:grpSp>
        <p:nvGrpSpPr>
          <p:cNvPr id="1196" name="Google Shape;1196;p21"/>
          <p:cNvGrpSpPr/>
          <p:nvPr/>
        </p:nvGrpSpPr>
        <p:grpSpPr>
          <a:xfrm>
            <a:off x="179455" y="142489"/>
            <a:ext cx="8780650" cy="4915066"/>
            <a:chOff x="179455" y="142489"/>
            <a:chExt cx="8780650" cy="4915066"/>
          </a:xfrm>
        </p:grpSpPr>
        <p:grpSp>
          <p:nvGrpSpPr>
            <p:cNvPr id="1197" name="Google Shape;1197;p21"/>
            <p:cNvGrpSpPr/>
            <p:nvPr/>
          </p:nvGrpSpPr>
          <p:grpSpPr>
            <a:xfrm>
              <a:off x="188325" y="288699"/>
              <a:ext cx="8767375" cy="240887"/>
              <a:chOff x="171900" y="97913"/>
              <a:chExt cx="8767375" cy="355500"/>
            </a:xfrm>
          </p:grpSpPr>
          <p:cxnSp>
            <p:nvCxnSpPr>
              <p:cNvPr id="1198" name="Google Shape;1198;p21"/>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199" name="Google Shape;1199;p21"/>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0" name="Google Shape;1200;p21"/>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1" name="Google Shape;1201;p21"/>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2" name="Google Shape;1202;p21"/>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3" name="Google Shape;1203;p21"/>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4" name="Google Shape;1204;p21"/>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5" name="Google Shape;1205;p21"/>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6" name="Google Shape;1206;p21"/>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7" name="Google Shape;1207;p21"/>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8" name="Google Shape;1208;p21"/>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09" name="Google Shape;1209;p21"/>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0" name="Google Shape;1210;p21"/>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1" name="Google Shape;1211;p21"/>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2" name="Google Shape;1212;p21"/>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3" name="Google Shape;1213;p21"/>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4" name="Google Shape;1214;p21"/>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5" name="Google Shape;1215;p21"/>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6" name="Google Shape;1216;p21"/>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7" name="Google Shape;1217;p21"/>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8" name="Google Shape;1218;p21"/>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19" name="Google Shape;1219;p21"/>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0" name="Google Shape;1220;p21"/>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1" name="Google Shape;1221;p21"/>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2" name="Google Shape;1222;p21"/>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3" name="Google Shape;1223;p21"/>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4" name="Google Shape;1224;p21"/>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5" name="Google Shape;1225;p21"/>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6" name="Google Shape;1226;p21"/>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7" name="Google Shape;1227;p21"/>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8" name="Google Shape;1228;p21"/>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29" name="Google Shape;1229;p21"/>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0" name="Google Shape;1230;p21"/>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1" name="Google Shape;1231;p21"/>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2" name="Google Shape;1232;p21"/>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3" name="Google Shape;1233;p21"/>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4" name="Google Shape;1234;p21"/>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5" name="Google Shape;1235;p21"/>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6" name="Google Shape;1236;p21"/>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7" name="Google Shape;1237;p21"/>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8" name="Google Shape;1238;p21"/>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39" name="Google Shape;1239;p21"/>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0" name="Google Shape;1240;p21"/>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1" name="Google Shape;1241;p21"/>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2" name="Google Shape;1242;p21"/>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3" name="Google Shape;1243;p21"/>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4" name="Google Shape;1244;p21"/>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45" name="Google Shape;1245;p21"/>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246" name="Google Shape;1246;p21"/>
            <p:cNvGrpSpPr/>
            <p:nvPr/>
          </p:nvGrpSpPr>
          <p:grpSpPr>
            <a:xfrm>
              <a:off x="4520380" y="142489"/>
              <a:ext cx="103247" cy="327816"/>
              <a:chOff x="4529400" y="387988"/>
              <a:chExt cx="124800" cy="396200"/>
            </a:xfrm>
          </p:grpSpPr>
          <p:sp>
            <p:nvSpPr>
              <p:cNvPr id="1247" name="Google Shape;1247;p21"/>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21"/>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 name="Google Shape;1249;p21"/>
            <p:cNvGrpSpPr/>
            <p:nvPr/>
          </p:nvGrpSpPr>
          <p:grpSpPr>
            <a:xfrm>
              <a:off x="179455" y="1310920"/>
              <a:ext cx="8780650" cy="2850250"/>
              <a:chOff x="179455" y="1185120"/>
              <a:chExt cx="8780650" cy="2850250"/>
            </a:xfrm>
          </p:grpSpPr>
          <p:sp>
            <p:nvSpPr>
              <p:cNvPr id="1250" name="Google Shape;1250;p21"/>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21"/>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21"/>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21"/>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21"/>
            <p:cNvGrpSpPr/>
            <p:nvPr/>
          </p:nvGrpSpPr>
          <p:grpSpPr>
            <a:xfrm>
              <a:off x="4518155" y="4729739"/>
              <a:ext cx="103247" cy="327816"/>
              <a:chOff x="4529400" y="664275"/>
              <a:chExt cx="124800" cy="396200"/>
            </a:xfrm>
          </p:grpSpPr>
          <p:sp>
            <p:nvSpPr>
              <p:cNvPr id="1255" name="Google Shape;1255;p21"/>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21"/>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57" name="Google Shape;1257;p21"/>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2">
  <p:cSld name="TITLE_AND_TWO_COLUMNS_1_2">
    <p:spTree>
      <p:nvGrpSpPr>
        <p:cNvPr id="1258" name="Shape 1258"/>
        <p:cNvGrpSpPr/>
        <p:nvPr/>
      </p:nvGrpSpPr>
      <p:grpSpPr>
        <a:xfrm>
          <a:off x="0" y="0"/>
          <a:ext cx="0" cy="0"/>
          <a:chOff x="0" y="0"/>
          <a:chExt cx="0" cy="0"/>
        </a:xfrm>
      </p:grpSpPr>
      <p:pic>
        <p:nvPicPr>
          <p:cNvPr id="1259" name="Google Shape;1259;p22"/>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260" name="Google Shape;1260;p22"/>
          <p:cNvGrpSpPr/>
          <p:nvPr/>
        </p:nvGrpSpPr>
        <p:grpSpPr>
          <a:xfrm>
            <a:off x="179455" y="142489"/>
            <a:ext cx="8780650" cy="4915066"/>
            <a:chOff x="179455" y="142489"/>
            <a:chExt cx="8780650" cy="4915066"/>
          </a:xfrm>
        </p:grpSpPr>
        <p:grpSp>
          <p:nvGrpSpPr>
            <p:cNvPr id="1261" name="Google Shape;1261;p22"/>
            <p:cNvGrpSpPr/>
            <p:nvPr/>
          </p:nvGrpSpPr>
          <p:grpSpPr>
            <a:xfrm>
              <a:off x="188325" y="288699"/>
              <a:ext cx="8767375" cy="240887"/>
              <a:chOff x="171900" y="97913"/>
              <a:chExt cx="8767375" cy="355500"/>
            </a:xfrm>
          </p:grpSpPr>
          <p:cxnSp>
            <p:nvCxnSpPr>
              <p:cNvPr id="1262" name="Google Shape;1262;p22"/>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3" name="Google Shape;1263;p22"/>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4" name="Google Shape;1264;p22"/>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5" name="Google Shape;1265;p22"/>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6" name="Google Shape;1266;p22"/>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7" name="Google Shape;1267;p22"/>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8" name="Google Shape;1268;p22"/>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69" name="Google Shape;1269;p22"/>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0" name="Google Shape;1270;p22"/>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1" name="Google Shape;1271;p22"/>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2" name="Google Shape;1272;p22"/>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3" name="Google Shape;1273;p22"/>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4" name="Google Shape;1274;p22"/>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5" name="Google Shape;1275;p22"/>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6" name="Google Shape;1276;p22"/>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7" name="Google Shape;1277;p22"/>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8" name="Google Shape;1278;p22"/>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79" name="Google Shape;1279;p22"/>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0" name="Google Shape;1280;p22"/>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1" name="Google Shape;1281;p22"/>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2" name="Google Shape;1282;p22"/>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3" name="Google Shape;1283;p22"/>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4" name="Google Shape;1284;p22"/>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5" name="Google Shape;1285;p22"/>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6" name="Google Shape;1286;p22"/>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7" name="Google Shape;1287;p22"/>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8" name="Google Shape;1288;p22"/>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89" name="Google Shape;1289;p22"/>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0" name="Google Shape;1290;p22"/>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1" name="Google Shape;1291;p22"/>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2" name="Google Shape;1292;p22"/>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3" name="Google Shape;1293;p22"/>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4" name="Google Shape;1294;p22"/>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5" name="Google Shape;1295;p22"/>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6" name="Google Shape;1296;p22"/>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7" name="Google Shape;1297;p22"/>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8" name="Google Shape;1298;p22"/>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299" name="Google Shape;1299;p22"/>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0" name="Google Shape;1300;p22"/>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1" name="Google Shape;1301;p22"/>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2" name="Google Shape;1302;p22"/>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3" name="Google Shape;1303;p22"/>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4" name="Google Shape;1304;p22"/>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5" name="Google Shape;1305;p22"/>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6" name="Google Shape;1306;p22"/>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7" name="Google Shape;1307;p22"/>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8" name="Google Shape;1308;p22"/>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09" name="Google Shape;1309;p22"/>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310" name="Google Shape;1310;p22"/>
            <p:cNvGrpSpPr/>
            <p:nvPr/>
          </p:nvGrpSpPr>
          <p:grpSpPr>
            <a:xfrm>
              <a:off x="4520380" y="142489"/>
              <a:ext cx="103247" cy="327816"/>
              <a:chOff x="4529400" y="387988"/>
              <a:chExt cx="124800" cy="396200"/>
            </a:xfrm>
          </p:grpSpPr>
          <p:sp>
            <p:nvSpPr>
              <p:cNvPr id="1311" name="Google Shape;1311;p22"/>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22"/>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 name="Google Shape;1313;p22"/>
            <p:cNvGrpSpPr/>
            <p:nvPr/>
          </p:nvGrpSpPr>
          <p:grpSpPr>
            <a:xfrm>
              <a:off x="179455" y="1310920"/>
              <a:ext cx="8780650" cy="2850250"/>
              <a:chOff x="179455" y="1185120"/>
              <a:chExt cx="8780650" cy="2850250"/>
            </a:xfrm>
          </p:grpSpPr>
          <p:sp>
            <p:nvSpPr>
              <p:cNvPr id="1314" name="Google Shape;1314;p22"/>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22"/>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22"/>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22"/>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 name="Google Shape;1318;p22"/>
            <p:cNvGrpSpPr/>
            <p:nvPr/>
          </p:nvGrpSpPr>
          <p:grpSpPr>
            <a:xfrm>
              <a:off x="4518155" y="4729739"/>
              <a:ext cx="103247" cy="327816"/>
              <a:chOff x="4529400" y="664275"/>
              <a:chExt cx="124800" cy="396200"/>
            </a:xfrm>
          </p:grpSpPr>
          <p:sp>
            <p:nvSpPr>
              <p:cNvPr id="1319" name="Google Shape;1319;p22"/>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22"/>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21" name="Google Shape;1321;p22"/>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22" name="Google Shape;1322;p22"/>
          <p:cNvSpPr txBox="1"/>
          <p:nvPr>
            <p:ph idx="2" type="title"/>
          </p:nvPr>
        </p:nvSpPr>
        <p:spPr>
          <a:xfrm>
            <a:off x="5906513" y="1594175"/>
            <a:ext cx="2111100" cy="382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200">
                <a:solidFill>
                  <a:schemeClr val="lt1"/>
                </a:solidFill>
              </a:defRPr>
            </a:lvl1pPr>
            <a:lvl2pPr lvl="1" rtl="0">
              <a:spcBef>
                <a:spcPts val="0"/>
              </a:spcBef>
              <a:spcAft>
                <a:spcPts val="0"/>
              </a:spcAft>
              <a:buSzPts val="2400"/>
              <a:buNone/>
              <a:defRPr b="1" sz="2400"/>
            </a:lvl2pPr>
            <a:lvl3pPr lvl="2" rtl="0">
              <a:spcBef>
                <a:spcPts val="0"/>
              </a:spcBef>
              <a:spcAft>
                <a:spcPts val="0"/>
              </a:spcAft>
              <a:buSzPts val="2400"/>
              <a:buNone/>
              <a:defRPr b="1" sz="2400"/>
            </a:lvl3pPr>
            <a:lvl4pPr lvl="3" rtl="0">
              <a:spcBef>
                <a:spcPts val="0"/>
              </a:spcBef>
              <a:spcAft>
                <a:spcPts val="0"/>
              </a:spcAft>
              <a:buSzPts val="2400"/>
              <a:buNone/>
              <a:defRPr b="1" sz="2400"/>
            </a:lvl4pPr>
            <a:lvl5pPr lvl="4" rtl="0">
              <a:spcBef>
                <a:spcPts val="0"/>
              </a:spcBef>
              <a:spcAft>
                <a:spcPts val="0"/>
              </a:spcAft>
              <a:buSzPts val="2400"/>
              <a:buNone/>
              <a:defRPr b="1" sz="2400"/>
            </a:lvl5pPr>
            <a:lvl6pPr lvl="5" rtl="0">
              <a:spcBef>
                <a:spcPts val="0"/>
              </a:spcBef>
              <a:spcAft>
                <a:spcPts val="0"/>
              </a:spcAft>
              <a:buSzPts val="2400"/>
              <a:buNone/>
              <a:defRPr b="1" sz="2400"/>
            </a:lvl6pPr>
            <a:lvl7pPr lvl="6" rtl="0">
              <a:spcBef>
                <a:spcPts val="0"/>
              </a:spcBef>
              <a:spcAft>
                <a:spcPts val="0"/>
              </a:spcAft>
              <a:buSzPts val="2400"/>
              <a:buNone/>
              <a:defRPr b="1" sz="2400"/>
            </a:lvl7pPr>
            <a:lvl8pPr lvl="7" rtl="0">
              <a:spcBef>
                <a:spcPts val="0"/>
              </a:spcBef>
              <a:spcAft>
                <a:spcPts val="0"/>
              </a:spcAft>
              <a:buSzPts val="2400"/>
              <a:buNone/>
              <a:defRPr b="1" sz="2400"/>
            </a:lvl8pPr>
            <a:lvl9pPr lvl="8" rtl="0">
              <a:spcBef>
                <a:spcPts val="0"/>
              </a:spcBef>
              <a:spcAft>
                <a:spcPts val="0"/>
              </a:spcAft>
              <a:buSzPts val="2400"/>
              <a:buNone/>
              <a:defRPr b="1" sz="2400"/>
            </a:lvl9pPr>
          </a:lstStyle>
          <a:p/>
        </p:txBody>
      </p:sp>
      <p:sp>
        <p:nvSpPr>
          <p:cNvPr id="1323" name="Google Shape;1323;p22"/>
          <p:cNvSpPr txBox="1"/>
          <p:nvPr>
            <p:ph idx="3" type="title"/>
          </p:nvPr>
        </p:nvSpPr>
        <p:spPr>
          <a:xfrm>
            <a:off x="5906513" y="3183400"/>
            <a:ext cx="2111100" cy="3822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200">
                <a:solidFill>
                  <a:schemeClr val="lt1"/>
                </a:solidFill>
              </a:defRPr>
            </a:lvl1pPr>
            <a:lvl2pPr lvl="1" rtl="0">
              <a:spcBef>
                <a:spcPts val="0"/>
              </a:spcBef>
              <a:spcAft>
                <a:spcPts val="0"/>
              </a:spcAft>
              <a:buSzPts val="2400"/>
              <a:buNone/>
              <a:defRPr b="1" sz="2400"/>
            </a:lvl2pPr>
            <a:lvl3pPr lvl="2" rtl="0">
              <a:spcBef>
                <a:spcPts val="0"/>
              </a:spcBef>
              <a:spcAft>
                <a:spcPts val="0"/>
              </a:spcAft>
              <a:buSzPts val="2400"/>
              <a:buNone/>
              <a:defRPr b="1" sz="2400"/>
            </a:lvl3pPr>
            <a:lvl4pPr lvl="3" rtl="0">
              <a:spcBef>
                <a:spcPts val="0"/>
              </a:spcBef>
              <a:spcAft>
                <a:spcPts val="0"/>
              </a:spcAft>
              <a:buSzPts val="2400"/>
              <a:buNone/>
              <a:defRPr b="1" sz="2400"/>
            </a:lvl4pPr>
            <a:lvl5pPr lvl="4" rtl="0">
              <a:spcBef>
                <a:spcPts val="0"/>
              </a:spcBef>
              <a:spcAft>
                <a:spcPts val="0"/>
              </a:spcAft>
              <a:buSzPts val="2400"/>
              <a:buNone/>
              <a:defRPr b="1" sz="2400"/>
            </a:lvl5pPr>
            <a:lvl6pPr lvl="5" rtl="0">
              <a:spcBef>
                <a:spcPts val="0"/>
              </a:spcBef>
              <a:spcAft>
                <a:spcPts val="0"/>
              </a:spcAft>
              <a:buSzPts val="2400"/>
              <a:buNone/>
              <a:defRPr b="1" sz="2400"/>
            </a:lvl6pPr>
            <a:lvl7pPr lvl="6" rtl="0">
              <a:spcBef>
                <a:spcPts val="0"/>
              </a:spcBef>
              <a:spcAft>
                <a:spcPts val="0"/>
              </a:spcAft>
              <a:buSzPts val="2400"/>
              <a:buNone/>
              <a:defRPr b="1" sz="2400"/>
            </a:lvl7pPr>
            <a:lvl8pPr lvl="7" rtl="0">
              <a:spcBef>
                <a:spcPts val="0"/>
              </a:spcBef>
              <a:spcAft>
                <a:spcPts val="0"/>
              </a:spcAft>
              <a:buSzPts val="2400"/>
              <a:buNone/>
              <a:defRPr b="1" sz="2400"/>
            </a:lvl8pPr>
            <a:lvl9pPr lvl="8" rtl="0">
              <a:spcBef>
                <a:spcPts val="0"/>
              </a:spcBef>
              <a:spcAft>
                <a:spcPts val="0"/>
              </a:spcAft>
              <a:buSzPts val="2400"/>
              <a:buNone/>
              <a:defRPr b="1" sz="2400"/>
            </a:lvl9pPr>
          </a:lstStyle>
          <a:p/>
        </p:txBody>
      </p:sp>
      <p:sp>
        <p:nvSpPr>
          <p:cNvPr id="1324" name="Google Shape;1324;p22"/>
          <p:cNvSpPr txBox="1"/>
          <p:nvPr>
            <p:ph idx="1" type="subTitle"/>
          </p:nvPr>
        </p:nvSpPr>
        <p:spPr>
          <a:xfrm>
            <a:off x="5906513" y="3477400"/>
            <a:ext cx="2111100" cy="789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25" name="Google Shape;1325;p22"/>
          <p:cNvSpPr txBox="1"/>
          <p:nvPr>
            <p:ph idx="4" type="subTitle"/>
          </p:nvPr>
        </p:nvSpPr>
        <p:spPr>
          <a:xfrm>
            <a:off x="5906513" y="1890425"/>
            <a:ext cx="2111100" cy="789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326" name="Google Shape;1326;p22"/>
          <p:cNvSpPr/>
          <p:nvPr>
            <p:ph idx="5" type="pic"/>
          </p:nvPr>
        </p:nvSpPr>
        <p:spPr>
          <a:xfrm>
            <a:off x="1126388" y="1594175"/>
            <a:ext cx="4238700" cy="2643900"/>
          </a:xfrm>
          <a:prstGeom prst="rect">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327" name="Shape 1327"/>
        <p:cNvGrpSpPr/>
        <p:nvPr/>
      </p:nvGrpSpPr>
      <p:grpSpPr>
        <a:xfrm>
          <a:off x="0" y="0"/>
          <a:ext cx="0" cy="0"/>
          <a:chOff x="0" y="0"/>
          <a:chExt cx="0" cy="0"/>
        </a:xfrm>
      </p:grpSpPr>
      <p:pic>
        <p:nvPicPr>
          <p:cNvPr id="1328" name="Google Shape;1328;p23"/>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329" name="Google Shape;1329;p23"/>
          <p:cNvGrpSpPr/>
          <p:nvPr/>
        </p:nvGrpSpPr>
        <p:grpSpPr>
          <a:xfrm>
            <a:off x="179455" y="142489"/>
            <a:ext cx="8780650" cy="4915066"/>
            <a:chOff x="179455" y="142489"/>
            <a:chExt cx="8780650" cy="4915066"/>
          </a:xfrm>
        </p:grpSpPr>
        <p:grpSp>
          <p:nvGrpSpPr>
            <p:cNvPr id="1330" name="Google Shape;1330;p23"/>
            <p:cNvGrpSpPr/>
            <p:nvPr/>
          </p:nvGrpSpPr>
          <p:grpSpPr>
            <a:xfrm>
              <a:off x="188325" y="288699"/>
              <a:ext cx="8767375" cy="240887"/>
              <a:chOff x="171900" y="97913"/>
              <a:chExt cx="8767375" cy="355500"/>
            </a:xfrm>
          </p:grpSpPr>
          <p:cxnSp>
            <p:nvCxnSpPr>
              <p:cNvPr id="1331" name="Google Shape;1331;p23"/>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2" name="Google Shape;1332;p23"/>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3" name="Google Shape;1333;p23"/>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4" name="Google Shape;1334;p23"/>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5" name="Google Shape;1335;p23"/>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6" name="Google Shape;1336;p23"/>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7" name="Google Shape;1337;p23"/>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8" name="Google Shape;1338;p23"/>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39" name="Google Shape;1339;p23"/>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0" name="Google Shape;1340;p23"/>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1" name="Google Shape;1341;p23"/>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2" name="Google Shape;1342;p23"/>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3" name="Google Shape;1343;p23"/>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4" name="Google Shape;1344;p23"/>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5" name="Google Shape;1345;p23"/>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6" name="Google Shape;1346;p23"/>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7" name="Google Shape;1347;p23"/>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8" name="Google Shape;1348;p23"/>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49" name="Google Shape;1349;p23"/>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0" name="Google Shape;1350;p23"/>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1" name="Google Shape;1351;p23"/>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2" name="Google Shape;1352;p23"/>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3" name="Google Shape;1353;p23"/>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4" name="Google Shape;1354;p23"/>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5" name="Google Shape;1355;p23"/>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6" name="Google Shape;1356;p23"/>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7" name="Google Shape;1357;p23"/>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8" name="Google Shape;1358;p23"/>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59" name="Google Shape;1359;p23"/>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0" name="Google Shape;1360;p23"/>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1" name="Google Shape;1361;p23"/>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2" name="Google Shape;1362;p23"/>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3" name="Google Shape;1363;p23"/>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4" name="Google Shape;1364;p23"/>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5" name="Google Shape;1365;p23"/>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6" name="Google Shape;1366;p23"/>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7" name="Google Shape;1367;p23"/>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8" name="Google Shape;1368;p23"/>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69" name="Google Shape;1369;p23"/>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0" name="Google Shape;1370;p23"/>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1" name="Google Shape;1371;p23"/>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2" name="Google Shape;1372;p23"/>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3" name="Google Shape;1373;p23"/>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4" name="Google Shape;1374;p23"/>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5" name="Google Shape;1375;p23"/>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6" name="Google Shape;1376;p23"/>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7" name="Google Shape;1377;p23"/>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378" name="Google Shape;1378;p23"/>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379" name="Google Shape;1379;p23"/>
            <p:cNvGrpSpPr/>
            <p:nvPr/>
          </p:nvGrpSpPr>
          <p:grpSpPr>
            <a:xfrm>
              <a:off x="4520380" y="142489"/>
              <a:ext cx="103247" cy="327816"/>
              <a:chOff x="4529400" y="387988"/>
              <a:chExt cx="124800" cy="396200"/>
            </a:xfrm>
          </p:grpSpPr>
          <p:sp>
            <p:nvSpPr>
              <p:cNvPr id="1380" name="Google Shape;1380;p23"/>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23"/>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23"/>
            <p:cNvGrpSpPr/>
            <p:nvPr/>
          </p:nvGrpSpPr>
          <p:grpSpPr>
            <a:xfrm>
              <a:off x="179455" y="1310920"/>
              <a:ext cx="8780650" cy="2850250"/>
              <a:chOff x="179455" y="1185120"/>
              <a:chExt cx="8780650" cy="2850250"/>
            </a:xfrm>
          </p:grpSpPr>
          <p:sp>
            <p:nvSpPr>
              <p:cNvPr id="1383" name="Google Shape;1383;p23"/>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23"/>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23"/>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23"/>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 name="Google Shape;1387;p23"/>
            <p:cNvGrpSpPr/>
            <p:nvPr/>
          </p:nvGrpSpPr>
          <p:grpSpPr>
            <a:xfrm>
              <a:off x="4518155" y="4729739"/>
              <a:ext cx="103247" cy="327816"/>
              <a:chOff x="4529400" y="664275"/>
              <a:chExt cx="124800" cy="396200"/>
            </a:xfrm>
          </p:grpSpPr>
          <p:sp>
            <p:nvSpPr>
              <p:cNvPr id="1388" name="Google Shape;1388;p23"/>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23"/>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390" name="Google Shape;1390;p23"/>
          <p:cNvSpPr txBox="1"/>
          <p:nvPr>
            <p:ph idx="1" type="subTitle"/>
          </p:nvPr>
        </p:nvSpPr>
        <p:spPr>
          <a:xfrm>
            <a:off x="732100" y="251482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Barlow"/>
              <a:buNone/>
              <a:defRPr b="1" sz="2200">
                <a:solidFill>
                  <a:schemeClr val="lt1"/>
                </a:solidFill>
                <a:latin typeface="Barlow"/>
                <a:ea typeface="Barlow"/>
                <a:cs typeface="Barlow"/>
                <a:sym typeface="Barlow"/>
              </a:defRPr>
            </a:lvl1pPr>
            <a:lvl2pPr lvl="1"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2pPr>
            <a:lvl3pPr lvl="2"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3pPr>
            <a:lvl4pPr lvl="3"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4pPr>
            <a:lvl5pPr lvl="4"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5pPr>
            <a:lvl6pPr lvl="5"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6pPr>
            <a:lvl7pPr lvl="6"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7pPr>
            <a:lvl8pPr lvl="7"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8pPr>
            <a:lvl9pPr lvl="8"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9pPr>
          </a:lstStyle>
          <a:p/>
        </p:txBody>
      </p:sp>
      <p:sp>
        <p:nvSpPr>
          <p:cNvPr id="1391" name="Google Shape;1391;p23"/>
          <p:cNvSpPr txBox="1"/>
          <p:nvPr>
            <p:ph idx="2" type="subTitle"/>
          </p:nvPr>
        </p:nvSpPr>
        <p:spPr>
          <a:xfrm>
            <a:off x="732100" y="2840383"/>
            <a:ext cx="2336400" cy="799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92" name="Google Shape;1392;p23"/>
          <p:cNvSpPr txBox="1"/>
          <p:nvPr>
            <p:ph idx="3" type="subTitle"/>
          </p:nvPr>
        </p:nvSpPr>
        <p:spPr>
          <a:xfrm>
            <a:off x="3415900" y="2840383"/>
            <a:ext cx="2336400" cy="799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93" name="Google Shape;1393;p23"/>
          <p:cNvSpPr txBox="1"/>
          <p:nvPr>
            <p:ph idx="4" type="subTitle"/>
          </p:nvPr>
        </p:nvSpPr>
        <p:spPr>
          <a:xfrm>
            <a:off x="6075500" y="2840383"/>
            <a:ext cx="2336400" cy="799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solidFill>
                  <a:schemeClr val="dk1"/>
                </a:solidFill>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394" name="Google Shape;1394;p23"/>
          <p:cNvSpPr txBox="1"/>
          <p:nvPr>
            <p:ph idx="5" type="subTitle"/>
          </p:nvPr>
        </p:nvSpPr>
        <p:spPr>
          <a:xfrm>
            <a:off x="3415900" y="251482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Barlow"/>
              <a:buNone/>
              <a:defRPr b="1" sz="2200">
                <a:solidFill>
                  <a:schemeClr val="lt1"/>
                </a:solidFill>
                <a:latin typeface="Barlow"/>
                <a:ea typeface="Barlow"/>
                <a:cs typeface="Barlow"/>
                <a:sym typeface="Barlow"/>
              </a:defRPr>
            </a:lvl1pPr>
            <a:lvl2pPr lvl="1"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2pPr>
            <a:lvl3pPr lvl="2"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3pPr>
            <a:lvl4pPr lvl="3"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4pPr>
            <a:lvl5pPr lvl="4"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5pPr>
            <a:lvl6pPr lvl="5"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6pPr>
            <a:lvl7pPr lvl="6"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7pPr>
            <a:lvl8pPr lvl="7"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8pPr>
            <a:lvl9pPr lvl="8"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9pPr>
          </a:lstStyle>
          <a:p/>
        </p:txBody>
      </p:sp>
      <p:sp>
        <p:nvSpPr>
          <p:cNvPr id="1395" name="Google Shape;1395;p23"/>
          <p:cNvSpPr txBox="1"/>
          <p:nvPr>
            <p:ph idx="6" type="subTitle"/>
          </p:nvPr>
        </p:nvSpPr>
        <p:spPr>
          <a:xfrm>
            <a:off x="6075500" y="251482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Clr>
                <a:schemeClr val="lt1"/>
              </a:buClr>
              <a:buSzPts val="2400"/>
              <a:buFont typeface="Barlow"/>
              <a:buNone/>
              <a:defRPr b="1" sz="2200">
                <a:solidFill>
                  <a:schemeClr val="lt1"/>
                </a:solidFill>
                <a:latin typeface="Barlow"/>
                <a:ea typeface="Barlow"/>
                <a:cs typeface="Barlow"/>
                <a:sym typeface="Barlow"/>
              </a:defRPr>
            </a:lvl1pPr>
            <a:lvl2pPr lvl="1"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2pPr>
            <a:lvl3pPr lvl="2"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3pPr>
            <a:lvl4pPr lvl="3"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4pPr>
            <a:lvl5pPr lvl="4"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5pPr>
            <a:lvl6pPr lvl="5"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6pPr>
            <a:lvl7pPr lvl="6"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7pPr>
            <a:lvl8pPr lvl="7"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8pPr>
            <a:lvl9pPr lvl="8" rtl="0" algn="ctr">
              <a:lnSpc>
                <a:spcPct val="100000"/>
              </a:lnSpc>
              <a:spcBef>
                <a:spcPts val="0"/>
              </a:spcBef>
              <a:spcAft>
                <a:spcPts val="0"/>
              </a:spcAft>
              <a:buClr>
                <a:schemeClr val="lt1"/>
              </a:buClr>
              <a:buSzPts val="2400"/>
              <a:buFont typeface="Barlow"/>
              <a:buNone/>
              <a:defRPr b="1" sz="2400">
                <a:solidFill>
                  <a:schemeClr val="lt1"/>
                </a:solidFill>
                <a:latin typeface="Barlow"/>
                <a:ea typeface="Barlow"/>
                <a:cs typeface="Barlow"/>
                <a:sym typeface="Barlow"/>
              </a:defRPr>
            </a:lvl9pPr>
          </a:lstStyle>
          <a:p/>
        </p:txBody>
      </p:sp>
      <p:sp>
        <p:nvSpPr>
          <p:cNvPr id="1396" name="Google Shape;1396;p23"/>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397" name="Google Shape;1397;p23"/>
          <p:cNvSpPr txBox="1"/>
          <p:nvPr>
            <p:ph idx="7" type="subTitle"/>
          </p:nvPr>
        </p:nvSpPr>
        <p:spPr>
          <a:xfrm>
            <a:off x="732100" y="369617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arlow"/>
              <a:buNone/>
              <a:defRPr b="1" sz="2200">
                <a:latin typeface="Barlow"/>
                <a:ea typeface="Barlow"/>
                <a:cs typeface="Barlow"/>
                <a:sym typeface="Barlow"/>
              </a:defRPr>
            </a:lvl1pPr>
            <a:lvl2pPr lvl="1" rtl="0" algn="ctr">
              <a:lnSpc>
                <a:spcPct val="100000"/>
              </a:lnSpc>
              <a:spcBef>
                <a:spcPts val="0"/>
              </a:spcBef>
              <a:spcAft>
                <a:spcPts val="0"/>
              </a:spcAft>
              <a:buSzPts val="2400"/>
              <a:buFont typeface="Barlow"/>
              <a:buNone/>
              <a:defRPr b="1" sz="2400">
                <a:latin typeface="Barlow"/>
                <a:ea typeface="Barlow"/>
                <a:cs typeface="Barlow"/>
                <a:sym typeface="Barlow"/>
              </a:defRPr>
            </a:lvl2pPr>
            <a:lvl3pPr lvl="2" rtl="0" algn="ctr">
              <a:lnSpc>
                <a:spcPct val="100000"/>
              </a:lnSpc>
              <a:spcBef>
                <a:spcPts val="0"/>
              </a:spcBef>
              <a:spcAft>
                <a:spcPts val="0"/>
              </a:spcAft>
              <a:buSzPts val="2400"/>
              <a:buFont typeface="Barlow"/>
              <a:buNone/>
              <a:defRPr b="1" sz="2400">
                <a:latin typeface="Barlow"/>
                <a:ea typeface="Barlow"/>
                <a:cs typeface="Barlow"/>
                <a:sym typeface="Barlow"/>
              </a:defRPr>
            </a:lvl3pPr>
            <a:lvl4pPr lvl="3" rtl="0" algn="ctr">
              <a:lnSpc>
                <a:spcPct val="100000"/>
              </a:lnSpc>
              <a:spcBef>
                <a:spcPts val="0"/>
              </a:spcBef>
              <a:spcAft>
                <a:spcPts val="0"/>
              </a:spcAft>
              <a:buSzPts val="2400"/>
              <a:buFont typeface="Barlow"/>
              <a:buNone/>
              <a:defRPr b="1" sz="2400">
                <a:latin typeface="Barlow"/>
                <a:ea typeface="Barlow"/>
                <a:cs typeface="Barlow"/>
                <a:sym typeface="Barlow"/>
              </a:defRPr>
            </a:lvl4pPr>
            <a:lvl5pPr lvl="4" rtl="0" algn="ctr">
              <a:lnSpc>
                <a:spcPct val="100000"/>
              </a:lnSpc>
              <a:spcBef>
                <a:spcPts val="0"/>
              </a:spcBef>
              <a:spcAft>
                <a:spcPts val="0"/>
              </a:spcAft>
              <a:buSzPts val="2400"/>
              <a:buFont typeface="Barlow"/>
              <a:buNone/>
              <a:defRPr b="1" sz="2400">
                <a:latin typeface="Barlow"/>
                <a:ea typeface="Barlow"/>
                <a:cs typeface="Barlow"/>
                <a:sym typeface="Barlow"/>
              </a:defRPr>
            </a:lvl5pPr>
            <a:lvl6pPr lvl="5" rtl="0" algn="ctr">
              <a:lnSpc>
                <a:spcPct val="100000"/>
              </a:lnSpc>
              <a:spcBef>
                <a:spcPts val="0"/>
              </a:spcBef>
              <a:spcAft>
                <a:spcPts val="0"/>
              </a:spcAft>
              <a:buSzPts val="2400"/>
              <a:buFont typeface="Barlow"/>
              <a:buNone/>
              <a:defRPr b="1" sz="2400">
                <a:latin typeface="Barlow"/>
                <a:ea typeface="Barlow"/>
                <a:cs typeface="Barlow"/>
                <a:sym typeface="Barlow"/>
              </a:defRPr>
            </a:lvl6pPr>
            <a:lvl7pPr lvl="6" rtl="0" algn="ctr">
              <a:lnSpc>
                <a:spcPct val="100000"/>
              </a:lnSpc>
              <a:spcBef>
                <a:spcPts val="0"/>
              </a:spcBef>
              <a:spcAft>
                <a:spcPts val="0"/>
              </a:spcAft>
              <a:buSzPts val="2400"/>
              <a:buFont typeface="Barlow"/>
              <a:buNone/>
              <a:defRPr b="1" sz="2400">
                <a:latin typeface="Barlow"/>
                <a:ea typeface="Barlow"/>
                <a:cs typeface="Barlow"/>
                <a:sym typeface="Barlow"/>
              </a:defRPr>
            </a:lvl7pPr>
            <a:lvl8pPr lvl="7" rtl="0" algn="ctr">
              <a:lnSpc>
                <a:spcPct val="100000"/>
              </a:lnSpc>
              <a:spcBef>
                <a:spcPts val="0"/>
              </a:spcBef>
              <a:spcAft>
                <a:spcPts val="0"/>
              </a:spcAft>
              <a:buSzPts val="2400"/>
              <a:buFont typeface="Barlow"/>
              <a:buNone/>
              <a:defRPr b="1" sz="2400">
                <a:latin typeface="Barlow"/>
                <a:ea typeface="Barlow"/>
                <a:cs typeface="Barlow"/>
                <a:sym typeface="Barlow"/>
              </a:defRPr>
            </a:lvl8pPr>
            <a:lvl9pPr lvl="8" rtl="0" algn="ctr">
              <a:lnSpc>
                <a:spcPct val="100000"/>
              </a:lnSpc>
              <a:spcBef>
                <a:spcPts val="0"/>
              </a:spcBef>
              <a:spcAft>
                <a:spcPts val="0"/>
              </a:spcAft>
              <a:buSzPts val="2400"/>
              <a:buFont typeface="Barlow"/>
              <a:buNone/>
              <a:defRPr b="1" sz="2400">
                <a:latin typeface="Barlow"/>
                <a:ea typeface="Barlow"/>
                <a:cs typeface="Barlow"/>
                <a:sym typeface="Barlow"/>
              </a:defRPr>
            </a:lvl9pPr>
          </a:lstStyle>
          <a:p/>
        </p:txBody>
      </p:sp>
      <p:sp>
        <p:nvSpPr>
          <p:cNvPr id="1398" name="Google Shape;1398;p23"/>
          <p:cNvSpPr txBox="1"/>
          <p:nvPr>
            <p:ph idx="8" type="subTitle"/>
          </p:nvPr>
        </p:nvSpPr>
        <p:spPr>
          <a:xfrm>
            <a:off x="3415900" y="369617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arlow"/>
              <a:buNone/>
              <a:defRPr b="1" sz="2200">
                <a:latin typeface="Barlow"/>
                <a:ea typeface="Barlow"/>
                <a:cs typeface="Barlow"/>
                <a:sym typeface="Barlow"/>
              </a:defRPr>
            </a:lvl1pPr>
            <a:lvl2pPr lvl="1" rtl="0" algn="ctr">
              <a:lnSpc>
                <a:spcPct val="100000"/>
              </a:lnSpc>
              <a:spcBef>
                <a:spcPts val="0"/>
              </a:spcBef>
              <a:spcAft>
                <a:spcPts val="0"/>
              </a:spcAft>
              <a:buSzPts val="2400"/>
              <a:buFont typeface="Barlow"/>
              <a:buNone/>
              <a:defRPr b="1" sz="2400">
                <a:latin typeface="Barlow"/>
                <a:ea typeface="Barlow"/>
                <a:cs typeface="Barlow"/>
                <a:sym typeface="Barlow"/>
              </a:defRPr>
            </a:lvl2pPr>
            <a:lvl3pPr lvl="2" rtl="0" algn="ctr">
              <a:lnSpc>
                <a:spcPct val="100000"/>
              </a:lnSpc>
              <a:spcBef>
                <a:spcPts val="0"/>
              </a:spcBef>
              <a:spcAft>
                <a:spcPts val="0"/>
              </a:spcAft>
              <a:buSzPts val="2400"/>
              <a:buFont typeface="Barlow"/>
              <a:buNone/>
              <a:defRPr b="1" sz="2400">
                <a:latin typeface="Barlow"/>
                <a:ea typeface="Barlow"/>
                <a:cs typeface="Barlow"/>
                <a:sym typeface="Barlow"/>
              </a:defRPr>
            </a:lvl3pPr>
            <a:lvl4pPr lvl="3" rtl="0" algn="ctr">
              <a:lnSpc>
                <a:spcPct val="100000"/>
              </a:lnSpc>
              <a:spcBef>
                <a:spcPts val="0"/>
              </a:spcBef>
              <a:spcAft>
                <a:spcPts val="0"/>
              </a:spcAft>
              <a:buSzPts val="2400"/>
              <a:buFont typeface="Barlow"/>
              <a:buNone/>
              <a:defRPr b="1" sz="2400">
                <a:latin typeface="Barlow"/>
                <a:ea typeface="Barlow"/>
                <a:cs typeface="Barlow"/>
                <a:sym typeface="Barlow"/>
              </a:defRPr>
            </a:lvl4pPr>
            <a:lvl5pPr lvl="4" rtl="0" algn="ctr">
              <a:lnSpc>
                <a:spcPct val="100000"/>
              </a:lnSpc>
              <a:spcBef>
                <a:spcPts val="0"/>
              </a:spcBef>
              <a:spcAft>
                <a:spcPts val="0"/>
              </a:spcAft>
              <a:buSzPts val="2400"/>
              <a:buFont typeface="Barlow"/>
              <a:buNone/>
              <a:defRPr b="1" sz="2400">
                <a:latin typeface="Barlow"/>
                <a:ea typeface="Barlow"/>
                <a:cs typeface="Barlow"/>
                <a:sym typeface="Barlow"/>
              </a:defRPr>
            </a:lvl5pPr>
            <a:lvl6pPr lvl="5" rtl="0" algn="ctr">
              <a:lnSpc>
                <a:spcPct val="100000"/>
              </a:lnSpc>
              <a:spcBef>
                <a:spcPts val="0"/>
              </a:spcBef>
              <a:spcAft>
                <a:spcPts val="0"/>
              </a:spcAft>
              <a:buSzPts val="2400"/>
              <a:buFont typeface="Barlow"/>
              <a:buNone/>
              <a:defRPr b="1" sz="2400">
                <a:latin typeface="Barlow"/>
                <a:ea typeface="Barlow"/>
                <a:cs typeface="Barlow"/>
                <a:sym typeface="Barlow"/>
              </a:defRPr>
            </a:lvl6pPr>
            <a:lvl7pPr lvl="6" rtl="0" algn="ctr">
              <a:lnSpc>
                <a:spcPct val="100000"/>
              </a:lnSpc>
              <a:spcBef>
                <a:spcPts val="0"/>
              </a:spcBef>
              <a:spcAft>
                <a:spcPts val="0"/>
              </a:spcAft>
              <a:buSzPts val="2400"/>
              <a:buFont typeface="Barlow"/>
              <a:buNone/>
              <a:defRPr b="1" sz="2400">
                <a:latin typeface="Barlow"/>
                <a:ea typeface="Barlow"/>
                <a:cs typeface="Barlow"/>
                <a:sym typeface="Barlow"/>
              </a:defRPr>
            </a:lvl7pPr>
            <a:lvl8pPr lvl="7" rtl="0" algn="ctr">
              <a:lnSpc>
                <a:spcPct val="100000"/>
              </a:lnSpc>
              <a:spcBef>
                <a:spcPts val="0"/>
              </a:spcBef>
              <a:spcAft>
                <a:spcPts val="0"/>
              </a:spcAft>
              <a:buSzPts val="2400"/>
              <a:buFont typeface="Barlow"/>
              <a:buNone/>
              <a:defRPr b="1" sz="2400">
                <a:latin typeface="Barlow"/>
                <a:ea typeface="Barlow"/>
                <a:cs typeface="Barlow"/>
                <a:sym typeface="Barlow"/>
              </a:defRPr>
            </a:lvl8pPr>
            <a:lvl9pPr lvl="8" rtl="0" algn="ctr">
              <a:lnSpc>
                <a:spcPct val="100000"/>
              </a:lnSpc>
              <a:spcBef>
                <a:spcPts val="0"/>
              </a:spcBef>
              <a:spcAft>
                <a:spcPts val="0"/>
              </a:spcAft>
              <a:buSzPts val="2400"/>
              <a:buFont typeface="Barlow"/>
              <a:buNone/>
              <a:defRPr b="1" sz="2400">
                <a:latin typeface="Barlow"/>
                <a:ea typeface="Barlow"/>
                <a:cs typeface="Barlow"/>
                <a:sym typeface="Barlow"/>
              </a:defRPr>
            </a:lvl9pPr>
          </a:lstStyle>
          <a:p/>
        </p:txBody>
      </p:sp>
      <p:sp>
        <p:nvSpPr>
          <p:cNvPr id="1399" name="Google Shape;1399;p23"/>
          <p:cNvSpPr txBox="1"/>
          <p:nvPr>
            <p:ph idx="9" type="subTitle"/>
          </p:nvPr>
        </p:nvSpPr>
        <p:spPr>
          <a:xfrm>
            <a:off x="6079475" y="3623175"/>
            <a:ext cx="2336400" cy="412800"/>
          </a:xfrm>
          <a:prstGeom prst="rect">
            <a:avLst/>
          </a:prstGeom>
          <a:ln>
            <a:noFill/>
          </a:ln>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arlow"/>
              <a:buNone/>
              <a:defRPr b="1" sz="2400">
                <a:latin typeface="Barlow"/>
                <a:ea typeface="Barlow"/>
                <a:cs typeface="Barlow"/>
                <a:sym typeface="Barlow"/>
              </a:defRPr>
            </a:lvl1pPr>
            <a:lvl2pPr lvl="1" rtl="0" algn="ctr">
              <a:lnSpc>
                <a:spcPct val="100000"/>
              </a:lnSpc>
              <a:spcBef>
                <a:spcPts val="0"/>
              </a:spcBef>
              <a:spcAft>
                <a:spcPts val="0"/>
              </a:spcAft>
              <a:buSzPts val="2400"/>
              <a:buFont typeface="Barlow"/>
              <a:buNone/>
              <a:defRPr b="1" sz="2400">
                <a:latin typeface="Barlow"/>
                <a:ea typeface="Barlow"/>
                <a:cs typeface="Barlow"/>
                <a:sym typeface="Barlow"/>
              </a:defRPr>
            </a:lvl2pPr>
            <a:lvl3pPr lvl="2" rtl="0" algn="ctr">
              <a:lnSpc>
                <a:spcPct val="100000"/>
              </a:lnSpc>
              <a:spcBef>
                <a:spcPts val="0"/>
              </a:spcBef>
              <a:spcAft>
                <a:spcPts val="0"/>
              </a:spcAft>
              <a:buSzPts val="2400"/>
              <a:buFont typeface="Barlow"/>
              <a:buNone/>
              <a:defRPr b="1" sz="2400">
                <a:latin typeface="Barlow"/>
                <a:ea typeface="Barlow"/>
                <a:cs typeface="Barlow"/>
                <a:sym typeface="Barlow"/>
              </a:defRPr>
            </a:lvl3pPr>
            <a:lvl4pPr lvl="3" rtl="0" algn="ctr">
              <a:lnSpc>
                <a:spcPct val="100000"/>
              </a:lnSpc>
              <a:spcBef>
                <a:spcPts val="0"/>
              </a:spcBef>
              <a:spcAft>
                <a:spcPts val="0"/>
              </a:spcAft>
              <a:buSzPts val="2400"/>
              <a:buFont typeface="Barlow"/>
              <a:buNone/>
              <a:defRPr b="1" sz="2400">
                <a:latin typeface="Barlow"/>
                <a:ea typeface="Barlow"/>
                <a:cs typeface="Barlow"/>
                <a:sym typeface="Barlow"/>
              </a:defRPr>
            </a:lvl4pPr>
            <a:lvl5pPr lvl="4" rtl="0" algn="ctr">
              <a:lnSpc>
                <a:spcPct val="100000"/>
              </a:lnSpc>
              <a:spcBef>
                <a:spcPts val="0"/>
              </a:spcBef>
              <a:spcAft>
                <a:spcPts val="0"/>
              </a:spcAft>
              <a:buSzPts val="2400"/>
              <a:buFont typeface="Barlow"/>
              <a:buNone/>
              <a:defRPr b="1" sz="2400">
                <a:latin typeface="Barlow"/>
                <a:ea typeface="Barlow"/>
                <a:cs typeface="Barlow"/>
                <a:sym typeface="Barlow"/>
              </a:defRPr>
            </a:lvl5pPr>
            <a:lvl6pPr lvl="5" rtl="0" algn="ctr">
              <a:lnSpc>
                <a:spcPct val="100000"/>
              </a:lnSpc>
              <a:spcBef>
                <a:spcPts val="0"/>
              </a:spcBef>
              <a:spcAft>
                <a:spcPts val="0"/>
              </a:spcAft>
              <a:buSzPts val="2400"/>
              <a:buFont typeface="Barlow"/>
              <a:buNone/>
              <a:defRPr b="1" sz="2400">
                <a:latin typeface="Barlow"/>
                <a:ea typeface="Barlow"/>
                <a:cs typeface="Barlow"/>
                <a:sym typeface="Barlow"/>
              </a:defRPr>
            </a:lvl6pPr>
            <a:lvl7pPr lvl="6" rtl="0" algn="ctr">
              <a:lnSpc>
                <a:spcPct val="100000"/>
              </a:lnSpc>
              <a:spcBef>
                <a:spcPts val="0"/>
              </a:spcBef>
              <a:spcAft>
                <a:spcPts val="0"/>
              </a:spcAft>
              <a:buSzPts val="2400"/>
              <a:buFont typeface="Barlow"/>
              <a:buNone/>
              <a:defRPr b="1" sz="2400">
                <a:latin typeface="Barlow"/>
                <a:ea typeface="Barlow"/>
                <a:cs typeface="Barlow"/>
                <a:sym typeface="Barlow"/>
              </a:defRPr>
            </a:lvl7pPr>
            <a:lvl8pPr lvl="7" rtl="0" algn="ctr">
              <a:lnSpc>
                <a:spcPct val="100000"/>
              </a:lnSpc>
              <a:spcBef>
                <a:spcPts val="0"/>
              </a:spcBef>
              <a:spcAft>
                <a:spcPts val="0"/>
              </a:spcAft>
              <a:buSzPts val="2400"/>
              <a:buFont typeface="Barlow"/>
              <a:buNone/>
              <a:defRPr b="1" sz="2400">
                <a:latin typeface="Barlow"/>
                <a:ea typeface="Barlow"/>
                <a:cs typeface="Barlow"/>
                <a:sym typeface="Barlow"/>
              </a:defRPr>
            </a:lvl8pPr>
            <a:lvl9pPr lvl="8" rtl="0" algn="ctr">
              <a:lnSpc>
                <a:spcPct val="100000"/>
              </a:lnSpc>
              <a:spcBef>
                <a:spcPts val="0"/>
              </a:spcBef>
              <a:spcAft>
                <a:spcPts val="0"/>
              </a:spcAft>
              <a:buSzPts val="2400"/>
              <a:buFont typeface="Barlow"/>
              <a:buNone/>
              <a:defRPr b="1" sz="2400">
                <a:latin typeface="Barlow"/>
                <a:ea typeface="Barlow"/>
                <a:cs typeface="Barlow"/>
                <a:sym typeface="Barlow"/>
              </a:defRPr>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1">
  <p:cSld name="BLANK_1_1_1_2_1">
    <p:spTree>
      <p:nvGrpSpPr>
        <p:cNvPr id="1400" name="Shape 1400"/>
        <p:cNvGrpSpPr/>
        <p:nvPr/>
      </p:nvGrpSpPr>
      <p:grpSpPr>
        <a:xfrm>
          <a:off x="0" y="0"/>
          <a:ext cx="0" cy="0"/>
          <a:chOff x="0" y="0"/>
          <a:chExt cx="0" cy="0"/>
        </a:xfrm>
      </p:grpSpPr>
      <p:pic>
        <p:nvPicPr>
          <p:cNvPr id="1401" name="Google Shape;1401;p24"/>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1402" name="Google Shape;1402;p24"/>
          <p:cNvSpPr txBox="1"/>
          <p:nvPr>
            <p:ph idx="1" type="subTitle"/>
          </p:nvPr>
        </p:nvSpPr>
        <p:spPr>
          <a:xfrm>
            <a:off x="3406650" y="3594901"/>
            <a:ext cx="2330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Font typeface="Arial"/>
              <a:buNone/>
              <a:defRPr sz="1400">
                <a:solidFill>
                  <a:schemeClr val="dk1"/>
                </a:solidFill>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p:txBody>
      </p:sp>
      <p:sp>
        <p:nvSpPr>
          <p:cNvPr id="1403" name="Google Shape;1403;p24"/>
          <p:cNvSpPr txBox="1"/>
          <p:nvPr>
            <p:ph idx="2" type="subTitle"/>
          </p:nvPr>
        </p:nvSpPr>
        <p:spPr>
          <a:xfrm>
            <a:off x="5858600" y="3594901"/>
            <a:ext cx="2330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Font typeface="Arial"/>
              <a:buNone/>
              <a:defRPr sz="1400">
                <a:solidFill>
                  <a:schemeClr val="dk1"/>
                </a:solidFill>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p:txBody>
      </p:sp>
      <p:sp>
        <p:nvSpPr>
          <p:cNvPr id="1404" name="Google Shape;1404;p24"/>
          <p:cNvSpPr txBox="1"/>
          <p:nvPr>
            <p:ph idx="3" type="subTitle"/>
          </p:nvPr>
        </p:nvSpPr>
        <p:spPr>
          <a:xfrm>
            <a:off x="5858600" y="3246600"/>
            <a:ext cx="2330700" cy="414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500"/>
              <a:buFont typeface="Arial"/>
              <a:buNone/>
              <a:defRPr b="1" sz="2200">
                <a:solidFill>
                  <a:schemeClr val="lt1"/>
                </a:solidFill>
                <a:latin typeface="Barlow"/>
                <a:ea typeface="Barlow"/>
                <a:cs typeface="Barlow"/>
                <a:sym typeface="Barlow"/>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p:txBody>
      </p:sp>
      <p:sp>
        <p:nvSpPr>
          <p:cNvPr id="1405" name="Google Shape;1405;p24"/>
          <p:cNvSpPr txBox="1"/>
          <p:nvPr>
            <p:ph idx="4" type="subTitle"/>
          </p:nvPr>
        </p:nvSpPr>
        <p:spPr>
          <a:xfrm>
            <a:off x="954700" y="3594901"/>
            <a:ext cx="23307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1400"/>
              <a:buFont typeface="Arial"/>
              <a:buNone/>
              <a:defRPr sz="1400">
                <a:solidFill>
                  <a:schemeClr val="dk1"/>
                </a:solidFill>
              </a:defRPr>
            </a:lvl1pPr>
            <a:lvl2pPr lvl="1" rtl="0">
              <a:spcBef>
                <a:spcPts val="0"/>
              </a:spcBef>
              <a:spcAft>
                <a:spcPts val="0"/>
              </a:spcAft>
              <a:buClr>
                <a:schemeClr val="dk1"/>
              </a:buClr>
              <a:buSzPts val="1400"/>
              <a:buFont typeface="Arial"/>
              <a:buNone/>
              <a:defRPr sz="1400">
                <a:solidFill>
                  <a:schemeClr val="dk1"/>
                </a:solidFill>
                <a:latin typeface="Arial"/>
                <a:ea typeface="Arial"/>
                <a:cs typeface="Arial"/>
                <a:sym typeface="Arial"/>
              </a:defRPr>
            </a:lvl2pPr>
            <a:lvl3pPr lvl="2"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3pPr>
            <a:lvl4pPr lvl="3"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4pPr>
            <a:lvl5pPr lvl="4"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5pPr>
            <a:lvl6pPr lvl="5"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6pPr>
            <a:lvl7pPr lvl="6"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7pPr>
            <a:lvl8pPr lvl="7" rtl="0">
              <a:spcBef>
                <a:spcPts val="1600"/>
              </a:spcBef>
              <a:spcAft>
                <a:spcPts val="0"/>
              </a:spcAft>
              <a:buClr>
                <a:schemeClr val="dk1"/>
              </a:buClr>
              <a:buSzPts val="1400"/>
              <a:buFont typeface="Arial"/>
              <a:buNone/>
              <a:defRPr sz="1400">
                <a:solidFill>
                  <a:schemeClr val="dk1"/>
                </a:solidFill>
                <a:latin typeface="Arial"/>
                <a:ea typeface="Arial"/>
                <a:cs typeface="Arial"/>
                <a:sym typeface="Arial"/>
              </a:defRPr>
            </a:lvl8pPr>
            <a:lvl9pPr lvl="8" rtl="0">
              <a:spcBef>
                <a:spcPts val="1600"/>
              </a:spcBef>
              <a:spcAft>
                <a:spcPts val="1600"/>
              </a:spcAft>
              <a:buClr>
                <a:schemeClr val="dk1"/>
              </a:buClr>
              <a:buSzPts val="1400"/>
              <a:buFont typeface="Arial"/>
              <a:buNone/>
              <a:defRPr sz="1400">
                <a:solidFill>
                  <a:schemeClr val="dk1"/>
                </a:solidFill>
                <a:latin typeface="Arial"/>
                <a:ea typeface="Arial"/>
                <a:cs typeface="Arial"/>
                <a:sym typeface="Arial"/>
              </a:defRPr>
            </a:lvl9pPr>
          </a:lstStyle>
          <a:p/>
        </p:txBody>
      </p:sp>
      <p:sp>
        <p:nvSpPr>
          <p:cNvPr id="1406" name="Google Shape;1406;p24"/>
          <p:cNvSpPr txBox="1"/>
          <p:nvPr>
            <p:ph idx="5" type="subTitle"/>
          </p:nvPr>
        </p:nvSpPr>
        <p:spPr>
          <a:xfrm>
            <a:off x="954700" y="3246600"/>
            <a:ext cx="2330700" cy="414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500"/>
              <a:buFont typeface="Arial"/>
              <a:buNone/>
              <a:defRPr b="1" sz="2200">
                <a:solidFill>
                  <a:schemeClr val="lt1"/>
                </a:solidFill>
                <a:latin typeface="Barlow"/>
                <a:ea typeface="Barlow"/>
                <a:cs typeface="Barlow"/>
                <a:sym typeface="Barlow"/>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p:txBody>
      </p:sp>
      <p:sp>
        <p:nvSpPr>
          <p:cNvPr id="1407" name="Google Shape;1407;p24"/>
          <p:cNvSpPr txBox="1"/>
          <p:nvPr>
            <p:ph idx="6" type="subTitle"/>
          </p:nvPr>
        </p:nvSpPr>
        <p:spPr>
          <a:xfrm>
            <a:off x="3406650" y="3246600"/>
            <a:ext cx="2330700" cy="414300"/>
          </a:xfrm>
          <a:prstGeom prst="rect">
            <a:avLst/>
          </a:prstGeom>
        </p:spPr>
        <p:txBody>
          <a:bodyPr anchorCtr="0" anchor="b" bIns="91425" lIns="91425" spcFirstLastPara="1" rIns="91425" wrap="square" tIns="91425">
            <a:noAutofit/>
          </a:bodyPr>
          <a:lstStyle>
            <a:lvl1pPr lvl="0" rtl="0" algn="ctr">
              <a:spcBef>
                <a:spcPts val="0"/>
              </a:spcBef>
              <a:spcAft>
                <a:spcPts val="0"/>
              </a:spcAft>
              <a:buClr>
                <a:schemeClr val="dk1"/>
              </a:buClr>
              <a:buSzPts val="2500"/>
              <a:buFont typeface="Arial"/>
              <a:buNone/>
              <a:defRPr b="1" sz="2200">
                <a:solidFill>
                  <a:schemeClr val="lt1"/>
                </a:solidFill>
                <a:latin typeface="Barlow"/>
                <a:ea typeface="Barlow"/>
                <a:cs typeface="Barlow"/>
                <a:sym typeface="Barlow"/>
              </a:defRPr>
            </a:lvl1pPr>
            <a:lvl2pPr lvl="1" rtl="0">
              <a:spcBef>
                <a:spcPts val="0"/>
              </a:spcBef>
              <a:spcAft>
                <a:spcPts val="0"/>
              </a:spcAft>
              <a:buClr>
                <a:schemeClr val="dk1"/>
              </a:buClr>
              <a:buSzPts val="2500"/>
              <a:buFont typeface="Arial"/>
              <a:buNone/>
              <a:defRPr sz="2500">
                <a:solidFill>
                  <a:schemeClr val="dk1"/>
                </a:solidFill>
                <a:latin typeface="Arial"/>
                <a:ea typeface="Arial"/>
                <a:cs typeface="Arial"/>
                <a:sym typeface="Arial"/>
              </a:defRPr>
            </a:lvl2pPr>
            <a:lvl3pPr lvl="2"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3pPr>
            <a:lvl4pPr lvl="3"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4pPr>
            <a:lvl5pPr lvl="4"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5pPr>
            <a:lvl6pPr lvl="5"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6pPr>
            <a:lvl7pPr lvl="6"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7pPr>
            <a:lvl8pPr lvl="7" rtl="0">
              <a:spcBef>
                <a:spcPts val="1600"/>
              </a:spcBef>
              <a:spcAft>
                <a:spcPts val="0"/>
              </a:spcAft>
              <a:buClr>
                <a:schemeClr val="dk1"/>
              </a:buClr>
              <a:buSzPts val="2500"/>
              <a:buFont typeface="Arial"/>
              <a:buNone/>
              <a:defRPr sz="2500">
                <a:solidFill>
                  <a:schemeClr val="dk1"/>
                </a:solidFill>
                <a:latin typeface="Arial"/>
                <a:ea typeface="Arial"/>
                <a:cs typeface="Arial"/>
                <a:sym typeface="Arial"/>
              </a:defRPr>
            </a:lvl8pPr>
            <a:lvl9pPr lvl="8" rtl="0">
              <a:spcBef>
                <a:spcPts val="1600"/>
              </a:spcBef>
              <a:spcAft>
                <a:spcPts val="1600"/>
              </a:spcAft>
              <a:buClr>
                <a:schemeClr val="dk1"/>
              </a:buClr>
              <a:buSzPts val="2500"/>
              <a:buFont typeface="Arial"/>
              <a:buNone/>
              <a:defRPr sz="2500">
                <a:solidFill>
                  <a:schemeClr val="dk1"/>
                </a:solidFill>
                <a:latin typeface="Arial"/>
                <a:ea typeface="Arial"/>
                <a:cs typeface="Arial"/>
                <a:sym typeface="Arial"/>
              </a:defRPr>
            </a:lvl9pPr>
          </a:lstStyle>
          <a:p/>
        </p:txBody>
      </p:sp>
      <p:grpSp>
        <p:nvGrpSpPr>
          <p:cNvPr id="1408" name="Google Shape;1408;p24"/>
          <p:cNvGrpSpPr/>
          <p:nvPr/>
        </p:nvGrpSpPr>
        <p:grpSpPr>
          <a:xfrm>
            <a:off x="179455" y="142489"/>
            <a:ext cx="8780650" cy="4915066"/>
            <a:chOff x="179455" y="142489"/>
            <a:chExt cx="8780650" cy="4915066"/>
          </a:xfrm>
        </p:grpSpPr>
        <p:grpSp>
          <p:nvGrpSpPr>
            <p:cNvPr id="1409" name="Google Shape;1409;p24"/>
            <p:cNvGrpSpPr/>
            <p:nvPr/>
          </p:nvGrpSpPr>
          <p:grpSpPr>
            <a:xfrm>
              <a:off x="188325" y="288699"/>
              <a:ext cx="8767375" cy="240887"/>
              <a:chOff x="171900" y="97913"/>
              <a:chExt cx="8767375" cy="355500"/>
            </a:xfrm>
          </p:grpSpPr>
          <p:cxnSp>
            <p:nvCxnSpPr>
              <p:cNvPr id="1410" name="Google Shape;1410;p24"/>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1" name="Google Shape;1411;p24"/>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2" name="Google Shape;1412;p24"/>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3" name="Google Shape;1413;p24"/>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4" name="Google Shape;1414;p24"/>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5" name="Google Shape;1415;p24"/>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6" name="Google Shape;1416;p24"/>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7" name="Google Shape;1417;p24"/>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8" name="Google Shape;1418;p24"/>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19" name="Google Shape;1419;p24"/>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0" name="Google Shape;1420;p24"/>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1" name="Google Shape;1421;p24"/>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2" name="Google Shape;1422;p24"/>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3" name="Google Shape;1423;p24"/>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4" name="Google Shape;1424;p24"/>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5" name="Google Shape;1425;p24"/>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6" name="Google Shape;1426;p24"/>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7" name="Google Shape;1427;p24"/>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8" name="Google Shape;1428;p24"/>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29" name="Google Shape;1429;p24"/>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0" name="Google Shape;1430;p24"/>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1" name="Google Shape;1431;p24"/>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2" name="Google Shape;1432;p24"/>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3" name="Google Shape;1433;p24"/>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4" name="Google Shape;1434;p24"/>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5" name="Google Shape;1435;p24"/>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6" name="Google Shape;1436;p24"/>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7" name="Google Shape;1437;p24"/>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8" name="Google Shape;1438;p24"/>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39" name="Google Shape;1439;p24"/>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0" name="Google Shape;1440;p24"/>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1" name="Google Shape;1441;p24"/>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2" name="Google Shape;1442;p24"/>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3" name="Google Shape;1443;p24"/>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4" name="Google Shape;1444;p24"/>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5" name="Google Shape;1445;p24"/>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6" name="Google Shape;1446;p24"/>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7" name="Google Shape;1447;p24"/>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8" name="Google Shape;1448;p24"/>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9" name="Google Shape;1449;p24"/>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0" name="Google Shape;1450;p24"/>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1" name="Google Shape;1451;p24"/>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2" name="Google Shape;1452;p24"/>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3" name="Google Shape;1453;p24"/>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4" name="Google Shape;1454;p24"/>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5" name="Google Shape;1455;p24"/>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6" name="Google Shape;1456;p24"/>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7" name="Google Shape;1457;p24"/>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458" name="Google Shape;1458;p24"/>
            <p:cNvGrpSpPr/>
            <p:nvPr/>
          </p:nvGrpSpPr>
          <p:grpSpPr>
            <a:xfrm>
              <a:off x="4520380" y="142489"/>
              <a:ext cx="103247" cy="327816"/>
              <a:chOff x="4529400" y="387988"/>
              <a:chExt cx="124800" cy="396200"/>
            </a:xfrm>
          </p:grpSpPr>
          <p:sp>
            <p:nvSpPr>
              <p:cNvPr id="1459" name="Google Shape;1459;p24"/>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24"/>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 name="Google Shape;1461;p24"/>
            <p:cNvGrpSpPr/>
            <p:nvPr/>
          </p:nvGrpSpPr>
          <p:grpSpPr>
            <a:xfrm>
              <a:off x="179455" y="1310920"/>
              <a:ext cx="8780650" cy="2850250"/>
              <a:chOff x="179455" y="1185120"/>
              <a:chExt cx="8780650" cy="2850250"/>
            </a:xfrm>
          </p:grpSpPr>
          <p:sp>
            <p:nvSpPr>
              <p:cNvPr id="1462" name="Google Shape;1462;p24"/>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24"/>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24"/>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24"/>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 name="Google Shape;1466;p24"/>
            <p:cNvGrpSpPr/>
            <p:nvPr/>
          </p:nvGrpSpPr>
          <p:grpSpPr>
            <a:xfrm>
              <a:off x="4518155" y="4729739"/>
              <a:ext cx="103247" cy="327816"/>
              <a:chOff x="4529400" y="664275"/>
              <a:chExt cx="124800" cy="396200"/>
            </a:xfrm>
          </p:grpSpPr>
          <p:sp>
            <p:nvSpPr>
              <p:cNvPr id="1467" name="Google Shape;1467;p24"/>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24"/>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69" name="Google Shape;1469;p24"/>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2">
  <p:cSld name="BLANK_1_1_1_2_2">
    <p:spTree>
      <p:nvGrpSpPr>
        <p:cNvPr id="1470" name="Shape 1470"/>
        <p:cNvGrpSpPr/>
        <p:nvPr/>
      </p:nvGrpSpPr>
      <p:grpSpPr>
        <a:xfrm>
          <a:off x="0" y="0"/>
          <a:ext cx="0" cy="0"/>
          <a:chOff x="0" y="0"/>
          <a:chExt cx="0" cy="0"/>
        </a:xfrm>
      </p:grpSpPr>
      <p:pic>
        <p:nvPicPr>
          <p:cNvPr id="1471" name="Google Shape;1471;p25"/>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472" name="Google Shape;1472;p25"/>
          <p:cNvGrpSpPr/>
          <p:nvPr/>
        </p:nvGrpSpPr>
        <p:grpSpPr>
          <a:xfrm>
            <a:off x="179455" y="142489"/>
            <a:ext cx="8780650" cy="4915066"/>
            <a:chOff x="179455" y="142489"/>
            <a:chExt cx="8780650" cy="4915066"/>
          </a:xfrm>
        </p:grpSpPr>
        <p:grpSp>
          <p:nvGrpSpPr>
            <p:cNvPr id="1473" name="Google Shape;1473;p25"/>
            <p:cNvGrpSpPr/>
            <p:nvPr/>
          </p:nvGrpSpPr>
          <p:grpSpPr>
            <a:xfrm>
              <a:off x="188325" y="288699"/>
              <a:ext cx="8767375" cy="240887"/>
              <a:chOff x="171900" y="97913"/>
              <a:chExt cx="8767375" cy="355500"/>
            </a:xfrm>
          </p:grpSpPr>
          <p:cxnSp>
            <p:nvCxnSpPr>
              <p:cNvPr id="1474" name="Google Shape;1474;p25"/>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5" name="Google Shape;1475;p25"/>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6" name="Google Shape;1476;p25"/>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7" name="Google Shape;1477;p25"/>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8" name="Google Shape;1478;p25"/>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9" name="Google Shape;1479;p25"/>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0" name="Google Shape;1480;p25"/>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1" name="Google Shape;1481;p25"/>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2" name="Google Shape;1482;p25"/>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3" name="Google Shape;1483;p25"/>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4" name="Google Shape;1484;p25"/>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5" name="Google Shape;1485;p25"/>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6" name="Google Shape;1486;p25"/>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7" name="Google Shape;1487;p25"/>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8" name="Google Shape;1488;p25"/>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9" name="Google Shape;1489;p25"/>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0" name="Google Shape;1490;p25"/>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1" name="Google Shape;1491;p25"/>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2" name="Google Shape;1492;p25"/>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3" name="Google Shape;1493;p25"/>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4" name="Google Shape;1494;p25"/>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5" name="Google Shape;1495;p25"/>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6" name="Google Shape;1496;p25"/>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7" name="Google Shape;1497;p25"/>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8" name="Google Shape;1498;p25"/>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9" name="Google Shape;1499;p25"/>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0" name="Google Shape;1500;p25"/>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1" name="Google Shape;1501;p25"/>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2" name="Google Shape;1502;p25"/>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3" name="Google Shape;1503;p25"/>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4" name="Google Shape;1504;p25"/>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5" name="Google Shape;1505;p25"/>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6" name="Google Shape;1506;p25"/>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7" name="Google Shape;1507;p25"/>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8" name="Google Shape;1508;p25"/>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9" name="Google Shape;1509;p25"/>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0" name="Google Shape;1510;p25"/>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1" name="Google Shape;1511;p25"/>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2" name="Google Shape;1512;p25"/>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3" name="Google Shape;1513;p25"/>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4" name="Google Shape;1514;p25"/>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5" name="Google Shape;1515;p25"/>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6" name="Google Shape;1516;p25"/>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7" name="Google Shape;1517;p25"/>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8" name="Google Shape;1518;p25"/>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9" name="Google Shape;1519;p25"/>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20" name="Google Shape;1520;p25"/>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21" name="Google Shape;1521;p25"/>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522" name="Google Shape;1522;p25"/>
            <p:cNvGrpSpPr/>
            <p:nvPr/>
          </p:nvGrpSpPr>
          <p:grpSpPr>
            <a:xfrm>
              <a:off x="4520380" y="142489"/>
              <a:ext cx="103247" cy="327816"/>
              <a:chOff x="4529400" y="387988"/>
              <a:chExt cx="124800" cy="396200"/>
            </a:xfrm>
          </p:grpSpPr>
          <p:sp>
            <p:nvSpPr>
              <p:cNvPr id="1523" name="Google Shape;1523;p25"/>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25"/>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 name="Google Shape;1525;p25"/>
            <p:cNvGrpSpPr/>
            <p:nvPr/>
          </p:nvGrpSpPr>
          <p:grpSpPr>
            <a:xfrm>
              <a:off x="179455" y="1310920"/>
              <a:ext cx="8780650" cy="2850250"/>
              <a:chOff x="179455" y="1185120"/>
              <a:chExt cx="8780650" cy="2850250"/>
            </a:xfrm>
          </p:grpSpPr>
          <p:sp>
            <p:nvSpPr>
              <p:cNvPr id="1526" name="Google Shape;1526;p25"/>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25"/>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25"/>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25"/>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25"/>
            <p:cNvGrpSpPr/>
            <p:nvPr/>
          </p:nvGrpSpPr>
          <p:grpSpPr>
            <a:xfrm>
              <a:off x="4518155" y="4729739"/>
              <a:ext cx="103247" cy="327816"/>
              <a:chOff x="4529400" y="664275"/>
              <a:chExt cx="124800" cy="396200"/>
            </a:xfrm>
          </p:grpSpPr>
          <p:sp>
            <p:nvSpPr>
              <p:cNvPr id="1531" name="Google Shape;1531;p25"/>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25"/>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533" name="Google Shape;1533;p25"/>
          <p:cNvSpPr txBox="1"/>
          <p:nvPr>
            <p:ph idx="1" type="subTitle"/>
          </p:nvPr>
        </p:nvSpPr>
        <p:spPr>
          <a:xfrm>
            <a:off x="720000" y="1390625"/>
            <a:ext cx="3146100" cy="4128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b="1" sz="2200">
                <a:solidFill>
                  <a:schemeClr val="lt1"/>
                </a:solidFill>
              </a:defRPr>
            </a:lvl1pPr>
            <a:lvl2pPr lvl="1" rtl="0" algn="ctr">
              <a:lnSpc>
                <a:spcPct val="100000"/>
              </a:lnSpc>
              <a:spcBef>
                <a:spcPts val="0"/>
              </a:spcBef>
              <a:spcAft>
                <a:spcPts val="0"/>
              </a:spcAft>
              <a:buClr>
                <a:schemeClr val="dk1"/>
              </a:buClr>
              <a:buSzPts val="2400"/>
              <a:buNone/>
              <a:defRPr sz="2400">
                <a:solidFill>
                  <a:schemeClr val="dk1"/>
                </a:solidFill>
              </a:defRPr>
            </a:lvl2pPr>
            <a:lvl3pPr lvl="2" rtl="0" algn="ctr">
              <a:lnSpc>
                <a:spcPct val="100000"/>
              </a:lnSpc>
              <a:spcBef>
                <a:spcPts val="0"/>
              </a:spcBef>
              <a:spcAft>
                <a:spcPts val="0"/>
              </a:spcAft>
              <a:buClr>
                <a:schemeClr val="dk1"/>
              </a:buClr>
              <a:buSzPts val="2400"/>
              <a:buNone/>
              <a:defRPr sz="2400">
                <a:solidFill>
                  <a:schemeClr val="dk1"/>
                </a:solidFill>
              </a:defRPr>
            </a:lvl3pPr>
            <a:lvl4pPr lvl="3" rtl="0" algn="ctr">
              <a:lnSpc>
                <a:spcPct val="100000"/>
              </a:lnSpc>
              <a:spcBef>
                <a:spcPts val="0"/>
              </a:spcBef>
              <a:spcAft>
                <a:spcPts val="0"/>
              </a:spcAft>
              <a:buClr>
                <a:schemeClr val="dk1"/>
              </a:buClr>
              <a:buSzPts val="2400"/>
              <a:buNone/>
              <a:defRPr sz="2400">
                <a:solidFill>
                  <a:schemeClr val="dk1"/>
                </a:solidFill>
              </a:defRPr>
            </a:lvl4pPr>
            <a:lvl5pPr lvl="4" rtl="0" algn="ctr">
              <a:lnSpc>
                <a:spcPct val="100000"/>
              </a:lnSpc>
              <a:spcBef>
                <a:spcPts val="0"/>
              </a:spcBef>
              <a:spcAft>
                <a:spcPts val="0"/>
              </a:spcAft>
              <a:buClr>
                <a:schemeClr val="dk1"/>
              </a:buClr>
              <a:buSzPts val="2400"/>
              <a:buNone/>
              <a:defRPr sz="2400">
                <a:solidFill>
                  <a:schemeClr val="dk1"/>
                </a:solidFill>
              </a:defRPr>
            </a:lvl5pPr>
            <a:lvl6pPr lvl="5" rtl="0" algn="ctr">
              <a:lnSpc>
                <a:spcPct val="100000"/>
              </a:lnSpc>
              <a:spcBef>
                <a:spcPts val="0"/>
              </a:spcBef>
              <a:spcAft>
                <a:spcPts val="0"/>
              </a:spcAft>
              <a:buClr>
                <a:schemeClr val="dk1"/>
              </a:buClr>
              <a:buSzPts val="2400"/>
              <a:buNone/>
              <a:defRPr sz="2400">
                <a:solidFill>
                  <a:schemeClr val="dk1"/>
                </a:solidFill>
              </a:defRPr>
            </a:lvl6pPr>
            <a:lvl7pPr lvl="6" rtl="0" algn="ctr">
              <a:lnSpc>
                <a:spcPct val="100000"/>
              </a:lnSpc>
              <a:spcBef>
                <a:spcPts val="0"/>
              </a:spcBef>
              <a:spcAft>
                <a:spcPts val="0"/>
              </a:spcAft>
              <a:buClr>
                <a:schemeClr val="dk1"/>
              </a:buClr>
              <a:buSzPts val="2400"/>
              <a:buNone/>
              <a:defRPr sz="2400">
                <a:solidFill>
                  <a:schemeClr val="dk1"/>
                </a:solidFill>
              </a:defRPr>
            </a:lvl7pPr>
            <a:lvl8pPr lvl="7" rtl="0" algn="ctr">
              <a:lnSpc>
                <a:spcPct val="100000"/>
              </a:lnSpc>
              <a:spcBef>
                <a:spcPts val="0"/>
              </a:spcBef>
              <a:spcAft>
                <a:spcPts val="0"/>
              </a:spcAft>
              <a:buClr>
                <a:schemeClr val="dk1"/>
              </a:buClr>
              <a:buSzPts val="2400"/>
              <a:buNone/>
              <a:defRPr sz="2400">
                <a:solidFill>
                  <a:schemeClr val="dk1"/>
                </a:solidFill>
              </a:defRPr>
            </a:lvl8pPr>
            <a:lvl9pPr lvl="8" rtl="0" algn="ctr">
              <a:lnSpc>
                <a:spcPct val="100000"/>
              </a:lnSpc>
              <a:spcBef>
                <a:spcPts val="0"/>
              </a:spcBef>
              <a:spcAft>
                <a:spcPts val="0"/>
              </a:spcAft>
              <a:buClr>
                <a:schemeClr val="dk1"/>
              </a:buClr>
              <a:buSzPts val="2400"/>
              <a:buNone/>
              <a:defRPr sz="2400">
                <a:solidFill>
                  <a:schemeClr val="dk1"/>
                </a:solidFill>
              </a:defRPr>
            </a:lvl9pPr>
          </a:lstStyle>
          <a:p/>
        </p:txBody>
      </p:sp>
      <p:sp>
        <p:nvSpPr>
          <p:cNvPr id="1534" name="Google Shape;1534;p25"/>
          <p:cNvSpPr txBox="1"/>
          <p:nvPr>
            <p:ph idx="2" type="subTitle"/>
          </p:nvPr>
        </p:nvSpPr>
        <p:spPr>
          <a:xfrm>
            <a:off x="720000" y="1715625"/>
            <a:ext cx="3146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35" name="Google Shape;1535;p25"/>
          <p:cNvSpPr txBox="1"/>
          <p:nvPr>
            <p:ph idx="3" type="subTitle"/>
          </p:nvPr>
        </p:nvSpPr>
        <p:spPr>
          <a:xfrm>
            <a:off x="720000" y="2810925"/>
            <a:ext cx="3146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36" name="Google Shape;1536;p25"/>
          <p:cNvSpPr txBox="1"/>
          <p:nvPr>
            <p:ph idx="4" type="subTitle"/>
          </p:nvPr>
        </p:nvSpPr>
        <p:spPr>
          <a:xfrm>
            <a:off x="720000" y="3906225"/>
            <a:ext cx="31461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37" name="Google Shape;1537;p25"/>
          <p:cNvSpPr txBox="1"/>
          <p:nvPr>
            <p:ph idx="5" type="subTitle"/>
          </p:nvPr>
        </p:nvSpPr>
        <p:spPr>
          <a:xfrm>
            <a:off x="720000" y="2485925"/>
            <a:ext cx="3146100" cy="4128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b="1" sz="2200">
                <a:solidFill>
                  <a:schemeClr val="lt1"/>
                </a:solidFill>
              </a:defRPr>
            </a:lvl1pPr>
            <a:lvl2pPr lvl="1" rtl="0" algn="ctr">
              <a:lnSpc>
                <a:spcPct val="100000"/>
              </a:lnSpc>
              <a:spcBef>
                <a:spcPts val="0"/>
              </a:spcBef>
              <a:spcAft>
                <a:spcPts val="0"/>
              </a:spcAft>
              <a:buClr>
                <a:schemeClr val="dk1"/>
              </a:buClr>
              <a:buSzPts val="2400"/>
              <a:buNone/>
              <a:defRPr sz="2400">
                <a:solidFill>
                  <a:schemeClr val="dk1"/>
                </a:solidFill>
              </a:defRPr>
            </a:lvl2pPr>
            <a:lvl3pPr lvl="2" rtl="0" algn="ctr">
              <a:lnSpc>
                <a:spcPct val="100000"/>
              </a:lnSpc>
              <a:spcBef>
                <a:spcPts val="0"/>
              </a:spcBef>
              <a:spcAft>
                <a:spcPts val="0"/>
              </a:spcAft>
              <a:buClr>
                <a:schemeClr val="dk1"/>
              </a:buClr>
              <a:buSzPts val="2400"/>
              <a:buNone/>
              <a:defRPr sz="2400">
                <a:solidFill>
                  <a:schemeClr val="dk1"/>
                </a:solidFill>
              </a:defRPr>
            </a:lvl3pPr>
            <a:lvl4pPr lvl="3" rtl="0" algn="ctr">
              <a:lnSpc>
                <a:spcPct val="100000"/>
              </a:lnSpc>
              <a:spcBef>
                <a:spcPts val="0"/>
              </a:spcBef>
              <a:spcAft>
                <a:spcPts val="0"/>
              </a:spcAft>
              <a:buClr>
                <a:schemeClr val="dk1"/>
              </a:buClr>
              <a:buSzPts val="2400"/>
              <a:buNone/>
              <a:defRPr sz="2400">
                <a:solidFill>
                  <a:schemeClr val="dk1"/>
                </a:solidFill>
              </a:defRPr>
            </a:lvl4pPr>
            <a:lvl5pPr lvl="4" rtl="0" algn="ctr">
              <a:lnSpc>
                <a:spcPct val="100000"/>
              </a:lnSpc>
              <a:spcBef>
                <a:spcPts val="0"/>
              </a:spcBef>
              <a:spcAft>
                <a:spcPts val="0"/>
              </a:spcAft>
              <a:buClr>
                <a:schemeClr val="dk1"/>
              </a:buClr>
              <a:buSzPts val="2400"/>
              <a:buNone/>
              <a:defRPr sz="2400">
                <a:solidFill>
                  <a:schemeClr val="dk1"/>
                </a:solidFill>
              </a:defRPr>
            </a:lvl5pPr>
            <a:lvl6pPr lvl="5" rtl="0" algn="ctr">
              <a:lnSpc>
                <a:spcPct val="100000"/>
              </a:lnSpc>
              <a:spcBef>
                <a:spcPts val="0"/>
              </a:spcBef>
              <a:spcAft>
                <a:spcPts val="0"/>
              </a:spcAft>
              <a:buClr>
                <a:schemeClr val="dk1"/>
              </a:buClr>
              <a:buSzPts val="2400"/>
              <a:buNone/>
              <a:defRPr sz="2400">
                <a:solidFill>
                  <a:schemeClr val="dk1"/>
                </a:solidFill>
              </a:defRPr>
            </a:lvl6pPr>
            <a:lvl7pPr lvl="6" rtl="0" algn="ctr">
              <a:lnSpc>
                <a:spcPct val="100000"/>
              </a:lnSpc>
              <a:spcBef>
                <a:spcPts val="0"/>
              </a:spcBef>
              <a:spcAft>
                <a:spcPts val="0"/>
              </a:spcAft>
              <a:buClr>
                <a:schemeClr val="dk1"/>
              </a:buClr>
              <a:buSzPts val="2400"/>
              <a:buNone/>
              <a:defRPr sz="2400">
                <a:solidFill>
                  <a:schemeClr val="dk1"/>
                </a:solidFill>
              </a:defRPr>
            </a:lvl7pPr>
            <a:lvl8pPr lvl="7" rtl="0" algn="ctr">
              <a:lnSpc>
                <a:spcPct val="100000"/>
              </a:lnSpc>
              <a:spcBef>
                <a:spcPts val="0"/>
              </a:spcBef>
              <a:spcAft>
                <a:spcPts val="0"/>
              </a:spcAft>
              <a:buClr>
                <a:schemeClr val="dk1"/>
              </a:buClr>
              <a:buSzPts val="2400"/>
              <a:buNone/>
              <a:defRPr sz="2400">
                <a:solidFill>
                  <a:schemeClr val="dk1"/>
                </a:solidFill>
              </a:defRPr>
            </a:lvl8pPr>
            <a:lvl9pPr lvl="8" rtl="0" algn="ctr">
              <a:lnSpc>
                <a:spcPct val="100000"/>
              </a:lnSpc>
              <a:spcBef>
                <a:spcPts val="0"/>
              </a:spcBef>
              <a:spcAft>
                <a:spcPts val="0"/>
              </a:spcAft>
              <a:buClr>
                <a:schemeClr val="dk1"/>
              </a:buClr>
              <a:buSzPts val="2400"/>
              <a:buNone/>
              <a:defRPr sz="2400">
                <a:solidFill>
                  <a:schemeClr val="dk1"/>
                </a:solidFill>
              </a:defRPr>
            </a:lvl9pPr>
          </a:lstStyle>
          <a:p/>
        </p:txBody>
      </p:sp>
      <p:sp>
        <p:nvSpPr>
          <p:cNvPr id="1538" name="Google Shape;1538;p25"/>
          <p:cNvSpPr txBox="1"/>
          <p:nvPr>
            <p:ph idx="6" type="subTitle"/>
          </p:nvPr>
        </p:nvSpPr>
        <p:spPr>
          <a:xfrm>
            <a:off x="720000" y="3581225"/>
            <a:ext cx="3146100" cy="412800"/>
          </a:xfrm>
          <a:prstGeom prst="rect">
            <a:avLst/>
          </a:prstGeom>
          <a:ln>
            <a:noFill/>
          </a:ln>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None/>
              <a:defRPr b="1" sz="2200">
                <a:solidFill>
                  <a:schemeClr val="lt1"/>
                </a:solidFill>
              </a:defRPr>
            </a:lvl1pPr>
            <a:lvl2pPr lvl="1" rtl="0" algn="ctr">
              <a:lnSpc>
                <a:spcPct val="100000"/>
              </a:lnSpc>
              <a:spcBef>
                <a:spcPts val="0"/>
              </a:spcBef>
              <a:spcAft>
                <a:spcPts val="0"/>
              </a:spcAft>
              <a:buClr>
                <a:schemeClr val="dk1"/>
              </a:buClr>
              <a:buSzPts val="2400"/>
              <a:buNone/>
              <a:defRPr sz="2400">
                <a:solidFill>
                  <a:schemeClr val="dk1"/>
                </a:solidFill>
              </a:defRPr>
            </a:lvl2pPr>
            <a:lvl3pPr lvl="2" rtl="0" algn="ctr">
              <a:lnSpc>
                <a:spcPct val="100000"/>
              </a:lnSpc>
              <a:spcBef>
                <a:spcPts val="0"/>
              </a:spcBef>
              <a:spcAft>
                <a:spcPts val="0"/>
              </a:spcAft>
              <a:buClr>
                <a:schemeClr val="dk1"/>
              </a:buClr>
              <a:buSzPts val="2400"/>
              <a:buNone/>
              <a:defRPr sz="2400">
                <a:solidFill>
                  <a:schemeClr val="dk1"/>
                </a:solidFill>
              </a:defRPr>
            </a:lvl3pPr>
            <a:lvl4pPr lvl="3" rtl="0" algn="ctr">
              <a:lnSpc>
                <a:spcPct val="100000"/>
              </a:lnSpc>
              <a:spcBef>
                <a:spcPts val="0"/>
              </a:spcBef>
              <a:spcAft>
                <a:spcPts val="0"/>
              </a:spcAft>
              <a:buClr>
                <a:schemeClr val="dk1"/>
              </a:buClr>
              <a:buSzPts val="2400"/>
              <a:buNone/>
              <a:defRPr sz="2400">
                <a:solidFill>
                  <a:schemeClr val="dk1"/>
                </a:solidFill>
              </a:defRPr>
            </a:lvl4pPr>
            <a:lvl5pPr lvl="4" rtl="0" algn="ctr">
              <a:lnSpc>
                <a:spcPct val="100000"/>
              </a:lnSpc>
              <a:spcBef>
                <a:spcPts val="0"/>
              </a:spcBef>
              <a:spcAft>
                <a:spcPts val="0"/>
              </a:spcAft>
              <a:buClr>
                <a:schemeClr val="dk1"/>
              </a:buClr>
              <a:buSzPts val="2400"/>
              <a:buNone/>
              <a:defRPr sz="2400">
                <a:solidFill>
                  <a:schemeClr val="dk1"/>
                </a:solidFill>
              </a:defRPr>
            </a:lvl5pPr>
            <a:lvl6pPr lvl="5" rtl="0" algn="ctr">
              <a:lnSpc>
                <a:spcPct val="100000"/>
              </a:lnSpc>
              <a:spcBef>
                <a:spcPts val="0"/>
              </a:spcBef>
              <a:spcAft>
                <a:spcPts val="0"/>
              </a:spcAft>
              <a:buClr>
                <a:schemeClr val="dk1"/>
              </a:buClr>
              <a:buSzPts val="2400"/>
              <a:buNone/>
              <a:defRPr sz="2400">
                <a:solidFill>
                  <a:schemeClr val="dk1"/>
                </a:solidFill>
              </a:defRPr>
            </a:lvl6pPr>
            <a:lvl7pPr lvl="6" rtl="0" algn="ctr">
              <a:lnSpc>
                <a:spcPct val="100000"/>
              </a:lnSpc>
              <a:spcBef>
                <a:spcPts val="0"/>
              </a:spcBef>
              <a:spcAft>
                <a:spcPts val="0"/>
              </a:spcAft>
              <a:buClr>
                <a:schemeClr val="dk1"/>
              </a:buClr>
              <a:buSzPts val="2400"/>
              <a:buNone/>
              <a:defRPr sz="2400">
                <a:solidFill>
                  <a:schemeClr val="dk1"/>
                </a:solidFill>
              </a:defRPr>
            </a:lvl7pPr>
            <a:lvl8pPr lvl="7" rtl="0" algn="ctr">
              <a:lnSpc>
                <a:spcPct val="100000"/>
              </a:lnSpc>
              <a:spcBef>
                <a:spcPts val="0"/>
              </a:spcBef>
              <a:spcAft>
                <a:spcPts val="0"/>
              </a:spcAft>
              <a:buClr>
                <a:schemeClr val="dk1"/>
              </a:buClr>
              <a:buSzPts val="2400"/>
              <a:buNone/>
              <a:defRPr sz="2400">
                <a:solidFill>
                  <a:schemeClr val="dk1"/>
                </a:solidFill>
              </a:defRPr>
            </a:lvl8pPr>
            <a:lvl9pPr lvl="8" rtl="0" algn="ctr">
              <a:lnSpc>
                <a:spcPct val="100000"/>
              </a:lnSpc>
              <a:spcBef>
                <a:spcPts val="0"/>
              </a:spcBef>
              <a:spcAft>
                <a:spcPts val="0"/>
              </a:spcAft>
              <a:buClr>
                <a:schemeClr val="dk1"/>
              </a:buClr>
              <a:buSzPts val="2400"/>
              <a:buNone/>
              <a:defRPr sz="2400">
                <a:solidFill>
                  <a:schemeClr val="dk1"/>
                </a:solidFill>
              </a:defRPr>
            </a:lvl9pPr>
          </a:lstStyle>
          <a:p/>
        </p:txBody>
      </p:sp>
      <p:sp>
        <p:nvSpPr>
          <p:cNvPr id="1539" name="Google Shape;1539;p25"/>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40" name="Google Shape;1540;p25"/>
          <p:cNvSpPr/>
          <p:nvPr>
            <p:ph idx="7" type="pic"/>
          </p:nvPr>
        </p:nvSpPr>
        <p:spPr>
          <a:xfrm>
            <a:off x="4376950" y="1436950"/>
            <a:ext cx="3958500" cy="2983200"/>
          </a:xfrm>
          <a:prstGeom prst="rect">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3">
  <p:cSld name="BLANK_1_1_1_2_2_1">
    <p:spTree>
      <p:nvGrpSpPr>
        <p:cNvPr id="1541" name="Shape 1541"/>
        <p:cNvGrpSpPr/>
        <p:nvPr/>
      </p:nvGrpSpPr>
      <p:grpSpPr>
        <a:xfrm>
          <a:off x="0" y="0"/>
          <a:ext cx="0" cy="0"/>
          <a:chOff x="0" y="0"/>
          <a:chExt cx="0" cy="0"/>
        </a:xfrm>
      </p:grpSpPr>
      <p:pic>
        <p:nvPicPr>
          <p:cNvPr id="1542" name="Google Shape;1542;p26"/>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543" name="Google Shape;1543;p26"/>
          <p:cNvGrpSpPr/>
          <p:nvPr/>
        </p:nvGrpSpPr>
        <p:grpSpPr>
          <a:xfrm>
            <a:off x="179455" y="142489"/>
            <a:ext cx="8780650" cy="4915066"/>
            <a:chOff x="179455" y="142489"/>
            <a:chExt cx="8780650" cy="4915066"/>
          </a:xfrm>
        </p:grpSpPr>
        <p:grpSp>
          <p:nvGrpSpPr>
            <p:cNvPr id="1544" name="Google Shape;1544;p26"/>
            <p:cNvGrpSpPr/>
            <p:nvPr/>
          </p:nvGrpSpPr>
          <p:grpSpPr>
            <a:xfrm>
              <a:off x="188325" y="288699"/>
              <a:ext cx="8767375" cy="240887"/>
              <a:chOff x="171900" y="97913"/>
              <a:chExt cx="8767375" cy="355500"/>
            </a:xfrm>
          </p:grpSpPr>
          <p:cxnSp>
            <p:nvCxnSpPr>
              <p:cNvPr id="1545" name="Google Shape;1545;p26"/>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46" name="Google Shape;1546;p26"/>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47" name="Google Shape;1547;p26"/>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48" name="Google Shape;1548;p26"/>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49" name="Google Shape;1549;p26"/>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0" name="Google Shape;1550;p26"/>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1" name="Google Shape;1551;p26"/>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2" name="Google Shape;1552;p26"/>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3" name="Google Shape;1553;p26"/>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4" name="Google Shape;1554;p26"/>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5" name="Google Shape;1555;p26"/>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6" name="Google Shape;1556;p26"/>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7" name="Google Shape;1557;p26"/>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8" name="Google Shape;1558;p26"/>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9" name="Google Shape;1559;p26"/>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0" name="Google Shape;1560;p26"/>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1" name="Google Shape;1561;p26"/>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2" name="Google Shape;1562;p26"/>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3" name="Google Shape;1563;p26"/>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4" name="Google Shape;1564;p26"/>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5" name="Google Shape;1565;p26"/>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6" name="Google Shape;1566;p26"/>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7" name="Google Shape;1567;p26"/>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8" name="Google Shape;1568;p26"/>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9" name="Google Shape;1569;p26"/>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0" name="Google Shape;1570;p26"/>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1" name="Google Shape;1571;p26"/>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2" name="Google Shape;1572;p26"/>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3" name="Google Shape;1573;p26"/>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4" name="Google Shape;1574;p26"/>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5" name="Google Shape;1575;p26"/>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6" name="Google Shape;1576;p26"/>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7" name="Google Shape;1577;p26"/>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8" name="Google Shape;1578;p26"/>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9" name="Google Shape;1579;p26"/>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0" name="Google Shape;1580;p26"/>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1" name="Google Shape;1581;p26"/>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2" name="Google Shape;1582;p26"/>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3" name="Google Shape;1583;p26"/>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4" name="Google Shape;1584;p26"/>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5" name="Google Shape;1585;p26"/>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6" name="Google Shape;1586;p26"/>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7" name="Google Shape;1587;p26"/>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8" name="Google Shape;1588;p26"/>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9" name="Google Shape;1589;p26"/>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90" name="Google Shape;1590;p26"/>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91" name="Google Shape;1591;p26"/>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92" name="Google Shape;1592;p26"/>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593" name="Google Shape;1593;p26"/>
            <p:cNvGrpSpPr/>
            <p:nvPr/>
          </p:nvGrpSpPr>
          <p:grpSpPr>
            <a:xfrm>
              <a:off x="4520380" y="142489"/>
              <a:ext cx="103247" cy="327816"/>
              <a:chOff x="4529400" y="387988"/>
              <a:chExt cx="124800" cy="396200"/>
            </a:xfrm>
          </p:grpSpPr>
          <p:sp>
            <p:nvSpPr>
              <p:cNvPr id="1594" name="Google Shape;1594;p26"/>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6"/>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 name="Google Shape;1596;p26"/>
            <p:cNvGrpSpPr/>
            <p:nvPr/>
          </p:nvGrpSpPr>
          <p:grpSpPr>
            <a:xfrm>
              <a:off x="179455" y="1310920"/>
              <a:ext cx="8780650" cy="2850250"/>
              <a:chOff x="179455" y="1185120"/>
              <a:chExt cx="8780650" cy="2850250"/>
            </a:xfrm>
          </p:grpSpPr>
          <p:sp>
            <p:nvSpPr>
              <p:cNvPr id="1597" name="Google Shape;1597;p26"/>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6"/>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6"/>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6"/>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 name="Google Shape;1601;p26"/>
            <p:cNvGrpSpPr/>
            <p:nvPr/>
          </p:nvGrpSpPr>
          <p:grpSpPr>
            <a:xfrm>
              <a:off x="4518155" y="4729739"/>
              <a:ext cx="103247" cy="327816"/>
              <a:chOff x="4529400" y="664275"/>
              <a:chExt cx="124800" cy="396200"/>
            </a:xfrm>
          </p:grpSpPr>
          <p:sp>
            <p:nvSpPr>
              <p:cNvPr id="1602" name="Google Shape;1602;p26"/>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6"/>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04" name="Google Shape;1604;p26"/>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05" name="Google Shape;1605;p26"/>
          <p:cNvSpPr txBox="1"/>
          <p:nvPr>
            <p:ph idx="2" type="title"/>
          </p:nvPr>
        </p:nvSpPr>
        <p:spPr>
          <a:xfrm>
            <a:off x="3358774" y="1279725"/>
            <a:ext cx="3584700" cy="527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200">
                <a:solidFill>
                  <a:schemeClr val="lt1"/>
                </a:solidFill>
              </a:defRPr>
            </a:lvl1pPr>
            <a:lvl2pPr lvl="1" rtl="0" algn="ctr">
              <a:spcBef>
                <a:spcPts val="0"/>
              </a:spcBef>
              <a:spcAft>
                <a:spcPts val="0"/>
              </a:spcAft>
              <a:buSzPts val="2400"/>
              <a:buNone/>
              <a:defRPr b="1" sz="2400"/>
            </a:lvl2pPr>
            <a:lvl3pPr lvl="2" rtl="0" algn="ctr">
              <a:spcBef>
                <a:spcPts val="0"/>
              </a:spcBef>
              <a:spcAft>
                <a:spcPts val="0"/>
              </a:spcAft>
              <a:buSzPts val="2400"/>
              <a:buNone/>
              <a:defRPr b="1" sz="2400"/>
            </a:lvl3pPr>
            <a:lvl4pPr lvl="3" rtl="0" algn="ctr">
              <a:spcBef>
                <a:spcPts val="0"/>
              </a:spcBef>
              <a:spcAft>
                <a:spcPts val="0"/>
              </a:spcAft>
              <a:buSzPts val="2400"/>
              <a:buNone/>
              <a:defRPr b="1" sz="2400"/>
            </a:lvl4pPr>
            <a:lvl5pPr lvl="4" rtl="0" algn="ctr">
              <a:spcBef>
                <a:spcPts val="0"/>
              </a:spcBef>
              <a:spcAft>
                <a:spcPts val="0"/>
              </a:spcAft>
              <a:buSzPts val="2400"/>
              <a:buNone/>
              <a:defRPr b="1" sz="2400"/>
            </a:lvl5pPr>
            <a:lvl6pPr lvl="5" rtl="0" algn="ctr">
              <a:spcBef>
                <a:spcPts val="0"/>
              </a:spcBef>
              <a:spcAft>
                <a:spcPts val="0"/>
              </a:spcAft>
              <a:buSzPts val="2400"/>
              <a:buNone/>
              <a:defRPr b="1" sz="2400"/>
            </a:lvl6pPr>
            <a:lvl7pPr lvl="6" rtl="0" algn="ctr">
              <a:spcBef>
                <a:spcPts val="0"/>
              </a:spcBef>
              <a:spcAft>
                <a:spcPts val="0"/>
              </a:spcAft>
              <a:buSzPts val="2400"/>
              <a:buNone/>
              <a:defRPr b="1" sz="2400"/>
            </a:lvl7pPr>
            <a:lvl8pPr lvl="7" rtl="0" algn="ctr">
              <a:spcBef>
                <a:spcPts val="0"/>
              </a:spcBef>
              <a:spcAft>
                <a:spcPts val="0"/>
              </a:spcAft>
              <a:buSzPts val="2400"/>
              <a:buNone/>
              <a:defRPr b="1" sz="2400"/>
            </a:lvl8pPr>
            <a:lvl9pPr lvl="8" rtl="0" algn="ctr">
              <a:spcBef>
                <a:spcPts val="0"/>
              </a:spcBef>
              <a:spcAft>
                <a:spcPts val="0"/>
              </a:spcAft>
              <a:buSzPts val="2400"/>
              <a:buNone/>
              <a:defRPr b="1" sz="2400"/>
            </a:lvl9pPr>
          </a:lstStyle>
          <a:p/>
        </p:txBody>
      </p:sp>
      <p:sp>
        <p:nvSpPr>
          <p:cNvPr id="1606" name="Google Shape;1606;p26"/>
          <p:cNvSpPr txBox="1"/>
          <p:nvPr>
            <p:ph idx="1" type="subTitle"/>
          </p:nvPr>
        </p:nvSpPr>
        <p:spPr>
          <a:xfrm>
            <a:off x="3358774" y="1714250"/>
            <a:ext cx="3584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07" name="Google Shape;1607;p26"/>
          <p:cNvSpPr txBox="1"/>
          <p:nvPr>
            <p:ph idx="3" type="title"/>
          </p:nvPr>
        </p:nvSpPr>
        <p:spPr>
          <a:xfrm>
            <a:off x="3358774" y="2334688"/>
            <a:ext cx="3584700" cy="527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200">
                <a:solidFill>
                  <a:schemeClr val="lt1"/>
                </a:solidFill>
              </a:defRPr>
            </a:lvl1pPr>
            <a:lvl2pPr lvl="1" rtl="0" algn="ctr">
              <a:spcBef>
                <a:spcPts val="0"/>
              </a:spcBef>
              <a:spcAft>
                <a:spcPts val="0"/>
              </a:spcAft>
              <a:buSzPts val="2400"/>
              <a:buNone/>
              <a:defRPr b="1" sz="2400"/>
            </a:lvl2pPr>
            <a:lvl3pPr lvl="2" rtl="0" algn="ctr">
              <a:spcBef>
                <a:spcPts val="0"/>
              </a:spcBef>
              <a:spcAft>
                <a:spcPts val="0"/>
              </a:spcAft>
              <a:buSzPts val="2400"/>
              <a:buNone/>
              <a:defRPr b="1" sz="2400"/>
            </a:lvl3pPr>
            <a:lvl4pPr lvl="3" rtl="0" algn="ctr">
              <a:spcBef>
                <a:spcPts val="0"/>
              </a:spcBef>
              <a:spcAft>
                <a:spcPts val="0"/>
              </a:spcAft>
              <a:buSzPts val="2400"/>
              <a:buNone/>
              <a:defRPr b="1" sz="2400"/>
            </a:lvl4pPr>
            <a:lvl5pPr lvl="4" rtl="0" algn="ctr">
              <a:spcBef>
                <a:spcPts val="0"/>
              </a:spcBef>
              <a:spcAft>
                <a:spcPts val="0"/>
              </a:spcAft>
              <a:buSzPts val="2400"/>
              <a:buNone/>
              <a:defRPr b="1" sz="2400"/>
            </a:lvl5pPr>
            <a:lvl6pPr lvl="5" rtl="0" algn="ctr">
              <a:spcBef>
                <a:spcPts val="0"/>
              </a:spcBef>
              <a:spcAft>
                <a:spcPts val="0"/>
              </a:spcAft>
              <a:buSzPts val="2400"/>
              <a:buNone/>
              <a:defRPr b="1" sz="2400"/>
            </a:lvl6pPr>
            <a:lvl7pPr lvl="6" rtl="0" algn="ctr">
              <a:spcBef>
                <a:spcPts val="0"/>
              </a:spcBef>
              <a:spcAft>
                <a:spcPts val="0"/>
              </a:spcAft>
              <a:buSzPts val="2400"/>
              <a:buNone/>
              <a:defRPr b="1" sz="2400"/>
            </a:lvl7pPr>
            <a:lvl8pPr lvl="7" rtl="0" algn="ctr">
              <a:spcBef>
                <a:spcPts val="0"/>
              </a:spcBef>
              <a:spcAft>
                <a:spcPts val="0"/>
              </a:spcAft>
              <a:buSzPts val="2400"/>
              <a:buNone/>
              <a:defRPr b="1" sz="2400"/>
            </a:lvl8pPr>
            <a:lvl9pPr lvl="8" rtl="0" algn="ctr">
              <a:spcBef>
                <a:spcPts val="0"/>
              </a:spcBef>
              <a:spcAft>
                <a:spcPts val="0"/>
              </a:spcAft>
              <a:buSzPts val="2400"/>
              <a:buNone/>
              <a:defRPr b="1" sz="2400"/>
            </a:lvl9pPr>
          </a:lstStyle>
          <a:p/>
        </p:txBody>
      </p:sp>
      <p:sp>
        <p:nvSpPr>
          <p:cNvPr id="1608" name="Google Shape;1608;p26"/>
          <p:cNvSpPr txBox="1"/>
          <p:nvPr>
            <p:ph idx="4" type="subTitle"/>
          </p:nvPr>
        </p:nvSpPr>
        <p:spPr>
          <a:xfrm>
            <a:off x="3358774" y="2767525"/>
            <a:ext cx="3584700" cy="572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09" name="Google Shape;1609;p26"/>
          <p:cNvSpPr txBox="1"/>
          <p:nvPr>
            <p:ph idx="5" type="title"/>
          </p:nvPr>
        </p:nvSpPr>
        <p:spPr>
          <a:xfrm>
            <a:off x="3358774" y="3389650"/>
            <a:ext cx="3584700" cy="527700"/>
          </a:xfrm>
          <a:prstGeom prst="rect">
            <a:avLst/>
          </a:prstGeom>
        </p:spPr>
        <p:txBody>
          <a:bodyPr anchorCtr="0" anchor="b" bIns="91425" lIns="91425" spcFirstLastPara="1" rIns="91425" wrap="square" tIns="91425">
            <a:noAutofit/>
          </a:bodyPr>
          <a:lstStyle>
            <a:lvl1pPr lvl="0" rtl="0">
              <a:spcBef>
                <a:spcPts val="0"/>
              </a:spcBef>
              <a:spcAft>
                <a:spcPts val="0"/>
              </a:spcAft>
              <a:buSzPts val="2400"/>
              <a:buNone/>
              <a:defRPr b="1" sz="2200">
                <a:solidFill>
                  <a:schemeClr val="lt1"/>
                </a:solidFill>
              </a:defRPr>
            </a:lvl1pPr>
            <a:lvl2pPr lvl="1" rtl="0" algn="ctr">
              <a:spcBef>
                <a:spcPts val="0"/>
              </a:spcBef>
              <a:spcAft>
                <a:spcPts val="0"/>
              </a:spcAft>
              <a:buSzPts val="2400"/>
              <a:buNone/>
              <a:defRPr b="1" sz="2400"/>
            </a:lvl2pPr>
            <a:lvl3pPr lvl="2" rtl="0" algn="ctr">
              <a:spcBef>
                <a:spcPts val="0"/>
              </a:spcBef>
              <a:spcAft>
                <a:spcPts val="0"/>
              </a:spcAft>
              <a:buSzPts val="2400"/>
              <a:buNone/>
              <a:defRPr b="1" sz="2400"/>
            </a:lvl3pPr>
            <a:lvl4pPr lvl="3" rtl="0" algn="ctr">
              <a:spcBef>
                <a:spcPts val="0"/>
              </a:spcBef>
              <a:spcAft>
                <a:spcPts val="0"/>
              </a:spcAft>
              <a:buSzPts val="2400"/>
              <a:buNone/>
              <a:defRPr b="1" sz="2400"/>
            </a:lvl4pPr>
            <a:lvl5pPr lvl="4" rtl="0" algn="ctr">
              <a:spcBef>
                <a:spcPts val="0"/>
              </a:spcBef>
              <a:spcAft>
                <a:spcPts val="0"/>
              </a:spcAft>
              <a:buSzPts val="2400"/>
              <a:buNone/>
              <a:defRPr b="1" sz="2400"/>
            </a:lvl5pPr>
            <a:lvl6pPr lvl="5" rtl="0" algn="ctr">
              <a:spcBef>
                <a:spcPts val="0"/>
              </a:spcBef>
              <a:spcAft>
                <a:spcPts val="0"/>
              </a:spcAft>
              <a:buSzPts val="2400"/>
              <a:buNone/>
              <a:defRPr b="1" sz="2400"/>
            </a:lvl6pPr>
            <a:lvl7pPr lvl="6" rtl="0" algn="ctr">
              <a:spcBef>
                <a:spcPts val="0"/>
              </a:spcBef>
              <a:spcAft>
                <a:spcPts val="0"/>
              </a:spcAft>
              <a:buSzPts val="2400"/>
              <a:buNone/>
              <a:defRPr b="1" sz="2400"/>
            </a:lvl7pPr>
            <a:lvl8pPr lvl="7" rtl="0" algn="ctr">
              <a:spcBef>
                <a:spcPts val="0"/>
              </a:spcBef>
              <a:spcAft>
                <a:spcPts val="0"/>
              </a:spcAft>
              <a:buSzPts val="2400"/>
              <a:buNone/>
              <a:defRPr b="1" sz="2400"/>
            </a:lvl8pPr>
            <a:lvl9pPr lvl="8" rtl="0" algn="ctr">
              <a:spcBef>
                <a:spcPts val="0"/>
              </a:spcBef>
              <a:spcAft>
                <a:spcPts val="0"/>
              </a:spcAft>
              <a:buSzPts val="2400"/>
              <a:buNone/>
              <a:defRPr b="1" sz="2400"/>
            </a:lvl9pPr>
          </a:lstStyle>
          <a:p/>
        </p:txBody>
      </p:sp>
      <p:sp>
        <p:nvSpPr>
          <p:cNvPr id="1610" name="Google Shape;1610;p26"/>
          <p:cNvSpPr txBox="1"/>
          <p:nvPr>
            <p:ph idx="6" type="subTitle"/>
          </p:nvPr>
        </p:nvSpPr>
        <p:spPr>
          <a:xfrm>
            <a:off x="3358774" y="3820800"/>
            <a:ext cx="3584700" cy="527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611" name="Shape 1611"/>
        <p:cNvGrpSpPr/>
        <p:nvPr/>
      </p:nvGrpSpPr>
      <p:grpSpPr>
        <a:xfrm>
          <a:off x="0" y="0"/>
          <a:ext cx="0" cy="0"/>
          <a:chOff x="0" y="0"/>
          <a:chExt cx="0" cy="0"/>
        </a:xfrm>
      </p:grpSpPr>
      <p:pic>
        <p:nvPicPr>
          <p:cNvPr id="1612" name="Google Shape;1612;p27"/>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613" name="Google Shape;1613;p27"/>
          <p:cNvGrpSpPr/>
          <p:nvPr/>
        </p:nvGrpSpPr>
        <p:grpSpPr>
          <a:xfrm>
            <a:off x="179455" y="142489"/>
            <a:ext cx="8780650" cy="4915066"/>
            <a:chOff x="179455" y="142489"/>
            <a:chExt cx="8780650" cy="4915066"/>
          </a:xfrm>
        </p:grpSpPr>
        <p:grpSp>
          <p:nvGrpSpPr>
            <p:cNvPr id="1614" name="Google Shape;1614;p27"/>
            <p:cNvGrpSpPr/>
            <p:nvPr/>
          </p:nvGrpSpPr>
          <p:grpSpPr>
            <a:xfrm>
              <a:off x="188325" y="288699"/>
              <a:ext cx="8767375" cy="240887"/>
              <a:chOff x="171900" y="97913"/>
              <a:chExt cx="8767375" cy="355500"/>
            </a:xfrm>
          </p:grpSpPr>
          <p:cxnSp>
            <p:nvCxnSpPr>
              <p:cNvPr id="1615" name="Google Shape;1615;p27"/>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16" name="Google Shape;1616;p27"/>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17" name="Google Shape;1617;p27"/>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18" name="Google Shape;1618;p27"/>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19" name="Google Shape;1619;p27"/>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0" name="Google Shape;1620;p27"/>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1" name="Google Shape;1621;p27"/>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2" name="Google Shape;1622;p27"/>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3" name="Google Shape;1623;p27"/>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4" name="Google Shape;1624;p27"/>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5" name="Google Shape;1625;p27"/>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6" name="Google Shape;1626;p27"/>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7" name="Google Shape;1627;p27"/>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8" name="Google Shape;1628;p27"/>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9" name="Google Shape;1629;p27"/>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0" name="Google Shape;1630;p27"/>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1" name="Google Shape;1631;p27"/>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2" name="Google Shape;1632;p27"/>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3" name="Google Shape;1633;p27"/>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4" name="Google Shape;1634;p27"/>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5" name="Google Shape;1635;p27"/>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6" name="Google Shape;1636;p27"/>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7" name="Google Shape;1637;p27"/>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8" name="Google Shape;1638;p27"/>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9" name="Google Shape;1639;p27"/>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0" name="Google Shape;1640;p27"/>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1" name="Google Shape;1641;p27"/>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2" name="Google Shape;1642;p27"/>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3" name="Google Shape;1643;p27"/>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4" name="Google Shape;1644;p27"/>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5" name="Google Shape;1645;p27"/>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6" name="Google Shape;1646;p27"/>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7" name="Google Shape;1647;p27"/>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8" name="Google Shape;1648;p27"/>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9" name="Google Shape;1649;p27"/>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0" name="Google Shape;1650;p27"/>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1" name="Google Shape;1651;p27"/>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2" name="Google Shape;1652;p27"/>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3" name="Google Shape;1653;p27"/>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4" name="Google Shape;1654;p27"/>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5" name="Google Shape;1655;p27"/>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6" name="Google Shape;1656;p27"/>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7" name="Google Shape;1657;p27"/>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8" name="Google Shape;1658;p27"/>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9" name="Google Shape;1659;p27"/>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60" name="Google Shape;1660;p27"/>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61" name="Google Shape;1661;p27"/>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62" name="Google Shape;1662;p27"/>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663" name="Google Shape;1663;p27"/>
            <p:cNvGrpSpPr/>
            <p:nvPr/>
          </p:nvGrpSpPr>
          <p:grpSpPr>
            <a:xfrm>
              <a:off x="4520380" y="142489"/>
              <a:ext cx="103247" cy="327816"/>
              <a:chOff x="4529400" y="387988"/>
              <a:chExt cx="124800" cy="396200"/>
            </a:xfrm>
          </p:grpSpPr>
          <p:sp>
            <p:nvSpPr>
              <p:cNvPr id="1664" name="Google Shape;1664;p27"/>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7"/>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 name="Google Shape;1666;p27"/>
            <p:cNvGrpSpPr/>
            <p:nvPr/>
          </p:nvGrpSpPr>
          <p:grpSpPr>
            <a:xfrm>
              <a:off x="179455" y="1310920"/>
              <a:ext cx="8780650" cy="2850250"/>
              <a:chOff x="179455" y="1185120"/>
              <a:chExt cx="8780650" cy="2850250"/>
            </a:xfrm>
          </p:grpSpPr>
          <p:sp>
            <p:nvSpPr>
              <p:cNvPr id="1667" name="Google Shape;1667;p27"/>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27"/>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27"/>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27"/>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 name="Google Shape;1671;p27"/>
            <p:cNvGrpSpPr/>
            <p:nvPr/>
          </p:nvGrpSpPr>
          <p:grpSpPr>
            <a:xfrm>
              <a:off x="4518155" y="4729739"/>
              <a:ext cx="103247" cy="327816"/>
              <a:chOff x="4529400" y="664275"/>
              <a:chExt cx="124800" cy="396200"/>
            </a:xfrm>
          </p:grpSpPr>
          <p:sp>
            <p:nvSpPr>
              <p:cNvPr id="1672" name="Google Shape;1672;p27"/>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27"/>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674" name="Google Shape;1674;p27"/>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675" name="Google Shape;1675;p27"/>
          <p:cNvSpPr txBox="1"/>
          <p:nvPr>
            <p:ph idx="2" type="title"/>
          </p:nvPr>
        </p:nvSpPr>
        <p:spPr>
          <a:xfrm>
            <a:off x="1101225" y="1802400"/>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76" name="Google Shape;1676;p27"/>
          <p:cNvSpPr txBox="1"/>
          <p:nvPr>
            <p:ph idx="1" type="subTitle"/>
          </p:nvPr>
        </p:nvSpPr>
        <p:spPr>
          <a:xfrm>
            <a:off x="1101225" y="2157250"/>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7" name="Google Shape;1677;p27"/>
          <p:cNvSpPr txBox="1"/>
          <p:nvPr>
            <p:ph idx="3" type="title"/>
          </p:nvPr>
        </p:nvSpPr>
        <p:spPr>
          <a:xfrm>
            <a:off x="3579000" y="1802400"/>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78" name="Google Shape;1678;p27"/>
          <p:cNvSpPr txBox="1"/>
          <p:nvPr>
            <p:ph idx="4" type="subTitle"/>
          </p:nvPr>
        </p:nvSpPr>
        <p:spPr>
          <a:xfrm>
            <a:off x="3579000" y="2157250"/>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9" name="Google Shape;1679;p27"/>
          <p:cNvSpPr txBox="1"/>
          <p:nvPr>
            <p:ph idx="5" type="title"/>
          </p:nvPr>
        </p:nvSpPr>
        <p:spPr>
          <a:xfrm>
            <a:off x="1101225" y="3561725"/>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80" name="Google Shape;1680;p27"/>
          <p:cNvSpPr txBox="1"/>
          <p:nvPr>
            <p:ph idx="6" type="subTitle"/>
          </p:nvPr>
        </p:nvSpPr>
        <p:spPr>
          <a:xfrm>
            <a:off x="1101225" y="3916575"/>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81" name="Google Shape;1681;p27"/>
          <p:cNvSpPr txBox="1"/>
          <p:nvPr>
            <p:ph idx="7" type="title"/>
          </p:nvPr>
        </p:nvSpPr>
        <p:spPr>
          <a:xfrm>
            <a:off x="3579000" y="3561725"/>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82" name="Google Shape;1682;p27"/>
          <p:cNvSpPr txBox="1"/>
          <p:nvPr>
            <p:ph idx="8" type="subTitle"/>
          </p:nvPr>
        </p:nvSpPr>
        <p:spPr>
          <a:xfrm>
            <a:off x="3579000" y="3916575"/>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83" name="Google Shape;1683;p27"/>
          <p:cNvSpPr txBox="1"/>
          <p:nvPr>
            <p:ph idx="9" type="title"/>
          </p:nvPr>
        </p:nvSpPr>
        <p:spPr>
          <a:xfrm>
            <a:off x="6056775" y="1802400"/>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84" name="Google Shape;1684;p27"/>
          <p:cNvSpPr txBox="1"/>
          <p:nvPr>
            <p:ph idx="13" type="subTitle"/>
          </p:nvPr>
        </p:nvSpPr>
        <p:spPr>
          <a:xfrm>
            <a:off x="6056775" y="2157250"/>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85" name="Google Shape;1685;p27"/>
          <p:cNvSpPr txBox="1"/>
          <p:nvPr>
            <p:ph idx="14" type="title"/>
          </p:nvPr>
        </p:nvSpPr>
        <p:spPr>
          <a:xfrm>
            <a:off x="6056775" y="3561725"/>
            <a:ext cx="1986000" cy="435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500"/>
              <a:buNone/>
              <a:defRPr b="1" sz="2200">
                <a:solidFill>
                  <a:schemeClr val="lt1"/>
                </a:solidFill>
              </a:defRPr>
            </a:lvl1pPr>
            <a:lvl2pPr lvl="1" rtl="0" algn="ctr">
              <a:spcBef>
                <a:spcPts val="0"/>
              </a:spcBef>
              <a:spcAft>
                <a:spcPts val="0"/>
              </a:spcAft>
              <a:buSzPts val="2500"/>
              <a:buNone/>
              <a:defRPr b="1" sz="2500"/>
            </a:lvl2pPr>
            <a:lvl3pPr lvl="2" rtl="0" algn="ctr">
              <a:spcBef>
                <a:spcPts val="0"/>
              </a:spcBef>
              <a:spcAft>
                <a:spcPts val="0"/>
              </a:spcAft>
              <a:buSzPts val="2500"/>
              <a:buNone/>
              <a:defRPr b="1" sz="2500"/>
            </a:lvl3pPr>
            <a:lvl4pPr lvl="3" rtl="0" algn="ctr">
              <a:spcBef>
                <a:spcPts val="0"/>
              </a:spcBef>
              <a:spcAft>
                <a:spcPts val="0"/>
              </a:spcAft>
              <a:buSzPts val="2500"/>
              <a:buNone/>
              <a:defRPr b="1" sz="2500"/>
            </a:lvl4pPr>
            <a:lvl5pPr lvl="4" rtl="0" algn="ctr">
              <a:spcBef>
                <a:spcPts val="0"/>
              </a:spcBef>
              <a:spcAft>
                <a:spcPts val="0"/>
              </a:spcAft>
              <a:buSzPts val="2500"/>
              <a:buNone/>
              <a:defRPr b="1" sz="2500"/>
            </a:lvl5pPr>
            <a:lvl6pPr lvl="5" rtl="0" algn="ctr">
              <a:spcBef>
                <a:spcPts val="0"/>
              </a:spcBef>
              <a:spcAft>
                <a:spcPts val="0"/>
              </a:spcAft>
              <a:buSzPts val="2500"/>
              <a:buNone/>
              <a:defRPr b="1" sz="2500"/>
            </a:lvl6pPr>
            <a:lvl7pPr lvl="6" rtl="0" algn="ctr">
              <a:spcBef>
                <a:spcPts val="0"/>
              </a:spcBef>
              <a:spcAft>
                <a:spcPts val="0"/>
              </a:spcAft>
              <a:buSzPts val="2500"/>
              <a:buNone/>
              <a:defRPr b="1" sz="2500"/>
            </a:lvl7pPr>
            <a:lvl8pPr lvl="7" rtl="0" algn="ctr">
              <a:spcBef>
                <a:spcPts val="0"/>
              </a:spcBef>
              <a:spcAft>
                <a:spcPts val="0"/>
              </a:spcAft>
              <a:buSzPts val="2500"/>
              <a:buNone/>
              <a:defRPr b="1" sz="2500"/>
            </a:lvl8pPr>
            <a:lvl9pPr lvl="8" rtl="0" algn="ctr">
              <a:spcBef>
                <a:spcPts val="0"/>
              </a:spcBef>
              <a:spcAft>
                <a:spcPts val="0"/>
              </a:spcAft>
              <a:buSzPts val="2500"/>
              <a:buNone/>
              <a:defRPr b="1" sz="2500"/>
            </a:lvl9pPr>
          </a:lstStyle>
          <a:p/>
        </p:txBody>
      </p:sp>
      <p:sp>
        <p:nvSpPr>
          <p:cNvPr id="1686" name="Google Shape;1686;p27"/>
          <p:cNvSpPr txBox="1"/>
          <p:nvPr>
            <p:ph idx="15" type="subTitle"/>
          </p:nvPr>
        </p:nvSpPr>
        <p:spPr>
          <a:xfrm>
            <a:off x="6056775" y="3916575"/>
            <a:ext cx="1986000" cy="572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687" name="Shape 1687"/>
        <p:cNvGrpSpPr/>
        <p:nvPr/>
      </p:nvGrpSpPr>
      <p:grpSpPr>
        <a:xfrm>
          <a:off x="0" y="0"/>
          <a:ext cx="0" cy="0"/>
          <a:chOff x="0" y="0"/>
          <a:chExt cx="0" cy="0"/>
        </a:xfrm>
      </p:grpSpPr>
      <p:pic>
        <p:nvPicPr>
          <p:cNvPr id="1688" name="Google Shape;1688;p28"/>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689" name="Google Shape;1689;p28"/>
          <p:cNvGrpSpPr/>
          <p:nvPr/>
        </p:nvGrpSpPr>
        <p:grpSpPr>
          <a:xfrm>
            <a:off x="179455" y="142489"/>
            <a:ext cx="8780650" cy="4915066"/>
            <a:chOff x="179455" y="142489"/>
            <a:chExt cx="8780650" cy="4915066"/>
          </a:xfrm>
        </p:grpSpPr>
        <p:grpSp>
          <p:nvGrpSpPr>
            <p:cNvPr id="1690" name="Google Shape;1690;p28"/>
            <p:cNvGrpSpPr/>
            <p:nvPr/>
          </p:nvGrpSpPr>
          <p:grpSpPr>
            <a:xfrm>
              <a:off x="188325" y="288699"/>
              <a:ext cx="8767375" cy="240887"/>
              <a:chOff x="171900" y="97913"/>
              <a:chExt cx="8767375" cy="355500"/>
            </a:xfrm>
          </p:grpSpPr>
          <p:cxnSp>
            <p:nvCxnSpPr>
              <p:cNvPr id="1691" name="Google Shape;1691;p28"/>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2" name="Google Shape;1692;p28"/>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3" name="Google Shape;1693;p28"/>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4" name="Google Shape;1694;p28"/>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5" name="Google Shape;1695;p28"/>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6" name="Google Shape;1696;p28"/>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7" name="Google Shape;1697;p28"/>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8" name="Google Shape;1698;p28"/>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9" name="Google Shape;1699;p28"/>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0" name="Google Shape;1700;p28"/>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1" name="Google Shape;1701;p28"/>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2" name="Google Shape;1702;p28"/>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3" name="Google Shape;1703;p28"/>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4" name="Google Shape;1704;p28"/>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5" name="Google Shape;1705;p28"/>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6" name="Google Shape;1706;p28"/>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7" name="Google Shape;1707;p28"/>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8" name="Google Shape;1708;p28"/>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9" name="Google Shape;1709;p28"/>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0" name="Google Shape;1710;p28"/>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1" name="Google Shape;1711;p28"/>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2" name="Google Shape;1712;p28"/>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3" name="Google Shape;1713;p28"/>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4" name="Google Shape;1714;p28"/>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5" name="Google Shape;1715;p28"/>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6" name="Google Shape;1716;p28"/>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7" name="Google Shape;1717;p28"/>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8" name="Google Shape;1718;p28"/>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9" name="Google Shape;1719;p28"/>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0" name="Google Shape;1720;p28"/>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1" name="Google Shape;1721;p28"/>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2" name="Google Shape;1722;p28"/>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3" name="Google Shape;1723;p28"/>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4" name="Google Shape;1724;p28"/>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5" name="Google Shape;1725;p28"/>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6" name="Google Shape;1726;p28"/>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7" name="Google Shape;1727;p28"/>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8" name="Google Shape;1728;p28"/>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9" name="Google Shape;1729;p28"/>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0" name="Google Shape;1730;p28"/>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1" name="Google Shape;1731;p28"/>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2" name="Google Shape;1732;p28"/>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3" name="Google Shape;1733;p28"/>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4" name="Google Shape;1734;p28"/>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5" name="Google Shape;1735;p28"/>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6" name="Google Shape;1736;p28"/>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7" name="Google Shape;1737;p28"/>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8" name="Google Shape;1738;p28"/>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739" name="Google Shape;1739;p28"/>
            <p:cNvGrpSpPr/>
            <p:nvPr/>
          </p:nvGrpSpPr>
          <p:grpSpPr>
            <a:xfrm>
              <a:off x="4520380" y="142489"/>
              <a:ext cx="103247" cy="327816"/>
              <a:chOff x="4529400" y="387988"/>
              <a:chExt cx="124800" cy="396200"/>
            </a:xfrm>
          </p:grpSpPr>
          <p:sp>
            <p:nvSpPr>
              <p:cNvPr id="1740" name="Google Shape;1740;p28"/>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28"/>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2" name="Google Shape;1742;p28"/>
            <p:cNvGrpSpPr/>
            <p:nvPr/>
          </p:nvGrpSpPr>
          <p:grpSpPr>
            <a:xfrm>
              <a:off x="179455" y="1310920"/>
              <a:ext cx="8780650" cy="2850250"/>
              <a:chOff x="179455" y="1185120"/>
              <a:chExt cx="8780650" cy="2850250"/>
            </a:xfrm>
          </p:grpSpPr>
          <p:sp>
            <p:nvSpPr>
              <p:cNvPr id="1743" name="Google Shape;1743;p28"/>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8"/>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8"/>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8"/>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 name="Google Shape;1747;p28"/>
            <p:cNvGrpSpPr/>
            <p:nvPr/>
          </p:nvGrpSpPr>
          <p:grpSpPr>
            <a:xfrm>
              <a:off x="4518155" y="4729739"/>
              <a:ext cx="103247" cy="327816"/>
              <a:chOff x="4529400" y="664275"/>
              <a:chExt cx="124800" cy="396200"/>
            </a:xfrm>
          </p:grpSpPr>
          <p:sp>
            <p:nvSpPr>
              <p:cNvPr id="1748" name="Google Shape;1748;p28"/>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8"/>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750" name="Google Shape;1750;p28"/>
          <p:cNvSpPr txBox="1"/>
          <p:nvPr>
            <p:ph hasCustomPrompt="1" type="title"/>
          </p:nvPr>
        </p:nvSpPr>
        <p:spPr>
          <a:xfrm>
            <a:off x="2290350" y="878325"/>
            <a:ext cx="4563300" cy="717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5000">
                <a:latin typeface="Arial"/>
                <a:ea typeface="Arial"/>
                <a:cs typeface="Arial"/>
                <a:sym typeface="Aria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51" name="Google Shape;1751;p28"/>
          <p:cNvSpPr txBox="1"/>
          <p:nvPr>
            <p:ph idx="1" type="subTitle"/>
          </p:nvPr>
        </p:nvSpPr>
        <p:spPr>
          <a:xfrm>
            <a:off x="2290350" y="1561975"/>
            <a:ext cx="4563300" cy="30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1600"/>
              </a:spcBef>
              <a:spcAft>
                <a:spcPts val="0"/>
              </a:spcAft>
              <a:buClr>
                <a:schemeClr val="dk1"/>
              </a:buClr>
              <a:buSzPts val="1400"/>
              <a:buNone/>
              <a:defRPr>
                <a:solidFill>
                  <a:schemeClr val="dk1"/>
                </a:solidFill>
              </a:defRPr>
            </a:lvl3pPr>
            <a:lvl4pPr lvl="3" rtl="0">
              <a:spcBef>
                <a:spcPts val="1600"/>
              </a:spcBef>
              <a:spcAft>
                <a:spcPts val="0"/>
              </a:spcAft>
              <a:buClr>
                <a:schemeClr val="dk1"/>
              </a:buClr>
              <a:buSzPts val="1400"/>
              <a:buNone/>
              <a:defRPr>
                <a:solidFill>
                  <a:schemeClr val="dk1"/>
                </a:solidFill>
              </a:defRPr>
            </a:lvl4pPr>
            <a:lvl5pPr lvl="4" rtl="0">
              <a:spcBef>
                <a:spcPts val="1600"/>
              </a:spcBef>
              <a:spcAft>
                <a:spcPts val="0"/>
              </a:spcAft>
              <a:buClr>
                <a:schemeClr val="dk1"/>
              </a:buClr>
              <a:buSzPts val="1400"/>
              <a:buNone/>
              <a:defRPr>
                <a:solidFill>
                  <a:schemeClr val="dk1"/>
                </a:solidFill>
              </a:defRPr>
            </a:lvl5pPr>
            <a:lvl6pPr lvl="5" rtl="0">
              <a:spcBef>
                <a:spcPts val="1600"/>
              </a:spcBef>
              <a:spcAft>
                <a:spcPts val="0"/>
              </a:spcAft>
              <a:buClr>
                <a:schemeClr val="dk1"/>
              </a:buClr>
              <a:buSzPts val="1400"/>
              <a:buNone/>
              <a:defRPr>
                <a:solidFill>
                  <a:schemeClr val="dk1"/>
                </a:solidFill>
              </a:defRPr>
            </a:lvl6pPr>
            <a:lvl7pPr lvl="6" rtl="0">
              <a:spcBef>
                <a:spcPts val="1600"/>
              </a:spcBef>
              <a:spcAft>
                <a:spcPts val="0"/>
              </a:spcAft>
              <a:buClr>
                <a:schemeClr val="dk1"/>
              </a:buClr>
              <a:buSzPts val="1400"/>
              <a:buNone/>
              <a:defRPr>
                <a:solidFill>
                  <a:schemeClr val="dk1"/>
                </a:solidFill>
              </a:defRPr>
            </a:lvl7pPr>
            <a:lvl8pPr lvl="7" rtl="0">
              <a:spcBef>
                <a:spcPts val="1600"/>
              </a:spcBef>
              <a:spcAft>
                <a:spcPts val="0"/>
              </a:spcAft>
              <a:buClr>
                <a:schemeClr val="dk1"/>
              </a:buClr>
              <a:buSzPts val="1400"/>
              <a:buNone/>
              <a:defRPr>
                <a:solidFill>
                  <a:schemeClr val="dk1"/>
                </a:solidFill>
              </a:defRPr>
            </a:lvl8pPr>
            <a:lvl9pPr lvl="8" rtl="0">
              <a:spcBef>
                <a:spcPts val="1600"/>
              </a:spcBef>
              <a:spcAft>
                <a:spcPts val="1600"/>
              </a:spcAft>
              <a:buClr>
                <a:schemeClr val="dk1"/>
              </a:buClr>
              <a:buSzPts val="1400"/>
              <a:buNone/>
              <a:defRPr>
                <a:solidFill>
                  <a:schemeClr val="dk1"/>
                </a:solidFill>
              </a:defRPr>
            </a:lvl9pPr>
          </a:lstStyle>
          <a:p/>
        </p:txBody>
      </p:sp>
      <p:sp>
        <p:nvSpPr>
          <p:cNvPr id="1752" name="Google Shape;1752;p28"/>
          <p:cNvSpPr txBox="1"/>
          <p:nvPr>
            <p:ph hasCustomPrompt="1" idx="2" type="title"/>
          </p:nvPr>
        </p:nvSpPr>
        <p:spPr>
          <a:xfrm>
            <a:off x="2290350" y="2186650"/>
            <a:ext cx="4563300" cy="717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5000">
                <a:solidFill>
                  <a:schemeClr val="lt1"/>
                </a:solidFill>
                <a:latin typeface="Arial"/>
                <a:ea typeface="Arial"/>
                <a:cs typeface="Arial"/>
                <a:sym typeface="Aria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53" name="Google Shape;1753;p28"/>
          <p:cNvSpPr txBox="1"/>
          <p:nvPr>
            <p:ph idx="3" type="subTitle"/>
          </p:nvPr>
        </p:nvSpPr>
        <p:spPr>
          <a:xfrm>
            <a:off x="2290350" y="2869501"/>
            <a:ext cx="4563300" cy="30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1600"/>
              </a:spcBef>
              <a:spcAft>
                <a:spcPts val="0"/>
              </a:spcAft>
              <a:buClr>
                <a:schemeClr val="dk1"/>
              </a:buClr>
              <a:buSzPts val="1400"/>
              <a:buNone/>
              <a:defRPr>
                <a:solidFill>
                  <a:schemeClr val="dk1"/>
                </a:solidFill>
              </a:defRPr>
            </a:lvl3pPr>
            <a:lvl4pPr lvl="3" rtl="0">
              <a:spcBef>
                <a:spcPts val="1600"/>
              </a:spcBef>
              <a:spcAft>
                <a:spcPts val="0"/>
              </a:spcAft>
              <a:buClr>
                <a:schemeClr val="dk1"/>
              </a:buClr>
              <a:buSzPts val="1400"/>
              <a:buNone/>
              <a:defRPr>
                <a:solidFill>
                  <a:schemeClr val="dk1"/>
                </a:solidFill>
              </a:defRPr>
            </a:lvl4pPr>
            <a:lvl5pPr lvl="4" rtl="0">
              <a:spcBef>
                <a:spcPts val="1600"/>
              </a:spcBef>
              <a:spcAft>
                <a:spcPts val="0"/>
              </a:spcAft>
              <a:buClr>
                <a:schemeClr val="dk1"/>
              </a:buClr>
              <a:buSzPts val="1400"/>
              <a:buNone/>
              <a:defRPr>
                <a:solidFill>
                  <a:schemeClr val="dk1"/>
                </a:solidFill>
              </a:defRPr>
            </a:lvl5pPr>
            <a:lvl6pPr lvl="5" rtl="0">
              <a:spcBef>
                <a:spcPts val="1600"/>
              </a:spcBef>
              <a:spcAft>
                <a:spcPts val="0"/>
              </a:spcAft>
              <a:buClr>
                <a:schemeClr val="dk1"/>
              </a:buClr>
              <a:buSzPts val="1400"/>
              <a:buNone/>
              <a:defRPr>
                <a:solidFill>
                  <a:schemeClr val="dk1"/>
                </a:solidFill>
              </a:defRPr>
            </a:lvl6pPr>
            <a:lvl7pPr lvl="6" rtl="0">
              <a:spcBef>
                <a:spcPts val="1600"/>
              </a:spcBef>
              <a:spcAft>
                <a:spcPts val="0"/>
              </a:spcAft>
              <a:buClr>
                <a:schemeClr val="dk1"/>
              </a:buClr>
              <a:buSzPts val="1400"/>
              <a:buNone/>
              <a:defRPr>
                <a:solidFill>
                  <a:schemeClr val="dk1"/>
                </a:solidFill>
              </a:defRPr>
            </a:lvl7pPr>
            <a:lvl8pPr lvl="7" rtl="0">
              <a:spcBef>
                <a:spcPts val="1600"/>
              </a:spcBef>
              <a:spcAft>
                <a:spcPts val="0"/>
              </a:spcAft>
              <a:buClr>
                <a:schemeClr val="dk1"/>
              </a:buClr>
              <a:buSzPts val="1400"/>
              <a:buNone/>
              <a:defRPr>
                <a:solidFill>
                  <a:schemeClr val="dk1"/>
                </a:solidFill>
              </a:defRPr>
            </a:lvl8pPr>
            <a:lvl9pPr lvl="8" rtl="0">
              <a:spcBef>
                <a:spcPts val="1600"/>
              </a:spcBef>
              <a:spcAft>
                <a:spcPts val="1600"/>
              </a:spcAft>
              <a:buClr>
                <a:schemeClr val="dk1"/>
              </a:buClr>
              <a:buSzPts val="1400"/>
              <a:buNone/>
              <a:defRPr>
                <a:solidFill>
                  <a:schemeClr val="dk1"/>
                </a:solidFill>
              </a:defRPr>
            </a:lvl9pPr>
          </a:lstStyle>
          <a:p/>
        </p:txBody>
      </p:sp>
      <p:sp>
        <p:nvSpPr>
          <p:cNvPr id="1754" name="Google Shape;1754;p28"/>
          <p:cNvSpPr txBox="1"/>
          <p:nvPr>
            <p:ph hasCustomPrompt="1" idx="4" type="title"/>
          </p:nvPr>
        </p:nvSpPr>
        <p:spPr>
          <a:xfrm>
            <a:off x="2290350" y="3491963"/>
            <a:ext cx="4563300" cy="7179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800"/>
              <a:buNone/>
              <a:defRPr sz="5000">
                <a:latin typeface="Arial"/>
                <a:ea typeface="Arial"/>
                <a:cs typeface="Arial"/>
                <a:sym typeface="Aria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755" name="Google Shape;1755;p28"/>
          <p:cNvSpPr txBox="1"/>
          <p:nvPr>
            <p:ph idx="5" type="subTitle"/>
          </p:nvPr>
        </p:nvSpPr>
        <p:spPr>
          <a:xfrm>
            <a:off x="2290350" y="4177000"/>
            <a:ext cx="4563300" cy="307800"/>
          </a:xfrm>
          <a:prstGeom prst="rect">
            <a:avLst/>
          </a:prstGeom>
        </p:spPr>
        <p:txBody>
          <a:bodyPr anchorCtr="0" anchor="ctr" bIns="91425" lIns="91425" spcFirstLastPara="1" rIns="91425" wrap="square" tIns="91425">
            <a:noAutofit/>
          </a:bodyPr>
          <a:lstStyle>
            <a:lvl1pPr lvl="0" rtl="0" algn="ctr">
              <a:spcBef>
                <a:spcPts val="0"/>
              </a:spcBef>
              <a:spcAft>
                <a:spcPts val="0"/>
              </a:spcAft>
              <a:buClr>
                <a:schemeClr val="dk1"/>
              </a:buClr>
              <a:buSzPts val="1400"/>
              <a:buNone/>
              <a:defRPr sz="1600">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1600"/>
              </a:spcBef>
              <a:spcAft>
                <a:spcPts val="0"/>
              </a:spcAft>
              <a:buClr>
                <a:schemeClr val="dk1"/>
              </a:buClr>
              <a:buSzPts val="1400"/>
              <a:buNone/>
              <a:defRPr>
                <a:solidFill>
                  <a:schemeClr val="dk1"/>
                </a:solidFill>
              </a:defRPr>
            </a:lvl3pPr>
            <a:lvl4pPr lvl="3" rtl="0">
              <a:spcBef>
                <a:spcPts val="1600"/>
              </a:spcBef>
              <a:spcAft>
                <a:spcPts val="0"/>
              </a:spcAft>
              <a:buClr>
                <a:schemeClr val="dk1"/>
              </a:buClr>
              <a:buSzPts val="1400"/>
              <a:buNone/>
              <a:defRPr>
                <a:solidFill>
                  <a:schemeClr val="dk1"/>
                </a:solidFill>
              </a:defRPr>
            </a:lvl4pPr>
            <a:lvl5pPr lvl="4" rtl="0">
              <a:spcBef>
                <a:spcPts val="1600"/>
              </a:spcBef>
              <a:spcAft>
                <a:spcPts val="0"/>
              </a:spcAft>
              <a:buClr>
                <a:schemeClr val="dk1"/>
              </a:buClr>
              <a:buSzPts val="1400"/>
              <a:buNone/>
              <a:defRPr>
                <a:solidFill>
                  <a:schemeClr val="dk1"/>
                </a:solidFill>
              </a:defRPr>
            </a:lvl5pPr>
            <a:lvl6pPr lvl="5" rtl="0">
              <a:spcBef>
                <a:spcPts val="1600"/>
              </a:spcBef>
              <a:spcAft>
                <a:spcPts val="0"/>
              </a:spcAft>
              <a:buClr>
                <a:schemeClr val="dk1"/>
              </a:buClr>
              <a:buSzPts val="1400"/>
              <a:buNone/>
              <a:defRPr>
                <a:solidFill>
                  <a:schemeClr val="dk1"/>
                </a:solidFill>
              </a:defRPr>
            </a:lvl6pPr>
            <a:lvl7pPr lvl="6" rtl="0">
              <a:spcBef>
                <a:spcPts val="1600"/>
              </a:spcBef>
              <a:spcAft>
                <a:spcPts val="0"/>
              </a:spcAft>
              <a:buClr>
                <a:schemeClr val="dk1"/>
              </a:buClr>
              <a:buSzPts val="1400"/>
              <a:buNone/>
              <a:defRPr>
                <a:solidFill>
                  <a:schemeClr val="dk1"/>
                </a:solidFill>
              </a:defRPr>
            </a:lvl7pPr>
            <a:lvl8pPr lvl="7" rtl="0">
              <a:spcBef>
                <a:spcPts val="1600"/>
              </a:spcBef>
              <a:spcAft>
                <a:spcPts val="0"/>
              </a:spcAft>
              <a:buClr>
                <a:schemeClr val="dk1"/>
              </a:buClr>
              <a:buSzPts val="1400"/>
              <a:buNone/>
              <a:defRPr>
                <a:solidFill>
                  <a:schemeClr val="dk1"/>
                </a:solidFill>
              </a:defRPr>
            </a:lvl8pPr>
            <a:lvl9pPr lvl="8" rtl="0">
              <a:spcBef>
                <a:spcPts val="1600"/>
              </a:spcBef>
              <a:spcAft>
                <a:spcPts val="1600"/>
              </a:spcAft>
              <a:buClr>
                <a:schemeClr val="dk1"/>
              </a:buClr>
              <a:buSzPts val="1400"/>
              <a:buNone/>
              <a:defRPr>
                <a:solidFill>
                  <a:schemeClr val="dk1"/>
                </a:solidFill>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1756" name="Shape 1756"/>
        <p:cNvGrpSpPr/>
        <p:nvPr/>
      </p:nvGrpSpPr>
      <p:grpSpPr>
        <a:xfrm>
          <a:off x="0" y="0"/>
          <a:ext cx="0" cy="0"/>
          <a:chOff x="0" y="0"/>
          <a:chExt cx="0" cy="0"/>
        </a:xfrm>
      </p:grpSpPr>
      <p:pic>
        <p:nvPicPr>
          <p:cNvPr id="1757" name="Google Shape;1757;p29"/>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1758" name="Google Shape;1758;p29"/>
          <p:cNvSpPr txBox="1"/>
          <p:nvPr>
            <p:ph idx="1" type="subTitle"/>
          </p:nvPr>
        </p:nvSpPr>
        <p:spPr>
          <a:xfrm>
            <a:off x="2717850" y="1643300"/>
            <a:ext cx="3708300" cy="1002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dk1"/>
              </a:buClr>
              <a:buSzPts val="2800"/>
              <a:buNone/>
              <a:defRPr>
                <a:solidFill>
                  <a:schemeClr val="dk1"/>
                </a:solidFill>
              </a:defRPr>
            </a:lvl1pPr>
            <a:lvl2pPr lvl="1" rtl="0" algn="ctr">
              <a:lnSpc>
                <a:spcPct val="100000"/>
              </a:lnSpc>
              <a:spcBef>
                <a:spcPts val="0"/>
              </a:spcBef>
              <a:spcAft>
                <a:spcPts val="0"/>
              </a:spcAft>
              <a:buClr>
                <a:schemeClr val="dk1"/>
              </a:buClr>
              <a:buSzPts val="2800"/>
              <a:buNone/>
              <a:defRPr sz="2800">
                <a:solidFill>
                  <a:schemeClr val="dk1"/>
                </a:solidFill>
              </a:defRPr>
            </a:lvl2pPr>
            <a:lvl3pPr lvl="2" rtl="0" algn="ctr">
              <a:lnSpc>
                <a:spcPct val="100000"/>
              </a:lnSpc>
              <a:spcBef>
                <a:spcPts val="0"/>
              </a:spcBef>
              <a:spcAft>
                <a:spcPts val="0"/>
              </a:spcAft>
              <a:buClr>
                <a:schemeClr val="dk1"/>
              </a:buClr>
              <a:buSzPts val="2800"/>
              <a:buNone/>
              <a:defRPr sz="2800">
                <a:solidFill>
                  <a:schemeClr val="dk1"/>
                </a:solidFill>
              </a:defRPr>
            </a:lvl3pPr>
            <a:lvl4pPr lvl="3" rtl="0" algn="ctr">
              <a:lnSpc>
                <a:spcPct val="100000"/>
              </a:lnSpc>
              <a:spcBef>
                <a:spcPts val="0"/>
              </a:spcBef>
              <a:spcAft>
                <a:spcPts val="0"/>
              </a:spcAft>
              <a:buClr>
                <a:schemeClr val="dk1"/>
              </a:buClr>
              <a:buSzPts val="2800"/>
              <a:buNone/>
              <a:defRPr sz="2800">
                <a:solidFill>
                  <a:schemeClr val="dk1"/>
                </a:solidFill>
              </a:defRPr>
            </a:lvl4pPr>
            <a:lvl5pPr lvl="4" rtl="0" algn="ctr">
              <a:lnSpc>
                <a:spcPct val="100000"/>
              </a:lnSpc>
              <a:spcBef>
                <a:spcPts val="0"/>
              </a:spcBef>
              <a:spcAft>
                <a:spcPts val="0"/>
              </a:spcAft>
              <a:buClr>
                <a:schemeClr val="dk1"/>
              </a:buClr>
              <a:buSzPts val="2800"/>
              <a:buNone/>
              <a:defRPr sz="2800">
                <a:solidFill>
                  <a:schemeClr val="dk1"/>
                </a:solidFill>
              </a:defRPr>
            </a:lvl5pPr>
            <a:lvl6pPr lvl="5" rtl="0" algn="ctr">
              <a:lnSpc>
                <a:spcPct val="100000"/>
              </a:lnSpc>
              <a:spcBef>
                <a:spcPts val="0"/>
              </a:spcBef>
              <a:spcAft>
                <a:spcPts val="0"/>
              </a:spcAft>
              <a:buClr>
                <a:schemeClr val="dk1"/>
              </a:buClr>
              <a:buSzPts val="2800"/>
              <a:buNone/>
              <a:defRPr sz="2800">
                <a:solidFill>
                  <a:schemeClr val="dk1"/>
                </a:solidFill>
              </a:defRPr>
            </a:lvl6pPr>
            <a:lvl7pPr lvl="6" rtl="0" algn="ctr">
              <a:lnSpc>
                <a:spcPct val="100000"/>
              </a:lnSpc>
              <a:spcBef>
                <a:spcPts val="0"/>
              </a:spcBef>
              <a:spcAft>
                <a:spcPts val="0"/>
              </a:spcAft>
              <a:buClr>
                <a:schemeClr val="dk1"/>
              </a:buClr>
              <a:buSzPts val="2800"/>
              <a:buNone/>
              <a:defRPr sz="2800">
                <a:solidFill>
                  <a:schemeClr val="dk1"/>
                </a:solidFill>
              </a:defRPr>
            </a:lvl7pPr>
            <a:lvl8pPr lvl="7" rtl="0" algn="ctr">
              <a:lnSpc>
                <a:spcPct val="100000"/>
              </a:lnSpc>
              <a:spcBef>
                <a:spcPts val="0"/>
              </a:spcBef>
              <a:spcAft>
                <a:spcPts val="0"/>
              </a:spcAft>
              <a:buClr>
                <a:schemeClr val="dk1"/>
              </a:buClr>
              <a:buSzPts val="2800"/>
              <a:buNone/>
              <a:defRPr sz="2800">
                <a:solidFill>
                  <a:schemeClr val="dk1"/>
                </a:solidFill>
              </a:defRPr>
            </a:lvl8pPr>
            <a:lvl9pPr lvl="8" rtl="0" algn="ctr">
              <a:lnSpc>
                <a:spcPct val="100000"/>
              </a:lnSpc>
              <a:spcBef>
                <a:spcPts val="0"/>
              </a:spcBef>
              <a:spcAft>
                <a:spcPts val="0"/>
              </a:spcAft>
              <a:buClr>
                <a:schemeClr val="dk1"/>
              </a:buClr>
              <a:buSzPts val="2800"/>
              <a:buNone/>
              <a:defRPr sz="2800">
                <a:solidFill>
                  <a:schemeClr val="dk1"/>
                </a:solidFill>
              </a:defRPr>
            </a:lvl9pPr>
          </a:lstStyle>
          <a:p/>
        </p:txBody>
      </p:sp>
      <p:sp>
        <p:nvSpPr>
          <p:cNvPr id="1759" name="Google Shape;1759;p29"/>
          <p:cNvSpPr txBox="1"/>
          <p:nvPr/>
        </p:nvSpPr>
        <p:spPr>
          <a:xfrm>
            <a:off x="2717850" y="3491975"/>
            <a:ext cx="3708300" cy="7116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Clr>
                <a:schemeClr val="dk1"/>
              </a:buClr>
              <a:buSzPts val="1100"/>
              <a:buFont typeface="Arial"/>
              <a:buNone/>
            </a:pPr>
            <a:r>
              <a:rPr lang="en" sz="1200">
                <a:solidFill>
                  <a:schemeClr val="dk1"/>
                </a:solidFill>
                <a:latin typeface="Fira Sans"/>
                <a:ea typeface="Fira Sans"/>
                <a:cs typeface="Fira Sans"/>
                <a:sym typeface="Fira Sans"/>
              </a:rPr>
              <a:t>CREDITS: This presentation template was created by </a:t>
            </a:r>
            <a:r>
              <a:rPr b="1" lang="en" sz="1200">
                <a:solidFill>
                  <a:schemeClr val="dk1"/>
                </a:solidFill>
                <a:uFill>
                  <a:noFill/>
                </a:uFill>
                <a:latin typeface="Fira Sans"/>
                <a:ea typeface="Fira Sans"/>
                <a:cs typeface="Fira Sans"/>
                <a:sym typeface="Fira Sans"/>
                <a:hlinkClick r:id="rId3">
                  <a:extLst>
                    <a:ext uri="{A12FA001-AC4F-418D-AE19-62706E023703}">
                      <ahyp:hlinkClr val="tx"/>
                    </a:ext>
                  </a:extLst>
                </a:hlinkClick>
              </a:rPr>
              <a:t>Slidesgo</a:t>
            </a:r>
            <a:r>
              <a:rPr lang="en" sz="1200">
                <a:solidFill>
                  <a:schemeClr val="dk1"/>
                </a:solidFill>
                <a:latin typeface="Fira Sans"/>
                <a:ea typeface="Fira Sans"/>
                <a:cs typeface="Fira Sans"/>
                <a:sym typeface="Fira Sans"/>
              </a:rPr>
              <a:t>, and includes icons by </a:t>
            </a:r>
            <a:r>
              <a:rPr b="1" lang="en" sz="1200">
                <a:solidFill>
                  <a:schemeClr val="dk1"/>
                </a:solidFill>
                <a:uFill>
                  <a:noFill/>
                </a:uFill>
                <a:latin typeface="Fira Sans"/>
                <a:ea typeface="Fira Sans"/>
                <a:cs typeface="Fira Sans"/>
                <a:sym typeface="Fira Sans"/>
                <a:hlinkClick r:id="rId4">
                  <a:extLst>
                    <a:ext uri="{A12FA001-AC4F-418D-AE19-62706E023703}">
                      <ahyp:hlinkClr val="tx"/>
                    </a:ext>
                  </a:extLst>
                </a:hlinkClick>
              </a:rPr>
              <a:t>Flaticon</a:t>
            </a:r>
            <a:r>
              <a:rPr b="1" lang="en" sz="1200">
                <a:solidFill>
                  <a:schemeClr val="dk1"/>
                </a:solidFill>
                <a:latin typeface="Fira Sans"/>
                <a:ea typeface="Fira Sans"/>
                <a:cs typeface="Fira Sans"/>
                <a:sym typeface="Fira Sans"/>
              </a:rPr>
              <a:t> </a:t>
            </a:r>
            <a:r>
              <a:rPr lang="en" sz="1200">
                <a:solidFill>
                  <a:schemeClr val="dk1"/>
                </a:solidFill>
                <a:latin typeface="Fira Sans"/>
                <a:ea typeface="Fira Sans"/>
                <a:cs typeface="Fira Sans"/>
                <a:sym typeface="Fira Sans"/>
              </a:rPr>
              <a:t>and infographics &amp; images by </a:t>
            </a:r>
            <a:r>
              <a:rPr b="1" lang="en" sz="1200">
                <a:solidFill>
                  <a:schemeClr val="dk1"/>
                </a:solidFill>
                <a:uFill>
                  <a:noFill/>
                </a:uFill>
                <a:latin typeface="Fira Sans"/>
                <a:ea typeface="Fira Sans"/>
                <a:cs typeface="Fira Sans"/>
                <a:sym typeface="Fira Sans"/>
                <a:hlinkClick r:id="rId5">
                  <a:extLst>
                    <a:ext uri="{A12FA001-AC4F-418D-AE19-62706E023703}">
                      <ahyp:hlinkClr val="tx"/>
                    </a:ext>
                  </a:extLst>
                </a:hlinkClick>
              </a:rPr>
              <a:t>Freepik</a:t>
            </a:r>
            <a:endParaRPr b="1" sz="1200">
              <a:solidFill>
                <a:schemeClr val="dk1"/>
              </a:solidFill>
              <a:latin typeface="Fira Sans"/>
              <a:ea typeface="Fira Sans"/>
              <a:cs typeface="Fira Sans"/>
              <a:sym typeface="Fira Sans"/>
            </a:endParaRPr>
          </a:p>
        </p:txBody>
      </p:sp>
      <p:sp>
        <p:nvSpPr>
          <p:cNvPr id="1760" name="Google Shape;1760;p29"/>
          <p:cNvSpPr txBox="1"/>
          <p:nvPr>
            <p:ph idx="2" type="body"/>
          </p:nvPr>
        </p:nvSpPr>
        <p:spPr>
          <a:xfrm>
            <a:off x="2717825" y="4289500"/>
            <a:ext cx="3708300" cy="295200"/>
          </a:xfrm>
          <a:prstGeom prst="rect">
            <a:avLst/>
          </a:prstGeom>
        </p:spPr>
        <p:txBody>
          <a:bodyPr anchorCtr="0" anchor="t" bIns="91425" lIns="91425" spcFirstLastPara="1" rIns="91425" wrap="square" tIns="91425">
            <a:noAutofit/>
          </a:bodyPr>
          <a:lstStyle>
            <a:lvl1pPr indent="-317500" lvl="0" marL="457200" rtl="0" algn="ctr">
              <a:spcBef>
                <a:spcPts val="0"/>
              </a:spcBef>
              <a:spcAft>
                <a:spcPts val="0"/>
              </a:spcAft>
              <a:buClr>
                <a:schemeClr val="dk1"/>
              </a:buClr>
              <a:buSzPts val="1400"/>
              <a:buChar char="●"/>
              <a:defRPr b="1" sz="1200">
                <a:solidFill>
                  <a:schemeClr val="dk1"/>
                </a:solidFill>
              </a:defRPr>
            </a:lvl1pPr>
            <a:lvl2pPr indent="-317500" lvl="1" marL="914400" rtl="0">
              <a:spcBef>
                <a:spcPts val="0"/>
              </a:spcBef>
              <a:spcAft>
                <a:spcPts val="0"/>
              </a:spcAft>
              <a:buClr>
                <a:schemeClr val="dk1"/>
              </a:buClr>
              <a:buSzPts val="1400"/>
              <a:buChar char="○"/>
              <a:defRPr>
                <a:solidFill>
                  <a:schemeClr val="dk1"/>
                </a:solidFill>
              </a:defRPr>
            </a:lvl2pPr>
            <a:lvl3pPr indent="-317500" lvl="2" marL="1371600" rtl="0">
              <a:spcBef>
                <a:spcPts val="1600"/>
              </a:spcBef>
              <a:spcAft>
                <a:spcPts val="0"/>
              </a:spcAft>
              <a:buClr>
                <a:schemeClr val="dk1"/>
              </a:buClr>
              <a:buSzPts val="1400"/>
              <a:buChar char="■"/>
              <a:defRPr>
                <a:solidFill>
                  <a:schemeClr val="dk1"/>
                </a:solidFill>
              </a:defRPr>
            </a:lvl3pPr>
            <a:lvl4pPr indent="-317500" lvl="3" marL="1828800" rtl="0">
              <a:spcBef>
                <a:spcPts val="1600"/>
              </a:spcBef>
              <a:spcAft>
                <a:spcPts val="0"/>
              </a:spcAft>
              <a:buClr>
                <a:schemeClr val="dk1"/>
              </a:buClr>
              <a:buSzPts val="1400"/>
              <a:buChar char="●"/>
              <a:defRPr>
                <a:solidFill>
                  <a:schemeClr val="dk1"/>
                </a:solidFill>
              </a:defRPr>
            </a:lvl4pPr>
            <a:lvl5pPr indent="-317500" lvl="4" marL="2286000" rtl="0">
              <a:spcBef>
                <a:spcPts val="1600"/>
              </a:spcBef>
              <a:spcAft>
                <a:spcPts val="0"/>
              </a:spcAft>
              <a:buClr>
                <a:schemeClr val="dk1"/>
              </a:buClr>
              <a:buSzPts val="1400"/>
              <a:buChar char="○"/>
              <a:defRPr>
                <a:solidFill>
                  <a:schemeClr val="dk1"/>
                </a:solidFill>
              </a:defRPr>
            </a:lvl5pPr>
            <a:lvl6pPr indent="-317500" lvl="5" marL="2743200" rtl="0">
              <a:spcBef>
                <a:spcPts val="1600"/>
              </a:spcBef>
              <a:spcAft>
                <a:spcPts val="0"/>
              </a:spcAft>
              <a:buClr>
                <a:schemeClr val="dk1"/>
              </a:buClr>
              <a:buSzPts val="1400"/>
              <a:buChar char="■"/>
              <a:defRPr>
                <a:solidFill>
                  <a:schemeClr val="dk1"/>
                </a:solidFill>
              </a:defRPr>
            </a:lvl6pPr>
            <a:lvl7pPr indent="-317500" lvl="6" marL="3200400" rtl="0">
              <a:spcBef>
                <a:spcPts val="1600"/>
              </a:spcBef>
              <a:spcAft>
                <a:spcPts val="0"/>
              </a:spcAft>
              <a:buClr>
                <a:schemeClr val="dk1"/>
              </a:buClr>
              <a:buSzPts val="1400"/>
              <a:buChar char="●"/>
              <a:defRPr>
                <a:solidFill>
                  <a:schemeClr val="dk1"/>
                </a:solidFill>
              </a:defRPr>
            </a:lvl7pPr>
            <a:lvl8pPr indent="-317500" lvl="7" marL="3657600" rtl="0">
              <a:spcBef>
                <a:spcPts val="1600"/>
              </a:spcBef>
              <a:spcAft>
                <a:spcPts val="0"/>
              </a:spcAft>
              <a:buClr>
                <a:schemeClr val="dk1"/>
              </a:buClr>
              <a:buSzPts val="1400"/>
              <a:buChar char="○"/>
              <a:defRPr>
                <a:solidFill>
                  <a:schemeClr val="dk1"/>
                </a:solidFill>
              </a:defRPr>
            </a:lvl8pPr>
            <a:lvl9pPr indent="-317500" lvl="8" marL="4114800" rtl="0">
              <a:spcBef>
                <a:spcPts val="1600"/>
              </a:spcBef>
              <a:spcAft>
                <a:spcPts val="1600"/>
              </a:spcAft>
              <a:buClr>
                <a:schemeClr val="dk1"/>
              </a:buClr>
              <a:buSzPts val="1400"/>
              <a:buChar char="■"/>
              <a:defRPr>
                <a:solidFill>
                  <a:schemeClr val="dk1"/>
                </a:solidFill>
              </a:defRPr>
            </a:lvl9pPr>
          </a:lstStyle>
          <a:p/>
        </p:txBody>
      </p:sp>
      <p:sp>
        <p:nvSpPr>
          <p:cNvPr id="1761" name="Google Shape;1761;p29"/>
          <p:cNvSpPr txBox="1"/>
          <p:nvPr>
            <p:ph type="ctrTitle"/>
          </p:nvPr>
        </p:nvSpPr>
        <p:spPr>
          <a:xfrm>
            <a:off x="2717850" y="701750"/>
            <a:ext cx="3708300" cy="1002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5200"/>
              <a:buNone/>
              <a:defRPr sz="70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grpSp>
        <p:nvGrpSpPr>
          <p:cNvPr id="1762" name="Google Shape;1762;p29"/>
          <p:cNvGrpSpPr/>
          <p:nvPr/>
        </p:nvGrpSpPr>
        <p:grpSpPr>
          <a:xfrm>
            <a:off x="179455" y="142489"/>
            <a:ext cx="8780650" cy="4915066"/>
            <a:chOff x="179455" y="142489"/>
            <a:chExt cx="8780650" cy="4915066"/>
          </a:xfrm>
        </p:grpSpPr>
        <p:grpSp>
          <p:nvGrpSpPr>
            <p:cNvPr id="1763" name="Google Shape;1763;p29"/>
            <p:cNvGrpSpPr/>
            <p:nvPr/>
          </p:nvGrpSpPr>
          <p:grpSpPr>
            <a:xfrm>
              <a:off x="188325" y="288699"/>
              <a:ext cx="8767375" cy="240887"/>
              <a:chOff x="171900" y="97913"/>
              <a:chExt cx="8767375" cy="355500"/>
            </a:xfrm>
          </p:grpSpPr>
          <p:cxnSp>
            <p:nvCxnSpPr>
              <p:cNvPr id="1764" name="Google Shape;1764;p29"/>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5" name="Google Shape;1765;p29"/>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6" name="Google Shape;1766;p29"/>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7" name="Google Shape;1767;p29"/>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8" name="Google Shape;1768;p29"/>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9" name="Google Shape;1769;p29"/>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0" name="Google Shape;1770;p29"/>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1" name="Google Shape;1771;p29"/>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2" name="Google Shape;1772;p29"/>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3" name="Google Shape;1773;p29"/>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4" name="Google Shape;1774;p29"/>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5" name="Google Shape;1775;p29"/>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6" name="Google Shape;1776;p29"/>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7" name="Google Shape;1777;p29"/>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8" name="Google Shape;1778;p29"/>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9" name="Google Shape;1779;p29"/>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0" name="Google Shape;1780;p29"/>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1" name="Google Shape;1781;p29"/>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2" name="Google Shape;1782;p29"/>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3" name="Google Shape;1783;p29"/>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4" name="Google Shape;1784;p29"/>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5" name="Google Shape;1785;p29"/>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6" name="Google Shape;1786;p29"/>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7" name="Google Shape;1787;p29"/>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8" name="Google Shape;1788;p29"/>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9" name="Google Shape;1789;p29"/>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0" name="Google Shape;1790;p29"/>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1" name="Google Shape;1791;p29"/>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2" name="Google Shape;1792;p29"/>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3" name="Google Shape;1793;p29"/>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4" name="Google Shape;1794;p29"/>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5" name="Google Shape;1795;p29"/>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6" name="Google Shape;1796;p29"/>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7" name="Google Shape;1797;p29"/>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8" name="Google Shape;1798;p29"/>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9" name="Google Shape;1799;p29"/>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0" name="Google Shape;1800;p29"/>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1" name="Google Shape;1801;p29"/>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2" name="Google Shape;1802;p29"/>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3" name="Google Shape;1803;p29"/>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4" name="Google Shape;1804;p29"/>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5" name="Google Shape;1805;p29"/>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6" name="Google Shape;1806;p29"/>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7" name="Google Shape;1807;p29"/>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8" name="Google Shape;1808;p29"/>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9" name="Google Shape;1809;p29"/>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10" name="Google Shape;1810;p29"/>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11" name="Google Shape;1811;p29"/>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812" name="Google Shape;1812;p29"/>
            <p:cNvGrpSpPr/>
            <p:nvPr/>
          </p:nvGrpSpPr>
          <p:grpSpPr>
            <a:xfrm>
              <a:off x="4520380" y="142489"/>
              <a:ext cx="103247" cy="327816"/>
              <a:chOff x="4529400" y="387988"/>
              <a:chExt cx="124800" cy="396200"/>
            </a:xfrm>
          </p:grpSpPr>
          <p:sp>
            <p:nvSpPr>
              <p:cNvPr id="1813" name="Google Shape;1813;p29"/>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9"/>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5" name="Google Shape;1815;p29"/>
            <p:cNvGrpSpPr/>
            <p:nvPr/>
          </p:nvGrpSpPr>
          <p:grpSpPr>
            <a:xfrm>
              <a:off x="179455" y="1310920"/>
              <a:ext cx="8780650" cy="2850250"/>
              <a:chOff x="179455" y="1185120"/>
              <a:chExt cx="8780650" cy="2850250"/>
            </a:xfrm>
          </p:grpSpPr>
          <p:sp>
            <p:nvSpPr>
              <p:cNvPr id="1816" name="Google Shape;1816;p29"/>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9"/>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9"/>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9"/>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0" name="Google Shape;1820;p29"/>
            <p:cNvGrpSpPr/>
            <p:nvPr/>
          </p:nvGrpSpPr>
          <p:grpSpPr>
            <a:xfrm>
              <a:off x="4518155" y="4729739"/>
              <a:ext cx="103247" cy="327816"/>
              <a:chOff x="4529400" y="664275"/>
              <a:chExt cx="124800" cy="396200"/>
            </a:xfrm>
          </p:grpSpPr>
          <p:sp>
            <p:nvSpPr>
              <p:cNvPr id="1821" name="Google Shape;1821;p29"/>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9"/>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1823" name="Shape 1823"/>
        <p:cNvGrpSpPr/>
        <p:nvPr/>
      </p:nvGrpSpPr>
      <p:grpSpPr>
        <a:xfrm>
          <a:off x="0" y="0"/>
          <a:ext cx="0" cy="0"/>
          <a:chOff x="0" y="0"/>
          <a:chExt cx="0" cy="0"/>
        </a:xfrm>
      </p:grpSpPr>
      <p:pic>
        <p:nvPicPr>
          <p:cNvPr id="1824" name="Google Shape;1824;p30"/>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825" name="Google Shape;1825;p30"/>
          <p:cNvGrpSpPr/>
          <p:nvPr/>
        </p:nvGrpSpPr>
        <p:grpSpPr>
          <a:xfrm>
            <a:off x="179455" y="142489"/>
            <a:ext cx="8780650" cy="4915066"/>
            <a:chOff x="179455" y="142489"/>
            <a:chExt cx="8780650" cy="4915066"/>
          </a:xfrm>
        </p:grpSpPr>
        <p:grpSp>
          <p:nvGrpSpPr>
            <p:cNvPr id="1826" name="Google Shape;1826;p30"/>
            <p:cNvGrpSpPr/>
            <p:nvPr/>
          </p:nvGrpSpPr>
          <p:grpSpPr>
            <a:xfrm>
              <a:off x="188325" y="288699"/>
              <a:ext cx="8767375" cy="240887"/>
              <a:chOff x="171900" y="97913"/>
              <a:chExt cx="8767375" cy="355500"/>
            </a:xfrm>
          </p:grpSpPr>
          <p:cxnSp>
            <p:nvCxnSpPr>
              <p:cNvPr id="1827" name="Google Shape;1827;p30"/>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28" name="Google Shape;1828;p30"/>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29" name="Google Shape;1829;p30"/>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0" name="Google Shape;1830;p30"/>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1" name="Google Shape;1831;p30"/>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2" name="Google Shape;1832;p30"/>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3" name="Google Shape;1833;p30"/>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4" name="Google Shape;1834;p30"/>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5" name="Google Shape;1835;p30"/>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6" name="Google Shape;1836;p30"/>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7" name="Google Shape;1837;p30"/>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8" name="Google Shape;1838;p30"/>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9" name="Google Shape;1839;p30"/>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0" name="Google Shape;1840;p30"/>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1" name="Google Shape;1841;p30"/>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2" name="Google Shape;1842;p30"/>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3" name="Google Shape;1843;p30"/>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4" name="Google Shape;1844;p30"/>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5" name="Google Shape;1845;p30"/>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6" name="Google Shape;1846;p30"/>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7" name="Google Shape;1847;p30"/>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8" name="Google Shape;1848;p30"/>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9" name="Google Shape;1849;p30"/>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0" name="Google Shape;1850;p30"/>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1" name="Google Shape;1851;p30"/>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2" name="Google Shape;1852;p30"/>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3" name="Google Shape;1853;p30"/>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4" name="Google Shape;1854;p30"/>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5" name="Google Shape;1855;p30"/>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6" name="Google Shape;1856;p30"/>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7" name="Google Shape;1857;p30"/>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8" name="Google Shape;1858;p30"/>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9" name="Google Shape;1859;p30"/>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0" name="Google Shape;1860;p30"/>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1" name="Google Shape;1861;p30"/>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2" name="Google Shape;1862;p30"/>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3" name="Google Shape;1863;p30"/>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4" name="Google Shape;1864;p30"/>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5" name="Google Shape;1865;p30"/>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6" name="Google Shape;1866;p30"/>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7" name="Google Shape;1867;p30"/>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8" name="Google Shape;1868;p30"/>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9" name="Google Shape;1869;p30"/>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0" name="Google Shape;1870;p30"/>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1" name="Google Shape;1871;p30"/>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2" name="Google Shape;1872;p30"/>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3" name="Google Shape;1873;p30"/>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4" name="Google Shape;1874;p30"/>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875" name="Google Shape;1875;p30"/>
            <p:cNvGrpSpPr/>
            <p:nvPr/>
          </p:nvGrpSpPr>
          <p:grpSpPr>
            <a:xfrm>
              <a:off x="4520380" y="142489"/>
              <a:ext cx="103247" cy="327816"/>
              <a:chOff x="4529400" y="387988"/>
              <a:chExt cx="124800" cy="396200"/>
            </a:xfrm>
          </p:grpSpPr>
          <p:sp>
            <p:nvSpPr>
              <p:cNvPr id="1876" name="Google Shape;1876;p30"/>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30"/>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8" name="Google Shape;1878;p30"/>
            <p:cNvGrpSpPr/>
            <p:nvPr/>
          </p:nvGrpSpPr>
          <p:grpSpPr>
            <a:xfrm>
              <a:off x="179455" y="1310920"/>
              <a:ext cx="8780650" cy="2850250"/>
              <a:chOff x="179455" y="1185120"/>
              <a:chExt cx="8780650" cy="2850250"/>
            </a:xfrm>
          </p:grpSpPr>
          <p:sp>
            <p:nvSpPr>
              <p:cNvPr id="1879" name="Google Shape;1879;p30"/>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30"/>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30"/>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30"/>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 name="Google Shape;1883;p30"/>
            <p:cNvGrpSpPr/>
            <p:nvPr/>
          </p:nvGrpSpPr>
          <p:grpSpPr>
            <a:xfrm>
              <a:off x="4518155" y="4729739"/>
              <a:ext cx="103247" cy="327816"/>
              <a:chOff x="4529400" y="664275"/>
              <a:chExt cx="124800" cy="396200"/>
            </a:xfrm>
          </p:grpSpPr>
          <p:sp>
            <p:nvSpPr>
              <p:cNvPr id="1884" name="Google Shape;1884;p30"/>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30"/>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39" name="Shape 139"/>
        <p:cNvGrpSpPr/>
        <p:nvPr/>
      </p:nvGrpSpPr>
      <p:grpSpPr>
        <a:xfrm>
          <a:off x="0" y="0"/>
          <a:ext cx="0" cy="0"/>
          <a:chOff x="0" y="0"/>
          <a:chExt cx="0" cy="0"/>
        </a:xfrm>
      </p:grpSpPr>
      <p:pic>
        <p:nvPicPr>
          <p:cNvPr id="140" name="Google Shape;140;p4"/>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141" name="Google Shape;141;p4"/>
          <p:cNvGrpSpPr/>
          <p:nvPr/>
        </p:nvGrpSpPr>
        <p:grpSpPr>
          <a:xfrm>
            <a:off x="179455" y="142489"/>
            <a:ext cx="8780650" cy="4915066"/>
            <a:chOff x="179455" y="142489"/>
            <a:chExt cx="8780650" cy="4915066"/>
          </a:xfrm>
        </p:grpSpPr>
        <p:grpSp>
          <p:nvGrpSpPr>
            <p:cNvPr id="142" name="Google Shape;142;p4"/>
            <p:cNvGrpSpPr/>
            <p:nvPr/>
          </p:nvGrpSpPr>
          <p:grpSpPr>
            <a:xfrm>
              <a:off x="188325" y="288699"/>
              <a:ext cx="8767375" cy="240887"/>
              <a:chOff x="171900" y="97913"/>
              <a:chExt cx="8767375" cy="355500"/>
            </a:xfrm>
          </p:grpSpPr>
          <p:cxnSp>
            <p:nvCxnSpPr>
              <p:cNvPr id="143" name="Google Shape;143;p4"/>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4" name="Google Shape;144;p4"/>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5" name="Google Shape;145;p4"/>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6" name="Google Shape;146;p4"/>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7" name="Google Shape;147;p4"/>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8" name="Google Shape;148;p4"/>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49" name="Google Shape;149;p4"/>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0" name="Google Shape;150;p4"/>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1" name="Google Shape;151;p4"/>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2" name="Google Shape;152;p4"/>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3" name="Google Shape;153;p4"/>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4" name="Google Shape;154;p4"/>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5" name="Google Shape;155;p4"/>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6" name="Google Shape;156;p4"/>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7" name="Google Shape;157;p4"/>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8" name="Google Shape;158;p4"/>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59" name="Google Shape;159;p4"/>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0" name="Google Shape;160;p4"/>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1" name="Google Shape;161;p4"/>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2" name="Google Shape;162;p4"/>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3" name="Google Shape;163;p4"/>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4" name="Google Shape;164;p4"/>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5" name="Google Shape;165;p4"/>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6" name="Google Shape;166;p4"/>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7" name="Google Shape;167;p4"/>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8" name="Google Shape;168;p4"/>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69" name="Google Shape;169;p4"/>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0" name="Google Shape;170;p4"/>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1" name="Google Shape;171;p4"/>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2" name="Google Shape;172;p4"/>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3" name="Google Shape;173;p4"/>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4" name="Google Shape;174;p4"/>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5" name="Google Shape;175;p4"/>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6" name="Google Shape;176;p4"/>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7" name="Google Shape;177;p4"/>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8" name="Google Shape;178;p4"/>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79" name="Google Shape;179;p4"/>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0" name="Google Shape;180;p4"/>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1" name="Google Shape;181;p4"/>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2" name="Google Shape;182;p4"/>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3" name="Google Shape;183;p4"/>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4" name="Google Shape;184;p4"/>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5" name="Google Shape;185;p4"/>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6" name="Google Shape;186;p4"/>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7" name="Google Shape;187;p4"/>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8" name="Google Shape;188;p4"/>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 name="Google Shape;189;p4"/>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 name="Google Shape;190;p4"/>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91" name="Google Shape;191;p4"/>
            <p:cNvGrpSpPr/>
            <p:nvPr/>
          </p:nvGrpSpPr>
          <p:grpSpPr>
            <a:xfrm>
              <a:off x="4520380" y="142489"/>
              <a:ext cx="103247" cy="327816"/>
              <a:chOff x="4529400" y="387988"/>
              <a:chExt cx="124800" cy="396200"/>
            </a:xfrm>
          </p:grpSpPr>
          <p:sp>
            <p:nvSpPr>
              <p:cNvPr id="192" name="Google Shape;192;p4"/>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 name="Google Shape;194;p4"/>
            <p:cNvGrpSpPr/>
            <p:nvPr/>
          </p:nvGrpSpPr>
          <p:grpSpPr>
            <a:xfrm>
              <a:off x="179455" y="1310920"/>
              <a:ext cx="8780650" cy="2850250"/>
              <a:chOff x="179455" y="1185120"/>
              <a:chExt cx="8780650" cy="2850250"/>
            </a:xfrm>
          </p:grpSpPr>
          <p:sp>
            <p:nvSpPr>
              <p:cNvPr id="195" name="Google Shape;195;p4"/>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4"/>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4"/>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 name="Google Shape;199;p4"/>
            <p:cNvGrpSpPr/>
            <p:nvPr/>
          </p:nvGrpSpPr>
          <p:grpSpPr>
            <a:xfrm>
              <a:off x="4518155" y="4729739"/>
              <a:ext cx="103247" cy="327816"/>
              <a:chOff x="4529400" y="664275"/>
              <a:chExt cx="124800" cy="396200"/>
            </a:xfrm>
          </p:grpSpPr>
          <p:sp>
            <p:nvSpPr>
              <p:cNvPr id="200" name="Google Shape;200;p4"/>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02" name="Google Shape;202;p4"/>
          <p:cNvSpPr txBox="1"/>
          <p:nvPr>
            <p:ph idx="1" type="subTitle"/>
          </p:nvPr>
        </p:nvSpPr>
        <p:spPr>
          <a:xfrm>
            <a:off x="720000" y="1258325"/>
            <a:ext cx="7704000" cy="3819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dk1"/>
              </a:buClr>
              <a:buSzPts val="1400"/>
              <a:buChar char="●"/>
              <a:defRPr sz="1200">
                <a:solidFill>
                  <a:schemeClr val="dk1"/>
                </a:solidFill>
              </a:defRPr>
            </a:lvl1pPr>
            <a:lvl2pPr lvl="1" rtl="0" algn="ctr">
              <a:lnSpc>
                <a:spcPct val="100000"/>
              </a:lnSpc>
              <a:spcBef>
                <a:spcPts val="0"/>
              </a:spcBef>
              <a:spcAft>
                <a:spcPts val="0"/>
              </a:spcAft>
              <a:buClr>
                <a:schemeClr val="dk1"/>
              </a:buClr>
              <a:buSzPts val="1600"/>
              <a:buFont typeface="Montserrat"/>
              <a:buChar char="○"/>
              <a:defRPr b="1" sz="2000">
                <a:solidFill>
                  <a:schemeClr val="dk1"/>
                </a:solidFill>
              </a:defRPr>
            </a:lvl2pPr>
            <a:lvl3pPr lvl="2" rtl="0" algn="ctr">
              <a:lnSpc>
                <a:spcPct val="100000"/>
              </a:lnSpc>
              <a:spcBef>
                <a:spcPts val="0"/>
              </a:spcBef>
              <a:spcAft>
                <a:spcPts val="0"/>
              </a:spcAft>
              <a:buClr>
                <a:schemeClr val="dk1"/>
              </a:buClr>
              <a:buSzPts val="1600"/>
              <a:buFont typeface="Montserrat"/>
              <a:buChar char="■"/>
              <a:defRPr b="1" sz="2000">
                <a:solidFill>
                  <a:schemeClr val="dk1"/>
                </a:solidFill>
              </a:defRPr>
            </a:lvl3pPr>
            <a:lvl4pPr lvl="3" rtl="0" algn="ctr">
              <a:lnSpc>
                <a:spcPct val="100000"/>
              </a:lnSpc>
              <a:spcBef>
                <a:spcPts val="0"/>
              </a:spcBef>
              <a:spcAft>
                <a:spcPts val="0"/>
              </a:spcAft>
              <a:buClr>
                <a:schemeClr val="dk1"/>
              </a:buClr>
              <a:buSzPts val="1600"/>
              <a:buFont typeface="Montserrat"/>
              <a:buChar char="●"/>
              <a:defRPr b="1" sz="2000">
                <a:solidFill>
                  <a:schemeClr val="dk1"/>
                </a:solidFill>
              </a:defRPr>
            </a:lvl4pPr>
            <a:lvl5pPr lvl="4" rtl="0" algn="ctr">
              <a:lnSpc>
                <a:spcPct val="100000"/>
              </a:lnSpc>
              <a:spcBef>
                <a:spcPts val="0"/>
              </a:spcBef>
              <a:spcAft>
                <a:spcPts val="0"/>
              </a:spcAft>
              <a:buClr>
                <a:schemeClr val="dk1"/>
              </a:buClr>
              <a:buSzPts val="1600"/>
              <a:buFont typeface="Montserrat"/>
              <a:buChar char="○"/>
              <a:defRPr b="1" sz="2000">
                <a:solidFill>
                  <a:schemeClr val="dk1"/>
                </a:solidFill>
              </a:defRPr>
            </a:lvl5pPr>
            <a:lvl6pPr lvl="5" rtl="0" algn="ctr">
              <a:lnSpc>
                <a:spcPct val="100000"/>
              </a:lnSpc>
              <a:spcBef>
                <a:spcPts val="0"/>
              </a:spcBef>
              <a:spcAft>
                <a:spcPts val="0"/>
              </a:spcAft>
              <a:buClr>
                <a:schemeClr val="dk1"/>
              </a:buClr>
              <a:buSzPts val="1600"/>
              <a:buFont typeface="Montserrat"/>
              <a:buChar char="■"/>
              <a:defRPr b="1" sz="2000">
                <a:solidFill>
                  <a:schemeClr val="dk1"/>
                </a:solidFill>
              </a:defRPr>
            </a:lvl6pPr>
            <a:lvl7pPr lvl="6" rtl="0" algn="ctr">
              <a:lnSpc>
                <a:spcPct val="100000"/>
              </a:lnSpc>
              <a:spcBef>
                <a:spcPts val="0"/>
              </a:spcBef>
              <a:spcAft>
                <a:spcPts val="0"/>
              </a:spcAft>
              <a:buClr>
                <a:schemeClr val="dk1"/>
              </a:buClr>
              <a:buSzPts val="1600"/>
              <a:buFont typeface="Montserrat"/>
              <a:buChar char="●"/>
              <a:defRPr b="1" sz="2000">
                <a:solidFill>
                  <a:schemeClr val="dk1"/>
                </a:solidFill>
              </a:defRPr>
            </a:lvl7pPr>
            <a:lvl8pPr lvl="7" rtl="0" algn="ctr">
              <a:lnSpc>
                <a:spcPct val="100000"/>
              </a:lnSpc>
              <a:spcBef>
                <a:spcPts val="0"/>
              </a:spcBef>
              <a:spcAft>
                <a:spcPts val="0"/>
              </a:spcAft>
              <a:buClr>
                <a:schemeClr val="dk1"/>
              </a:buClr>
              <a:buSzPts val="1600"/>
              <a:buFont typeface="Montserrat"/>
              <a:buChar char="○"/>
              <a:defRPr b="1" sz="2000">
                <a:solidFill>
                  <a:schemeClr val="dk1"/>
                </a:solidFill>
              </a:defRPr>
            </a:lvl8pPr>
            <a:lvl9pPr lvl="8" rtl="0" algn="ctr">
              <a:lnSpc>
                <a:spcPct val="100000"/>
              </a:lnSpc>
              <a:spcBef>
                <a:spcPts val="0"/>
              </a:spcBef>
              <a:spcAft>
                <a:spcPts val="0"/>
              </a:spcAft>
              <a:buClr>
                <a:schemeClr val="dk1"/>
              </a:buClr>
              <a:buSzPts val="1600"/>
              <a:buFont typeface="Montserrat"/>
              <a:buChar char="■"/>
              <a:defRPr b="1" sz="2000">
                <a:solidFill>
                  <a:schemeClr val="dk1"/>
                </a:solidFill>
              </a:defRPr>
            </a:lvl9pPr>
          </a:lstStyle>
          <a:p/>
        </p:txBody>
      </p:sp>
      <p:sp>
        <p:nvSpPr>
          <p:cNvPr id="203" name="Google Shape;203;p4"/>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1886" name="Shape 1886"/>
        <p:cNvGrpSpPr/>
        <p:nvPr/>
      </p:nvGrpSpPr>
      <p:grpSpPr>
        <a:xfrm>
          <a:off x="0" y="0"/>
          <a:ext cx="0" cy="0"/>
          <a:chOff x="0" y="0"/>
          <a:chExt cx="0" cy="0"/>
        </a:xfrm>
      </p:grpSpPr>
      <p:pic>
        <p:nvPicPr>
          <p:cNvPr id="1887" name="Google Shape;1887;p31"/>
          <p:cNvPicPr preferRelativeResize="0"/>
          <p:nvPr/>
        </p:nvPicPr>
        <p:blipFill rotWithShape="1">
          <a:blip r:embed="rId2">
            <a:alphaModFix/>
          </a:blip>
          <a:srcRect b="8987" l="31595" r="11983" t="34591"/>
          <a:stretch/>
        </p:blipFill>
        <p:spPr>
          <a:xfrm flipH="1" rot="10800000">
            <a:off x="-2225" y="0"/>
            <a:ext cx="9144000" cy="5143500"/>
          </a:xfrm>
          <a:prstGeom prst="rect">
            <a:avLst/>
          </a:prstGeom>
          <a:noFill/>
          <a:ln>
            <a:noFill/>
          </a:ln>
        </p:spPr>
      </p:pic>
      <p:grpSp>
        <p:nvGrpSpPr>
          <p:cNvPr id="1888" name="Google Shape;1888;p31"/>
          <p:cNvGrpSpPr/>
          <p:nvPr/>
        </p:nvGrpSpPr>
        <p:grpSpPr>
          <a:xfrm flipH="1" rot="10800000">
            <a:off x="179455" y="85945"/>
            <a:ext cx="8780650" cy="4915066"/>
            <a:chOff x="179455" y="142489"/>
            <a:chExt cx="8780650" cy="4915066"/>
          </a:xfrm>
        </p:grpSpPr>
        <p:grpSp>
          <p:nvGrpSpPr>
            <p:cNvPr id="1889" name="Google Shape;1889;p31"/>
            <p:cNvGrpSpPr/>
            <p:nvPr/>
          </p:nvGrpSpPr>
          <p:grpSpPr>
            <a:xfrm>
              <a:off x="188325" y="288699"/>
              <a:ext cx="8767375" cy="240887"/>
              <a:chOff x="171900" y="97913"/>
              <a:chExt cx="8767375" cy="355500"/>
            </a:xfrm>
          </p:grpSpPr>
          <p:cxnSp>
            <p:nvCxnSpPr>
              <p:cNvPr id="1890" name="Google Shape;1890;p31"/>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1" name="Google Shape;1891;p31"/>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2" name="Google Shape;1892;p31"/>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3" name="Google Shape;1893;p31"/>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4" name="Google Shape;1894;p31"/>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5" name="Google Shape;1895;p31"/>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6" name="Google Shape;1896;p31"/>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7" name="Google Shape;1897;p31"/>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8" name="Google Shape;1898;p31"/>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899" name="Google Shape;1899;p31"/>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0" name="Google Shape;1900;p31"/>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1" name="Google Shape;1901;p31"/>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2" name="Google Shape;1902;p31"/>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3" name="Google Shape;1903;p31"/>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4" name="Google Shape;1904;p31"/>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5" name="Google Shape;1905;p31"/>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6" name="Google Shape;1906;p31"/>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7" name="Google Shape;1907;p31"/>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8" name="Google Shape;1908;p31"/>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09" name="Google Shape;1909;p31"/>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0" name="Google Shape;1910;p31"/>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1" name="Google Shape;1911;p31"/>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2" name="Google Shape;1912;p31"/>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3" name="Google Shape;1913;p31"/>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4" name="Google Shape;1914;p31"/>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5" name="Google Shape;1915;p31"/>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6" name="Google Shape;1916;p31"/>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7" name="Google Shape;1917;p31"/>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8" name="Google Shape;1918;p31"/>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19" name="Google Shape;1919;p31"/>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0" name="Google Shape;1920;p31"/>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1" name="Google Shape;1921;p31"/>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2" name="Google Shape;1922;p31"/>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3" name="Google Shape;1923;p31"/>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4" name="Google Shape;1924;p31"/>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5" name="Google Shape;1925;p31"/>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6" name="Google Shape;1926;p31"/>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7" name="Google Shape;1927;p31"/>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8" name="Google Shape;1928;p31"/>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29" name="Google Shape;1929;p31"/>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0" name="Google Shape;1930;p31"/>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1" name="Google Shape;1931;p31"/>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2" name="Google Shape;1932;p31"/>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3" name="Google Shape;1933;p31"/>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4" name="Google Shape;1934;p31"/>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5" name="Google Shape;1935;p31"/>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6" name="Google Shape;1936;p31"/>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1937" name="Google Shape;1937;p31"/>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1938" name="Google Shape;1938;p31"/>
            <p:cNvGrpSpPr/>
            <p:nvPr/>
          </p:nvGrpSpPr>
          <p:grpSpPr>
            <a:xfrm>
              <a:off x="4520380" y="142489"/>
              <a:ext cx="103247" cy="327816"/>
              <a:chOff x="4529400" y="387988"/>
              <a:chExt cx="124800" cy="396200"/>
            </a:xfrm>
          </p:grpSpPr>
          <p:sp>
            <p:nvSpPr>
              <p:cNvPr id="1939" name="Google Shape;1939;p31"/>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31"/>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1" name="Google Shape;1941;p31"/>
            <p:cNvGrpSpPr/>
            <p:nvPr/>
          </p:nvGrpSpPr>
          <p:grpSpPr>
            <a:xfrm>
              <a:off x="179455" y="1310920"/>
              <a:ext cx="8780650" cy="2850250"/>
              <a:chOff x="179455" y="1185120"/>
              <a:chExt cx="8780650" cy="2850250"/>
            </a:xfrm>
          </p:grpSpPr>
          <p:sp>
            <p:nvSpPr>
              <p:cNvPr id="1942" name="Google Shape;1942;p31"/>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31"/>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31"/>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31"/>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6" name="Google Shape;1946;p31"/>
            <p:cNvGrpSpPr/>
            <p:nvPr/>
          </p:nvGrpSpPr>
          <p:grpSpPr>
            <a:xfrm>
              <a:off x="4518155" y="4729739"/>
              <a:ext cx="103247" cy="327816"/>
              <a:chOff x="4529400" y="664275"/>
              <a:chExt cx="124800" cy="396200"/>
            </a:xfrm>
          </p:grpSpPr>
          <p:sp>
            <p:nvSpPr>
              <p:cNvPr id="1947" name="Google Shape;1947;p31"/>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31"/>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52" name="Shape 1952"/>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53" name="Shape 1953"/>
        <p:cNvGrpSpPr/>
        <p:nvPr/>
      </p:nvGrpSpPr>
      <p:grpSpPr>
        <a:xfrm>
          <a:off x="0" y="0"/>
          <a:ext cx="0" cy="0"/>
          <a:chOff x="0" y="0"/>
          <a:chExt cx="0" cy="0"/>
        </a:xfrm>
      </p:grpSpPr>
      <p:sp>
        <p:nvSpPr>
          <p:cNvPr id="1954" name="Google Shape;1954;p3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958" name="Shape 1958"/>
        <p:cNvGrpSpPr/>
        <p:nvPr/>
      </p:nvGrpSpPr>
      <p:grpSpPr>
        <a:xfrm>
          <a:off x="0" y="0"/>
          <a:ext cx="0" cy="0"/>
          <a:chOff x="0" y="0"/>
          <a:chExt cx="0" cy="0"/>
        </a:xfrm>
      </p:grpSpPr>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959" name="Shape 1959"/>
        <p:cNvGrpSpPr/>
        <p:nvPr/>
      </p:nvGrpSpPr>
      <p:grpSpPr>
        <a:xfrm>
          <a:off x="0" y="0"/>
          <a:ext cx="0" cy="0"/>
          <a:chOff x="0" y="0"/>
          <a:chExt cx="0" cy="0"/>
        </a:xfrm>
      </p:grpSpPr>
      <p:sp>
        <p:nvSpPr>
          <p:cNvPr id="1960" name="Google Shape;1960;p3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04" name="Shape 204"/>
        <p:cNvGrpSpPr/>
        <p:nvPr/>
      </p:nvGrpSpPr>
      <p:grpSpPr>
        <a:xfrm>
          <a:off x="0" y="0"/>
          <a:ext cx="0" cy="0"/>
          <a:chOff x="0" y="0"/>
          <a:chExt cx="0" cy="0"/>
        </a:xfrm>
      </p:grpSpPr>
      <p:pic>
        <p:nvPicPr>
          <p:cNvPr id="205" name="Google Shape;205;p5"/>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206" name="Google Shape;206;p5"/>
          <p:cNvGrpSpPr/>
          <p:nvPr/>
        </p:nvGrpSpPr>
        <p:grpSpPr>
          <a:xfrm>
            <a:off x="179455" y="142489"/>
            <a:ext cx="8780650" cy="4915066"/>
            <a:chOff x="179455" y="142489"/>
            <a:chExt cx="8780650" cy="4915066"/>
          </a:xfrm>
        </p:grpSpPr>
        <p:grpSp>
          <p:nvGrpSpPr>
            <p:cNvPr id="207" name="Google Shape;207;p5"/>
            <p:cNvGrpSpPr/>
            <p:nvPr/>
          </p:nvGrpSpPr>
          <p:grpSpPr>
            <a:xfrm>
              <a:off x="188325" y="288699"/>
              <a:ext cx="8767375" cy="240887"/>
              <a:chOff x="171900" y="97913"/>
              <a:chExt cx="8767375" cy="355500"/>
            </a:xfrm>
          </p:grpSpPr>
          <p:cxnSp>
            <p:nvCxnSpPr>
              <p:cNvPr id="208" name="Google Shape;208;p5"/>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09" name="Google Shape;209;p5"/>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0" name="Google Shape;210;p5"/>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1" name="Google Shape;211;p5"/>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2" name="Google Shape;212;p5"/>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3" name="Google Shape;213;p5"/>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4" name="Google Shape;214;p5"/>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5" name="Google Shape;215;p5"/>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6" name="Google Shape;216;p5"/>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7" name="Google Shape;217;p5"/>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8" name="Google Shape;218;p5"/>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19" name="Google Shape;219;p5"/>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0" name="Google Shape;220;p5"/>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1" name="Google Shape;221;p5"/>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2" name="Google Shape;222;p5"/>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3" name="Google Shape;223;p5"/>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4" name="Google Shape;224;p5"/>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5" name="Google Shape;225;p5"/>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6" name="Google Shape;226;p5"/>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7" name="Google Shape;227;p5"/>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8" name="Google Shape;228;p5"/>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29" name="Google Shape;229;p5"/>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0" name="Google Shape;230;p5"/>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1" name="Google Shape;231;p5"/>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2" name="Google Shape;232;p5"/>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3" name="Google Shape;233;p5"/>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4" name="Google Shape;234;p5"/>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5" name="Google Shape;235;p5"/>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6" name="Google Shape;236;p5"/>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7" name="Google Shape;237;p5"/>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8" name="Google Shape;238;p5"/>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39" name="Google Shape;239;p5"/>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0" name="Google Shape;240;p5"/>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1" name="Google Shape;241;p5"/>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2" name="Google Shape;242;p5"/>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3" name="Google Shape;243;p5"/>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4" name="Google Shape;244;p5"/>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5" name="Google Shape;245;p5"/>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6" name="Google Shape;246;p5"/>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7" name="Google Shape;247;p5"/>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8" name="Google Shape;248;p5"/>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49" name="Google Shape;249;p5"/>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0" name="Google Shape;250;p5"/>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1" name="Google Shape;251;p5"/>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2" name="Google Shape;252;p5"/>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3" name="Google Shape;253;p5"/>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4" name="Google Shape;254;p5"/>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55" name="Google Shape;255;p5"/>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256" name="Google Shape;256;p5"/>
            <p:cNvGrpSpPr/>
            <p:nvPr/>
          </p:nvGrpSpPr>
          <p:grpSpPr>
            <a:xfrm>
              <a:off x="4520380" y="142489"/>
              <a:ext cx="103247" cy="327816"/>
              <a:chOff x="4529400" y="387988"/>
              <a:chExt cx="124800" cy="396200"/>
            </a:xfrm>
          </p:grpSpPr>
          <p:sp>
            <p:nvSpPr>
              <p:cNvPr id="257" name="Google Shape;257;p5"/>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 name="Google Shape;259;p5"/>
            <p:cNvGrpSpPr/>
            <p:nvPr/>
          </p:nvGrpSpPr>
          <p:grpSpPr>
            <a:xfrm>
              <a:off x="179455" y="1310920"/>
              <a:ext cx="8780650" cy="2850250"/>
              <a:chOff x="179455" y="1185120"/>
              <a:chExt cx="8780650" cy="2850250"/>
            </a:xfrm>
          </p:grpSpPr>
          <p:sp>
            <p:nvSpPr>
              <p:cNvPr id="260" name="Google Shape;260;p5"/>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4" name="Google Shape;264;p5"/>
            <p:cNvGrpSpPr/>
            <p:nvPr/>
          </p:nvGrpSpPr>
          <p:grpSpPr>
            <a:xfrm>
              <a:off x="4518155" y="4729739"/>
              <a:ext cx="103247" cy="327816"/>
              <a:chOff x="4529400" y="664275"/>
              <a:chExt cx="124800" cy="396200"/>
            </a:xfrm>
          </p:grpSpPr>
          <p:sp>
            <p:nvSpPr>
              <p:cNvPr id="265" name="Google Shape;265;p5"/>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67" name="Google Shape;267;p5"/>
          <p:cNvSpPr txBox="1"/>
          <p:nvPr>
            <p:ph idx="1" type="subTitle"/>
          </p:nvPr>
        </p:nvSpPr>
        <p:spPr>
          <a:xfrm>
            <a:off x="1290763" y="2609200"/>
            <a:ext cx="2907600" cy="383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68" name="Google Shape;268;p5"/>
          <p:cNvSpPr txBox="1"/>
          <p:nvPr>
            <p:ph idx="2" type="subTitle"/>
          </p:nvPr>
        </p:nvSpPr>
        <p:spPr>
          <a:xfrm>
            <a:off x="4945638" y="2609200"/>
            <a:ext cx="2907600" cy="383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Clr>
                <a:schemeClr val="dk1"/>
              </a:buClr>
              <a:buSzPts val="2400"/>
              <a:buFont typeface="Bebas Neue"/>
              <a:buNone/>
              <a:defRPr b="1" sz="2200">
                <a:solidFill>
                  <a:schemeClr val="lt1"/>
                </a:solidFill>
                <a:latin typeface="Barlow"/>
                <a:ea typeface="Barlow"/>
                <a:cs typeface="Barlow"/>
                <a:sym typeface="Barlow"/>
              </a:defRPr>
            </a:lvl1pPr>
            <a:lvl2pPr lvl="1"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gn="ctr">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p:txBody>
      </p:sp>
      <p:sp>
        <p:nvSpPr>
          <p:cNvPr id="269" name="Google Shape;269;p5"/>
          <p:cNvSpPr txBox="1"/>
          <p:nvPr>
            <p:ph idx="3" type="subTitle"/>
          </p:nvPr>
        </p:nvSpPr>
        <p:spPr>
          <a:xfrm>
            <a:off x="1290763" y="2914500"/>
            <a:ext cx="2907600" cy="99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0" name="Google Shape;270;p5"/>
          <p:cNvSpPr txBox="1"/>
          <p:nvPr>
            <p:ph idx="4" type="subTitle"/>
          </p:nvPr>
        </p:nvSpPr>
        <p:spPr>
          <a:xfrm>
            <a:off x="4945638" y="2914500"/>
            <a:ext cx="2907600" cy="9903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71" name="Google Shape;271;p5"/>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72" name="Shape 272"/>
        <p:cNvGrpSpPr/>
        <p:nvPr/>
      </p:nvGrpSpPr>
      <p:grpSpPr>
        <a:xfrm>
          <a:off x="0" y="0"/>
          <a:ext cx="0" cy="0"/>
          <a:chOff x="0" y="0"/>
          <a:chExt cx="0" cy="0"/>
        </a:xfrm>
      </p:grpSpPr>
      <p:pic>
        <p:nvPicPr>
          <p:cNvPr id="273" name="Google Shape;273;p6"/>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274" name="Google Shape;274;p6"/>
          <p:cNvGrpSpPr/>
          <p:nvPr/>
        </p:nvGrpSpPr>
        <p:grpSpPr>
          <a:xfrm>
            <a:off x="179455" y="142489"/>
            <a:ext cx="8780650" cy="4915066"/>
            <a:chOff x="179455" y="142489"/>
            <a:chExt cx="8780650" cy="4915066"/>
          </a:xfrm>
        </p:grpSpPr>
        <p:grpSp>
          <p:nvGrpSpPr>
            <p:cNvPr id="275" name="Google Shape;275;p6"/>
            <p:cNvGrpSpPr/>
            <p:nvPr/>
          </p:nvGrpSpPr>
          <p:grpSpPr>
            <a:xfrm>
              <a:off x="188325" y="288699"/>
              <a:ext cx="8767375" cy="240887"/>
              <a:chOff x="171900" y="97913"/>
              <a:chExt cx="8767375" cy="355500"/>
            </a:xfrm>
          </p:grpSpPr>
          <p:cxnSp>
            <p:nvCxnSpPr>
              <p:cNvPr id="276" name="Google Shape;276;p6"/>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77" name="Google Shape;277;p6"/>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78" name="Google Shape;278;p6"/>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79" name="Google Shape;279;p6"/>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0" name="Google Shape;280;p6"/>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1" name="Google Shape;281;p6"/>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2" name="Google Shape;282;p6"/>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3" name="Google Shape;283;p6"/>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4" name="Google Shape;284;p6"/>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5" name="Google Shape;285;p6"/>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6" name="Google Shape;286;p6"/>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7" name="Google Shape;287;p6"/>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8" name="Google Shape;288;p6"/>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89" name="Google Shape;289;p6"/>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0" name="Google Shape;290;p6"/>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1" name="Google Shape;291;p6"/>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2" name="Google Shape;292;p6"/>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3" name="Google Shape;293;p6"/>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4" name="Google Shape;294;p6"/>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5" name="Google Shape;295;p6"/>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6" name="Google Shape;296;p6"/>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7" name="Google Shape;297;p6"/>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8" name="Google Shape;298;p6"/>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299" name="Google Shape;299;p6"/>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0" name="Google Shape;300;p6"/>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1" name="Google Shape;301;p6"/>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2" name="Google Shape;302;p6"/>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3" name="Google Shape;303;p6"/>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4" name="Google Shape;304;p6"/>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5" name="Google Shape;305;p6"/>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6" name="Google Shape;306;p6"/>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7" name="Google Shape;307;p6"/>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8" name="Google Shape;308;p6"/>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09" name="Google Shape;309;p6"/>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0" name="Google Shape;310;p6"/>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1" name="Google Shape;311;p6"/>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2" name="Google Shape;312;p6"/>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3" name="Google Shape;313;p6"/>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4" name="Google Shape;314;p6"/>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5" name="Google Shape;315;p6"/>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6" name="Google Shape;316;p6"/>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7" name="Google Shape;317;p6"/>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8" name="Google Shape;318;p6"/>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19" name="Google Shape;319;p6"/>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20" name="Google Shape;320;p6"/>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21" name="Google Shape;321;p6"/>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22" name="Google Shape;322;p6"/>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23" name="Google Shape;323;p6"/>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324" name="Google Shape;324;p6"/>
            <p:cNvGrpSpPr/>
            <p:nvPr/>
          </p:nvGrpSpPr>
          <p:grpSpPr>
            <a:xfrm>
              <a:off x="4520380" y="142489"/>
              <a:ext cx="103247" cy="327816"/>
              <a:chOff x="4529400" y="387988"/>
              <a:chExt cx="124800" cy="396200"/>
            </a:xfrm>
          </p:grpSpPr>
          <p:sp>
            <p:nvSpPr>
              <p:cNvPr id="325" name="Google Shape;325;p6"/>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6"/>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 name="Google Shape;327;p6"/>
            <p:cNvGrpSpPr/>
            <p:nvPr/>
          </p:nvGrpSpPr>
          <p:grpSpPr>
            <a:xfrm>
              <a:off x="179455" y="1310920"/>
              <a:ext cx="8780650" cy="2850250"/>
              <a:chOff x="179455" y="1185120"/>
              <a:chExt cx="8780650" cy="2850250"/>
            </a:xfrm>
          </p:grpSpPr>
          <p:sp>
            <p:nvSpPr>
              <p:cNvPr id="328" name="Google Shape;328;p6"/>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6"/>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6"/>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6"/>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6"/>
            <p:cNvGrpSpPr/>
            <p:nvPr/>
          </p:nvGrpSpPr>
          <p:grpSpPr>
            <a:xfrm>
              <a:off x="4518155" y="4729739"/>
              <a:ext cx="103247" cy="327816"/>
              <a:chOff x="4529400" y="664275"/>
              <a:chExt cx="124800" cy="396200"/>
            </a:xfrm>
          </p:grpSpPr>
          <p:sp>
            <p:nvSpPr>
              <p:cNvPr id="333" name="Google Shape;333;p6"/>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6"/>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35" name="Google Shape;335;p6"/>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336" name="Shape 336"/>
        <p:cNvGrpSpPr/>
        <p:nvPr/>
      </p:nvGrpSpPr>
      <p:grpSpPr>
        <a:xfrm>
          <a:off x="0" y="0"/>
          <a:ext cx="0" cy="0"/>
          <a:chOff x="0" y="0"/>
          <a:chExt cx="0" cy="0"/>
        </a:xfrm>
      </p:grpSpPr>
      <p:pic>
        <p:nvPicPr>
          <p:cNvPr id="337" name="Google Shape;337;p7"/>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338" name="Google Shape;338;p7"/>
          <p:cNvSpPr txBox="1"/>
          <p:nvPr>
            <p:ph idx="1" type="body"/>
          </p:nvPr>
        </p:nvSpPr>
        <p:spPr>
          <a:xfrm>
            <a:off x="1096100" y="2434550"/>
            <a:ext cx="3941100" cy="14532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Montserrat"/>
              <a:buChar char="●"/>
              <a:defRPr sz="1400"/>
            </a:lvl1pPr>
            <a:lvl2pPr indent="-317500" lvl="1" marL="914400" rtl="0">
              <a:lnSpc>
                <a:spcPct val="100000"/>
              </a:lnSpc>
              <a:spcBef>
                <a:spcPts val="0"/>
              </a:spcBef>
              <a:spcAft>
                <a:spcPts val="0"/>
              </a:spcAft>
              <a:buSzPts val="1400"/>
              <a:buFont typeface="Montserrat"/>
              <a:buChar char="○"/>
              <a:defRPr sz="1400"/>
            </a:lvl2pPr>
            <a:lvl3pPr indent="-317500" lvl="2" marL="1371600" rtl="0">
              <a:spcBef>
                <a:spcPts val="1600"/>
              </a:spcBef>
              <a:spcAft>
                <a:spcPts val="0"/>
              </a:spcAft>
              <a:buSzPts val="1400"/>
              <a:buFont typeface="Montserrat"/>
              <a:buChar char="■"/>
              <a:defRPr sz="1400"/>
            </a:lvl3pPr>
            <a:lvl4pPr indent="-317500" lvl="3" marL="1828800" rtl="0">
              <a:spcBef>
                <a:spcPts val="1600"/>
              </a:spcBef>
              <a:spcAft>
                <a:spcPts val="0"/>
              </a:spcAft>
              <a:buSzPts val="1400"/>
              <a:buFont typeface="Montserrat"/>
              <a:buChar char="●"/>
              <a:defRPr sz="1400"/>
            </a:lvl4pPr>
            <a:lvl5pPr indent="-317500" lvl="4" marL="2286000" rtl="0">
              <a:spcBef>
                <a:spcPts val="1600"/>
              </a:spcBef>
              <a:spcAft>
                <a:spcPts val="0"/>
              </a:spcAft>
              <a:buSzPts val="1400"/>
              <a:buFont typeface="Montserrat"/>
              <a:buChar char="○"/>
              <a:defRPr sz="1400"/>
            </a:lvl5pPr>
            <a:lvl6pPr indent="-317500" lvl="5" marL="2743200" rtl="0">
              <a:spcBef>
                <a:spcPts val="1600"/>
              </a:spcBef>
              <a:spcAft>
                <a:spcPts val="0"/>
              </a:spcAft>
              <a:buSzPts val="1400"/>
              <a:buFont typeface="Montserrat"/>
              <a:buChar char="■"/>
              <a:defRPr sz="1400"/>
            </a:lvl6pPr>
            <a:lvl7pPr indent="-317500" lvl="6" marL="3200400" rtl="0">
              <a:spcBef>
                <a:spcPts val="1600"/>
              </a:spcBef>
              <a:spcAft>
                <a:spcPts val="0"/>
              </a:spcAft>
              <a:buSzPts val="1400"/>
              <a:buFont typeface="Montserrat"/>
              <a:buChar char="●"/>
              <a:defRPr sz="1400"/>
            </a:lvl7pPr>
            <a:lvl8pPr indent="-317500" lvl="7" marL="3657600" rtl="0">
              <a:spcBef>
                <a:spcPts val="1600"/>
              </a:spcBef>
              <a:spcAft>
                <a:spcPts val="0"/>
              </a:spcAft>
              <a:buSzPts val="1400"/>
              <a:buFont typeface="Montserrat"/>
              <a:buChar char="○"/>
              <a:defRPr sz="1400"/>
            </a:lvl8pPr>
            <a:lvl9pPr indent="-317500" lvl="8" marL="4114800" rtl="0">
              <a:spcBef>
                <a:spcPts val="1600"/>
              </a:spcBef>
              <a:spcAft>
                <a:spcPts val="1600"/>
              </a:spcAft>
              <a:buSzPts val="1400"/>
              <a:buFont typeface="Montserrat"/>
              <a:buChar char="■"/>
              <a:defRPr sz="1400"/>
            </a:lvl9pPr>
          </a:lstStyle>
          <a:p/>
        </p:txBody>
      </p:sp>
      <p:grpSp>
        <p:nvGrpSpPr>
          <p:cNvPr id="339" name="Google Shape;339;p7"/>
          <p:cNvGrpSpPr/>
          <p:nvPr/>
        </p:nvGrpSpPr>
        <p:grpSpPr>
          <a:xfrm>
            <a:off x="179455" y="142489"/>
            <a:ext cx="8780650" cy="4915066"/>
            <a:chOff x="179455" y="142489"/>
            <a:chExt cx="8780650" cy="4915066"/>
          </a:xfrm>
        </p:grpSpPr>
        <p:grpSp>
          <p:nvGrpSpPr>
            <p:cNvPr id="340" name="Google Shape;340;p7"/>
            <p:cNvGrpSpPr/>
            <p:nvPr/>
          </p:nvGrpSpPr>
          <p:grpSpPr>
            <a:xfrm>
              <a:off x="188325" y="288699"/>
              <a:ext cx="8767375" cy="240887"/>
              <a:chOff x="171900" y="97913"/>
              <a:chExt cx="8767375" cy="355500"/>
            </a:xfrm>
          </p:grpSpPr>
          <p:cxnSp>
            <p:nvCxnSpPr>
              <p:cNvPr id="341" name="Google Shape;341;p7"/>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2" name="Google Shape;342;p7"/>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3" name="Google Shape;343;p7"/>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4" name="Google Shape;344;p7"/>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5" name="Google Shape;345;p7"/>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6" name="Google Shape;346;p7"/>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7" name="Google Shape;347;p7"/>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8" name="Google Shape;348;p7"/>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49" name="Google Shape;349;p7"/>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0" name="Google Shape;350;p7"/>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1" name="Google Shape;351;p7"/>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2" name="Google Shape;352;p7"/>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3" name="Google Shape;353;p7"/>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4" name="Google Shape;354;p7"/>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5" name="Google Shape;355;p7"/>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6" name="Google Shape;356;p7"/>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7" name="Google Shape;357;p7"/>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8" name="Google Shape;358;p7"/>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59" name="Google Shape;359;p7"/>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0" name="Google Shape;360;p7"/>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1" name="Google Shape;361;p7"/>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2" name="Google Shape;362;p7"/>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3" name="Google Shape;363;p7"/>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4" name="Google Shape;364;p7"/>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5" name="Google Shape;365;p7"/>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6" name="Google Shape;366;p7"/>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7" name="Google Shape;367;p7"/>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8" name="Google Shape;368;p7"/>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69" name="Google Shape;369;p7"/>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0" name="Google Shape;370;p7"/>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1" name="Google Shape;371;p7"/>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2" name="Google Shape;372;p7"/>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3" name="Google Shape;373;p7"/>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4" name="Google Shape;374;p7"/>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5" name="Google Shape;375;p7"/>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6" name="Google Shape;376;p7"/>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7" name="Google Shape;377;p7"/>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8" name="Google Shape;378;p7"/>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79" name="Google Shape;379;p7"/>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0" name="Google Shape;380;p7"/>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1" name="Google Shape;381;p7"/>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2" name="Google Shape;382;p7"/>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3" name="Google Shape;383;p7"/>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4" name="Google Shape;384;p7"/>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5" name="Google Shape;385;p7"/>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6" name="Google Shape;386;p7"/>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7" name="Google Shape;387;p7"/>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388" name="Google Shape;388;p7"/>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389" name="Google Shape;389;p7"/>
            <p:cNvGrpSpPr/>
            <p:nvPr/>
          </p:nvGrpSpPr>
          <p:grpSpPr>
            <a:xfrm>
              <a:off x="4520380" y="142489"/>
              <a:ext cx="103247" cy="327816"/>
              <a:chOff x="4529400" y="387988"/>
              <a:chExt cx="124800" cy="396200"/>
            </a:xfrm>
          </p:grpSpPr>
          <p:sp>
            <p:nvSpPr>
              <p:cNvPr id="390" name="Google Shape;390;p7"/>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7"/>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 name="Google Shape;392;p7"/>
            <p:cNvGrpSpPr/>
            <p:nvPr/>
          </p:nvGrpSpPr>
          <p:grpSpPr>
            <a:xfrm>
              <a:off x="179455" y="1310920"/>
              <a:ext cx="8780650" cy="2850250"/>
              <a:chOff x="179455" y="1185120"/>
              <a:chExt cx="8780650" cy="2850250"/>
            </a:xfrm>
          </p:grpSpPr>
          <p:sp>
            <p:nvSpPr>
              <p:cNvPr id="393" name="Google Shape;393;p7"/>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7"/>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7"/>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7"/>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 name="Google Shape;397;p7"/>
            <p:cNvGrpSpPr/>
            <p:nvPr/>
          </p:nvGrpSpPr>
          <p:grpSpPr>
            <a:xfrm>
              <a:off x="4518155" y="4729739"/>
              <a:ext cx="103247" cy="327816"/>
              <a:chOff x="4529400" y="664275"/>
              <a:chExt cx="124800" cy="396200"/>
            </a:xfrm>
          </p:grpSpPr>
          <p:sp>
            <p:nvSpPr>
              <p:cNvPr id="398" name="Google Shape;398;p7"/>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7"/>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00" name="Google Shape;400;p7"/>
          <p:cNvSpPr txBox="1"/>
          <p:nvPr>
            <p:ph type="title"/>
          </p:nvPr>
        </p:nvSpPr>
        <p:spPr>
          <a:xfrm>
            <a:off x="1096100" y="1776450"/>
            <a:ext cx="3941100" cy="6738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sz="46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401" name="Shape 401"/>
        <p:cNvGrpSpPr/>
        <p:nvPr/>
      </p:nvGrpSpPr>
      <p:grpSpPr>
        <a:xfrm>
          <a:off x="0" y="0"/>
          <a:ext cx="0" cy="0"/>
          <a:chOff x="0" y="0"/>
          <a:chExt cx="0" cy="0"/>
        </a:xfrm>
      </p:grpSpPr>
      <p:pic>
        <p:nvPicPr>
          <p:cNvPr id="402" name="Google Shape;402;p8"/>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grpSp>
        <p:nvGrpSpPr>
          <p:cNvPr id="403" name="Google Shape;403;p8"/>
          <p:cNvGrpSpPr/>
          <p:nvPr/>
        </p:nvGrpSpPr>
        <p:grpSpPr>
          <a:xfrm>
            <a:off x="179455" y="142489"/>
            <a:ext cx="8780650" cy="4915066"/>
            <a:chOff x="179455" y="142489"/>
            <a:chExt cx="8780650" cy="4915066"/>
          </a:xfrm>
        </p:grpSpPr>
        <p:grpSp>
          <p:nvGrpSpPr>
            <p:cNvPr id="404" name="Google Shape;404;p8"/>
            <p:cNvGrpSpPr/>
            <p:nvPr/>
          </p:nvGrpSpPr>
          <p:grpSpPr>
            <a:xfrm>
              <a:off x="188325" y="288699"/>
              <a:ext cx="8767375" cy="240887"/>
              <a:chOff x="171900" y="97913"/>
              <a:chExt cx="8767375" cy="355500"/>
            </a:xfrm>
          </p:grpSpPr>
          <p:cxnSp>
            <p:nvCxnSpPr>
              <p:cNvPr id="405" name="Google Shape;405;p8"/>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06" name="Google Shape;406;p8"/>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07" name="Google Shape;407;p8"/>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08" name="Google Shape;408;p8"/>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09" name="Google Shape;409;p8"/>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0" name="Google Shape;410;p8"/>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1" name="Google Shape;411;p8"/>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2" name="Google Shape;412;p8"/>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3" name="Google Shape;413;p8"/>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4" name="Google Shape;414;p8"/>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5" name="Google Shape;415;p8"/>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6" name="Google Shape;416;p8"/>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7" name="Google Shape;417;p8"/>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8" name="Google Shape;418;p8"/>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19" name="Google Shape;419;p8"/>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0" name="Google Shape;420;p8"/>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1" name="Google Shape;421;p8"/>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2" name="Google Shape;422;p8"/>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3" name="Google Shape;423;p8"/>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4" name="Google Shape;424;p8"/>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5" name="Google Shape;425;p8"/>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6" name="Google Shape;426;p8"/>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7" name="Google Shape;427;p8"/>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8" name="Google Shape;428;p8"/>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29" name="Google Shape;429;p8"/>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0" name="Google Shape;430;p8"/>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1" name="Google Shape;431;p8"/>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2" name="Google Shape;432;p8"/>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3" name="Google Shape;433;p8"/>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4" name="Google Shape;434;p8"/>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5" name="Google Shape;435;p8"/>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6" name="Google Shape;436;p8"/>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7" name="Google Shape;437;p8"/>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8" name="Google Shape;438;p8"/>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39" name="Google Shape;439;p8"/>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0" name="Google Shape;440;p8"/>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1" name="Google Shape;441;p8"/>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2" name="Google Shape;442;p8"/>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3" name="Google Shape;443;p8"/>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4" name="Google Shape;444;p8"/>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5" name="Google Shape;445;p8"/>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6" name="Google Shape;446;p8"/>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7" name="Google Shape;447;p8"/>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8" name="Google Shape;448;p8"/>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49" name="Google Shape;449;p8"/>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50" name="Google Shape;450;p8"/>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51" name="Google Shape;451;p8"/>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52" name="Google Shape;452;p8"/>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453" name="Google Shape;453;p8"/>
            <p:cNvGrpSpPr/>
            <p:nvPr/>
          </p:nvGrpSpPr>
          <p:grpSpPr>
            <a:xfrm>
              <a:off x="4520380" y="142489"/>
              <a:ext cx="103247" cy="327816"/>
              <a:chOff x="4529400" y="387988"/>
              <a:chExt cx="124800" cy="396200"/>
            </a:xfrm>
          </p:grpSpPr>
          <p:sp>
            <p:nvSpPr>
              <p:cNvPr id="454" name="Google Shape;454;p8"/>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8"/>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 name="Google Shape;456;p8"/>
            <p:cNvGrpSpPr/>
            <p:nvPr/>
          </p:nvGrpSpPr>
          <p:grpSpPr>
            <a:xfrm>
              <a:off x="179455" y="1310920"/>
              <a:ext cx="8780650" cy="2850250"/>
              <a:chOff x="179455" y="1185120"/>
              <a:chExt cx="8780650" cy="2850250"/>
            </a:xfrm>
          </p:grpSpPr>
          <p:sp>
            <p:nvSpPr>
              <p:cNvPr id="457" name="Google Shape;457;p8"/>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8"/>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8"/>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8"/>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1" name="Google Shape;461;p8"/>
            <p:cNvGrpSpPr/>
            <p:nvPr/>
          </p:nvGrpSpPr>
          <p:grpSpPr>
            <a:xfrm>
              <a:off x="4518155" y="4729739"/>
              <a:ext cx="103247" cy="327816"/>
              <a:chOff x="4529400" y="664275"/>
              <a:chExt cx="124800" cy="396200"/>
            </a:xfrm>
          </p:grpSpPr>
          <p:sp>
            <p:nvSpPr>
              <p:cNvPr id="462" name="Google Shape;462;p8"/>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8"/>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64" name="Google Shape;464;p8"/>
          <p:cNvSpPr txBox="1"/>
          <p:nvPr>
            <p:ph type="title"/>
          </p:nvPr>
        </p:nvSpPr>
        <p:spPr>
          <a:xfrm>
            <a:off x="1388100" y="979550"/>
            <a:ext cx="6367800" cy="2903400"/>
          </a:xfrm>
          <a:prstGeom prst="rect">
            <a:avLst/>
          </a:prstGeom>
        </p:spPr>
        <p:txBody>
          <a:bodyPr anchorCtr="0" anchor="t" bIns="91425" lIns="91425" spcFirstLastPara="1" rIns="91425" wrap="square" tIns="91425">
            <a:noAutofit/>
          </a:bodyPr>
          <a:lstStyle>
            <a:lvl1pPr lvl="0" algn="ctr">
              <a:spcBef>
                <a:spcPts val="0"/>
              </a:spcBef>
              <a:spcAft>
                <a:spcPts val="0"/>
              </a:spcAft>
              <a:buSzPts val="6000"/>
              <a:buNone/>
              <a:defRPr sz="9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465" name="Shape 465"/>
        <p:cNvGrpSpPr/>
        <p:nvPr/>
      </p:nvGrpSpPr>
      <p:grpSpPr>
        <a:xfrm>
          <a:off x="0" y="0"/>
          <a:ext cx="0" cy="0"/>
          <a:chOff x="0" y="0"/>
          <a:chExt cx="0" cy="0"/>
        </a:xfrm>
      </p:grpSpPr>
      <p:pic>
        <p:nvPicPr>
          <p:cNvPr id="466" name="Google Shape;466;p9"/>
          <p:cNvPicPr preferRelativeResize="0"/>
          <p:nvPr/>
        </p:nvPicPr>
        <p:blipFill rotWithShape="1">
          <a:blip r:embed="rId2">
            <a:alphaModFix/>
          </a:blip>
          <a:srcRect b="8987" l="31595" r="11983" t="34591"/>
          <a:stretch/>
        </p:blipFill>
        <p:spPr>
          <a:xfrm>
            <a:off x="-2225" y="0"/>
            <a:ext cx="9144000" cy="5143500"/>
          </a:xfrm>
          <a:prstGeom prst="rect">
            <a:avLst/>
          </a:prstGeom>
          <a:noFill/>
          <a:ln>
            <a:noFill/>
          </a:ln>
        </p:spPr>
      </p:pic>
      <p:sp>
        <p:nvSpPr>
          <p:cNvPr id="467" name="Google Shape;467;p9"/>
          <p:cNvSpPr txBox="1"/>
          <p:nvPr>
            <p:ph type="title"/>
          </p:nvPr>
        </p:nvSpPr>
        <p:spPr>
          <a:xfrm>
            <a:off x="4656400" y="1985125"/>
            <a:ext cx="3772500" cy="751500"/>
          </a:xfrm>
          <a:prstGeom prst="rect">
            <a:avLst/>
          </a:prstGeom>
        </p:spPr>
        <p:txBody>
          <a:bodyPr anchorCtr="0" anchor="b" bIns="91425" lIns="91425" spcFirstLastPara="1" rIns="91425" wrap="square" tIns="91425">
            <a:noAutofit/>
          </a:bodyPr>
          <a:lstStyle>
            <a:lvl1pPr lvl="0" rtl="0">
              <a:spcBef>
                <a:spcPts val="0"/>
              </a:spcBef>
              <a:spcAft>
                <a:spcPts val="0"/>
              </a:spcAft>
              <a:buSzPts val="3500"/>
              <a:buNone/>
              <a:defRPr sz="46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68" name="Google Shape;468;p9"/>
          <p:cNvSpPr txBox="1"/>
          <p:nvPr>
            <p:ph idx="1" type="body"/>
          </p:nvPr>
        </p:nvSpPr>
        <p:spPr>
          <a:xfrm>
            <a:off x="4656400" y="2703425"/>
            <a:ext cx="3772500" cy="1087500"/>
          </a:xfrm>
          <a:prstGeom prst="rect">
            <a:avLst/>
          </a:prstGeom>
        </p:spPr>
        <p:txBody>
          <a:bodyPr anchorCtr="0" anchor="t" bIns="91425" lIns="91425" spcFirstLastPara="1" rIns="91425" wrap="square" tIns="91425">
            <a:noAutofit/>
          </a:bodyPr>
          <a:lstStyle>
            <a:lvl1pPr indent="-317500" lvl="0" marL="457200" rtl="0">
              <a:spcBef>
                <a:spcPts val="0"/>
              </a:spcBef>
              <a:spcAft>
                <a:spcPts val="0"/>
              </a:spcAft>
              <a:buClr>
                <a:srgbClr val="434343"/>
              </a:buClr>
              <a:buSzPts val="1400"/>
              <a:buChar char="●"/>
              <a:defRPr>
                <a:solidFill>
                  <a:srgbClr val="000000"/>
                </a:solidFill>
              </a:defRPr>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grpSp>
        <p:nvGrpSpPr>
          <p:cNvPr id="469" name="Google Shape;469;p9"/>
          <p:cNvGrpSpPr/>
          <p:nvPr/>
        </p:nvGrpSpPr>
        <p:grpSpPr>
          <a:xfrm>
            <a:off x="179455" y="142489"/>
            <a:ext cx="8780650" cy="4915066"/>
            <a:chOff x="179455" y="142489"/>
            <a:chExt cx="8780650" cy="4915066"/>
          </a:xfrm>
        </p:grpSpPr>
        <p:grpSp>
          <p:nvGrpSpPr>
            <p:cNvPr id="470" name="Google Shape;470;p9"/>
            <p:cNvGrpSpPr/>
            <p:nvPr/>
          </p:nvGrpSpPr>
          <p:grpSpPr>
            <a:xfrm>
              <a:off x="188325" y="288699"/>
              <a:ext cx="8767375" cy="240887"/>
              <a:chOff x="171900" y="97913"/>
              <a:chExt cx="8767375" cy="355500"/>
            </a:xfrm>
          </p:grpSpPr>
          <p:cxnSp>
            <p:nvCxnSpPr>
              <p:cNvPr id="471" name="Google Shape;471;p9"/>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2" name="Google Shape;472;p9"/>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3" name="Google Shape;473;p9"/>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4" name="Google Shape;474;p9"/>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5" name="Google Shape;475;p9"/>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6" name="Google Shape;476;p9"/>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7" name="Google Shape;477;p9"/>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8" name="Google Shape;478;p9"/>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79" name="Google Shape;479;p9"/>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0" name="Google Shape;480;p9"/>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1" name="Google Shape;481;p9"/>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2" name="Google Shape;482;p9"/>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3" name="Google Shape;483;p9"/>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4" name="Google Shape;484;p9"/>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5" name="Google Shape;485;p9"/>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6" name="Google Shape;486;p9"/>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7" name="Google Shape;487;p9"/>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8" name="Google Shape;488;p9"/>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89" name="Google Shape;489;p9"/>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0" name="Google Shape;490;p9"/>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1" name="Google Shape;491;p9"/>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2" name="Google Shape;492;p9"/>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3" name="Google Shape;493;p9"/>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4" name="Google Shape;494;p9"/>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5" name="Google Shape;495;p9"/>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6" name="Google Shape;496;p9"/>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7" name="Google Shape;497;p9"/>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8" name="Google Shape;498;p9"/>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499" name="Google Shape;499;p9"/>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0" name="Google Shape;500;p9"/>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1" name="Google Shape;501;p9"/>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2" name="Google Shape;502;p9"/>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3" name="Google Shape;503;p9"/>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4" name="Google Shape;504;p9"/>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5" name="Google Shape;505;p9"/>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6" name="Google Shape;506;p9"/>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7" name="Google Shape;507;p9"/>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8" name="Google Shape;508;p9"/>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09" name="Google Shape;509;p9"/>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0" name="Google Shape;510;p9"/>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1" name="Google Shape;511;p9"/>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2" name="Google Shape;512;p9"/>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3" name="Google Shape;513;p9"/>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4" name="Google Shape;514;p9"/>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5" name="Google Shape;515;p9"/>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6" name="Google Shape;516;p9"/>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7" name="Google Shape;517;p9"/>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18" name="Google Shape;518;p9"/>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519" name="Google Shape;519;p9"/>
            <p:cNvGrpSpPr/>
            <p:nvPr/>
          </p:nvGrpSpPr>
          <p:grpSpPr>
            <a:xfrm>
              <a:off x="4520380" y="142489"/>
              <a:ext cx="103247" cy="327816"/>
              <a:chOff x="4529400" y="387988"/>
              <a:chExt cx="124800" cy="396200"/>
            </a:xfrm>
          </p:grpSpPr>
          <p:sp>
            <p:nvSpPr>
              <p:cNvPr id="520" name="Google Shape;520;p9"/>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9"/>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 name="Google Shape;522;p9"/>
            <p:cNvGrpSpPr/>
            <p:nvPr/>
          </p:nvGrpSpPr>
          <p:grpSpPr>
            <a:xfrm>
              <a:off x="179455" y="1310920"/>
              <a:ext cx="8780650" cy="2850250"/>
              <a:chOff x="179455" y="1185120"/>
              <a:chExt cx="8780650" cy="2850250"/>
            </a:xfrm>
          </p:grpSpPr>
          <p:sp>
            <p:nvSpPr>
              <p:cNvPr id="523" name="Google Shape;523;p9"/>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9"/>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9"/>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9"/>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7" name="Google Shape;527;p9"/>
            <p:cNvGrpSpPr/>
            <p:nvPr/>
          </p:nvGrpSpPr>
          <p:grpSpPr>
            <a:xfrm>
              <a:off x="4518155" y="4729739"/>
              <a:ext cx="103247" cy="327816"/>
              <a:chOff x="4529400" y="664275"/>
              <a:chExt cx="124800" cy="396200"/>
            </a:xfrm>
          </p:grpSpPr>
          <p:sp>
            <p:nvSpPr>
              <p:cNvPr id="528" name="Google Shape;528;p9"/>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9"/>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30" name="Google Shape;530;p9"/>
          <p:cNvSpPr/>
          <p:nvPr>
            <p:ph idx="2" type="pic"/>
          </p:nvPr>
        </p:nvSpPr>
        <p:spPr>
          <a:xfrm>
            <a:off x="845800" y="1196625"/>
            <a:ext cx="3335700" cy="3174900"/>
          </a:xfrm>
          <a:prstGeom prst="rect">
            <a:avLst/>
          </a:prstGeom>
          <a:noFill/>
          <a:ln cap="flat" cmpd="sng" w="9525">
            <a:solidFill>
              <a:schemeClr val="dk1"/>
            </a:solidFill>
            <a:prstDash val="solid"/>
            <a:round/>
            <a:headEnd len="sm" w="sm" type="none"/>
            <a:tailEnd len="sm" w="sm" type="none"/>
          </a:ln>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531" name="Shape 531"/>
        <p:cNvGrpSpPr/>
        <p:nvPr/>
      </p:nvGrpSpPr>
      <p:grpSpPr>
        <a:xfrm>
          <a:off x="0" y="0"/>
          <a:ext cx="0" cy="0"/>
          <a:chOff x="0" y="0"/>
          <a:chExt cx="0" cy="0"/>
        </a:xfrm>
      </p:grpSpPr>
      <p:sp>
        <p:nvSpPr>
          <p:cNvPr id="532" name="Google Shape;532;p10"/>
          <p:cNvSpPr txBox="1"/>
          <p:nvPr>
            <p:ph type="title"/>
          </p:nvPr>
        </p:nvSpPr>
        <p:spPr>
          <a:xfrm>
            <a:off x="509275" y="652100"/>
            <a:ext cx="3885000" cy="1274400"/>
          </a:xfrm>
          <a:prstGeom prst="rect">
            <a:avLst/>
          </a:prstGeom>
          <a:solidFill>
            <a:schemeClr val="dk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lvl1pPr lvl="0" rtl="0" algn="ctr">
              <a:spcBef>
                <a:spcPts val="0"/>
              </a:spcBef>
              <a:spcAft>
                <a:spcPts val="0"/>
              </a:spcAft>
              <a:buSzPts val="3500"/>
              <a:buNone/>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533" name="Google Shape;533;p10"/>
          <p:cNvGrpSpPr/>
          <p:nvPr/>
        </p:nvGrpSpPr>
        <p:grpSpPr>
          <a:xfrm>
            <a:off x="179455" y="142489"/>
            <a:ext cx="8780650" cy="4915066"/>
            <a:chOff x="179455" y="142489"/>
            <a:chExt cx="8780650" cy="4915066"/>
          </a:xfrm>
        </p:grpSpPr>
        <p:grpSp>
          <p:nvGrpSpPr>
            <p:cNvPr id="534" name="Google Shape;534;p10"/>
            <p:cNvGrpSpPr/>
            <p:nvPr/>
          </p:nvGrpSpPr>
          <p:grpSpPr>
            <a:xfrm>
              <a:off x="188325" y="288699"/>
              <a:ext cx="8767375" cy="240887"/>
              <a:chOff x="171900" y="97913"/>
              <a:chExt cx="8767375" cy="355500"/>
            </a:xfrm>
          </p:grpSpPr>
          <p:cxnSp>
            <p:nvCxnSpPr>
              <p:cNvPr id="535" name="Google Shape;535;p10"/>
              <p:cNvCxnSpPr/>
              <p:nvPr/>
            </p:nvCxnSpPr>
            <p:spPr>
              <a:xfrm>
                <a:off x="17190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36" name="Google Shape;536;p10"/>
              <p:cNvCxnSpPr/>
              <p:nvPr/>
            </p:nvCxnSpPr>
            <p:spPr>
              <a:xfrm>
                <a:off x="35844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37" name="Google Shape;537;p10"/>
              <p:cNvCxnSpPr/>
              <p:nvPr/>
            </p:nvCxnSpPr>
            <p:spPr>
              <a:xfrm>
                <a:off x="54498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38" name="Google Shape;538;p10"/>
              <p:cNvCxnSpPr/>
              <p:nvPr/>
            </p:nvCxnSpPr>
            <p:spPr>
              <a:xfrm>
                <a:off x="73152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39" name="Google Shape;539;p10"/>
              <p:cNvCxnSpPr/>
              <p:nvPr/>
            </p:nvCxnSpPr>
            <p:spPr>
              <a:xfrm>
                <a:off x="918060"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0" name="Google Shape;540;p10"/>
              <p:cNvCxnSpPr/>
              <p:nvPr/>
            </p:nvCxnSpPr>
            <p:spPr>
              <a:xfrm>
                <a:off x="11045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1" name="Google Shape;541;p10"/>
              <p:cNvCxnSpPr/>
              <p:nvPr/>
            </p:nvCxnSpPr>
            <p:spPr>
              <a:xfrm>
                <a:off x="12911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2" name="Google Shape;542;p10"/>
              <p:cNvCxnSpPr/>
              <p:nvPr/>
            </p:nvCxnSpPr>
            <p:spPr>
              <a:xfrm>
                <a:off x="14776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3" name="Google Shape;543;p10"/>
              <p:cNvCxnSpPr/>
              <p:nvPr/>
            </p:nvCxnSpPr>
            <p:spPr>
              <a:xfrm>
                <a:off x="16642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4" name="Google Shape;544;p10"/>
              <p:cNvCxnSpPr/>
              <p:nvPr/>
            </p:nvCxnSpPr>
            <p:spPr>
              <a:xfrm>
                <a:off x="18507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5" name="Google Shape;545;p10"/>
              <p:cNvCxnSpPr/>
              <p:nvPr/>
            </p:nvCxnSpPr>
            <p:spPr>
              <a:xfrm>
                <a:off x="203729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6" name="Google Shape;546;p10"/>
              <p:cNvCxnSpPr/>
              <p:nvPr/>
            </p:nvCxnSpPr>
            <p:spPr>
              <a:xfrm>
                <a:off x="222383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7" name="Google Shape;547;p10"/>
              <p:cNvCxnSpPr/>
              <p:nvPr/>
            </p:nvCxnSpPr>
            <p:spPr>
              <a:xfrm>
                <a:off x="241037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8" name="Google Shape;548;p10"/>
              <p:cNvCxnSpPr/>
              <p:nvPr/>
            </p:nvCxnSpPr>
            <p:spPr>
              <a:xfrm>
                <a:off x="259691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49" name="Google Shape;549;p10"/>
              <p:cNvCxnSpPr/>
              <p:nvPr/>
            </p:nvCxnSpPr>
            <p:spPr>
              <a:xfrm>
                <a:off x="2783459"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0" name="Google Shape;550;p10"/>
              <p:cNvCxnSpPr/>
              <p:nvPr/>
            </p:nvCxnSpPr>
            <p:spPr>
              <a:xfrm>
                <a:off x="29699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1" name="Google Shape;551;p10"/>
              <p:cNvCxnSpPr/>
              <p:nvPr/>
            </p:nvCxnSpPr>
            <p:spPr>
              <a:xfrm>
                <a:off x="31565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2" name="Google Shape;552;p10"/>
              <p:cNvCxnSpPr/>
              <p:nvPr/>
            </p:nvCxnSpPr>
            <p:spPr>
              <a:xfrm>
                <a:off x="33430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3" name="Google Shape;553;p10"/>
              <p:cNvCxnSpPr/>
              <p:nvPr/>
            </p:nvCxnSpPr>
            <p:spPr>
              <a:xfrm>
                <a:off x="35296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4" name="Google Shape;554;p10"/>
              <p:cNvCxnSpPr/>
              <p:nvPr/>
            </p:nvCxnSpPr>
            <p:spPr>
              <a:xfrm>
                <a:off x="371615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5" name="Google Shape;555;p10"/>
              <p:cNvCxnSpPr/>
              <p:nvPr/>
            </p:nvCxnSpPr>
            <p:spPr>
              <a:xfrm>
                <a:off x="390269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6" name="Google Shape;556;p10"/>
              <p:cNvCxnSpPr/>
              <p:nvPr/>
            </p:nvCxnSpPr>
            <p:spPr>
              <a:xfrm>
                <a:off x="408923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7" name="Google Shape;557;p10"/>
              <p:cNvCxnSpPr/>
              <p:nvPr/>
            </p:nvCxnSpPr>
            <p:spPr>
              <a:xfrm>
                <a:off x="427577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8" name="Google Shape;558;p10"/>
              <p:cNvCxnSpPr/>
              <p:nvPr/>
            </p:nvCxnSpPr>
            <p:spPr>
              <a:xfrm>
                <a:off x="4462318"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59" name="Google Shape;559;p10"/>
              <p:cNvCxnSpPr/>
              <p:nvPr/>
            </p:nvCxnSpPr>
            <p:spPr>
              <a:xfrm>
                <a:off x="46488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0" name="Google Shape;560;p10"/>
              <p:cNvCxnSpPr/>
              <p:nvPr/>
            </p:nvCxnSpPr>
            <p:spPr>
              <a:xfrm>
                <a:off x="48353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1" name="Google Shape;561;p10"/>
              <p:cNvCxnSpPr/>
              <p:nvPr/>
            </p:nvCxnSpPr>
            <p:spPr>
              <a:xfrm>
                <a:off x="50219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2" name="Google Shape;562;p10"/>
              <p:cNvCxnSpPr/>
              <p:nvPr/>
            </p:nvCxnSpPr>
            <p:spPr>
              <a:xfrm>
                <a:off x="52084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3" name="Google Shape;563;p10"/>
              <p:cNvCxnSpPr/>
              <p:nvPr/>
            </p:nvCxnSpPr>
            <p:spPr>
              <a:xfrm>
                <a:off x="539501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4" name="Google Shape;564;p10"/>
              <p:cNvCxnSpPr/>
              <p:nvPr/>
            </p:nvCxnSpPr>
            <p:spPr>
              <a:xfrm>
                <a:off x="558155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5" name="Google Shape;565;p10"/>
              <p:cNvCxnSpPr/>
              <p:nvPr/>
            </p:nvCxnSpPr>
            <p:spPr>
              <a:xfrm>
                <a:off x="576809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6" name="Google Shape;566;p10"/>
              <p:cNvCxnSpPr/>
              <p:nvPr/>
            </p:nvCxnSpPr>
            <p:spPr>
              <a:xfrm>
                <a:off x="595463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7" name="Google Shape;567;p10"/>
              <p:cNvCxnSpPr/>
              <p:nvPr/>
            </p:nvCxnSpPr>
            <p:spPr>
              <a:xfrm>
                <a:off x="6141177"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8" name="Google Shape;568;p10"/>
              <p:cNvCxnSpPr/>
              <p:nvPr/>
            </p:nvCxnSpPr>
            <p:spPr>
              <a:xfrm>
                <a:off x="63277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69" name="Google Shape;569;p10"/>
              <p:cNvCxnSpPr/>
              <p:nvPr/>
            </p:nvCxnSpPr>
            <p:spPr>
              <a:xfrm>
                <a:off x="65142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0" name="Google Shape;570;p10"/>
              <p:cNvCxnSpPr/>
              <p:nvPr/>
            </p:nvCxnSpPr>
            <p:spPr>
              <a:xfrm>
                <a:off x="67007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1" name="Google Shape;571;p10"/>
              <p:cNvCxnSpPr/>
              <p:nvPr/>
            </p:nvCxnSpPr>
            <p:spPr>
              <a:xfrm>
                <a:off x="68873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2" name="Google Shape;572;p10"/>
              <p:cNvCxnSpPr/>
              <p:nvPr/>
            </p:nvCxnSpPr>
            <p:spPr>
              <a:xfrm>
                <a:off x="70738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3" name="Google Shape;573;p10"/>
              <p:cNvCxnSpPr/>
              <p:nvPr/>
            </p:nvCxnSpPr>
            <p:spPr>
              <a:xfrm>
                <a:off x="726041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4" name="Google Shape;574;p10"/>
              <p:cNvCxnSpPr/>
              <p:nvPr/>
            </p:nvCxnSpPr>
            <p:spPr>
              <a:xfrm>
                <a:off x="744695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5" name="Google Shape;575;p10"/>
              <p:cNvCxnSpPr/>
              <p:nvPr/>
            </p:nvCxnSpPr>
            <p:spPr>
              <a:xfrm>
                <a:off x="763349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6" name="Google Shape;576;p10"/>
              <p:cNvCxnSpPr/>
              <p:nvPr/>
            </p:nvCxnSpPr>
            <p:spPr>
              <a:xfrm>
                <a:off x="782003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7" name="Google Shape;577;p10"/>
              <p:cNvCxnSpPr/>
              <p:nvPr/>
            </p:nvCxnSpPr>
            <p:spPr>
              <a:xfrm>
                <a:off x="8006576"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8" name="Google Shape;578;p10"/>
              <p:cNvCxnSpPr/>
              <p:nvPr/>
            </p:nvCxnSpPr>
            <p:spPr>
              <a:xfrm>
                <a:off x="819311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79" name="Google Shape;579;p10"/>
              <p:cNvCxnSpPr/>
              <p:nvPr/>
            </p:nvCxnSpPr>
            <p:spPr>
              <a:xfrm>
                <a:off x="837965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80" name="Google Shape;580;p10"/>
              <p:cNvCxnSpPr/>
              <p:nvPr/>
            </p:nvCxnSpPr>
            <p:spPr>
              <a:xfrm>
                <a:off x="856619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81" name="Google Shape;581;p10"/>
              <p:cNvCxnSpPr/>
              <p:nvPr/>
            </p:nvCxnSpPr>
            <p:spPr>
              <a:xfrm>
                <a:off x="8752735" y="97913"/>
                <a:ext cx="0" cy="355500"/>
              </a:xfrm>
              <a:prstGeom prst="straightConnector1">
                <a:avLst/>
              </a:prstGeom>
              <a:noFill/>
              <a:ln cap="flat" cmpd="sng" w="9525">
                <a:solidFill>
                  <a:schemeClr val="dk1"/>
                </a:solidFill>
                <a:prstDash val="solid"/>
                <a:round/>
                <a:headEnd len="med" w="med" type="none"/>
                <a:tailEnd len="med" w="med" type="none"/>
              </a:ln>
            </p:spPr>
          </p:cxnSp>
          <p:cxnSp>
            <p:nvCxnSpPr>
              <p:cNvPr id="582" name="Google Shape;582;p10"/>
              <p:cNvCxnSpPr/>
              <p:nvPr/>
            </p:nvCxnSpPr>
            <p:spPr>
              <a:xfrm>
                <a:off x="8939275" y="97913"/>
                <a:ext cx="0" cy="355500"/>
              </a:xfrm>
              <a:prstGeom prst="straightConnector1">
                <a:avLst/>
              </a:prstGeom>
              <a:noFill/>
              <a:ln cap="flat" cmpd="sng" w="9525">
                <a:solidFill>
                  <a:schemeClr val="dk1"/>
                </a:solidFill>
                <a:prstDash val="solid"/>
                <a:round/>
                <a:headEnd len="med" w="med" type="none"/>
                <a:tailEnd len="med" w="med" type="none"/>
              </a:ln>
            </p:spPr>
          </p:cxnSp>
        </p:grpSp>
        <p:grpSp>
          <p:nvGrpSpPr>
            <p:cNvPr id="583" name="Google Shape;583;p10"/>
            <p:cNvGrpSpPr/>
            <p:nvPr/>
          </p:nvGrpSpPr>
          <p:grpSpPr>
            <a:xfrm>
              <a:off x="4520380" y="142489"/>
              <a:ext cx="103247" cy="327816"/>
              <a:chOff x="4529400" y="387988"/>
              <a:chExt cx="124800" cy="396200"/>
            </a:xfrm>
          </p:grpSpPr>
          <p:sp>
            <p:nvSpPr>
              <p:cNvPr id="584" name="Google Shape;584;p10"/>
              <p:cNvSpPr/>
              <p:nvPr/>
            </p:nvSpPr>
            <p:spPr>
              <a:xfrm>
                <a:off x="4529400" y="3879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0"/>
              <p:cNvSpPr/>
              <p:nvPr/>
            </p:nvSpPr>
            <p:spPr>
              <a:xfrm>
                <a:off x="4529400" y="659388"/>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 name="Google Shape;586;p10"/>
            <p:cNvGrpSpPr/>
            <p:nvPr/>
          </p:nvGrpSpPr>
          <p:grpSpPr>
            <a:xfrm>
              <a:off x="179455" y="1310920"/>
              <a:ext cx="8780650" cy="2850250"/>
              <a:chOff x="179455" y="1185120"/>
              <a:chExt cx="8780650" cy="2850250"/>
            </a:xfrm>
          </p:grpSpPr>
          <p:sp>
            <p:nvSpPr>
              <p:cNvPr id="587" name="Google Shape;587;p10"/>
              <p:cNvSpPr/>
              <p:nvPr/>
            </p:nvSpPr>
            <p:spPr>
              <a:xfrm>
                <a:off x="179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0"/>
              <p:cNvSpPr/>
              <p:nvPr/>
            </p:nvSpPr>
            <p:spPr>
              <a:xfrm>
                <a:off x="8852455" y="118512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0"/>
              <p:cNvSpPr/>
              <p:nvPr/>
            </p:nvSpPr>
            <p:spPr>
              <a:xfrm>
                <a:off x="183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0"/>
              <p:cNvSpPr/>
              <p:nvPr/>
            </p:nvSpPr>
            <p:spPr>
              <a:xfrm>
                <a:off x="8856905" y="3932170"/>
                <a:ext cx="103200" cy="1032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 name="Google Shape;591;p10"/>
            <p:cNvGrpSpPr/>
            <p:nvPr/>
          </p:nvGrpSpPr>
          <p:grpSpPr>
            <a:xfrm>
              <a:off x="4518155" y="4729739"/>
              <a:ext cx="103247" cy="327816"/>
              <a:chOff x="4529400" y="664275"/>
              <a:chExt cx="124800" cy="396200"/>
            </a:xfrm>
          </p:grpSpPr>
          <p:sp>
            <p:nvSpPr>
              <p:cNvPr id="592" name="Google Shape;592;p10"/>
              <p:cNvSpPr/>
              <p:nvPr/>
            </p:nvSpPr>
            <p:spPr>
              <a:xfrm>
                <a:off x="4529400" y="6642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0"/>
              <p:cNvSpPr/>
              <p:nvPr/>
            </p:nvSpPr>
            <p:spPr>
              <a:xfrm>
                <a:off x="4529400" y="935675"/>
                <a:ext cx="124800" cy="124800"/>
              </a:xfrm>
              <a:prstGeom prst="ellipse">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3.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slideLayout" Target="../slideLayouts/slideLayout34.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no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1pPr>
            <a:lvl2pPr lvl="1"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2pPr>
            <a:lvl3pPr lvl="2"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3pPr>
            <a:lvl4pPr lvl="3"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4pPr>
            <a:lvl5pPr lvl="4"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5pPr>
            <a:lvl6pPr lvl="5"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6pPr>
            <a:lvl7pPr lvl="6"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7pPr>
            <a:lvl8pPr lvl="7"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8pPr>
            <a:lvl9pPr lvl="8" rtl="0">
              <a:spcBef>
                <a:spcPts val="0"/>
              </a:spcBef>
              <a:spcAft>
                <a:spcPts val="0"/>
              </a:spcAft>
              <a:buClr>
                <a:schemeClr val="dk1"/>
              </a:buClr>
              <a:buSzPts val="3500"/>
              <a:buFont typeface="Barlow"/>
              <a:buNone/>
              <a:defRPr b="1" sz="3500">
                <a:solidFill>
                  <a:schemeClr val="dk1"/>
                </a:solidFill>
                <a:latin typeface="Barlow"/>
                <a:ea typeface="Barlow"/>
                <a:cs typeface="Barlow"/>
                <a:sym typeface="Barlow"/>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Fira Sans"/>
              <a:buChar char="●"/>
              <a:defRPr>
                <a:solidFill>
                  <a:schemeClr val="dk1"/>
                </a:solidFill>
                <a:latin typeface="Fira Sans"/>
                <a:ea typeface="Fira Sans"/>
                <a:cs typeface="Fira Sans"/>
                <a:sym typeface="Fira Sans"/>
              </a:defRPr>
            </a:lvl1pPr>
            <a:lvl2pPr indent="-317500" lvl="1" marL="9144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2pPr>
            <a:lvl3pPr indent="-317500" lvl="2" marL="13716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3pPr>
            <a:lvl4pPr indent="-317500" lvl="3" marL="18288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4pPr>
            <a:lvl5pPr indent="-317500" lvl="4" marL="22860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5pPr>
            <a:lvl6pPr indent="-317500" lvl="5" marL="27432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6pPr>
            <a:lvl7pPr indent="-317500" lvl="6" marL="32004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7pPr>
            <a:lvl8pPr indent="-317500" lvl="7" marL="3657600">
              <a:lnSpc>
                <a:spcPct val="100000"/>
              </a:lnSpc>
              <a:spcBef>
                <a:spcPts val="1600"/>
              </a:spcBef>
              <a:spcAft>
                <a:spcPts val="0"/>
              </a:spcAft>
              <a:buClr>
                <a:schemeClr val="dk1"/>
              </a:buClr>
              <a:buSzPts val="1400"/>
              <a:buFont typeface="Fira Sans"/>
              <a:buChar char="○"/>
              <a:defRPr>
                <a:solidFill>
                  <a:schemeClr val="dk1"/>
                </a:solidFill>
                <a:latin typeface="Fira Sans"/>
                <a:ea typeface="Fira Sans"/>
                <a:cs typeface="Fira Sans"/>
                <a:sym typeface="Fira Sans"/>
              </a:defRPr>
            </a:lvl8pPr>
            <a:lvl9pPr indent="-317500" lvl="8" marL="4114800">
              <a:lnSpc>
                <a:spcPct val="100000"/>
              </a:lnSpc>
              <a:spcBef>
                <a:spcPts val="1600"/>
              </a:spcBef>
              <a:spcAft>
                <a:spcPts val="1600"/>
              </a:spcAft>
              <a:buClr>
                <a:schemeClr val="dk1"/>
              </a:buClr>
              <a:buSzPts val="1400"/>
              <a:buFont typeface="Fira Sans"/>
              <a:buChar char="■"/>
              <a:defRPr>
                <a:solidFill>
                  <a:schemeClr val="dk1"/>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49" name="Shape 1949"/>
        <p:cNvGrpSpPr/>
        <p:nvPr/>
      </p:nvGrpSpPr>
      <p:grpSpPr>
        <a:xfrm>
          <a:off x="0" y="0"/>
          <a:ext cx="0" cy="0"/>
          <a:chOff x="0" y="0"/>
          <a:chExt cx="0" cy="0"/>
        </a:xfrm>
      </p:grpSpPr>
      <p:sp>
        <p:nvSpPr>
          <p:cNvPr id="1950" name="Google Shape;1950;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951" name="Google Shape;1951;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 id="2147483679"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955" name="Shape 1955"/>
        <p:cNvGrpSpPr/>
        <p:nvPr/>
      </p:nvGrpSpPr>
      <p:grpSpPr>
        <a:xfrm>
          <a:off x="0" y="0"/>
          <a:ext cx="0" cy="0"/>
          <a:chOff x="0" y="0"/>
          <a:chExt cx="0" cy="0"/>
        </a:xfrm>
      </p:grpSpPr>
      <p:sp>
        <p:nvSpPr>
          <p:cNvPr id="1956" name="Google Shape;1956;p3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1957" name="Google Shape;1957;p3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0" r:id="rId1"/>
    <p:sldLayoutId id="2147483681"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3.xml"/><Relationship Id="rId3" Type="http://schemas.openxmlformats.org/officeDocument/2006/relationships/image" Target="../media/image12.jp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20.jp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 Id="rId3" Type="http://schemas.openxmlformats.org/officeDocument/2006/relationships/image" Target="../media/image19.jp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l2eNiMyork79WmiQrJYvrt9Y8s8fABcpu2g4nIUyUFc/copy" TargetMode="External"/><Relationship Id="rId5" Type="http://schemas.openxmlformats.org/officeDocument/2006/relationships/image" Target="../media/image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9.xml"/><Relationship Id="rId3" Type="http://schemas.openxmlformats.org/officeDocument/2006/relationships/image" Target="../media/image17.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slide" Target="/ppt/slides/slide37.xml"/><Relationship Id="rId4" Type="http://schemas.openxmlformats.org/officeDocument/2006/relationships/slide" Target="/ppt/slides/slide34.xml"/><Relationship Id="rId9" Type="http://schemas.openxmlformats.org/officeDocument/2006/relationships/slide" Target="/ppt/slides/slide45.xml"/><Relationship Id="rId5" Type="http://schemas.openxmlformats.org/officeDocument/2006/relationships/slide" Target="/ppt/slides/slide33.xml"/><Relationship Id="rId6" Type="http://schemas.openxmlformats.org/officeDocument/2006/relationships/slide" Target="/ppt/slides/slide33.xml"/><Relationship Id="rId7" Type="http://schemas.openxmlformats.org/officeDocument/2006/relationships/slide" Target="/ppt/slides/slide32.xml"/><Relationship Id="rId8" Type="http://schemas.openxmlformats.org/officeDocument/2006/relationships/slide" Target="/ppt/slides/slide37.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39.xml"/><Relationship Id="rId13" Type="http://schemas.openxmlformats.org/officeDocument/2006/relationships/hyperlink" Target="http://bit.ly/30B07Gq" TargetMode="External"/><Relationship Id="rId12" Type="http://schemas.openxmlformats.org/officeDocument/2006/relationships/hyperlink" Target="https://bit.ly/3A1uf1Q" TargetMode="External"/><Relationship Id="rId15" Type="http://schemas.openxmlformats.org/officeDocument/2006/relationships/hyperlink" Target="https://www.freepik.com/?utm_source=slidesgo_template&amp;utm_medium=referral-link&amp;utm_campaign=promo-slide&amp;utm_term=slidesgo&amp;utm_content=freepik" TargetMode="External"/><Relationship Id="rId14" Type="http://schemas.openxmlformats.org/officeDocument/2006/relationships/hyperlink" Target="http://bit.ly/33VAFh3" TargetMode="External"/><Relationship Id="rId17" Type="http://schemas.openxmlformats.org/officeDocument/2006/relationships/hyperlink" Target="https://storyset.com/?utm_source=slidesgo_template&amp;utm_medium=referral-link&amp;utm_campaign=promo-slide&amp;utm_term=slidesgo&amp;utm_content=storyset" TargetMode="External"/><Relationship Id="rId16" Type="http://schemas.openxmlformats.org/officeDocument/2006/relationships/hyperlink" Target="https://www.flaticon.com/?utm_source=slidesgo_template&amp;utm_medium=referral-link&amp;utm_campaign=promo-slide&amp;utm_term=slidesgo&amp;utm_content=flaticon" TargetMode="External"/><Relationship Id="rId19" Type="http://schemas.openxmlformats.org/officeDocument/2006/relationships/hyperlink" Target="https://www.videvo.net/?utm_source=slidesgo_template&amp;utm_medium=referral-link&amp;utm_campaign=sg_resources&amp;utm_content=videvo" TargetMode="External"/><Relationship Id="rId18" Type="http://schemas.openxmlformats.org/officeDocument/2006/relationships/hyperlink" Target="https://wepik.com/?utm_source=slidesgo_template&amp;utm_medium=referral-link&amp;utm_campaign=promo-slide&amp;utm_term=slidesgo&amp;utm_content=wepik"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6.xml"/><Relationship Id="rId3" Type="http://schemas.openxmlformats.org/officeDocument/2006/relationships/image" Target="../media/image18.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29.xml"/><Relationship Id="rId3" Type="http://schemas.openxmlformats.org/officeDocument/2006/relationships/image" Target="../media/image13.jp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3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l2eNiMyork79WmiQrJYvrt9Y8s8fABcpu2g4nIUyUFc/copy" TargetMode="External"/><Relationship Id="rId5" Type="http://schemas.openxmlformats.org/officeDocument/2006/relationships/image" Target="../media/image9.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5" Type="http://schemas.openxmlformats.org/officeDocument/2006/relationships/hyperlink" Target="https://docs.google.com/spreadsheets/d/1l2eNiMyork79WmiQrJYvrt9Y8s8fABcpu2g4nIUyUFc/copy" TargetMode="External"/><Relationship Id="rId6" Type="http://schemas.openxmlformats.org/officeDocument/2006/relationships/image" Target="../media/image1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3.xml"/><Relationship Id="rId3" Type="http://schemas.openxmlformats.org/officeDocument/2006/relationships/hyperlink" Target="https://www.freepik.com/free-photo/front-view-working-during-covid-concept_9463608.htm/?utm_source=slidesgo_template&amp;utm_medium=referral-link&amp;utm_campaign=sg_resources&amp;utm_content=freepik" TargetMode="External"/><Relationship Id="rId4" Type="http://schemas.openxmlformats.org/officeDocument/2006/relationships/hyperlink" Target="https://www.freepik.com/free-photo/people-practicing-social-integration-workspace_26324695.htm/?utm_source=slidesgo_template&amp;utm_medium=referral-link&amp;utm_campaign=sg_resources&amp;utm_content=freepik" TargetMode="External"/><Relationship Id="rId9" Type="http://schemas.openxmlformats.org/officeDocument/2006/relationships/hyperlink" Target="https://www.freepik.com/free-photo/medium-shot-smiley-women-working-together_23404523.htm/?utm_source=slidesgo_template&amp;utm_medium=referral-link&amp;utm_campaign=sg_resources&amp;utm_content=freepik" TargetMode="External"/><Relationship Id="rId5" Type="http://schemas.openxmlformats.org/officeDocument/2006/relationships/hyperlink" Target="https://www.freepik.com/free-photo/colleagues-working-together-project_22548085.htm/?utm_source=slidesgo_template&amp;utm_medium=referral-link&amp;utm_campaign=sg_resources&amp;utm_content=freepik" TargetMode="External"/><Relationship Id="rId6" Type="http://schemas.openxmlformats.org/officeDocument/2006/relationships/hyperlink" Target="https://www.freepik.com/free-photo/medium-shot-people-working-together_22897103.htm/?utm_source=slidesgo_template&amp;utm_medium=referral-link&amp;utm_campaign=sg_resources&amp;utm_content=freepik" TargetMode="External"/><Relationship Id="rId7" Type="http://schemas.openxmlformats.org/officeDocument/2006/relationships/hyperlink" Target="https://www.freepik.com/free-photo/people-taking-part-business-event_24483089.htm/?utm_source=slidesgo_template&amp;utm_medium=referral-link&amp;utm_campaign=sg_resources&amp;utm_content=freepik" TargetMode="External"/><Relationship Id="rId8" Type="http://schemas.openxmlformats.org/officeDocument/2006/relationships/hyperlink" Target="https://www.freepik.com/free-photo/medium-shot-people-working-together_22897085.htm/?utm_source=slidesgo_template&amp;utm_medium=referral-link&amp;utm_campaign=sg_resources&amp;utm_content=freepik" TargetMode="External"/><Relationship Id="rId11" Type="http://schemas.openxmlformats.org/officeDocument/2006/relationships/hyperlink" Target="https://www.freepik.com/free-photo/medium-shot-smiley-man-talking-phone_23404552.htm/?utm_source=slidesgo_template&amp;utm_medium=referral-link&amp;utm_campaign=sg_resources&amp;utm_content=freepik" TargetMode="External"/><Relationship Id="rId10" Type="http://schemas.openxmlformats.org/officeDocument/2006/relationships/hyperlink" Target="https://www.freepik.com/free-photo/people-around-computer_25106183.htm/?utm_source=slidesgo_template&amp;utm_medium=referral-link&amp;utm_campaign=sg_resources&amp;utm_content=freepik" TargetMode="External"/><Relationship Id="rId13" Type="http://schemas.openxmlformats.org/officeDocument/2006/relationships/hyperlink" Target="https://www.freepik.com/free-photo/medium-shot-man-shaking-hands_23404560.htm/?utm_source=slidesgo_template&amp;utm_medium=referral-link&amp;utm_campaign=sg_resources&amp;utm_content=freepik" TargetMode="External"/><Relationship Id="rId12" Type="http://schemas.openxmlformats.org/officeDocument/2006/relationships/hyperlink" Target="https://www.freepik.com/free-photo/person-expressing-appreciation-their-workmates_27301772.htm/?utm_source=slidesgo_template&amp;utm_medium=referral-link&amp;utm_campaign=sg_resources&amp;utm_content=freepik" TargetMode="External"/><Relationship Id="rId14" Type="http://schemas.openxmlformats.org/officeDocument/2006/relationships/hyperlink" Target="https://www.freepik.com/free-photo/front-view-people-having-meeting-office_12065575.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34.xml"/><Relationship Id="rId3" Type="http://schemas.openxmlformats.org/officeDocument/2006/relationships/hyperlink" Target="https://www.freepik.com/free-photo/close-up-old-blank-paper-backdrop_3480632.htm/?utm_source=slidesgo_template&amp;utm_medium=referral-link&amp;utm_campaign=sg_resources&amp;utm_content=freepik" TargetMode="External"/><Relationship Id="rId4" Type="http://schemas.openxmlformats.org/officeDocument/2006/relationships/hyperlink" Target="https://www.freepik.com/free-photo/peron-doing-presentation-her-colleagues_21541003.htm/?utm_source=slidesgo_template&amp;utm_medium=referral-link&amp;utm_campaign=sg_resources&amp;utm_content=freepik" TargetMode="External"/><Relationship Id="rId9" Type="http://schemas.openxmlformats.org/officeDocument/2006/relationships/hyperlink" Target="https://www.freepik.com/free-photo/close-up-young-business-person-doing-internship_23440515.htm/?utm_source=slidesgo_template&amp;utm_medium=referral-link&amp;utm_campaign=sg_resources&amp;utm_content=freepik" TargetMode="External"/><Relationship Id="rId5" Type="http://schemas.openxmlformats.org/officeDocument/2006/relationships/hyperlink" Target="https://www.freepik.com/free-photo/peron-doing-presentation-her-colleagues_21541014.htm/?utm_source=slidesgo_template&amp;utm_medium=referral-link&amp;utm_campaign=sg_resources&amp;utm_content=freepik" TargetMode="External"/><Relationship Id="rId6" Type="http://schemas.openxmlformats.org/officeDocument/2006/relationships/hyperlink" Target="https://www.freepik.com/free-photo/senior-man-home-studying-laptop-taking-notes_15030768.htm/?utm_source=slidesgo_template&amp;utm_medium=referral-link&amp;utm_campaign=sg_resources&amp;utm_content=freepik" TargetMode="External"/><Relationship Id="rId7" Type="http://schemas.openxmlformats.org/officeDocument/2006/relationships/hyperlink" Target="https://www.freepik.com/free-photo/young-businesswoman-discussing-project-with-her-male-colleague-white-paper-desk_4030075.htm/?utm_source=slidesgo_template&amp;utm_medium=referral-link&amp;utm_campaign=sg_resources&amp;utm_content=freepik" TargetMode="External"/><Relationship Id="rId8" Type="http://schemas.openxmlformats.org/officeDocument/2006/relationships/hyperlink" Target="https://www.freepik.com/free-photo/contemplated-young-businesswoman-looking-laptop-office_4029831.htm/?utm_source=slidesgo_template&amp;utm_medium=referral-link&amp;utm_campaign=sg_resources&amp;utm_content=freepik" TargetMode="External"/><Relationship Id="rId11" Type="http://schemas.openxmlformats.org/officeDocument/2006/relationships/hyperlink" Target="https://www.freepik.com/free-photo/working-during-covid-office-concept_9464446.htm/?utm_source=slidesgo_template&amp;utm_medium=referral-link&amp;utm_campaign=sg_resources&amp;utm_content=freepik" TargetMode="External"/><Relationship Id="rId10" Type="http://schemas.openxmlformats.org/officeDocument/2006/relationships/hyperlink" Target="https://www.freepik.com/free-photo/front-view-composition-natural-argan-product_13863066.htm/?utm_source=slidesgo_template&amp;utm_medium=referral-link&amp;utm_campaign=sg_resources&amp;utm_content=freepik" TargetMode="External"/><Relationship Id="rId13" Type="http://schemas.openxmlformats.org/officeDocument/2006/relationships/hyperlink" Target="https://www.freepik.com/free-photo/front-view-working-during-covid-concept_9463579.htm/?utm_source=slidesgo_template&amp;utm_medium=referral-link&amp;utm_campaign=sg_resources&amp;utm_content=freepik" TargetMode="External"/><Relationship Id="rId12" Type="http://schemas.openxmlformats.org/officeDocument/2006/relationships/hyperlink" Target="https://www.freepik.com/free-photo/front-view-working-during-covid-concept_9463608.htm/?utm_source=slidesgo_template&amp;utm_medium=referral-link&amp;utm_campaign=sg_resources&amp;utm_content=freepik" TargetMode="External"/><Relationship Id="rId14" Type="http://schemas.openxmlformats.org/officeDocument/2006/relationships/hyperlink" Target="https://www.freepik.com/free-photo/front-view-working-during-covid-concept_9463618.htm/?utm_source=slidesgo_template&amp;utm_medium=referral-link&amp;utm_campaign=sg_resources&amp;utm_content=freepik" TargetMode="Externa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5.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6.xml"/><Relationship Id="rId3" Type="http://schemas.openxmlformats.org/officeDocument/2006/relationships/hyperlink" Target="http://bit.ly/2PfT4lq" TargetMode="External"/><Relationship Id="rId4" Type="http://schemas.openxmlformats.org/officeDocument/2006/relationships/slide" Target="/ppt/slides/slide32.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7.xml"/><Relationship Id="rId3" Type="http://schemas.openxmlformats.org/officeDocument/2006/relationships/hyperlink" Target="https://fonts.google.com/specimen/Barlow" TargetMode="External"/><Relationship Id="rId4" Type="http://schemas.openxmlformats.org/officeDocument/2006/relationships/hyperlink" Target="https://fonts.google.com/specimen/Fira+Sans"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38.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hyperlink" Target="https://storyset.com/how-it-works?utm_source=slidesgo_template&amp;utm_medium=referral-link&amp;utm_campaign=slidesgo_final_slides&amp;utm_term=how%20it%20works&amp;utm_content=storyset" TargetMode="External"/><Relationship Id="rId9" Type="http://schemas.openxmlformats.org/officeDocument/2006/relationships/hyperlink" Target="https://storyset.com/amico?utm_source=slidesgo_template&amp;utm_medium=referral-link&amp;utm_campaign=slidesgo_final_slides&amp;utm_term=amico&amp;utm_content=storyset" TargetMode="External"/><Relationship Id="rId5" Type="http://schemas.openxmlformats.org/officeDocument/2006/relationships/image" Target="../media/image2.gif"/><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pana?utm_source=slidesgo_template&amp;utm_medium=referral-link&amp;utm_campaign=slidesgo_final_slides&amp;utm_term=pana&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bro?utm_source=slidesgo_template&amp;utm_medium=referral-link&amp;utm_campaign=slidesgo_final_slides&amp;utm_term=bro&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hyperlink" Target="https://storyset.com/rafiki?utm_source=slidesgo_template&amp;utm_medium=referral-link&amp;utm_campaign=slidesgo_final_slides&amp;utm_term=rafiki&amp;utm_content=storyset" TargetMode="External"/><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gif"/><Relationship Id="rId14" Type="http://schemas.openxmlformats.org/officeDocument/2006/relationships/image" Target="../media/image4.gif"/><Relationship Id="rId17" Type="http://schemas.openxmlformats.org/officeDocument/2006/relationships/image" Target="../media/image5.gif"/><Relationship Id="rId16" Type="http://schemas.openxmlformats.org/officeDocument/2006/relationships/image" Target="../media/image3.gif"/><Relationship Id="rId19" Type="http://schemas.openxmlformats.org/officeDocument/2006/relationships/hyperlink" Target="https://storyset.com/cuate?utm_source=slidesgo_template&amp;utm_medium=referral-link&amp;utm_campaign=slidesgo_final_slides&amp;utm_term=cuate&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39.xml"/><Relationship Id="rId3" Type="http://schemas.openxmlformats.org/officeDocument/2006/relationships/hyperlink" Target="https://bit.ly/2ZjL1pd"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45.xml"/><Relationship Id="rId3" Type="http://schemas.openxmlformats.org/officeDocument/2006/relationships/hyperlink" Target="https://workspace.google.com/marketplace/app/icons_for_slides_docs/381578326502" TargetMode="Externa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 Id="rId3" Type="http://schemas.openxmlformats.org/officeDocument/2006/relationships/image" Target="../media/image11.jp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52.xml"/><Relationship Id="rId3" Type="http://schemas.openxmlformats.org/officeDocument/2006/relationships/hyperlink" Target="http://bit.ly/2PfT4lq" TargetMode="External"/><Relationship Id="rId4" Type="http://schemas.openxmlformats.org/officeDocument/2006/relationships/image" Target="../media/image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7.xml"/><Relationship Id="rId3" Type="http://schemas.openxmlformats.org/officeDocument/2006/relationships/image" Target="../media/image14.jpg"/><Relationship Id="rId4" Type="http://schemas.openxmlformats.org/officeDocument/2006/relationships/image" Target="../media/image15.jpg"/><Relationship Id="rId5" Type="http://schemas.openxmlformats.org/officeDocument/2006/relationships/image" Target="../media/image16.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8.xml"/><Relationship Id="rId3" Type="http://schemas.openxmlformats.org/officeDocument/2006/relationships/image" Target="../media/image21.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64" name="Shape 1964"/>
        <p:cNvGrpSpPr/>
        <p:nvPr/>
      </p:nvGrpSpPr>
      <p:grpSpPr>
        <a:xfrm>
          <a:off x="0" y="0"/>
          <a:ext cx="0" cy="0"/>
          <a:chOff x="0" y="0"/>
          <a:chExt cx="0" cy="0"/>
        </a:xfrm>
      </p:grpSpPr>
      <p:sp>
        <p:nvSpPr>
          <p:cNvPr id="1965" name="Google Shape;1965;p38"/>
          <p:cNvSpPr txBox="1"/>
          <p:nvPr>
            <p:ph type="ctrTitle"/>
          </p:nvPr>
        </p:nvSpPr>
        <p:spPr>
          <a:xfrm>
            <a:off x="1049400" y="1344200"/>
            <a:ext cx="7045200" cy="2361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Sales Forecast </a:t>
            </a:r>
            <a:r>
              <a:rPr lang="en">
                <a:solidFill>
                  <a:schemeClr val="lt1"/>
                </a:solidFill>
              </a:rPr>
              <a:t>Pitch Deck</a:t>
            </a:r>
            <a:endParaRPr>
              <a:solidFill>
                <a:schemeClr val="lt1"/>
              </a:solidFill>
            </a:endParaRPr>
          </a:p>
        </p:txBody>
      </p:sp>
      <p:sp>
        <p:nvSpPr>
          <p:cNvPr id="1966" name="Google Shape;1966;p38"/>
          <p:cNvSpPr txBox="1"/>
          <p:nvPr>
            <p:ph idx="1" type="subTitle"/>
          </p:nvPr>
        </p:nvSpPr>
        <p:spPr>
          <a:xfrm>
            <a:off x="1049400" y="3648475"/>
            <a:ext cx="7045200" cy="409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sp>
        <p:nvSpPr>
          <p:cNvPr id="1967" name="Google Shape;1967;p38"/>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1968" name="Google Shape;1968;p38"/>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1969" name="Google Shape;1969;p38"/>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1970" name="Google Shape;1970;p38"/>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1971" name="Google Shape;1971;p38"/>
          <p:cNvGrpSpPr/>
          <p:nvPr/>
        </p:nvGrpSpPr>
        <p:grpSpPr>
          <a:xfrm>
            <a:off x="7828650" y="685775"/>
            <a:ext cx="375900" cy="240900"/>
            <a:chOff x="7828650" y="685775"/>
            <a:chExt cx="375900" cy="240900"/>
          </a:xfrm>
        </p:grpSpPr>
        <p:sp>
          <p:nvSpPr>
            <p:cNvPr id="1972" name="Google Shape;1972;p38"/>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38"/>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01</a:t>
              </a:r>
              <a:endParaRPr sz="1000">
                <a:latin typeface="Fira Sans Medium"/>
                <a:ea typeface="Fira Sans Medium"/>
                <a:cs typeface="Fira Sans Medium"/>
                <a:sym typeface="Fira Sans Medium"/>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99" name="Shape 2099"/>
        <p:cNvGrpSpPr/>
        <p:nvPr/>
      </p:nvGrpSpPr>
      <p:grpSpPr>
        <a:xfrm>
          <a:off x="0" y="0"/>
          <a:ext cx="0" cy="0"/>
          <a:chOff x="0" y="0"/>
          <a:chExt cx="0" cy="0"/>
        </a:xfrm>
      </p:grpSpPr>
      <p:sp>
        <p:nvSpPr>
          <p:cNvPr id="2100" name="Google Shape;2100;p47"/>
          <p:cNvSpPr txBox="1"/>
          <p:nvPr>
            <p:ph idx="1" type="body"/>
          </p:nvPr>
        </p:nvSpPr>
        <p:spPr>
          <a:xfrm>
            <a:off x="2527050" y="2402475"/>
            <a:ext cx="4089900" cy="128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2101" name="Google Shape;2101;p47"/>
          <p:cNvSpPr txBox="1"/>
          <p:nvPr>
            <p:ph type="title"/>
          </p:nvPr>
        </p:nvSpPr>
        <p:spPr>
          <a:xfrm>
            <a:off x="2527050" y="1740375"/>
            <a:ext cx="4089900" cy="693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Solution</a:t>
            </a:r>
            <a:endParaRPr/>
          </a:p>
        </p:txBody>
      </p:sp>
      <p:sp>
        <p:nvSpPr>
          <p:cNvPr id="2102" name="Google Shape;2102;p47"/>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103" name="Google Shape;2103;p47"/>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104" name="Google Shape;2104;p47"/>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105" name="Google Shape;2105;p47"/>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106" name="Google Shape;2106;p47"/>
          <p:cNvGrpSpPr/>
          <p:nvPr/>
        </p:nvGrpSpPr>
        <p:grpSpPr>
          <a:xfrm>
            <a:off x="7828650" y="685775"/>
            <a:ext cx="375900" cy="240900"/>
            <a:chOff x="7828650" y="685775"/>
            <a:chExt cx="375900" cy="240900"/>
          </a:xfrm>
        </p:grpSpPr>
        <p:sp>
          <p:nvSpPr>
            <p:cNvPr id="2107" name="Google Shape;2107;p47"/>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7"/>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10</a:t>
              </a:r>
              <a:endParaRPr sz="1000">
                <a:latin typeface="Fira Sans Medium"/>
                <a:ea typeface="Fira Sans Medium"/>
                <a:cs typeface="Fira Sans Medium"/>
                <a:sym typeface="Fira Sans Medium"/>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12" name="Shape 2112"/>
        <p:cNvGrpSpPr/>
        <p:nvPr/>
      </p:nvGrpSpPr>
      <p:grpSpPr>
        <a:xfrm>
          <a:off x="0" y="0"/>
          <a:ext cx="0" cy="0"/>
          <a:chOff x="0" y="0"/>
          <a:chExt cx="0" cy="0"/>
        </a:xfrm>
      </p:grpSpPr>
      <p:sp>
        <p:nvSpPr>
          <p:cNvPr id="2113" name="Google Shape;2113;p48"/>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SWOT </a:t>
            </a:r>
            <a:r>
              <a:rPr lang="en">
                <a:solidFill>
                  <a:schemeClr val="lt1"/>
                </a:solidFill>
              </a:rPr>
              <a:t>analysis</a:t>
            </a:r>
            <a:endParaRPr>
              <a:solidFill>
                <a:schemeClr val="lt1"/>
              </a:solidFill>
            </a:endParaRPr>
          </a:p>
        </p:txBody>
      </p:sp>
      <p:sp>
        <p:nvSpPr>
          <p:cNvPr id="2114" name="Google Shape;2114;p48"/>
          <p:cNvSpPr txBox="1"/>
          <p:nvPr/>
        </p:nvSpPr>
        <p:spPr>
          <a:xfrm>
            <a:off x="897788" y="3524225"/>
            <a:ext cx="21210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Despite being red, Mars is a very cold place</a:t>
            </a:r>
            <a:endParaRPr>
              <a:solidFill>
                <a:schemeClr val="dk1"/>
              </a:solidFill>
              <a:latin typeface="Fira Sans"/>
              <a:ea typeface="Fira Sans"/>
              <a:cs typeface="Fira Sans"/>
              <a:sym typeface="Fira Sans"/>
            </a:endParaRPr>
          </a:p>
        </p:txBody>
      </p:sp>
      <p:sp>
        <p:nvSpPr>
          <p:cNvPr id="2115" name="Google Shape;2115;p48"/>
          <p:cNvSpPr txBox="1"/>
          <p:nvPr/>
        </p:nvSpPr>
        <p:spPr>
          <a:xfrm>
            <a:off x="897787" y="1762350"/>
            <a:ext cx="2121000" cy="479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Strengths</a:t>
            </a:r>
            <a:endParaRPr b="1" sz="2200">
              <a:solidFill>
                <a:schemeClr val="lt1"/>
              </a:solidFill>
              <a:latin typeface="Barlow"/>
              <a:ea typeface="Barlow"/>
              <a:cs typeface="Barlow"/>
              <a:sym typeface="Barlow"/>
            </a:endParaRPr>
          </a:p>
        </p:txBody>
      </p:sp>
      <p:sp>
        <p:nvSpPr>
          <p:cNvPr id="2116" name="Google Shape;2116;p48"/>
          <p:cNvSpPr txBox="1"/>
          <p:nvPr/>
        </p:nvSpPr>
        <p:spPr>
          <a:xfrm>
            <a:off x="897775" y="2156924"/>
            <a:ext cx="21210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2117" name="Google Shape;2117;p48"/>
          <p:cNvSpPr txBox="1"/>
          <p:nvPr/>
        </p:nvSpPr>
        <p:spPr>
          <a:xfrm>
            <a:off x="6125201" y="1762350"/>
            <a:ext cx="2121000" cy="479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Weaknesses</a:t>
            </a:r>
            <a:endParaRPr b="1" sz="2200">
              <a:solidFill>
                <a:schemeClr val="lt1"/>
              </a:solidFill>
              <a:latin typeface="Barlow"/>
              <a:ea typeface="Barlow"/>
              <a:cs typeface="Barlow"/>
              <a:sym typeface="Barlow"/>
            </a:endParaRPr>
          </a:p>
        </p:txBody>
      </p:sp>
      <p:sp>
        <p:nvSpPr>
          <p:cNvPr id="2118" name="Google Shape;2118;p48"/>
          <p:cNvSpPr txBox="1"/>
          <p:nvPr/>
        </p:nvSpPr>
        <p:spPr>
          <a:xfrm>
            <a:off x="6125205" y="2156924"/>
            <a:ext cx="21210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Jupiter is </a:t>
            </a:r>
            <a:r>
              <a:rPr lang="en">
                <a:solidFill>
                  <a:schemeClr val="dk1"/>
                </a:solidFill>
                <a:latin typeface="Fira Sans"/>
                <a:ea typeface="Fira Sans"/>
                <a:cs typeface="Fira Sans"/>
                <a:sym typeface="Fira Sans"/>
              </a:rPr>
              <a:t>the biggest planet of them all</a:t>
            </a:r>
            <a:endParaRPr>
              <a:solidFill>
                <a:schemeClr val="dk1"/>
              </a:solidFill>
              <a:latin typeface="Fira Sans"/>
              <a:ea typeface="Fira Sans"/>
              <a:cs typeface="Fira Sans"/>
              <a:sym typeface="Fira Sans"/>
            </a:endParaRPr>
          </a:p>
        </p:txBody>
      </p:sp>
      <p:sp>
        <p:nvSpPr>
          <p:cNvPr id="2119" name="Google Shape;2119;p48"/>
          <p:cNvSpPr txBox="1"/>
          <p:nvPr/>
        </p:nvSpPr>
        <p:spPr>
          <a:xfrm>
            <a:off x="897788" y="3126875"/>
            <a:ext cx="2121000" cy="4794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Opportunities</a:t>
            </a:r>
            <a:endParaRPr b="1" sz="2200">
              <a:solidFill>
                <a:schemeClr val="lt1"/>
              </a:solidFill>
              <a:latin typeface="Barlow"/>
              <a:ea typeface="Barlow"/>
              <a:cs typeface="Barlow"/>
              <a:sym typeface="Barlow"/>
            </a:endParaRPr>
          </a:p>
        </p:txBody>
      </p:sp>
      <p:sp>
        <p:nvSpPr>
          <p:cNvPr id="2120" name="Google Shape;2120;p48"/>
          <p:cNvSpPr txBox="1"/>
          <p:nvPr/>
        </p:nvSpPr>
        <p:spPr>
          <a:xfrm>
            <a:off x="6125218" y="3126877"/>
            <a:ext cx="2121000" cy="4794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Threats</a:t>
            </a:r>
            <a:endParaRPr b="1" sz="2200">
              <a:solidFill>
                <a:schemeClr val="lt1"/>
              </a:solidFill>
              <a:latin typeface="Barlow"/>
              <a:ea typeface="Barlow"/>
              <a:cs typeface="Barlow"/>
              <a:sym typeface="Barlow"/>
            </a:endParaRPr>
          </a:p>
        </p:txBody>
      </p:sp>
      <p:sp>
        <p:nvSpPr>
          <p:cNvPr id="2121" name="Google Shape;2121;p48"/>
          <p:cNvSpPr txBox="1"/>
          <p:nvPr/>
        </p:nvSpPr>
        <p:spPr>
          <a:xfrm>
            <a:off x="6125218" y="3524225"/>
            <a:ext cx="21210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Saturn is a gas giant and has several rings</a:t>
            </a:r>
            <a:endParaRPr>
              <a:solidFill>
                <a:schemeClr val="dk1"/>
              </a:solidFill>
              <a:latin typeface="Fira Sans"/>
              <a:ea typeface="Fira Sans"/>
              <a:cs typeface="Fira Sans"/>
              <a:sym typeface="Fira Sans"/>
            </a:endParaRPr>
          </a:p>
        </p:txBody>
      </p:sp>
      <p:sp>
        <p:nvSpPr>
          <p:cNvPr id="2122" name="Google Shape;2122;p48"/>
          <p:cNvSpPr/>
          <p:nvPr/>
        </p:nvSpPr>
        <p:spPr>
          <a:xfrm>
            <a:off x="3423766" y="1875625"/>
            <a:ext cx="857100" cy="7914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4500">
                <a:solidFill>
                  <a:schemeClr val="lt1"/>
                </a:solidFill>
                <a:latin typeface="Barlow"/>
                <a:ea typeface="Barlow"/>
                <a:cs typeface="Barlow"/>
                <a:sym typeface="Barlow"/>
              </a:rPr>
              <a:t>S</a:t>
            </a:r>
            <a:endParaRPr b="1" sz="4500">
              <a:solidFill>
                <a:schemeClr val="lt1"/>
              </a:solidFill>
              <a:latin typeface="Barlow"/>
              <a:ea typeface="Barlow"/>
              <a:cs typeface="Barlow"/>
              <a:sym typeface="Barlow"/>
            </a:endParaRPr>
          </a:p>
        </p:txBody>
      </p:sp>
      <p:sp>
        <p:nvSpPr>
          <p:cNvPr id="2123" name="Google Shape;2123;p48"/>
          <p:cNvSpPr/>
          <p:nvPr/>
        </p:nvSpPr>
        <p:spPr>
          <a:xfrm>
            <a:off x="4863134" y="1875625"/>
            <a:ext cx="857100" cy="7914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4500">
                <a:solidFill>
                  <a:schemeClr val="dk1"/>
                </a:solidFill>
                <a:latin typeface="Barlow"/>
                <a:ea typeface="Barlow"/>
                <a:cs typeface="Barlow"/>
                <a:sym typeface="Barlow"/>
              </a:rPr>
              <a:t>W</a:t>
            </a:r>
            <a:endParaRPr b="1" sz="4500">
              <a:solidFill>
                <a:schemeClr val="dk1"/>
              </a:solidFill>
              <a:latin typeface="Barlow"/>
              <a:ea typeface="Barlow"/>
              <a:cs typeface="Barlow"/>
              <a:sym typeface="Barlow"/>
            </a:endParaRPr>
          </a:p>
        </p:txBody>
      </p:sp>
      <p:sp>
        <p:nvSpPr>
          <p:cNvPr id="2124" name="Google Shape;2124;p48"/>
          <p:cNvSpPr/>
          <p:nvPr/>
        </p:nvSpPr>
        <p:spPr>
          <a:xfrm>
            <a:off x="3423749" y="3238475"/>
            <a:ext cx="857100" cy="7914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4500">
                <a:solidFill>
                  <a:schemeClr val="dk1"/>
                </a:solidFill>
                <a:latin typeface="Barlow"/>
                <a:ea typeface="Barlow"/>
                <a:cs typeface="Barlow"/>
                <a:sym typeface="Barlow"/>
              </a:rPr>
              <a:t>O</a:t>
            </a:r>
            <a:endParaRPr b="1" sz="4500">
              <a:solidFill>
                <a:schemeClr val="dk1"/>
              </a:solidFill>
              <a:latin typeface="Barlow"/>
              <a:ea typeface="Barlow"/>
              <a:cs typeface="Barlow"/>
              <a:sym typeface="Barlow"/>
            </a:endParaRPr>
          </a:p>
        </p:txBody>
      </p:sp>
      <p:sp>
        <p:nvSpPr>
          <p:cNvPr id="2125" name="Google Shape;2125;p48"/>
          <p:cNvSpPr/>
          <p:nvPr/>
        </p:nvSpPr>
        <p:spPr>
          <a:xfrm>
            <a:off x="4863151" y="3238475"/>
            <a:ext cx="857100" cy="7914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4500">
                <a:solidFill>
                  <a:schemeClr val="lt1"/>
                </a:solidFill>
                <a:latin typeface="Barlow"/>
                <a:ea typeface="Barlow"/>
                <a:cs typeface="Barlow"/>
                <a:sym typeface="Barlow"/>
              </a:rPr>
              <a:t>T</a:t>
            </a:r>
            <a:endParaRPr b="1" sz="4500">
              <a:solidFill>
                <a:schemeClr val="lt1"/>
              </a:solidFill>
              <a:latin typeface="Barlow"/>
              <a:ea typeface="Barlow"/>
              <a:cs typeface="Barlow"/>
              <a:sym typeface="Barlow"/>
            </a:endParaRPr>
          </a:p>
        </p:txBody>
      </p:sp>
      <p:grpSp>
        <p:nvGrpSpPr>
          <p:cNvPr id="2126" name="Google Shape;2126;p48"/>
          <p:cNvGrpSpPr/>
          <p:nvPr/>
        </p:nvGrpSpPr>
        <p:grpSpPr>
          <a:xfrm>
            <a:off x="7828650" y="685775"/>
            <a:ext cx="375900" cy="240900"/>
            <a:chOff x="7828650" y="685775"/>
            <a:chExt cx="375900" cy="240900"/>
          </a:xfrm>
        </p:grpSpPr>
        <p:sp>
          <p:nvSpPr>
            <p:cNvPr id="2127" name="Google Shape;2127;p48"/>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8"/>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11</a:t>
              </a:r>
              <a:endParaRPr sz="1000">
                <a:latin typeface="Fira Sans Medium"/>
                <a:ea typeface="Fira Sans Medium"/>
                <a:cs typeface="Fira Sans Medium"/>
                <a:sym typeface="Fira Sans Medium"/>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2" name="Shape 2132"/>
        <p:cNvGrpSpPr/>
        <p:nvPr/>
      </p:nvGrpSpPr>
      <p:grpSpPr>
        <a:xfrm>
          <a:off x="0" y="0"/>
          <a:ext cx="0" cy="0"/>
          <a:chOff x="0" y="0"/>
          <a:chExt cx="0" cy="0"/>
        </a:xfrm>
      </p:grpSpPr>
      <p:sp>
        <p:nvSpPr>
          <p:cNvPr id="2133" name="Google Shape;2133;p49"/>
          <p:cNvSpPr txBox="1"/>
          <p:nvPr>
            <p:ph type="title"/>
          </p:nvPr>
        </p:nvSpPr>
        <p:spPr>
          <a:xfrm>
            <a:off x="1388100" y="979550"/>
            <a:ext cx="6367800" cy="2903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Awesome </a:t>
            </a:r>
            <a:r>
              <a:rPr lang="en">
                <a:solidFill>
                  <a:schemeClr val="lt1"/>
                </a:solidFill>
              </a:rPr>
              <a:t>words</a:t>
            </a:r>
            <a:endParaRPr>
              <a:solidFill>
                <a:schemeClr val="lt1"/>
              </a:solidFill>
            </a:endParaRPr>
          </a:p>
        </p:txBody>
      </p:sp>
      <p:sp>
        <p:nvSpPr>
          <p:cNvPr id="2134" name="Google Shape;2134;p49"/>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135" name="Google Shape;2135;p49"/>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136" name="Google Shape;2136;p49"/>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137" name="Google Shape;2137;p49"/>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138" name="Google Shape;2138;p49"/>
          <p:cNvGrpSpPr/>
          <p:nvPr/>
        </p:nvGrpSpPr>
        <p:grpSpPr>
          <a:xfrm>
            <a:off x="7828650" y="685775"/>
            <a:ext cx="375900" cy="240900"/>
            <a:chOff x="7828650" y="685775"/>
            <a:chExt cx="375900" cy="240900"/>
          </a:xfrm>
        </p:grpSpPr>
        <p:sp>
          <p:nvSpPr>
            <p:cNvPr id="2139" name="Google Shape;2139;p49"/>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49"/>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12</a:t>
              </a:r>
              <a:endParaRPr sz="1000">
                <a:latin typeface="Fira Sans Medium"/>
                <a:ea typeface="Fira Sans Medium"/>
                <a:cs typeface="Fira Sans Medium"/>
                <a:sym typeface="Fira Sans Medium"/>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44" name="Shape 2144"/>
        <p:cNvGrpSpPr/>
        <p:nvPr/>
      </p:nvGrpSpPr>
      <p:grpSpPr>
        <a:xfrm>
          <a:off x="0" y="0"/>
          <a:ext cx="0" cy="0"/>
          <a:chOff x="0" y="0"/>
          <a:chExt cx="0" cy="0"/>
        </a:xfrm>
      </p:grpSpPr>
      <p:pic>
        <p:nvPicPr>
          <p:cNvPr id="2145" name="Google Shape;2145;p50"/>
          <p:cNvPicPr preferRelativeResize="0"/>
          <p:nvPr>
            <p:ph idx="2" type="pic"/>
          </p:nvPr>
        </p:nvPicPr>
        <p:blipFill rotWithShape="1">
          <a:blip r:embed="rId3">
            <a:alphaModFix/>
          </a:blip>
          <a:srcRect b="0" l="14307" r="26594" t="0"/>
          <a:stretch/>
        </p:blipFill>
        <p:spPr>
          <a:xfrm>
            <a:off x="926400" y="984300"/>
            <a:ext cx="3335700" cy="3174900"/>
          </a:xfrm>
          <a:prstGeom prst="rect">
            <a:avLst/>
          </a:prstGeom>
        </p:spPr>
      </p:pic>
      <p:sp>
        <p:nvSpPr>
          <p:cNvPr id="2146" name="Google Shape;2146;p50"/>
          <p:cNvSpPr txBox="1"/>
          <p:nvPr>
            <p:ph type="title"/>
          </p:nvPr>
        </p:nvSpPr>
        <p:spPr>
          <a:xfrm>
            <a:off x="4809450" y="1414850"/>
            <a:ext cx="3619500" cy="1725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 picture always </a:t>
            </a:r>
            <a:r>
              <a:rPr lang="en">
                <a:solidFill>
                  <a:schemeClr val="lt1"/>
                </a:solidFill>
              </a:rPr>
              <a:t>reinforces</a:t>
            </a:r>
            <a:endParaRPr>
              <a:solidFill>
                <a:schemeClr val="lt1"/>
              </a:solidFill>
            </a:endParaRPr>
          </a:p>
          <a:p>
            <a:pPr indent="0" lvl="0" marL="0" rtl="0" algn="l">
              <a:spcBef>
                <a:spcPts val="0"/>
              </a:spcBef>
              <a:spcAft>
                <a:spcPts val="0"/>
              </a:spcAft>
              <a:buNone/>
            </a:pPr>
            <a:r>
              <a:rPr lang="en">
                <a:solidFill>
                  <a:schemeClr val="lt1"/>
                </a:solidFill>
              </a:rPr>
              <a:t>the concept</a:t>
            </a:r>
            <a:endParaRPr>
              <a:solidFill>
                <a:schemeClr val="lt1"/>
              </a:solidFill>
            </a:endParaRPr>
          </a:p>
        </p:txBody>
      </p:sp>
      <p:sp>
        <p:nvSpPr>
          <p:cNvPr id="2147" name="Google Shape;2147;p50"/>
          <p:cNvSpPr txBox="1"/>
          <p:nvPr>
            <p:ph idx="1" type="body"/>
          </p:nvPr>
        </p:nvSpPr>
        <p:spPr>
          <a:xfrm>
            <a:off x="4809450" y="3069600"/>
            <a:ext cx="3619500" cy="815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sp>
        <p:nvSpPr>
          <p:cNvPr id="2148" name="Google Shape;2148;p50"/>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149" name="Google Shape;2149;p50"/>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150" name="Google Shape;2150;p50"/>
          <p:cNvGrpSpPr/>
          <p:nvPr/>
        </p:nvGrpSpPr>
        <p:grpSpPr>
          <a:xfrm>
            <a:off x="7828650" y="685775"/>
            <a:ext cx="375900" cy="240900"/>
            <a:chOff x="7828650" y="685775"/>
            <a:chExt cx="375900" cy="240900"/>
          </a:xfrm>
        </p:grpSpPr>
        <p:sp>
          <p:nvSpPr>
            <p:cNvPr id="2151" name="Google Shape;2151;p50"/>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50"/>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13</a:t>
              </a:r>
              <a:endParaRPr sz="1000">
                <a:latin typeface="Fira Sans Medium"/>
                <a:ea typeface="Fira Sans Medium"/>
                <a:cs typeface="Fira Sans Medium"/>
                <a:sym typeface="Fira Sans Medium"/>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56" name="Shape 2156"/>
        <p:cNvGrpSpPr/>
        <p:nvPr/>
      </p:nvGrpSpPr>
      <p:grpSpPr>
        <a:xfrm>
          <a:off x="0" y="0"/>
          <a:ext cx="0" cy="0"/>
          <a:chOff x="0" y="0"/>
          <a:chExt cx="0" cy="0"/>
        </a:xfrm>
      </p:grpSpPr>
      <p:pic>
        <p:nvPicPr>
          <p:cNvPr id="2157" name="Google Shape;2157;p51"/>
          <p:cNvPicPr preferRelativeResize="0"/>
          <p:nvPr/>
        </p:nvPicPr>
        <p:blipFill rotWithShape="1">
          <a:blip r:embed="rId3">
            <a:alphaModFix/>
          </a:blip>
          <a:srcRect b="0" l="6091" r="12355" t="27630"/>
          <a:stretch/>
        </p:blipFill>
        <p:spPr>
          <a:xfrm>
            <a:off x="3511712" y="1500775"/>
            <a:ext cx="2120575" cy="2823424"/>
          </a:xfrm>
          <a:prstGeom prst="rect">
            <a:avLst/>
          </a:prstGeom>
          <a:noFill/>
          <a:ln cap="flat" cmpd="sng" w="9525">
            <a:solidFill>
              <a:schemeClr val="dk1"/>
            </a:solidFill>
            <a:prstDash val="solid"/>
            <a:round/>
            <a:headEnd len="sm" w="sm" type="none"/>
            <a:tailEnd len="sm" w="sm" type="none"/>
          </a:ln>
        </p:spPr>
      </p:pic>
      <p:sp>
        <p:nvSpPr>
          <p:cNvPr id="2158" name="Google Shape;2158;p51"/>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a:t>
            </a:r>
            <a:r>
              <a:rPr lang="en">
                <a:solidFill>
                  <a:schemeClr val="lt1"/>
                </a:solidFill>
              </a:rPr>
              <a:t>overview</a:t>
            </a:r>
            <a:endParaRPr>
              <a:solidFill>
                <a:schemeClr val="lt1"/>
              </a:solidFill>
            </a:endParaRPr>
          </a:p>
        </p:txBody>
      </p:sp>
      <p:sp>
        <p:nvSpPr>
          <p:cNvPr id="2159" name="Google Shape;2159;p51"/>
          <p:cNvSpPr txBox="1"/>
          <p:nvPr/>
        </p:nvSpPr>
        <p:spPr>
          <a:xfrm>
            <a:off x="985998" y="3444150"/>
            <a:ext cx="18423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Despite being red, Mars is a cold place</a:t>
            </a:r>
            <a:endParaRPr>
              <a:solidFill>
                <a:schemeClr val="dk1"/>
              </a:solidFill>
              <a:latin typeface="Fira Sans"/>
              <a:ea typeface="Fira Sans"/>
              <a:cs typeface="Fira Sans"/>
              <a:sym typeface="Fira Sans"/>
            </a:endParaRPr>
          </a:p>
        </p:txBody>
      </p:sp>
      <p:sp>
        <p:nvSpPr>
          <p:cNvPr id="2160" name="Google Shape;2160;p51"/>
          <p:cNvSpPr txBox="1"/>
          <p:nvPr/>
        </p:nvSpPr>
        <p:spPr>
          <a:xfrm>
            <a:off x="986000" y="1612775"/>
            <a:ext cx="1842300" cy="389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Venus</a:t>
            </a:r>
            <a:endParaRPr b="1" sz="2200">
              <a:solidFill>
                <a:schemeClr val="lt1"/>
              </a:solidFill>
              <a:latin typeface="Barlow"/>
              <a:ea typeface="Barlow"/>
              <a:cs typeface="Barlow"/>
              <a:sym typeface="Barlow"/>
            </a:endParaRPr>
          </a:p>
        </p:txBody>
      </p:sp>
      <p:sp>
        <p:nvSpPr>
          <p:cNvPr id="2161" name="Google Shape;2161;p51"/>
          <p:cNvSpPr txBox="1"/>
          <p:nvPr/>
        </p:nvSpPr>
        <p:spPr>
          <a:xfrm>
            <a:off x="985998" y="1925299"/>
            <a:ext cx="1842300" cy="5727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Venus is the second planet from the Sun</a:t>
            </a:r>
            <a:endParaRPr>
              <a:solidFill>
                <a:schemeClr val="dk1"/>
              </a:solidFill>
              <a:latin typeface="Fira Sans"/>
              <a:ea typeface="Fira Sans"/>
              <a:cs typeface="Fira Sans"/>
              <a:sym typeface="Fira Sans"/>
            </a:endParaRPr>
          </a:p>
        </p:txBody>
      </p:sp>
      <p:sp>
        <p:nvSpPr>
          <p:cNvPr id="2162" name="Google Shape;2162;p51"/>
          <p:cNvSpPr txBox="1"/>
          <p:nvPr/>
        </p:nvSpPr>
        <p:spPr>
          <a:xfrm>
            <a:off x="6315697" y="1612775"/>
            <a:ext cx="1842300" cy="38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Earth</a:t>
            </a:r>
            <a:endParaRPr b="1" sz="2200">
              <a:solidFill>
                <a:schemeClr val="lt1"/>
              </a:solidFill>
              <a:latin typeface="Barlow"/>
              <a:ea typeface="Barlow"/>
              <a:cs typeface="Barlow"/>
              <a:sym typeface="Barlow"/>
            </a:endParaRPr>
          </a:p>
        </p:txBody>
      </p:sp>
      <p:sp>
        <p:nvSpPr>
          <p:cNvPr id="2163" name="Google Shape;2163;p51"/>
          <p:cNvSpPr txBox="1"/>
          <p:nvPr/>
        </p:nvSpPr>
        <p:spPr>
          <a:xfrm>
            <a:off x="6315702" y="1925299"/>
            <a:ext cx="18423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Earth is also known as the blue planet</a:t>
            </a:r>
            <a:endParaRPr>
              <a:solidFill>
                <a:schemeClr val="dk1"/>
              </a:solidFill>
              <a:latin typeface="Fira Sans"/>
              <a:ea typeface="Fira Sans"/>
              <a:cs typeface="Fira Sans"/>
              <a:sym typeface="Fira Sans"/>
            </a:endParaRPr>
          </a:p>
        </p:txBody>
      </p:sp>
      <p:sp>
        <p:nvSpPr>
          <p:cNvPr id="2164" name="Google Shape;2164;p51"/>
          <p:cNvSpPr txBox="1"/>
          <p:nvPr/>
        </p:nvSpPr>
        <p:spPr>
          <a:xfrm>
            <a:off x="986000" y="3128850"/>
            <a:ext cx="1842300" cy="389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Mars</a:t>
            </a:r>
            <a:endParaRPr b="1" sz="2200">
              <a:solidFill>
                <a:schemeClr val="lt1"/>
              </a:solidFill>
              <a:latin typeface="Barlow"/>
              <a:ea typeface="Barlow"/>
              <a:cs typeface="Barlow"/>
              <a:sym typeface="Barlow"/>
            </a:endParaRPr>
          </a:p>
        </p:txBody>
      </p:sp>
      <p:sp>
        <p:nvSpPr>
          <p:cNvPr id="2165" name="Google Shape;2165;p51"/>
          <p:cNvSpPr txBox="1"/>
          <p:nvPr/>
        </p:nvSpPr>
        <p:spPr>
          <a:xfrm>
            <a:off x="6315701" y="3128852"/>
            <a:ext cx="1842300" cy="389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Saturn</a:t>
            </a:r>
            <a:endParaRPr b="1" sz="2200">
              <a:solidFill>
                <a:schemeClr val="lt1"/>
              </a:solidFill>
              <a:latin typeface="Barlow"/>
              <a:ea typeface="Barlow"/>
              <a:cs typeface="Barlow"/>
              <a:sym typeface="Barlow"/>
            </a:endParaRPr>
          </a:p>
        </p:txBody>
      </p:sp>
      <p:sp>
        <p:nvSpPr>
          <p:cNvPr id="2166" name="Google Shape;2166;p51"/>
          <p:cNvSpPr txBox="1"/>
          <p:nvPr/>
        </p:nvSpPr>
        <p:spPr>
          <a:xfrm>
            <a:off x="6315702" y="3444150"/>
            <a:ext cx="1842300" cy="5727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Saturn was named after a Roman god</a:t>
            </a:r>
            <a:endParaRPr>
              <a:solidFill>
                <a:schemeClr val="dk1"/>
              </a:solidFill>
              <a:latin typeface="Fira Sans"/>
              <a:ea typeface="Fira Sans"/>
              <a:cs typeface="Fira Sans"/>
              <a:sym typeface="Fira Sans"/>
            </a:endParaRPr>
          </a:p>
        </p:txBody>
      </p:sp>
      <p:cxnSp>
        <p:nvCxnSpPr>
          <p:cNvPr id="2167" name="Google Shape;2167;p51"/>
          <p:cNvCxnSpPr>
            <a:stCxn id="2161" idx="3"/>
          </p:cNvCxnSpPr>
          <p:nvPr/>
        </p:nvCxnSpPr>
        <p:spPr>
          <a:xfrm flipH="1" rot="10800000">
            <a:off x="2828298" y="2035249"/>
            <a:ext cx="2191200" cy="176400"/>
          </a:xfrm>
          <a:prstGeom prst="bentConnector3">
            <a:avLst>
              <a:gd fmla="val 12825" name="adj1"/>
            </a:avLst>
          </a:prstGeom>
          <a:noFill/>
          <a:ln cap="flat" cmpd="sng" w="9525">
            <a:solidFill>
              <a:schemeClr val="dk1"/>
            </a:solidFill>
            <a:prstDash val="solid"/>
            <a:round/>
            <a:headEnd len="med" w="med" type="none"/>
            <a:tailEnd len="med" w="med" type="none"/>
          </a:ln>
        </p:spPr>
      </p:cxnSp>
      <p:cxnSp>
        <p:nvCxnSpPr>
          <p:cNvPr id="2168" name="Google Shape;2168;p51"/>
          <p:cNvCxnSpPr>
            <a:stCxn id="2159" idx="3"/>
          </p:cNvCxnSpPr>
          <p:nvPr/>
        </p:nvCxnSpPr>
        <p:spPr>
          <a:xfrm>
            <a:off x="2828298" y="3730500"/>
            <a:ext cx="1827000" cy="188100"/>
          </a:xfrm>
          <a:prstGeom prst="bentConnector3">
            <a:avLst>
              <a:gd fmla="val 15393" name="adj1"/>
            </a:avLst>
          </a:prstGeom>
          <a:noFill/>
          <a:ln cap="flat" cmpd="sng" w="9525">
            <a:solidFill>
              <a:schemeClr val="dk1"/>
            </a:solidFill>
            <a:prstDash val="solid"/>
            <a:round/>
            <a:headEnd len="med" w="med" type="none"/>
            <a:tailEnd len="med" w="med" type="none"/>
          </a:ln>
        </p:spPr>
      </p:cxnSp>
      <p:cxnSp>
        <p:nvCxnSpPr>
          <p:cNvPr id="2169" name="Google Shape;2169;p51"/>
          <p:cNvCxnSpPr>
            <a:endCxn id="2166" idx="1"/>
          </p:cNvCxnSpPr>
          <p:nvPr/>
        </p:nvCxnSpPr>
        <p:spPr>
          <a:xfrm>
            <a:off x="5215002" y="3598800"/>
            <a:ext cx="1100700" cy="131700"/>
          </a:xfrm>
          <a:prstGeom prst="bentConnector3">
            <a:avLst>
              <a:gd fmla="val 74625" name="adj1"/>
            </a:avLst>
          </a:prstGeom>
          <a:noFill/>
          <a:ln cap="flat" cmpd="sng" w="9525">
            <a:solidFill>
              <a:schemeClr val="dk1"/>
            </a:solidFill>
            <a:prstDash val="solid"/>
            <a:round/>
            <a:headEnd len="med" w="med" type="none"/>
            <a:tailEnd len="med" w="med" type="none"/>
          </a:ln>
        </p:spPr>
      </p:cxnSp>
      <p:cxnSp>
        <p:nvCxnSpPr>
          <p:cNvPr id="2170" name="Google Shape;2170;p51"/>
          <p:cNvCxnSpPr>
            <a:endCxn id="2163" idx="1"/>
          </p:cNvCxnSpPr>
          <p:nvPr/>
        </p:nvCxnSpPr>
        <p:spPr>
          <a:xfrm flipH="1" rot="10800000">
            <a:off x="5215002" y="2211649"/>
            <a:ext cx="1100700" cy="569700"/>
          </a:xfrm>
          <a:prstGeom prst="bentConnector3">
            <a:avLst>
              <a:gd fmla="val 75029" name="adj1"/>
            </a:avLst>
          </a:prstGeom>
          <a:noFill/>
          <a:ln cap="flat" cmpd="sng" w="9525">
            <a:solidFill>
              <a:schemeClr val="dk1"/>
            </a:solidFill>
            <a:prstDash val="solid"/>
            <a:round/>
            <a:headEnd len="med" w="med" type="none"/>
            <a:tailEnd len="med" w="med" type="none"/>
          </a:ln>
        </p:spPr>
      </p:cxnSp>
      <p:grpSp>
        <p:nvGrpSpPr>
          <p:cNvPr id="2171" name="Google Shape;2171;p51"/>
          <p:cNvGrpSpPr/>
          <p:nvPr/>
        </p:nvGrpSpPr>
        <p:grpSpPr>
          <a:xfrm>
            <a:off x="7828650" y="685775"/>
            <a:ext cx="375900" cy="240900"/>
            <a:chOff x="7828650" y="685775"/>
            <a:chExt cx="375900" cy="240900"/>
          </a:xfrm>
        </p:grpSpPr>
        <p:sp>
          <p:nvSpPr>
            <p:cNvPr id="2172" name="Google Shape;2172;p51"/>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51"/>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14</a:t>
              </a:r>
              <a:endParaRPr sz="1000">
                <a:latin typeface="Fira Sans Medium"/>
                <a:ea typeface="Fira Sans Medium"/>
                <a:cs typeface="Fira Sans Medium"/>
                <a:sym typeface="Fira Sans Medium"/>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77" name="Shape 2177"/>
        <p:cNvGrpSpPr/>
        <p:nvPr/>
      </p:nvGrpSpPr>
      <p:grpSpPr>
        <a:xfrm>
          <a:off x="0" y="0"/>
          <a:ext cx="0" cy="0"/>
          <a:chOff x="0" y="0"/>
          <a:chExt cx="0" cy="0"/>
        </a:xfrm>
      </p:grpSpPr>
      <p:sp>
        <p:nvSpPr>
          <p:cNvPr id="2178" name="Google Shape;2178;p52"/>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t>
            </a:r>
            <a:r>
              <a:rPr lang="en">
                <a:solidFill>
                  <a:schemeClr val="lt1"/>
                </a:solidFill>
              </a:rPr>
              <a:t>plans</a:t>
            </a:r>
            <a:endParaRPr>
              <a:solidFill>
                <a:schemeClr val="lt1"/>
              </a:solidFill>
            </a:endParaRPr>
          </a:p>
        </p:txBody>
      </p:sp>
      <p:sp>
        <p:nvSpPr>
          <p:cNvPr id="2179" name="Google Shape;2179;p52"/>
          <p:cNvSpPr txBox="1"/>
          <p:nvPr>
            <p:ph idx="2" type="subTitle"/>
          </p:nvPr>
        </p:nvSpPr>
        <p:spPr>
          <a:xfrm>
            <a:off x="732100" y="2840383"/>
            <a:ext cx="2336400" cy="79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of them all</a:t>
            </a:r>
            <a:endParaRPr/>
          </a:p>
        </p:txBody>
      </p:sp>
      <p:sp>
        <p:nvSpPr>
          <p:cNvPr id="2180" name="Google Shape;2180;p52"/>
          <p:cNvSpPr txBox="1"/>
          <p:nvPr>
            <p:ph idx="3" type="subTitle"/>
          </p:nvPr>
        </p:nvSpPr>
        <p:spPr>
          <a:xfrm>
            <a:off x="3415900" y="2840383"/>
            <a:ext cx="2336400" cy="79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181" name="Google Shape;2181;p52"/>
          <p:cNvSpPr txBox="1"/>
          <p:nvPr>
            <p:ph idx="1" type="subTitle"/>
          </p:nvPr>
        </p:nvSpPr>
        <p:spPr>
          <a:xfrm>
            <a:off x="732100" y="251482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Basic</a:t>
            </a:r>
            <a:endParaRPr/>
          </a:p>
        </p:txBody>
      </p:sp>
      <p:sp>
        <p:nvSpPr>
          <p:cNvPr id="2182" name="Google Shape;2182;p52"/>
          <p:cNvSpPr txBox="1"/>
          <p:nvPr>
            <p:ph idx="4" type="subTitle"/>
          </p:nvPr>
        </p:nvSpPr>
        <p:spPr>
          <a:xfrm>
            <a:off x="6075500" y="2840383"/>
            <a:ext cx="2336400" cy="799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2183" name="Google Shape;2183;p52"/>
          <p:cNvSpPr txBox="1"/>
          <p:nvPr>
            <p:ph idx="5" type="subTitle"/>
          </p:nvPr>
        </p:nvSpPr>
        <p:spPr>
          <a:xfrm>
            <a:off x="3415900" y="251482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Pro</a:t>
            </a:r>
            <a:endParaRPr/>
          </a:p>
        </p:txBody>
      </p:sp>
      <p:sp>
        <p:nvSpPr>
          <p:cNvPr id="2184" name="Google Shape;2184;p52"/>
          <p:cNvSpPr txBox="1"/>
          <p:nvPr>
            <p:ph idx="6" type="subTitle"/>
          </p:nvPr>
        </p:nvSpPr>
        <p:spPr>
          <a:xfrm>
            <a:off x="6075500" y="251482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Premium</a:t>
            </a:r>
            <a:endParaRPr/>
          </a:p>
        </p:txBody>
      </p:sp>
      <p:sp>
        <p:nvSpPr>
          <p:cNvPr id="2185" name="Google Shape;2185;p52"/>
          <p:cNvSpPr txBox="1"/>
          <p:nvPr>
            <p:ph idx="7" type="subTitle"/>
          </p:nvPr>
        </p:nvSpPr>
        <p:spPr>
          <a:xfrm>
            <a:off x="732100" y="369617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$10.00</a:t>
            </a:r>
            <a:endParaRPr/>
          </a:p>
        </p:txBody>
      </p:sp>
      <p:sp>
        <p:nvSpPr>
          <p:cNvPr id="2186" name="Google Shape;2186;p52"/>
          <p:cNvSpPr txBox="1"/>
          <p:nvPr>
            <p:ph idx="8" type="subTitle"/>
          </p:nvPr>
        </p:nvSpPr>
        <p:spPr>
          <a:xfrm>
            <a:off x="3415900" y="369617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$60.00</a:t>
            </a:r>
            <a:endParaRPr/>
          </a:p>
        </p:txBody>
      </p:sp>
      <p:grpSp>
        <p:nvGrpSpPr>
          <p:cNvPr id="2187" name="Google Shape;2187;p52"/>
          <p:cNvGrpSpPr/>
          <p:nvPr/>
        </p:nvGrpSpPr>
        <p:grpSpPr>
          <a:xfrm>
            <a:off x="7020098" y="1822949"/>
            <a:ext cx="447212" cy="449442"/>
            <a:chOff x="-62882850" y="2664925"/>
            <a:chExt cx="315850" cy="317425"/>
          </a:xfrm>
        </p:grpSpPr>
        <p:sp>
          <p:nvSpPr>
            <p:cNvPr id="2188" name="Google Shape;2188;p52"/>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52"/>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0" name="Google Shape;2190;p52"/>
          <p:cNvGrpSpPr/>
          <p:nvPr/>
        </p:nvGrpSpPr>
        <p:grpSpPr>
          <a:xfrm>
            <a:off x="1675015" y="1842989"/>
            <a:ext cx="450575" cy="409337"/>
            <a:chOff x="-62518200" y="2692475"/>
            <a:chExt cx="318225" cy="289100"/>
          </a:xfrm>
        </p:grpSpPr>
        <p:sp>
          <p:nvSpPr>
            <p:cNvPr id="2191" name="Google Shape;2191;p52"/>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52"/>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3" name="Google Shape;2193;p52"/>
          <p:cNvGrpSpPr/>
          <p:nvPr/>
        </p:nvGrpSpPr>
        <p:grpSpPr>
          <a:xfrm>
            <a:off x="4347015" y="1822118"/>
            <a:ext cx="451672" cy="451106"/>
            <a:chOff x="-60620800" y="2304600"/>
            <a:chExt cx="319000" cy="318600"/>
          </a:xfrm>
        </p:grpSpPr>
        <p:sp>
          <p:nvSpPr>
            <p:cNvPr id="2194" name="Google Shape;2194;p52"/>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52"/>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52"/>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97" name="Google Shape;2197;p52"/>
          <p:cNvSpPr txBox="1"/>
          <p:nvPr>
            <p:ph idx="9" type="subTitle"/>
          </p:nvPr>
        </p:nvSpPr>
        <p:spPr>
          <a:xfrm>
            <a:off x="6079475" y="3623175"/>
            <a:ext cx="2336400" cy="412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2200"/>
              <a:t>$99.99</a:t>
            </a:r>
            <a:endParaRPr/>
          </a:p>
        </p:txBody>
      </p:sp>
      <p:grpSp>
        <p:nvGrpSpPr>
          <p:cNvPr id="2198" name="Google Shape;2198;p52"/>
          <p:cNvGrpSpPr/>
          <p:nvPr/>
        </p:nvGrpSpPr>
        <p:grpSpPr>
          <a:xfrm>
            <a:off x="7828650" y="685775"/>
            <a:ext cx="375900" cy="240900"/>
            <a:chOff x="7828650" y="685775"/>
            <a:chExt cx="375900" cy="240900"/>
          </a:xfrm>
        </p:grpSpPr>
        <p:sp>
          <p:nvSpPr>
            <p:cNvPr id="2199" name="Google Shape;2199;p52"/>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52"/>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15</a:t>
              </a:r>
              <a:endParaRPr sz="1000">
                <a:latin typeface="Fira Sans Medium"/>
                <a:ea typeface="Fira Sans Medium"/>
                <a:cs typeface="Fira Sans Medium"/>
                <a:sym typeface="Fira Sans Medium"/>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04" name="Shape 2204"/>
        <p:cNvGrpSpPr/>
        <p:nvPr/>
      </p:nvGrpSpPr>
      <p:grpSpPr>
        <a:xfrm>
          <a:off x="0" y="0"/>
          <a:ext cx="0" cy="0"/>
          <a:chOff x="0" y="0"/>
          <a:chExt cx="0" cy="0"/>
        </a:xfrm>
      </p:grpSpPr>
      <p:sp>
        <p:nvSpPr>
          <p:cNvPr id="2205" name="Google Shape;2205;p53"/>
          <p:cNvSpPr txBox="1"/>
          <p:nvPr>
            <p:ph type="title"/>
          </p:nvPr>
        </p:nvSpPr>
        <p:spPr>
          <a:xfrm>
            <a:off x="1458150" y="3051213"/>
            <a:ext cx="6227700" cy="531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t>
            </a:r>
            <a:r>
              <a:rPr lang="en"/>
              <a:t>Someone </a:t>
            </a:r>
            <a:r>
              <a:rPr lang="en">
                <a:solidFill>
                  <a:schemeClr val="lt1"/>
                </a:solidFill>
              </a:rPr>
              <a:t>F</a:t>
            </a:r>
            <a:r>
              <a:rPr lang="en">
                <a:solidFill>
                  <a:schemeClr val="lt1"/>
                </a:solidFill>
              </a:rPr>
              <a:t>amous</a:t>
            </a:r>
            <a:endParaRPr>
              <a:solidFill>
                <a:schemeClr val="lt1"/>
              </a:solidFill>
            </a:endParaRPr>
          </a:p>
        </p:txBody>
      </p:sp>
      <p:sp>
        <p:nvSpPr>
          <p:cNvPr id="2206" name="Google Shape;2206;p53"/>
          <p:cNvSpPr txBox="1"/>
          <p:nvPr>
            <p:ph idx="1" type="subTitle"/>
          </p:nvPr>
        </p:nvSpPr>
        <p:spPr>
          <a:xfrm>
            <a:off x="1458150" y="1560388"/>
            <a:ext cx="6227700" cy="1413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2207" name="Google Shape;2207;p53"/>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208" name="Google Shape;2208;p53"/>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209" name="Google Shape;2209;p53"/>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210" name="Google Shape;2210;p53"/>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211" name="Google Shape;2211;p53"/>
          <p:cNvGrpSpPr/>
          <p:nvPr/>
        </p:nvGrpSpPr>
        <p:grpSpPr>
          <a:xfrm>
            <a:off x="7828650" y="685775"/>
            <a:ext cx="375900" cy="240900"/>
            <a:chOff x="7828650" y="685775"/>
            <a:chExt cx="375900" cy="240900"/>
          </a:xfrm>
        </p:grpSpPr>
        <p:sp>
          <p:nvSpPr>
            <p:cNvPr id="2212" name="Google Shape;2212;p53"/>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53"/>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16</a:t>
              </a:r>
              <a:endParaRPr sz="1000">
                <a:latin typeface="Fira Sans Medium"/>
                <a:ea typeface="Fira Sans Medium"/>
                <a:cs typeface="Fira Sans Medium"/>
                <a:sym typeface="Fira Sans Medium"/>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17" name="Shape 2217"/>
        <p:cNvGrpSpPr/>
        <p:nvPr/>
      </p:nvGrpSpPr>
      <p:grpSpPr>
        <a:xfrm>
          <a:off x="0" y="0"/>
          <a:ext cx="0" cy="0"/>
          <a:chOff x="0" y="0"/>
          <a:chExt cx="0" cy="0"/>
        </a:xfrm>
      </p:grpSpPr>
      <p:sp>
        <p:nvSpPr>
          <p:cNvPr id="2218" name="Google Shape;2218;p54"/>
          <p:cNvSpPr/>
          <p:nvPr/>
        </p:nvSpPr>
        <p:spPr>
          <a:xfrm>
            <a:off x="2496009" y="1334450"/>
            <a:ext cx="4152000" cy="26607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4500">
              <a:solidFill>
                <a:schemeClr val="accent6"/>
              </a:solidFill>
              <a:latin typeface="Rajdhani"/>
              <a:ea typeface="Rajdhani"/>
              <a:cs typeface="Rajdhani"/>
              <a:sym typeface="Rajdhani"/>
            </a:endParaRPr>
          </a:p>
        </p:txBody>
      </p:sp>
      <p:sp>
        <p:nvSpPr>
          <p:cNvPr id="2219" name="Google Shape;2219;p54"/>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Product </a:t>
            </a:r>
            <a:r>
              <a:rPr lang="en">
                <a:solidFill>
                  <a:schemeClr val="lt1"/>
                </a:solidFill>
              </a:rPr>
              <a:t>demo</a:t>
            </a:r>
            <a:endParaRPr>
              <a:solidFill>
                <a:schemeClr val="lt1"/>
              </a:solidFill>
            </a:endParaRPr>
          </a:p>
        </p:txBody>
      </p:sp>
      <p:sp>
        <p:nvSpPr>
          <p:cNvPr id="2220" name="Google Shape;2220;p54"/>
          <p:cNvSpPr txBox="1"/>
          <p:nvPr>
            <p:ph idx="1" type="subTitle"/>
          </p:nvPr>
        </p:nvSpPr>
        <p:spPr>
          <a:xfrm>
            <a:off x="2236050" y="4081100"/>
            <a:ext cx="4671900" cy="360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Insert your multimedia content here</a:t>
            </a:r>
            <a:endParaRPr/>
          </a:p>
        </p:txBody>
      </p:sp>
      <p:pic>
        <p:nvPicPr>
          <p:cNvPr id="2221" name="Google Shape;2221;p54"/>
          <p:cNvPicPr preferRelativeResize="0"/>
          <p:nvPr/>
        </p:nvPicPr>
        <p:blipFill rotWithShape="1">
          <a:blip r:embed="rId3">
            <a:alphaModFix/>
          </a:blip>
          <a:srcRect b="8704" l="0" r="0" t="8704"/>
          <a:stretch/>
        </p:blipFill>
        <p:spPr>
          <a:xfrm>
            <a:off x="2806048" y="1468006"/>
            <a:ext cx="3535800" cy="1946400"/>
          </a:xfrm>
          <a:prstGeom prst="roundRect">
            <a:avLst>
              <a:gd fmla="val 0" name="adj"/>
            </a:avLst>
          </a:prstGeom>
          <a:noFill/>
          <a:ln cap="flat" cmpd="sng" w="9525">
            <a:solidFill>
              <a:schemeClr val="dk1"/>
            </a:solidFill>
            <a:prstDash val="solid"/>
            <a:round/>
            <a:headEnd len="sm" w="sm" type="none"/>
            <a:tailEnd len="sm" w="sm" type="none"/>
          </a:ln>
        </p:spPr>
      </p:pic>
      <p:sp>
        <p:nvSpPr>
          <p:cNvPr id="2222" name="Google Shape;2222;p54"/>
          <p:cNvSpPr/>
          <p:nvPr/>
        </p:nvSpPr>
        <p:spPr>
          <a:xfrm>
            <a:off x="2524510" y="3610415"/>
            <a:ext cx="4097172" cy="19931"/>
          </a:xfrm>
          <a:custGeom>
            <a:rect b="b" l="l" r="r" t="t"/>
            <a:pathLst>
              <a:path extrusionOk="0" h="835" w="155712">
                <a:moveTo>
                  <a:pt x="0" y="1"/>
                </a:moveTo>
                <a:lnTo>
                  <a:pt x="0" y="835"/>
                </a:lnTo>
                <a:lnTo>
                  <a:pt x="155711" y="835"/>
                </a:lnTo>
                <a:lnTo>
                  <a:pt x="15571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54"/>
          <p:cNvSpPr/>
          <p:nvPr/>
        </p:nvSpPr>
        <p:spPr>
          <a:xfrm>
            <a:off x="2805999" y="3407156"/>
            <a:ext cx="3535778" cy="19925"/>
          </a:xfrm>
          <a:custGeom>
            <a:rect b="b" l="l" r="r" t="t"/>
            <a:pathLst>
              <a:path extrusionOk="0" h="835" w="148173">
                <a:moveTo>
                  <a:pt x="434" y="0"/>
                </a:moveTo>
                <a:cubicBezTo>
                  <a:pt x="201" y="0"/>
                  <a:pt x="0" y="167"/>
                  <a:pt x="0" y="401"/>
                </a:cubicBezTo>
                <a:cubicBezTo>
                  <a:pt x="0" y="634"/>
                  <a:pt x="201" y="834"/>
                  <a:pt x="434" y="834"/>
                </a:cubicBezTo>
                <a:lnTo>
                  <a:pt x="147739" y="834"/>
                </a:lnTo>
                <a:cubicBezTo>
                  <a:pt x="147973" y="834"/>
                  <a:pt x="148173" y="634"/>
                  <a:pt x="148173" y="401"/>
                </a:cubicBezTo>
                <a:cubicBezTo>
                  <a:pt x="148173" y="167"/>
                  <a:pt x="147973" y="0"/>
                  <a:pt x="14773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54"/>
          <p:cNvSpPr/>
          <p:nvPr/>
        </p:nvSpPr>
        <p:spPr>
          <a:xfrm>
            <a:off x="2805999" y="3407156"/>
            <a:ext cx="1693880" cy="19925"/>
          </a:xfrm>
          <a:custGeom>
            <a:rect b="b" l="l" r="r" t="t"/>
            <a:pathLst>
              <a:path extrusionOk="0" h="835" w="70985">
                <a:moveTo>
                  <a:pt x="434" y="0"/>
                </a:moveTo>
                <a:cubicBezTo>
                  <a:pt x="201" y="0"/>
                  <a:pt x="0" y="167"/>
                  <a:pt x="0" y="401"/>
                </a:cubicBezTo>
                <a:cubicBezTo>
                  <a:pt x="0" y="634"/>
                  <a:pt x="201" y="834"/>
                  <a:pt x="434" y="834"/>
                </a:cubicBezTo>
                <a:lnTo>
                  <a:pt x="70984" y="834"/>
                </a:lnTo>
                <a:lnTo>
                  <a:pt x="7098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54"/>
          <p:cNvSpPr/>
          <p:nvPr/>
        </p:nvSpPr>
        <p:spPr>
          <a:xfrm>
            <a:off x="4484847" y="3388040"/>
            <a:ext cx="58129" cy="58129"/>
          </a:xfrm>
          <a:custGeom>
            <a:rect b="b" l="l" r="r" t="t"/>
            <a:pathLst>
              <a:path extrusionOk="0" h="2436" w="2436">
                <a:moveTo>
                  <a:pt x="1235" y="1"/>
                </a:moveTo>
                <a:cubicBezTo>
                  <a:pt x="568" y="1"/>
                  <a:pt x="1" y="535"/>
                  <a:pt x="1" y="1202"/>
                </a:cubicBezTo>
                <a:cubicBezTo>
                  <a:pt x="1" y="1902"/>
                  <a:pt x="568" y="2436"/>
                  <a:pt x="1235" y="2436"/>
                </a:cubicBezTo>
                <a:cubicBezTo>
                  <a:pt x="1902" y="2436"/>
                  <a:pt x="2436" y="1902"/>
                  <a:pt x="2436" y="1202"/>
                </a:cubicBezTo>
                <a:cubicBezTo>
                  <a:pt x="2436" y="535"/>
                  <a:pt x="1902" y="1"/>
                  <a:pt x="12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54"/>
          <p:cNvSpPr/>
          <p:nvPr/>
        </p:nvSpPr>
        <p:spPr>
          <a:xfrm>
            <a:off x="4499976" y="3402383"/>
            <a:ext cx="28683" cy="29470"/>
          </a:xfrm>
          <a:custGeom>
            <a:rect b="b" l="l" r="r" t="t"/>
            <a:pathLst>
              <a:path extrusionOk="0" h="1235" w="1202">
                <a:moveTo>
                  <a:pt x="601" y="0"/>
                </a:moveTo>
                <a:cubicBezTo>
                  <a:pt x="267" y="0"/>
                  <a:pt x="0" y="267"/>
                  <a:pt x="0" y="601"/>
                </a:cubicBezTo>
                <a:cubicBezTo>
                  <a:pt x="0" y="934"/>
                  <a:pt x="267" y="1235"/>
                  <a:pt x="601" y="1235"/>
                </a:cubicBezTo>
                <a:cubicBezTo>
                  <a:pt x="934" y="1235"/>
                  <a:pt x="1201" y="968"/>
                  <a:pt x="1201" y="601"/>
                </a:cubicBezTo>
                <a:cubicBezTo>
                  <a:pt x="1201" y="267"/>
                  <a:pt x="934" y="0"/>
                  <a:pt x="6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54"/>
          <p:cNvSpPr/>
          <p:nvPr/>
        </p:nvSpPr>
        <p:spPr>
          <a:xfrm>
            <a:off x="3093372" y="3464168"/>
            <a:ext cx="79629" cy="88220"/>
          </a:xfrm>
          <a:custGeom>
            <a:rect b="b" l="l" r="r" t="t"/>
            <a:pathLst>
              <a:path extrusionOk="0" h="3697" w="3337">
                <a:moveTo>
                  <a:pt x="361" y="0"/>
                </a:moveTo>
                <a:cubicBezTo>
                  <a:pt x="175" y="0"/>
                  <a:pt x="0" y="151"/>
                  <a:pt x="0" y="380"/>
                </a:cubicBezTo>
                <a:lnTo>
                  <a:pt x="0" y="3349"/>
                </a:lnTo>
                <a:cubicBezTo>
                  <a:pt x="0" y="3551"/>
                  <a:pt x="173" y="3696"/>
                  <a:pt x="358" y="3696"/>
                </a:cubicBezTo>
                <a:cubicBezTo>
                  <a:pt x="417" y="3696"/>
                  <a:pt x="478" y="3681"/>
                  <a:pt x="534" y="3649"/>
                </a:cubicBezTo>
                <a:lnTo>
                  <a:pt x="3103" y="2148"/>
                </a:lnTo>
                <a:cubicBezTo>
                  <a:pt x="3336" y="2015"/>
                  <a:pt x="3336" y="1681"/>
                  <a:pt x="3103" y="1548"/>
                </a:cubicBezTo>
                <a:lnTo>
                  <a:pt x="534" y="47"/>
                </a:lnTo>
                <a:cubicBezTo>
                  <a:pt x="479" y="15"/>
                  <a:pt x="419" y="0"/>
                  <a:pt x="36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54"/>
          <p:cNvSpPr/>
          <p:nvPr/>
        </p:nvSpPr>
        <p:spPr>
          <a:xfrm>
            <a:off x="3190475" y="3458106"/>
            <a:ext cx="17539" cy="100318"/>
          </a:xfrm>
          <a:custGeom>
            <a:rect b="b" l="l" r="r" t="t"/>
            <a:pathLst>
              <a:path extrusionOk="0" h="4204" w="735">
                <a:moveTo>
                  <a:pt x="368" y="0"/>
                </a:moveTo>
                <a:cubicBezTo>
                  <a:pt x="168" y="0"/>
                  <a:pt x="1" y="167"/>
                  <a:pt x="1" y="367"/>
                </a:cubicBezTo>
                <a:lnTo>
                  <a:pt x="1" y="3836"/>
                </a:lnTo>
                <a:cubicBezTo>
                  <a:pt x="1" y="4037"/>
                  <a:pt x="168" y="4203"/>
                  <a:pt x="368" y="4203"/>
                </a:cubicBezTo>
                <a:cubicBezTo>
                  <a:pt x="568" y="4203"/>
                  <a:pt x="735" y="4037"/>
                  <a:pt x="735" y="3836"/>
                </a:cubicBezTo>
                <a:lnTo>
                  <a:pt x="735" y="367"/>
                </a:lnTo>
                <a:cubicBezTo>
                  <a:pt x="735" y="167"/>
                  <a:pt x="568"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54"/>
          <p:cNvSpPr/>
          <p:nvPr/>
        </p:nvSpPr>
        <p:spPr>
          <a:xfrm>
            <a:off x="2903914" y="3458106"/>
            <a:ext cx="16728" cy="100318"/>
          </a:xfrm>
          <a:custGeom>
            <a:rect b="b" l="l" r="r" t="t"/>
            <a:pathLst>
              <a:path extrusionOk="0" h="4204" w="701">
                <a:moveTo>
                  <a:pt x="367" y="0"/>
                </a:moveTo>
                <a:cubicBezTo>
                  <a:pt x="167" y="0"/>
                  <a:pt x="0" y="167"/>
                  <a:pt x="0" y="367"/>
                </a:cubicBezTo>
                <a:lnTo>
                  <a:pt x="0" y="3836"/>
                </a:lnTo>
                <a:cubicBezTo>
                  <a:pt x="0" y="4037"/>
                  <a:pt x="167" y="4203"/>
                  <a:pt x="367" y="4203"/>
                </a:cubicBezTo>
                <a:cubicBezTo>
                  <a:pt x="534" y="4203"/>
                  <a:pt x="701" y="4037"/>
                  <a:pt x="701" y="3836"/>
                </a:cubicBezTo>
                <a:lnTo>
                  <a:pt x="701" y="367"/>
                </a:lnTo>
                <a:cubicBezTo>
                  <a:pt x="701" y="167"/>
                  <a:pt x="567" y="0"/>
                  <a:pt x="3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54"/>
          <p:cNvSpPr/>
          <p:nvPr/>
        </p:nvSpPr>
        <p:spPr>
          <a:xfrm>
            <a:off x="2860123" y="3458106"/>
            <a:ext cx="16751" cy="100318"/>
          </a:xfrm>
          <a:custGeom>
            <a:rect b="b" l="l" r="r" t="t"/>
            <a:pathLst>
              <a:path extrusionOk="0" h="4204" w="702">
                <a:moveTo>
                  <a:pt x="368" y="0"/>
                </a:moveTo>
                <a:cubicBezTo>
                  <a:pt x="168" y="0"/>
                  <a:pt x="1" y="167"/>
                  <a:pt x="1" y="367"/>
                </a:cubicBezTo>
                <a:lnTo>
                  <a:pt x="1" y="3836"/>
                </a:lnTo>
                <a:cubicBezTo>
                  <a:pt x="1" y="4037"/>
                  <a:pt x="168" y="4203"/>
                  <a:pt x="368" y="4203"/>
                </a:cubicBezTo>
                <a:cubicBezTo>
                  <a:pt x="568" y="4203"/>
                  <a:pt x="701" y="4037"/>
                  <a:pt x="701" y="3836"/>
                </a:cubicBezTo>
                <a:lnTo>
                  <a:pt x="701" y="367"/>
                </a:lnTo>
                <a:cubicBezTo>
                  <a:pt x="701" y="167"/>
                  <a:pt x="568" y="0"/>
                  <a:pt x="36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54"/>
          <p:cNvSpPr/>
          <p:nvPr/>
        </p:nvSpPr>
        <p:spPr>
          <a:xfrm>
            <a:off x="6173264" y="3458106"/>
            <a:ext cx="50159" cy="100318"/>
          </a:xfrm>
          <a:custGeom>
            <a:rect b="b" l="l" r="r" t="t"/>
            <a:pathLst>
              <a:path extrusionOk="0" h="4204" w="2102">
                <a:moveTo>
                  <a:pt x="334" y="0"/>
                </a:moveTo>
                <a:cubicBezTo>
                  <a:pt x="134" y="0"/>
                  <a:pt x="0" y="167"/>
                  <a:pt x="0" y="367"/>
                </a:cubicBezTo>
                <a:lnTo>
                  <a:pt x="0" y="3836"/>
                </a:lnTo>
                <a:cubicBezTo>
                  <a:pt x="0" y="4037"/>
                  <a:pt x="134" y="4203"/>
                  <a:pt x="334" y="4203"/>
                </a:cubicBezTo>
                <a:lnTo>
                  <a:pt x="1735" y="4203"/>
                </a:lnTo>
                <a:cubicBezTo>
                  <a:pt x="1935" y="4203"/>
                  <a:pt x="2102" y="4037"/>
                  <a:pt x="2102" y="3836"/>
                </a:cubicBezTo>
                <a:cubicBezTo>
                  <a:pt x="2102" y="3636"/>
                  <a:pt x="1935" y="3503"/>
                  <a:pt x="1735" y="3503"/>
                </a:cubicBezTo>
                <a:lnTo>
                  <a:pt x="701" y="3503"/>
                </a:lnTo>
                <a:lnTo>
                  <a:pt x="701" y="734"/>
                </a:lnTo>
                <a:lnTo>
                  <a:pt x="1735" y="734"/>
                </a:lnTo>
                <a:cubicBezTo>
                  <a:pt x="1935" y="734"/>
                  <a:pt x="2102" y="567"/>
                  <a:pt x="2102" y="367"/>
                </a:cubicBezTo>
                <a:cubicBezTo>
                  <a:pt x="2102" y="167"/>
                  <a:pt x="1935" y="0"/>
                  <a:pt x="173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54"/>
          <p:cNvSpPr/>
          <p:nvPr/>
        </p:nvSpPr>
        <p:spPr>
          <a:xfrm>
            <a:off x="6236933" y="3458106"/>
            <a:ext cx="50970" cy="100318"/>
          </a:xfrm>
          <a:custGeom>
            <a:rect b="b" l="l" r="r" t="t"/>
            <a:pathLst>
              <a:path extrusionOk="0" h="4204" w="2136">
                <a:moveTo>
                  <a:pt x="368" y="0"/>
                </a:moveTo>
                <a:cubicBezTo>
                  <a:pt x="168" y="0"/>
                  <a:pt x="1" y="167"/>
                  <a:pt x="1" y="367"/>
                </a:cubicBezTo>
                <a:cubicBezTo>
                  <a:pt x="1" y="567"/>
                  <a:pt x="168" y="734"/>
                  <a:pt x="368" y="734"/>
                </a:cubicBezTo>
                <a:lnTo>
                  <a:pt x="1402" y="734"/>
                </a:lnTo>
                <a:lnTo>
                  <a:pt x="1402" y="3503"/>
                </a:lnTo>
                <a:lnTo>
                  <a:pt x="368" y="3503"/>
                </a:lnTo>
                <a:cubicBezTo>
                  <a:pt x="168" y="3503"/>
                  <a:pt x="1" y="3636"/>
                  <a:pt x="1" y="3836"/>
                </a:cubicBezTo>
                <a:cubicBezTo>
                  <a:pt x="1" y="4037"/>
                  <a:pt x="168" y="4203"/>
                  <a:pt x="368" y="4203"/>
                </a:cubicBezTo>
                <a:lnTo>
                  <a:pt x="1769" y="4203"/>
                </a:lnTo>
                <a:cubicBezTo>
                  <a:pt x="1969" y="4203"/>
                  <a:pt x="2136" y="4037"/>
                  <a:pt x="2136" y="3836"/>
                </a:cubicBezTo>
                <a:lnTo>
                  <a:pt x="2136" y="367"/>
                </a:lnTo>
                <a:cubicBezTo>
                  <a:pt x="2136" y="167"/>
                  <a:pt x="1969" y="0"/>
                  <a:pt x="17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54"/>
          <p:cNvSpPr/>
          <p:nvPr/>
        </p:nvSpPr>
        <p:spPr>
          <a:xfrm>
            <a:off x="2832713" y="3688402"/>
            <a:ext cx="121007" cy="131363"/>
          </a:xfrm>
          <a:custGeom>
            <a:rect b="b" l="l" r="r" t="t"/>
            <a:pathLst>
              <a:path extrusionOk="0" h="5505" w="5071">
                <a:moveTo>
                  <a:pt x="2169" y="1"/>
                </a:moveTo>
                <a:cubicBezTo>
                  <a:pt x="1969" y="1"/>
                  <a:pt x="1835" y="134"/>
                  <a:pt x="1802" y="334"/>
                </a:cubicBezTo>
                <a:cubicBezTo>
                  <a:pt x="1769" y="735"/>
                  <a:pt x="1669" y="1135"/>
                  <a:pt x="1502" y="1535"/>
                </a:cubicBezTo>
                <a:cubicBezTo>
                  <a:pt x="1402" y="1735"/>
                  <a:pt x="1202" y="1902"/>
                  <a:pt x="968" y="1902"/>
                </a:cubicBezTo>
                <a:lnTo>
                  <a:pt x="568" y="1902"/>
                </a:lnTo>
                <a:cubicBezTo>
                  <a:pt x="234" y="1902"/>
                  <a:pt x="1" y="2136"/>
                  <a:pt x="1" y="2436"/>
                </a:cubicBezTo>
                <a:lnTo>
                  <a:pt x="1" y="5038"/>
                </a:lnTo>
                <a:cubicBezTo>
                  <a:pt x="1" y="5305"/>
                  <a:pt x="201" y="5505"/>
                  <a:pt x="468" y="5505"/>
                </a:cubicBezTo>
                <a:lnTo>
                  <a:pt x="3770" y="5505"/>
                </a:lnTo>
                <a:cubicBezTo>
                  <a:pt x="3970" y="5505"/>
                  <a:pt x="4170" y="5338"/>
                  <a:pt x="4170" y="5105"/>
                </a:cubicBezTo>
                <a:cubicBezTo>
                  <a:pt x="4170" y="4938"/>
                  <a:pt x="4070" y="4804"/>
                  <a:pt x="3903" y="4738"/>
                </a:cubicBezTo>
                <a:cubicBezTo>
                  <a:pt x="3903" y="4738"/>
                  <a:pt x="3903" y="4704"/>
                  <a:pt x="3903" y="4704"/>
                </a:cubicBezTo>
                <a:lnTo>
                  <a:pt x="4037" y="4704"/>
                </a:lnTo>
                <a:cubicBezTo>
                  <a:pt x="4304" y="4704"/>
                  <a:pt x="4504" y="4504"/>
                  <a:pt x="4504" y="4237"/>
                </a:cubicBezTo>
                <a:cubicBezTo>
                  <a:pt x="4504" y="4037"/>
                  <a:pt x="4370" y="3870"/>
                  <a:pt x="4204" y="3804"/>
                </a:cubicBezTo>
                <a:cubicBezTo>
                  <a:pt x="4204" y="3804"/>
                  <a:pt x="4204" y="3804"/>
                  <a:pt x="4204" y="3770"/>
                </a:cubicBezTo>
                <a:lnTo>
                  <a:pt x="4337" y="3770"/>
                </a:lnTo>
                <a:cubicBezTo>
                  <a:pt x="4604" y="3770"/>
                  <a:pt x="4804" y="3570"/>
                  <a:pt x="4804" y="3303"/>
                </a:cubicBezTo>
                <a:cubicBezTo>
                  <a:pt x="4804" y="3103"/>
                  <a:pt x="4704" y="2936"/>
                  <a:pt x="4504" y="2870"/>
                </a:cubicBezTo>
                <a:cubicBezTo>
                  <a:pt x="4504" y="2870"/>
                  <a:pt x="4504" y="2836"/>
                  <a:pt x="4504" y="2836"/>
                </a:cubicBezTo>
                <a:lnTo>
                  <a:pt x="4571" y="2836"/>
                </a:lnTo>
                <a:cubicBezTo>
                  <a:pt x="4837" y="2836"/>
                  <a:pt x="5071" y="2603"/>
                  <a:pt x="5038" y="2336"/>
                </a:cubicBezTo>
                <a:cubicBezTo>
                  <a:pt x="5038" y="2069"/>
                  <a:pt x="4837" y="1902"/>
                  <a:pt x="4571" y="1902"/>
                </a:cubicBezTo>
                <a:lnTo>
                  <a:pt x="3136" y="1902"/>
                </a:lnTo>
                <a:cubicBezTo>
                  <a:pt x="2969" y="1902"/>
                  <a:pt x="2869" y="1769"/>
                  <a:pt x="2869" y="1602"/>
                </a:cubicBezTo>
                <a:lnTo>
                  <a:pt x="2903" y="1302"/>
                </a:lnTo>
                <a:cubicBezTo>
                  <a:pt x="2936" y="1002"/>
                  <a:pt x="2969" y="635"/>
                  <a:pt x="2803" y="368"/>
                </a:cubicBezTo>
                <a:cubicBezTo>
                  <a:pt x="2669" y="168"/>
                  <a:pt x="2436" y="1"/>
                  <a:pt x="21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54"/>
          <p:cNvSpPr/>
          <p:nvPr/>
        </p:nvSpPr>
        <p:spPr>
          <a:xfrm>
            <a:off x="2784961" y="3733792"/>
            <a:ext cx="43000" cy="85977"/>
          </a:xfrm>
          <a:custGeom>
            <a:rect b="b" l="l" r="r" t="t"/>
            <a:pathLst>
              <a:path extrusionOk="0" h="3603" w="1802">
                <a:moveTo>
                  <a:pt x="401" y="0"/>
                </a:moveTo>
                <a:cubicBezTo>
                  <a:pt x="167" y="0"/>
                  <a:pt x="0" y="200"/>
                  <a:pt x="0" y="434"/>
                </a:cubicBezTo>
                <a:lnTo>
                  <a:pt x="0" y="3203"/>
                </a:lnTo>
                <a:cubicBezTo>
                  <a:pt x="0" y="3436"/>
                  <a:pt x="167" y="3603"/>
                  <a:pt x="401" y="3603"/>
                </a:cubicBezTo>
                <a:lnTo>
                  <a:pt x="1401" y="3603"/>
                </a:lnTo>
                <a:cubicBezTo>
                  <a:pt x="1635" y="3603"/>
                  <a:pt x="1802" y="3436"/>
                  <a:pt x="1802" y="3203"/>
                </a:cubicBezTo>
                <a:lnTo>
                  <a:pt x="1802" y="434"/>
                </a:lnTo>
                <a:cubicBezTo>
                  <a:pt x="1802" y="200"/>
                  <a:pt x="1601" y="0"/>
                  <a:pt x="1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54"/>
          <p:cNvSpPr/>
          <p:nvPr/>
        </p:nvSpPr>
        <p:spPr>
          <a:xfrm>
            <a:off x="3065962" y="3733792"/>
            <a:ext cx="121007" cy="131363"/>
          </a:xfrm>
          <a:custGeom>
            <a:rect b="b" l="l" r="r" t="t"/>
            <a:pathLst>
              <a:path extrusionOk="0" h="5505" w="5071">
                <a:moveTo>
                  <a:pt x="1301" y="0"/>
                </a:moveTo>
                <a:cubicBezTo>
                  <a:pt x="1068" y="0"/>
                  <a:pt x="901" y="200"/>
                  <a:pt x="901" y="401"/>
                </a:cubicBezTo>
                <a:cubicBezTo>
                  <a:pt x="901" y="567"/>
                  <a:pt x="1001" y="734"/>
                  <a:pt x="1134" y="801"/>
                </a:cubicBezTo>
                <a:cubicBezTo>
                  <a:pt x="1134" y="801"/>
                  <a:pt x="1168" y="801"/>
                  <a:pt x="1168" y="834"/>
                </a:cubicBezTo>
                <a:lnTo>
                  <a:pt x="1001" y="834"/>
                </a:lnTo>
                <a:cubicBezTo>
                  <a:pt x="768" y="834"/>
                  <a:pt x="534" y="1034"/>
                  <a:pt x="534" y="1301"/>
                </a:cubicBezTo>
                <a:cubicBezTo>
                  <a:pt x="534" y="1501"/>
                  <a:pt x="667" y="1668"/>
                  <a:pt x="834" y="1735"/>
                </a:cubicBezTo>
                <a:cubicBezTo>
                  <a:pt x="834" y="1735"/>
                  <a:pt x="834" y="1768"/>
                  <a:pt x="834" y="1768"/>
                </a:cubicBezTo>
                <a:lnTo>
                  <a:pt x="701" y="1768"/>
                </a:lnTo>
                <a:cubicBezTo>
                  <a:pt x="434" y="1768"/>
                  <a:pt x="234" y="1968"/>
                  <a:pt x="234" y="2235"/>
                </a:cubicBezTo>
                <a:cubicBezTo>
                  <a:pt x="234" y="2435"/>
                  <a:pt x="367" y="2602"/>
                  <a:pt x="534" y="2669"/>
                </a:cubicBezTo>
                <a:cubicBezTo>
                  <a:pt x="534" y="2702"/>
                  <a:pt x="534" y="2702"/>
                  <a:pt x="534" y="2702"/>
                </a:cubicBezTo>
                <a:lnTo>
                  <a:pt x="467" y="2702"/>
                </a:lnTo>
                <a:cubicBezTo>
                  <a:pt x="200" y="2702"/>
                  <a:pt x="0" y="2936"/>
                  <a:pt x="0" y="3203"/>
                </a:cubicBezTo>
                <a:cubicBezTo>
                  <a:pt x="0" y="3436"/>
                  <a:pt x="234" y="3636"/>
                  <a:pt x="467" y="3636"/>
                </a:cubicBezTo>
                <a:lnTo>
                  <a:pt x="1935" y="3636"/>
                </a:lnTo>
                <a:cubicBezTo>
                  <a:pt x="2068" y="3636"/>
                  <a:pt x="2202" y="3770"/>
                  <a:pt x="2169" y="3903"/>
                </a:cubicBezTo>
                <a:lnTo>
                  <a:pt x="2135" y="4237"/>
                </a:lnTo>
                <a:cubicBezTo>
                  <a:pt x="2102" y="4503"/>
                  <a:pt x="2068" y="4870"/>
                  <a:pt x="2235" y="5137"/>
                </a:cubicBezTo>
                <a:cubicBezTo>
                  <a:pt x="2369" y="5371"/>
                  <a:pt x="2636" y="5504"/>
                  <a:pt x="2902" y="5504"/>
                </a:cubicBezTo>
                <a:cubicBezTo>
                  <a:pt x="3069" y="5504"/>
                  <a:pt x="3236" y="5371"/>
                  <a:pt x="3236" y="5204"/>
                </a:cubicBezTo>
                <a:cubicBezTo>
                  <a:pt x="3269" y="4770"/>
                  <a:pt x="3369" y="4370"/>
                  <a:pt x="3536" y="4003"/>
                </a:cubicBezTo>
                <a:cubicBezTo>
                  <a:pt x="3636" y="3770"/>
                  <a:pt x="3870" y="3636"/>
                  <a:pt x="4103" y="3636"/>
                </a:cubicBezTo>
                <a:lnTo>
                  <a:pt x="4504" y="3636"/>
                </a:lnTo>
                <a:cubicBezTo>
                  <a:pt x="4804" y="3636"/>
                  <a:pt x="5071" y="3369"/>
                  <a:pt x="5071" y="3069"/>
                </a:cubicBezTo>
                <a:lnTo>
                  <a:pt x="5071" y="467"/>
                </a:lnTo>
                <a:cubicBezTo>
                  <a:pt x="5071" y="200"/>
                  <a:pt x="4837" y="0"/>
                  <a:pt x="46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54"/>
          <p:cNvSpPr/>
          <p:nvPr/>
        </p:nvSpPr>
        <p:spPr>
          <a:xfrm>
            <a:off x="3190939" y="3733792"/>
            <a:ext cx="43812" cy="85977"/>
          </a:xfrm>
          <a:custGeom>
            <a:rect b="b" l="l" r="r" t="t"/>
            <a:pathLst>
              <a:path extrusionOk="0" h="3603" w="1836">
                <a:moveTo>
                  <a:pt x="434" y="0"/>
                </a:moveTo>
                <a:cubicBezTo>
                  <a:pt x="201" y="0"/>
                  <a:pt x="0" y="200"/>
                  <a:pt x="0" y="434"/>
                </a:cubicBezTo>
                <a:lnTo>
                  <a:pt x="0" y="3203"/>
                </a:lnTo>
                <a:cubicBezTo>
                  <a:pt x="0" y="3436"/>
                  <a:pt x="201" y="3603"/>
                  <a:pt x="434" y="3603"/>
                </a:cubicBezTo>
                <a:lnTo>
                  <a:pt x="1401" y="3603"/>
                </a:lnTo>
                <a:cubicBezTo>
                  <a:pt x="1635" y="3603"/>
                  <a:pt x="1835" y="3436"/>
                  <a:pt x="1835" y="3203"/>
                </a:cubicBezTo>
                <a:lnTo>
                  <a:pt x="1835" y="434"/>
                </a:lnTo>
                <a:cubicBezTo>
                  <a:pt x="1835" y="200"/>
                  <a:pt x="1635" y="0"/>
                  <a:pt x="14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54"/>
          <p:cNvSpPr/>
          <p:nvPr/>
        </p:nvSpPr>
        <p:spPr>
          <a:xfrm>
            <a:off x="3353335" y="3726776"/>
            <a:ext cx="157612" cy="92992"/>
          </a:xfrm>
          <a:custGeom>
            <a:rect b="b" l="l" r="r" t="t"/>
            <a:pathLst>
              <a:path extrusionOk="0" h="3897" w="6605">
                <a:moveTo>
                  <a:pt x="3697" y="0"/>
                </a:moveTo>
                <a:cubicBezTo>
                  <a:pt x="3490" y="0"/>
                  <a:pt x="3303" y="169"/>
                  <a:pt x="3303" y="394"/>
                </a:cubicBezTo>
                <a:lnTo>
                  <a:pt x="3303" y="1128"/>
                </a:lnTo>
                <a:cubicBezTo>
                  <a:pt x="2035" y="1195"/>
                  <a:pt x="0" y="1662"/>
                  <a:pt x="0" y="3897"/>
                </a:cubicBezTo>
                <a:cubicBezTo>
                  <a:pt x="0" y="3897"/>
                  <a:pt x="801" y="2796"/>
                  <a:pt x="3303" y="2563"/>
                </a:cubicBezTo>
                <a:lnTo>
                  <a:pt x="3303" y="3230"/>
                </a:lnTo>
                <a:cubicBezTo>
                  <a:pt x="3303" y="3458"/>
                  <a:pt x="3496" y="3610"/>
                  <a:pt x="3707" y="3610"/>
                </a:cubicBezTo>
                <a:cubicBezTo>
                  <a:pt x="3772" y="3610"/>
                  <a:pt x="3840" y="3595"/>
                  <a:pt x="3903" y="3563"/>
                </a:cubicBezTo>
                <a:lnTo>
                  <a:pt x="6338" y="2162"/>
                </a:lnTo>
                <a:cubicBezTo>
                  <a:pt x="6605" y="1995"/>
                  <a:pt x="6605" y="1629"/>
                  <a:pt x="6338" y="1462"/>
                </a:cubicBezTo>
                <a:lnTo>
                  <a:pt x="3903" y="61"/>
                </a:lnTo>
                <a:cubicBezTo>
                  <a:pt x="3836" y="19"/>
                  <a:pt x="3765" y="0"/>
                  <a:pt x="369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54"/>
          <p:cNvSpPr/>
          <p:nvPr/>
        </p:nvSpPr>
        <p:spPr>
          <a:xfrm>
            <a:off x="3647079" y="3733792"/>
            <a:ext cx="130552" cy="10356"/>
          </a:xfrm>
          <a:custGeom>
            <a:rect b="b" l="l" r="r" t="t"/>
            <a:pathLst>
              <a:path extrusionOk="0" h="434" w="5471">
                <a:moveTo>
                  <a:pt x="0" y="0"/>
                </a:moveTo>
                <a:lnTo>
                  <a:pt x="0" y="434"/>
                </a:lnTo>
                <a:lnTo>
                  <a:pt x="5471" y="434"/>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54"/>
          <p:cNvSpPr/>
          <p:nvPr/>
        </p:nvSpPr>
        <p:spPr>
          <a:xfrm>
            <a:off x="3647079" y="3749710"/>
            <a:ext cx="130552" cy="9569"/>
          </a:xfrm>
          <a:custGeom>
            <a:rect b="b" l="l" r="r" t="t"/>
            <a:pathLst>
              <a:path extrusionOk="0" h="401" w="5471">
                <a:moveTo>
                  <a:pt x="0" y="0"/>
                </a:moveTo>
                <a:lnTo>
                  <a:pt x="0" y="401"/>
                </a:lnTo>
                <a:lnTo>
                  <a:pt x="5471" y="401"/>
                </a:lnTo>
                <a:lnTo>
                  <a:pt x="547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54"/>
          <p:cNvSpPr/>
          <p:nvPr/>
        </p:nvSpPr>
        <p:spPr>
          <a:xfrm>
            <a:off x="3647079" y="3764840"/>
            <a:ext cx="40614" cy="10356"/>
          </a:xfrm>
          <a:custGeom>
            <a:rect b="b" l="l" r="r" t="t"/>
            <a:pathLst>
              <a:path extrusionOk="0" h="434" w="1702">
                <a:moveTo>
                  <a:pt x="0" y="0"/>
                </a:moveTo>
                <a:lnTo>
                  <a:pt x="0" y="434"/>
                </a:lnTo>
                <a:lnTo>
                  <a:pt x="1701" y="434"/>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54"/>
          <p:cNvSpPr/>
          <p:nvPr/>
        </p:nvSpPr>
        <p:spPr>
          <a:xfrm>
            <a:off x="3647079" y="3779946"/>
            <a:ext cx="40614" cy="10380"/>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54"/>
          <p:cNvSpPr/>
          <p:nvPr/>
        </p:nvSpPr>
        <p:spPr>
          <a:xfrm>
            <a:off x="3647079" y="3795887"/>
            <a:ext cx="40614" cy="9569"/>
          </a:xfrm>
          <a:custGeom>
            <a:rect b="b" l="l" r="r" t="t"/>
            <a:pathLst>
              <a:path extrusionOk="0" h="401" w="1702">
                <a:moveTo>
                  <a:pt x="0" y="0"/>
                </a:moveTo>
                <a:lnTo>
                  <a:pt x="0" y="400"/>
                </a:lnTo>
                <a:lnTo>
                  <a:pt x="1701" y="400"/>
                </a:lnTo>
                <a:lnTo>
                  <a:pt x="170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54"/>
          <p:cNvSpPr/>
          <p:nvPr/>
        </p:nvSpPr>
        <p:spPr>
          <a:xfrm>
            <a:off x="3647079" y="3810994"/>
            <a:ext cx="40614" cy="10380"/>
          </a:xfrm>
          <a:custGeom>
            <a:rect b="b" l="l" r="r" t="t"/>
            <a:pathLst>
              <a:path extrusionOk="0" h="435" w="1702">
                <a:moveTo>
                  <a:pt x="0" y="1"/>
                </a:moveTo>
                <a:lnTo>
                  <a:pt x="0" y="435"/>
                </a:lnTo>
                <a:lnTo>
                  <a:pt x="1701" y="435"/>
                </a:lnTo>
                <a:lnTo>
                  <a:pt x="1701"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54"/>
          <p:cNvSpPr/>
          <p:nvPr/>
        </p:nvSpPr>
        <p:spPr>
          <a:xfrm>
            <a:off x="3711537" y="3764840"/>
            <a:ext cx="54955" cy="54931"/>
          </a:xfrm>
          <a:custGeom>
            <a:rect b="b" l="l" r="r" t="t"/>
            <a:pathLst>
              <a:path extrusionOk="0" h="2302" w="2303">
                <a:moveTo>
                  <a:pt x="1002" y="0"/>
                </a:moveTo>
                <a:cubicBezTo>
                  <a:pt x="868" y="0"/>
                  <a:pt x="768" y="100"/>
                  <a:pt x="768" y="234"/>
                </a:cubicBezTo>
                <a:lnTo>
                  <a:pt x="768" y="534"/>
                </a:lnTo>
                <a:cubicBezTo>
                  <a:pt x="768" y="667"/>
                  <a:pt x="668" y="767"/>
                  <a:pt x="535" y="767"/>
                </a:cubicBezTo>
                <a:lnTo>
                  <a:pt x="234" y="767"/>
                </a:lnTo>
                <a:cubicBezTo>
                  <a:pt x="101" y="767"/>
                  <a:pt x="1" y="867"/>
                  <a:pt x="1" y="1001"/>
                </a:cubicBezTo>
                <a:lnTo>
                  <a:pt x="1" y="1301"/>
                </a:lnTo>
                <a:cubicBezTo>
                  <a:pt x="1" y="1435"/>
                  <a:pt x="101" y="1535"/>
                  <a:pt x="234" y="1535"/>
                </a:cubicBezTo>
                <a:lnTo>
                  <a:pt x="535" y="1535"/>
                </a:lnTo>
                <a:cubicBezTo>
                  <a:pt x="668" y="1535"/>
                  <a:pt x="768" y="1668"/>
                  <a:pt x="768" y="1801"/>
                </a:cubicBezTo>
                <a:lnTo>
                  <a:pt x="768" y="2068"/>
                </a:lnTo>
                <a:cubicBezTo>
                  <a:pt x="768" y="2202"/>
                  <a:pt x="868" y="2302"/>
                  <a:pt x="1002" y="2302"/>
                </a:cubicBezTo>
                <a:lnTo>
                  <a:pt x="1302" y="2302"/>
                </a:lnTo>
                <a:cubicBezTo>
                  <a:pt x="1435" y="2302"/>
                  <a:pt x="1535" y="2202"/>
                  <a:pt x="1535" y="2068"/>
                </a:cubicBezTo>
                <a:lnTo>
                  <a:pt x="1535" y="1801"/>
                </a:lnTo>
                <a:cubicBezTo>
                  <a:pt x="1535" y="1668"/>
                  <a:pt x="1635" y="1535"/>
                  <a:pt x="1802" y="1535"/>
                </a:cubicBezTo>
                <a:lnTo>
                  <a:pt x="2069" y="1535"/>
                </a:lnTo>
                <a:cubicBezTo>
                  <a:pt x="2203" y="1535"/>
                  <a:pt x="2303" y="1435"/>
                  <a:pt x="2303" y="1301"/>
                </a:cubicBezTo>
                <a:lnTo>
                  <a:pt x="2303" y="1001"/>
                </a:lnTo>
                <a:cubicBezTo>
                  <a:pt x="2303" y="867"/>
                  <a:pt x="2203" y="767"/>
                  <a:pt x="2069" y="767"/>
                </a:cubicBezTo>
                <a:lnTo>
                  <a:pt x="1802" y="767"/>
                </a:lnTo>
                <a:cubicBezTo>
                  <a:pt x="1669" y="767"/>
                  <a:pt x="1535" y="667"/>
                  <a:pt x="1535" y="534"/>
                </a:cubicBezTo>
                <a:lnTo>
                  <a:pt x="1535" y="234"/>
                </a:lnTo>
                <a:cubicBezTo>
                  <a:pt x="1535" y="100"/>
                  <a:pt x="1435" y="0"/>
                  <a:pt x="13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54"/>
          <p:cNvSpPr/>
          <p:nvPr/>
        </p:nvSpPr>
        <p:spPr>
          <a:xfrm>
            <a:off x="3942399" y="3768014"/>
            <a:ext cx="19925" cy="19925"/>
          </a:xfrm>
          <a:custGeom>
            <a:rect b="b" l="l" r="r" t="t"/>
            <a:pathLst>
              <a:path extrusionOk="0" h="835" w="835">
                <a:moveTo>
                  <a:pt x="434" y="1"/>
                </a:moveTo>
                <a:cubicBezTo>
                  <a:pt x="201" y="1"/>
                  <a:pt x="1" y="167"/>
                  <a:pt x="1" y="401"/>
                </a:cubicBezTo>
                <a:cubicBezTo>
                  <a:pt x="1" y="634"/>
                  <a:pt x="201" y="835"/>
                  <a:pt x="434" y="835"/>
                </a:cubicBezTo>
                <a:cubicBezTo>
                  <a:pt x="634" y="835"/>
                  <a:pt x="834" y="634"/>
                  <a:pt x="834" y="401"/>
                </a:cubicBezTo>
                <a:cubicBezTo>
                  <a:pt x="834" y="167"/>
                  <a:pt x="634"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54"/>
          <p:cNvSpPr/>
          <p:nvPr/>
        </p:nvSpPr>
        <p:spPr>
          <a:xfrm>
            <a:off x="3983803" y="3768014"/>
            <a:ext cx="19925" cy="19925"/>
          </a:xfrm>
          <a:custGeom>
            <a:rect b="b" l="l" r="r" t="t"/>
            <a:pathLst>
              <a:path extrusionOk="0" h="835" w="835">
                <a:moveTo>
                  <a:pt x="400" y="1"/>
                </a:moveTo>
                <a:cubicBezTo>
                  <a:pt x="167" y="1"/>
                  <a:pt x="0" y="167"/>
                  <a:pt x="0" y="401"/>
                </a:cubicBezTo>
                <a:cubicBezTo>
                  <a:pt x="0" y="634"/>
                  <a:pt x="167" y="835"/>
                  <a:pt x="400" y="835"/>
                </a:cubicBezTo>
                <a:cubicBezTo>
                  <a:pt x="634" y="835"/>
                  <a:pt x="834" y="634"/>
                  <a:pt x="834" y="401"/>
                </a:cubicBezTo>
                <a:cubicBezTo>
                  <a:pt x="834" y="167"/>
                  <a:pt x="634" y="1"/>
                  <a:pt x="40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54"/>
          <p:cNvSpPr/>
          <p:nvPr/>
        </p:nvSpPr>
        <p:spPr>
          <a:xfrm>
            <a:off x="4024396" y="3768014"/>
            <a:ext cx="19925" cy="19925"/>
          </a:xfrm>
          <a:custGeom>
            <a:rect b="b" l="l" r="r" t="t"/>
            <a:pathLst>
              <a:path extrusionOk="0" h="835" w="835">
                <a:moveTo>
                  <a:pt x="434" y="1"/>
                </a:moveTo>
                <a:cubicBezTo>
                  <a:pt x="200" y="1"/>
                  <a:pt x="0" y="167"/>
                  <a:pt x="0" y="401"/>
                </a:cubicBezTo>
                <a:cubicBezTo>
                  <a:pt x="0" y="634"/>
                  <a:pt x="200" y="835"/>
                  <a:pt x="434" y="835"/>
                </a:cubicBezTo>
                <a:cubicBezTo>
                  <a:pt x="667" y="835"/>
                  <a:pt x="834" y="634"/>
                  <a:pt x="834" y="401"/>
                </a:cubicBezTo>
                <a:cubicBezTo>
                  <a:pt x="834" y="167"/>
                  <a:pt x="667" y="1"/>
                  <a:pt x="43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54"/>
          <p:cNvSpPr/>
          <p:nvPr/>
        </p:nvSpPr>
        <p:spPr>
          <a:xfrm>
            <a:off x="4281323" y="2236881"/>
            <a:ext cx="581358" cy="580031"/>
          </a:xfrm>
          <a:custGeom>
            <a:rect b="b" l="l" r="r" t="t"/>
            <a:pathLst>
              <a:path extrusionOk="0" h="14845" w="14878">
                <a:moveTo>
                  <a:pt x="4303" y="2636"/>
                </a:moveTo>
                <a:lnTo>
                  <a:pt x="12576" y="7440"/>
                </a:lnTo>
                <a:lnTo>
                  <a:pt x="4303" y="12210"/>
                </a:lnTo>
                <a:lnTo>
                  <a:pt x="4303" y="2636"/>
                </a:lnTo>
                <a:close/>
                <a:moveTo>
                  <a:pt x="7439" y="1"/>
                </a:moveTo>
                <a:cubicBezTo>
                  <a:pt x="3336" y="1"/>
                  <a:pt x="0" y="3303"/>
                  <a:pt x="0" y="7406"/>
                </a:cubicBezTo>
                <a:cubicBezTo>
                  <a:pt x="0" y="11542"/>
                  <a:pt x="3336" y="14845"/>
                  <a:pt x="7439" y="14845"/>
                </a:cubicBezTo>
                <a:cubicBezTo>
                  <a:pt x="11542" y="14845"/>
                  <a:pt x="14877" y="11542"/>
                  <a:pt x="14877" y="7406"/>
                </a:cubicBezTo>
                <a:cubicBezTo>
                  <a:pt x="14877" y="3303"/>
                  <a:pt x="11542" y="1"/>
                  <a:pt x="74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49" name="Google Shape;2249;p54"/>
          <p:cNvGrpSpPr/>
          <p:nvPr/>
        </p:nvGrpSpPr>
        <p:grpSpPr>
          <a:xfrm>
            <a:off x="7828650" y="685775"/>
            <a:ext cx="375900" cy="240900"/>
            <a:chOff x="7828650" y="685775"/>
            <a:chExt cx="375900" cy="240900"/>
          </a:xfrm>
        </p:grpSpPr>
        <p:sp>
          <p:nvSpPr>
            <p:cNvPr id="2250" name="Google Shape;2250;p54"/>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54"/>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17</a:t>
              </a:r>
              <a:endParaRPr sz="1000">
                <a:latin typeface="Fira Sans Medium"/>
                <a:ea typeface="Fira Sans Medium"/>
                <a:cs typeface="Fira Sans Medium"/>
                <a:sym typeface="Fira Sans Medium"/>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55" name="Shape 2255"/>
        <p:cNvGrpSpPr/>
        <p:nvPr/>
      </p:nvGrpSpPr>
      <p:grpSpPr>
        <a:xfrm>
          <a:off x="0" y="0"/>
          <a:ext cx="0" cy="0"/>
          <a:chOff x="0" y="0"/>
          <a:chExt cx="0" cy="0"/>
        </a:xfrm>
      </p:grpSpPr>
      <p:sp>
        <p:nvSpPr>
          <p:cNvPr id="2256" name="Google Shape;2256;p55"/>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Traction</a:t>
            </a:r>
            <a:endParaRPr>
              <a:solidFill>
                <a:srgbClr val="D9D9D9"/>
              </a:solidFill>
            </a:endParaRPr>
          </a:p>
        </p:txBody>
      </p:sp>
      <p:sp>
        <p:nvSpPr>
          <p:cNvPr id="2257" name="Google Shape;2257;p55"/>
          <p:cNvSpPr txBox="1"/>
          <p:nvPr>
            <p:ph idx="4294967295" type="subTitle"/>
          </p:nvPr>
        </p:nvSpPr>
        <p:spPr>
          <a:xfrm>
            <a:off x="713850" y="4291775"/>
            <a:ext cx="7716300" cy="27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t>Follow the link in the graph to modify its data and then paste the new one here. </a:t>
            </a:r>
            <a:r>
              <a:rPr b="1" lang="en" sz="1200">
                <a:uFill>
                  <a:noFill/>
                </a:uFill>
                <a:hlinkClick r:id="rId3"/>
              </a:rPr>
              <a:t>For more info, click here</a:t>
            </a:r>
            <a:endParaRPr sz="1200"/>
          </a:p>
        </p:txBody>
      </p:sp>
      <p:sp>
        <p:nvSpPr>
          <p:cNvPr id="2258" name="Google Shape;2258;p55"/>
          <p:cNvSpPr txBox="1"/>
          <p:nvPr/>
        </p:nvSpPr>
        <p:spPr>
          <a:xfrm>
            <a:off x="5722693" y="1287248"/>
            <a:ext cx="2267400" cy="3345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Gross revenue in 2023</a:t>
            </a:r>
            <a:endParaRPr>
              <a:solidFill>
                <a:schemeClr val="dk1"/>
              </a:solidFill>
              <a:latin typeface="Fira Sans"/>
              <a:ea typeface="Fira Sans"/>
              <a:cs typeface="Fira Sans"/>
              <a:sym typeface="Fira Sans"/>
            </a:endParaRPr>
          </a:p>
        </p:txBody>
      </p:sp>
      <p:sp>
        <p:nvSpPr>
          <p:cNvPr id="2259" name="Google Shape;2259;p55"/>
          <p:cNvSpPr txBox="1"/>
          <p:nvPr/>
        </p:nvSpPr>
        <p:spPr>
          <a:xfrm>
            <a:off x="5722693" y="1502136"/>
            <a:ext cx="2267400" cy="3789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$150,000</a:t>
            </a:r>
            <a:endParaRPr b="1" sz="2200">
              <a:solidFill>
                <a:schemeClr val="lt1"/>
              </a:solidFill>
              <a:latin typeface="Barlow"/>
              <a:ea typeface="Barlow"/>
              <a:cs typeface="Barlow"/>
              <a:sym typeface="Barlow"/>
            </a:endParaRPr>
          </a:p>
        </p:txBody>
      </p:sp>
      <p:sp>
        <p:nvSpPr>
          <p:cNvPr id="2260" name="Google Shape;2260;p55"/>
          <p:cNvSpPr txBox="1"/>
          <p:nvPr/>
        </p:nvSpPr>
        <p:spPr>
          <a:xfrm>
            <a:off x="1785317" y="1641350"/>
            <a:ext cx="18996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Total clients</a:t>
            </a:r>
            <a:endParaRPr>
              <a:solidFill>
                <a:schemeClr val="dk1"/>
              </a:solidFill>
              <a:latin typeface="Fira Sans"/>
              <a:ea typeface="Fira Sans"/>
              <a:cs typeface="Fira Sans"/>
              <a:sym typeface="Fira Sans"/>
            </a:endParaRPr>
          </a:p>
        </p:txBody>
      </p:sp>
      <p:sp>
        <p:nvSpPr>
          <p:cNvPr id="2261" name="Google Shape;2261;p55"/>
          <p:cNvSpPr txBox="1"/>
          <p:nvPr/>
        </p:nvSpPr>
        <p:spPr>
          <a:xfrm>
            <a:off x="1785317" y="2745500"/>
            <a:ext cx="18996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Total requests</a:t>
            </a:r>
            <a:endParaRPr>
              <a:solidFill>
                <a:schemeClr val="dk1"/>
              </a:solidFill>
              <a:latin typeface="Fira Sans"/>
              <a:ea typeface="Fira Sans"/>
              <a:cs typeface="Fira Sans"/>
              <a:sym typeface="Fira Sans"/>
            </a:endParaRPr>
          </a:p>
        </p:txBody>
      </p:sp>
      <p:sp>
        <p:nvSpPr>
          <p:cNvPr id="2262" name="Google Shape;2262;p55"/>
          <p:cNvSpPr txBox="1"/>
          <p:nvPr/>
        </p:nvSpPr>
        <p:spPr>
          <a:xfrm>
            <a:off x="1785312" y="3849450"/>
            <a:ext cx="18996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Average spend</a:t>
            </a:r>
            <a:endParaRPr>
              <a:solidFill>
                <a:schemeClr val="dk1"/>
              </a:solidFill>
              <a:latin typeface="Fira Sans"/>
              <a:ea typeface="Fira Sans"/>
              <a:cs typeface="Fira Sans"/>
              <a:sym typeface="Fira Sans"/>
            </a:endParaRPr>
          </a:p>
        </p:txBody>
      </p:sp>
      <p:sp>
        <p:nvSpPr>
          <p:cNvPr id="2263" name="Google Shape;2263;p55"/>
          <p:cNvSpPr txBox="1"/>
          <p:nvPr/>
        </p:nvSpPr>
        <p:spPr>
          <a:xfrm>
            <a:off x="1785319" y="1219000"/>
            <a:ext cx="1899600" cy="51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20,000</a:t>
            </a:r>
            <a:endParaRPr b="1" sz="2200">
              <a:solidFill>
                <a:schemeClr val="lt1"/>
              </a:solidFill>
              <a:latin typeface="Barlow"/>
              <a:ea typeface="Barlow"/>
              <a:cs typeface="Barlow"/>
              <a:sym typeface="Barlow"/>
            </a:endParaRPr>
          </a:p>
        </p:txBody>
      </p:sp>
      <p:sp>
        <p:nvSpPr>
          <p:cNvPr id="2264" name="Google Shape;2264;p55"/>
          <p:cNvSpPr txBox="1"/>
          <p:nvPr/>
        </p:nvSpPr>
        <p:spPr>
          <a:xfrm>
            <a:off x="1785319" y="2323101"/>
            <a:ext cx="1899600" cy="51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35,000</a:t>
            </a:r>
            <a:endParaRPr b="1" sz="2200">
              <a:solidFill>
                <a:schemeClr val="lt1"/>
              </a:solidFill>
              <a:latin typeface="Barlow"/>
              <a:ea typeface="Barlow"/>
              <a:cs typeface="Barlow"/>
              <a:sym typeface="Barlow"/>
            </a:endParaRPr>
          </a:p>
        </p:txBody>
      </p:sp>
      <p:sp>
        <p:nvSpPr>
          <p:cNvPr id="2265" name="Google Shape;2265;p55"/>
          <p:cNvSpPr txBox="1"/>
          <p:nvPr/>
        </p:nvSpPr>
        <p:spPr>
          <a:xfrm>
            <a:off x="1785319" y="3427250"/>
            <a:ext cx="1899600" cy="5100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$55.00</a:t>
            </a:r>
            <a:endParaRPr b="1" sz="2200">
              <a:solidFill>
                <a:schemeClr val="lt1"/>
              </a:solidFill>
              <a:latin typeface="Barlow"/>
              <a:ea typeface="Barlow"/>
              <a:cs typeface="Barlow"/>
              <a:sym typeface="Barlow"/>
            </a:endParaRPr>
          </a:p>
        </p:txBody>
      </p:sp>
      <p:pic>
        <p:nvPicPr>
          <p:cNvPr id="2266" name="Google Shape;2266;p55" title="Gráfico">
            <a:hlinkClick r:id="rId4"/>
          </p:cNvPr>
          <p:cNvPicPr preferRelativeResize="0"/>
          <p:nvPr/>
        </p:nvPicPr>
        <p:blipFill>
          <a:blip r:embed="rId5">
            <a:alphaModFix/>
          </a:blip>
          <a:stretch>
            <a:fillRect/>
          </a:stretch>
        </p:blipFill>
        <p:spPr>
          <a:xfrm>
            <a:off x="3850487" y="1718867"/>
            <a:ext cx="4170824" cy="2583434"/>
          </a:xfrm>
          <a:prstGeom prst="rect">
            <a:avLst/>
          </a:prstGeom>
          <a:noFill/>
          <a:ln>
            <a:noFill/>
          </a:ln>
        </p:spPr>
      </p:pic>
      <p:sp>
        <p:nvSpPr>
          <p:cNvPr id="2267" name="Google Shape;2267;p55"/>
          <p:cNvSpPr/>
          <p:nvPr/>
        </p:nvSpPr>
        <p:spPr>
          <a:xfrm>
            <a:off x="1122688" y="2470400"/>
            <a:ext cx="574222" cy="572621"/>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268" name="Google Shape;2268;p55"/>
          <p:cNvGrpSpPr/>
          <p:nvPr/>
        </p:nvGrpSpPr>
        <p:grpSpPr>
          <a:xfrm>
            <a:off x="1122688" y="1371594"/>
            <a:ext cx="574222" cy="572699"/>
            <a:chOff x="-937025" y="2064750"/>
            <a:chExt cx="292225" cy="291450"/>
          </a:xfrm>
        </p:grpSpPr>
        <p:sp>
          <p:nvSpPr>
            <p:cNvPr id="2269" name="Google Shape;2269;p55"/>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55"/>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55"/>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2" name="Google Shape;2272;p55"/>
          <p:cNvGrpSpPr/>
          <p:nvPr/>
        </p:nvGrpSpPr>
        <p:grpSpPr>
          <a:xfrm>
            <a:off x="1158097" y="3569028"/>
            <a:ext cx="503405" cy="572688"/>
            <a:chOff x="-919700" y="2420750"/>
            <a:chExt cx="257575" cy="293025"/>
          </a:xfrm>
        </p:grpSpPr>
        <p:sp>
          <p:nvSpPr>
            <p:cNvPr id="2273" name="Google Shape;2273;p55"/>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55"/>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55"/>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76" name="Google Shape;2276;p55"/>
          <p:cNvGrpSpPr/>
          <p:nvPr/>
        </p:nvGrpSpPr>
        <p:grpSpPr>
          <a:xfrm>
            <a:off x="7828650" y="685775"/>
            <a:ext cx="375900" cy="240900"/>
            <a:chOff x="7828650" y="685775"/>
            <a:chExt cx="375900" cy="240900"/>
          </a:xfrm>
        </p:grpSpPr>
        <p:sp>
          <p:nvSpPr>
            <p:cNvPr id="2277" name="Google Shape;2277;p55"/>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55"/>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18</a:t>
              </a:r>
              <a:endParaRPr sz="1000">
                <a:latin typeface="Fira Sans Medium"/>
                <a:ea typeface="Fira Sans Medium"/>
                <a:cs typeface="Fira Sans Medium"/>
                <a:sym typeface="Fira Sans Medium"/>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82" name="Shape 2282"/>
        <p:cNvGrpSpPr/>
        <p:nvPr/>
      </p:nvGrpSpPr>
      <p:grpSpPr>
        <a:xfrm>
          <a:off x="0" y="0"/>
          <a:ext cx="0" cy="0"/>
          <a:chOff x="0" y="0"/>
          <a:chExt cx="0" cy="0"/>
        </a:xfrm>
      </p:grpSpPr>
      <p:sp>
        <p:nvSpPr>
          <p:cNvPr id="2283" name="Google Shape;2283;p56"/>
          <p:cNvSpPr txBox="1"/>
          <p:nvPr>
            <p:ph idx="2" type="subTitle"/>
          </p:nvPr>
        </p:nvSpPr>
        <p:spPr>
          <a:xfrm>
            <a:off x="720000" y="1715625"/>
            <a:ext cx="314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2284" name="Google Shape;2284;p56"/>
          <p:cNvSpPr txBox="1"/>
          <p:nvPr>
            <p:ph idx="3" type="subTitle"/>
          </p:nvPr>
        </p:nvSpPr>
        <p:spPr>
          <a:xfrm>
            <a:off x="720000" y="2810925"/>
            <a:ext cx="314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285" name="Google Shape;2285;p56"/>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Case </a:t>
            </a:r>
            <a:r>
              <a:rPr lang="en">
                <a:solidFill>
                  <a:schemeClr val="lt1"/>
                </a:solidFill>
              </a:rPr>
              <a:t>study</a:t>
            </a:r>
            <a:endParaRPr>
              <a:solidFill>
                <a:schemeClr val="lt1"/>
              </a:solidFill>
            </a:endParaRPr>
          </a:p>
        </p:txBody>
      </p:sp>
      <p:sp>
        <p:nvSpPr>
          <p:cNvPr id="2286" name="Google Shape;2286;p56"/>
          <p:cNvSpPr txBox="1"/>
          <p:nvPr>
            <p:ph idx="1" type="subTitle"/>
          </p:nvPr>
        </p:nvSpPr>
        <p:spPr>
          <a:xfrm>
            <a:off x="720000" y="1390625"/>
            <a:ext cx="3146100" cy="412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Challenge</a:t>
            </a:r>
            <a:endParaRPr/>
          </a:p>
        </p:txBody>
      </p:sp>
      <p:sp>
        <p:nvSpPr>
          <p:cNvPr id="2287" name="Google Shape;2287;p56"/>
          <p:cNvSpPr txBox="1"/>
          <p:nvPr>
            <p:ph idx="4" type="subTitle"/>
          </p:nvPr>
        </p:nvSpPr>
        <p:spPr>
          <a:xfrm>
            <a:off x="720000" y="3906225"/>
            <a:ext cx="3146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actually a cold place. It’s full of iron oxide dust</a:t>
            </a:r>
            <a:endParaRPr/>
          </a:p>
        </p:txBody>
      </p:sp>
      <p:sp>
        <p:nvSpPr>
          <p:cNvPr id="2288" name="Google Shape;2288;p56"/>
          <p:cNvSpPr txBox="1"/>
          <p:nvPr>
            <p:ph idx="5" type="subTitle"/>
          </p:nvPr>
        </p:nvSpPr>
        <p:spPr>
          <a:xfrm>
            <a:off x="720000" y="2485925"/>
            <a:ext cx="3146100" cy="412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Results</a:t>
            </a:r>
            <a:endParaRPr/>
          </a:p>
        </p:txBody>
      </p:sp>
      <p:sp>
        <p:nvSpPr>
          <p:cNvPr id="2289" name="Google Shape;2289;p56"/>
          <p:cNvSpPr txBox="1"/>
          <p:nvPr>
            <p:ph idx="6" type="subTitle"/>
          </p:nvPr>
        </p:nvSpPr>
        <p:spPr>
          <a:xfrm>
            <a:off x="720000" y="3581225"/>
            <a:ext cx="3146100" cy="412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Solution</a:t>
            </a:r>
            <a:endParaRPr/>
          </a:p>
        </p:txBody>
      </p:sp>
      <p:pic>
        <p:nvPicPr>
          <p:cNvPr id="2290" name="Google Shape;2290;p56"/>
          <p:cNvPicPr preferRelativeResize="0"/>
          <p:nvPr>
            <p:ph idx="7" type="pic"/>
          </p:nvPr>
        </p:nvPicPr>
        <p:blipFill rotWithShape="1">
          <a:blip r:embed="rId3">
            <a:alphaModFix/>
          </a:blip>
          <a:srcRect b="0" l="3130" r="8428" t="0"/>
          <a:stretch/>
        </p:blipFill>
        <p:spPr>
          <a:xfrm>
            <a:off x="4376950" y="1436950"/>
            <a:ext cx="3958574" cy="2983324"/>
          </a:xfrm>
          <a:prstGeom prst="rect">
            <a:avLst/>
          </a:prstGeom>
        </p:spPr>
      </p:pic>
      <p:grpSp>
        <p:nvGrpSpPr>
          <p:cNvPr id="2291" name="Google Shape;2291;p56"/>
          <p:cNvGrpSpPr/>
          <p:nvPr/>
        </p:nvGrpSpPr>
        <p:grpSpPr>
          <a:xfrm>
            <a:off x="7828650" y="685775"/>
            <a:ext cx="375900" cy="240900"/>
            <a:chOff x="7828650" y="685775"/>
            <a:chExt cx="375900" cy="240900"/>
          </a:xfrm>
        </p:grpSpPr>
        <p:sp>
          <p:nvSpPr>
            <p:cNvPr id="2292" name="Google Shape;2292;p56"/>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56"/>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19</a:t>
              </a:r>
              <a:endParaRPr sz="1000">
                <a:latin typeface="Fira Sans Medium"/>
                <a:ea typeface="Fira Sans Medium"/>
                <a:cs typeface="Fira Sans Medium"/>
                <a:sym typeface="Fira Sans Medium"/>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77" name="Shape 1977"/>
        <p:cNvGrpSpPr/>
        <p:nvPr/>
      </p:nvGrpSpPr>
      <p:grpSpPr>
        <a:xfrm>
          <a:off x="0" y="0"/>
          <a:ext cx="0" cy="0"/>
          <a:chOff x="0" y="0"/>
          <a:chExt cx="0" cy="0"/>
        </a:xfrm>
      </p:grpSpPr>
      <p:graphicFrame>
        <p:nvGraphicFramePr>
          <p:cNvPr id="1978" name="Google Shape;1978;p39"/>
          <p:cNvGraphicFramePr/>
          <p:nvPr/>
        </p:nvGraphicFramePr>
        <p:xfrm>
          <a:off x="737650" y="1790838"/>
          <a:ext cx="3000000" cy="3000000"/>
        </p:xfrm>
        <a:graphic>
          <a:graphicData uri="http://schemas.openxmlformats.org/drawingml/2006/table">
            <a:tbl>
              <a:tblPr>
                <a:noFill/>
                <a:tableStyleId>{798DBFCE-7737-428E-8390-44873B4C52A9}</a:tableStyleId>
              </a:tblPr>
              <a:tblGrid>
                <a:gridCol w="2444700"/>
                <a:gridCol w="5224000"/>
              </a:tblGrid>
              <a:tr h="365725">
                <a:tc>
                  <a:txBody>
                    <a:bodyPr/>
                    <a:lstStyle/>
                    <a:p>
                      <a:pPr indent="0" lvl="0" marL="0" rtl="0" algn="l">
                        <a:spcBef>
                          <a:spcPts val="0"/>
                        </a:spcBef>
                        <a:spcAft>
                          <a:spcPts val="0"/>
                        </a:spcAft>
                        <a:buNone/>
                      </a:pPr>
                      <a:r>
                        <a:rPr b="1" lang="en" sz="1200">
                          <a:solidFill>
                            <a:schemeClr val="dk1"/>
                          </a:solidFill>
                          <a:uFill>
                            <a:noFill/>
                          </a:uFill>
                          <a:latin typeface="Barlow"/>
                          <a:ea typeface="Barlow"/>
                          <a:cs typeface="Barlow"/>
                          <a:sym typeface="Barlow"/>
                          <a:hlinkClick action="ppaction://hlinksldjump" r:id="rId3">
                            <a:extLst>
                              <a:ext uri="{A12FA001-AC4F-418D-AE19-62706E023703}">
                                <ahyp:hlinkClr val="tx"/>
                              </a:ext>
                            </a:extLst>
                          </a:hlinkClick>
                        </a:rPr>
                        <a:t>Fonts</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To view this template correctly in PowerPoint, download and install the fonts we used</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25">
                <a:tc>
                  <a:txBody>
                    <a:bodyPr/>
                    <a:lstStyle/>
                    <a:p>
                      <a:pPr indent="0" lvl="0" marL="0" rtl="0" algn="l">
                        <a:spcBef>
                          <a:spcPts val="0"/>
                        </a:spcBef>
                        <a:spcAft>
                          <a:spcPts val="0"/>
                        </a:spcAft>
                        <a:buNone/>
                      </a:pPr>
                      <a:r>
                        <a:rPr b="1" lang="en" sz="1200">
                          <a:solidFill>
                            <a:schemeClr val="dk1"/>
                          </a:solidFill>
                          <a:uFill>
                            <a:noFill/>
                          </a:uFill>
                          <a:latin typeface="Barlow"/>
                          <a:ea typeface="Barlow"/>
                          <a:cs typeface="Barlow"/>
                          <a:sym typeface="Barlow"/>
                          <a:hlinkClick action="ppaction://hlinksldjump" r:id="rId4">
                            <a:extLst>
                              <a:ext uri="{A12FA001-AC4F-418D-AE19-62706E023703}">
                                <ahyp:hlinkClr val="tx"/>
                              </a:ext>
                            </a:extLst>
                          </a:hlinkClick>
                        </a:rPr>
                        <a:t>Used </a:t>
                      </a:r>
                      <a:r>
                        <a:rPr b="1" lang="en" sz="1200">
                          <a:solidFill>
                            <a:schemeClr val="dk1"/>
                          </a:solidFill>
                          <a:latin typeface="Barlow"/>
                          <a:ea typeface="Barlow"/>
                          <a:cs typeface="Barlow"/>
                          <a:sym typeface="Barlow"/>
                        </a:rPr>
                        <a:t>and </a:t>
                      </a:r>
                      <a:r>
                        <a:rPr b="1" lang="en" sz="1200">
                          <a:solidFill>
                            <a:schemeClr val="dk1"/>
                          </a:solidFill>
                          <a:uFill>
                            <a:noFill/>
                          </a:uFill>
                          <a:latin typeface="Barlow"/>
                          <a:ea typeface="Barlow"/>
                          <a:cs typeface="Barlow"/>
                          <a:sym typeface="Barlow"/>
                          <a:hlinkClick action="ppaction://hlinksldjump" r:id="rId5">
                            <a:extLst>
                              <a:ext uri="{A12FA001-AC4F-418D-AE19-62706E023703}">
                                <ahyp:hlinkClr val="tx"/>
                              </a:ext>
                            </a:extLst>
                          </a:hlinkClick>
                        </a:rPr>
                        <a:t>alternative</a:t>
                      </a:r>
                      <a:r>
                        <a:rPr b="1" lang="en" sz="1200">
                          <a:solidFill>
                            <a:schemeClr val="dk1"/>
                          </a:solidFill>
                          <a:uFill>
                            <a:noFill/>
                          </a:uFill>
                          <a:latin typeface="Barlow"/>
                          <a:ea typeface="Barlow"/>
                          <a:cs typeface="Barlow"/>
                          <a:sym typeface="Barlow"/>
                          <a:hlinkClick action="ppaction://hlinksldjump" r:id="rId6">
                            <a:extLst>
                              <a:ext uri="{A12FA001-AC4F-418D-AE19-62706E023703}">
                                <ahyp:hlinkClr val="tx"/>
                              </a:ext>
                            </a:extLst>
                          </a:hlinkClick>
                        </a:rPr>
                        <a:t> resources</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1000">
                          <a:solidFill>
                            <a:schemeClr val="dk1"/>
                          </a:solidFill>
                          <a:latin typeface="Fira Sans"/>
                          <a:ea typeface="Fira Sans"/>
                          <a:cs typeface="Fira Sans"/>
                          <a:sym typeface="Fira Sans"/>
                        </a:rPr>
                        <a:t>An assortment of graphic resources that are suitable for use in this presentation</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25">
                <a:tc>
                  <a:txBody>
                    <a:bodyPr/>
                    <a:lstStyle/>
                    <a:p>
                      <a:pPr indent="0" lvl="0" marL="0" rtl="0" algn="l">
                        <a:spcBef>
                          <a:spcPts val="0"/>
                        </a:spcBef>
                        <a:spcAft>
                          <a:spcPts val="0"/>
                        </a:spcAft>
                        <a:buNone/>
                      </a:pPr>
                      <a:r>
                        <a:rPr b="1" lang="en" sz="1200">
                          <a:solidFill>
                            <a:schemeClr val="dk1"/>
                          </a:solidFill>
                          <a:uFill>
                            <a:noFill/>
                          </a:uFill>
                          <a:latin typeface="Barlow"/>
                          <a:ea typeface="Barlow"/>
                          <a:cs typeface="Barlow"/>
                          <a:sym typeface="Barlow"/>
                          <a:hlinkClick action="ppaction://hlinksldjump" r:id="rId7">
                            <a:extLst>
                              <a:ext uri="{A12FA001-AC4F-418D-AE19-62706E023703}">
                                <ahyp:hlinkClr val="tx"/>
                              </a:ext>
                            </a:extLst>
                          </a:hlinkClick>
                        </a:rPr>
                        <a:t>Thanks slide</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must keep it so that proper credits for our design are given</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25">
                <a:tc>
                  <a:txBody>
                    <a:bodyPr/>
                    <a:lstStyle/>
                    <a:p>
                      <a:pPr indent="0" lvl="0" marL="0" rtl="0" algn="l">
                        <a:spcBef>
                          <a:spcPts val="0"/>
                        </a:spcBef>
                        <a:spcAft>
                          <a:spcPts val="0"/>
                        </a:spcAft>
                        <a:buNone/>
                      </a:pPr>
                      <a:r>
                        <a:rPr b="1" lang="en" sz="1200">
                          <a:solidFill>
                            <a:schemeClr val="dk1"/>
                          </a:solidFill>
                          <a:uFill>
                            <a:noFill/>
                          </a:uFill>
                          <a:latin typeface="Barlow"/>
                          <a:ea typeface="Barlow"/>
                          <a:cs typeface="Barlow"/>
                          <a:sym typeface="Barlow"/>
                          <a:hlinkClick action="ppaction://hlinksldjump" r:id="rId8">
                            <a:extLst>
                              <a:ext uri="{A12FA001-AC4F-418D-AE19-62706E023703}">
                                <ahyp:hlinkClr val="tx"/>
                              </a:ext>
                            </a:extLst>
                          </a:hlinkClick>
                        </a:rPr>
                        <a:t>Colors</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All the colors used in this presentation</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25">
                <a:tc>
                  <a:txBody>
                    <a:bodyPr/>
                    <a:lstStyle/>
                    <a:p>
                      <a:pPr indent="0" lvl="0" marL="0" rtl="0" algn="l">
                        <a:spcBef>
                          <a:spcPts val="0"/>
                        </a:spcBef>
                        <a:spcAft>
                          <a:spcPts val="0"/>
                        </a:spcAft>
                        <a:buNone/>
                      </a:pPr>
                      <a:r>
                        <a:rPr b="1" lang="en" sz="1200">
                          <a:solidFill>
                            <a:schemeClr val="dk1"/>
                          </a:solidFill>
                          <a:uFill>
                            <a:noFill/>
                          </a:uFill>
                          <a:latin typeface="Barlow"/>
                          <a:ea typeface="Barlow"/>
                          <a:cs typeface="Barlow"/>
                          <a:sym typeface="Barlow"/>
                          <a:hlinkClick action="ppaction://hlinksldjump" r:id="rId9">
                            <a:extLst>
                              <a:ext uri="{A12FA001-AC4F-418D-AE19-62706E023703}">
                                <ahyp:hlinkClr val="tx"/>
                              </a:ext>
                            </a:extLst>
                          </a:hlinkClick>
                        </a:rPr>
                        <a:t>Icons </a:t>
                      </a:r>
                      <a:r>
                        <a:rPr b="1" lang="en" sz="1200">
                          <a:solidFill>
                            <a:schemeClr val="dk1"/>
                          </a:solidFill>
                          <a:latin typeface="Barlow"/>
                          <a:ea typeface="Barlow"/>
                          <a:cs typeface="Barlow"/>
                          <a:sym typeface="Barlow"/>
                        </a:rPr>
                        <a:t>and </a:t>
                      </a:r>
                      <a:r>
                        <a:rPr b="1" lang="en" sz="1200">
                          <a:solidFill>
                            <a:schemeClr val="dk1"/>
                          </a:solidFill>
                          <a:uFill>
                            <a:noFill/>
                          </a:uFill>
                          <a:latin typeface="Barlow"/>
                          <a:ea typeface="Barlow"/>
                          <a:cs typeface="Barlow"/>
                          <a:sym typeface="Barlow"/>
                          <a:hlinkClick action="ppaction://hlinksldjump" r:id="rId10">
                            <a:extLst>
                              <a:ext uri="{A12FA001-AC4F-418D-AE19-62706E023703}">
                                <ahyp:hlinkClr val="tx"/>
                              </a:ext>
                            </a:extLst>
                          </a:hlinkClick>
                        </a:rPr>
                        <a:t>infographic resources</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0"/>
                        </a:spcAft>
                        <a:buNone/>
                      </a:pPr>
                      <a:r>
                        <a:rPr lang="en" sz="1000">
                          <a:solidFill>
                            <a:schemeClr val="dk1"/>
                          </a:solidFill>
                          <a:latin typeface="Fira Sans"/>
                          <a:ea typeface="Fira Sans"/>
                          <a:cs typeface="Fira Sans"/>
                          <a:sym typeface="Fira Sans"/>
                        </a:rPr>
                        <a:t>These can be used in the template, and their size and color can be edited</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r h="365725">
                <a:tc>
                  <a:txBody>
                    <a:bodyPr/>
                    <a:lstStyle/>
                    <a:p>
                      <a:pPr indent="0" lvl="0" marL="0" rtl="0" algn="l">
                        <a:spcBef>
                          <a:spcPts val="0"/>
                        </a:spcBef>
                        <a:spcAft>
                          <a:spcPts val="0"/>
                        </a:spcAft>
                        <a:buNone/>
                      </a:pPr>
                      <a:r>
                        <a:rPr b="1" lang="en" sz="1200">
                          <a:solidFill>
                            <a:schemeClr val="dk1"/>
                          </a:solidFill>
                          <a:latin typeface="Barlow"/>
                          <a:ea typeface="Barlow"/>
                          <a:cs typeface="Barlow"/>
                          <a:sym typeface="Barlow"/>
                        </a:rPr>
                        <a:t>Editable presentation theme </a:t>
                      </a:r>
                      <a:endParaRPr b="1" sz="1200">
                        <a:solidFill>
                          <a:schemeClr val="dk1"/>
                        </a:solidFill>
                        <a:latin typeface="Barlow"/>
                        <a:ea typeface="Barlow"/>
                        <a:cs typeface="Barlow"/>
                        <a:sym typeface="Barlow"/>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c>
                  <a:txBody>
                    <a:bodyPr/>
                    <a:lstStyle/>
                    <a:p>
                      <a:pPr indent="0" lvl="0" marL="0" rtl="0" algn="l">
                        <a:spcBef>
                          <a:spcPts val="0"/>
                        </a:spcBef>
                        <a:spcAft>
                          <a:spcPts val="1600"/>
                        </a:spcAft>
                        <a:buNone/>
                      </a:pPr>
                      <a:r>
                        <a:rPr lang="en" sz="1000">
                          <a:solidFill>
                            <a:schemeClr val="dk1"/>
                          </a:solidFill>
                          <a:latin typeface="Fira Sans"/>
                          <a:ea typeface="Fira Sans"/>
                          <a:cs typeface="Fira Sans"/>
                          <a:sym typeface="Fira Sans"/>
                        </a:rPr>
                        <a:t>You can edit the master slides easily. For more info, click </a:t>
                      </a:r>
                      <a:r>
                        <a:rPr b="1" lang="en" sz="1100">
                          <a:solidFill>
                            <a:schemeClr val="dk1"/>
                          </a:solidFill>
                          <a:uFill>
                            <a:noFill/>
                          </a:uFill>
                          <a:latin typeface="Fira Sans"/>
                          <a:ea typeface="Fira Sans"/>
                          <a:cs typeface="Fira Sans"/>
                          <a:sym typeface="Fira Sans"/>
                          <a:hlinkClick r:id="rId11">
                            <a:extLst>
                              <a:ext uri="{A12FA001-AC4F-418D-AE19-62706E023703}">
                                <ahyp:hlinkClr val="tx"/>
                              </a:ext>
                            </a:extLst>
                          </a:hlinkClick>
                        </a:rPr>
                        <a:t>here</a:t>
                      </a:r>
                      <a:endParaRPr sz="1000">
                        <a:solidFill>
                          <a:schemeClr val="dk1"/>
                        </a:solidFill>
                        <a:latin typeface="Fira Sans"/>
                        <a:ea typeface="Fira Sans"/>
                        <a:cs typeface="Fira Sans"/>
                        <a:sym typeface="Fira Sans"/>
                      </a:endParaRPr>
                    </a:p>
                  </a:txBody>
                  <a:tcPr marT="91425" marB="91425" marR="91425" marL="91425">
                    <a:lnL cap="flat" cmpd="sng" w="9525">
                      <a:solidFill>
                        <a:schemeClr val="dk1"/>
                      </a:solidFill>
                      <a:prstDash val="solid"/>
                      <a:round/>
                      <a:headEnd len="sm" w="sm" type="none"/>
                      <a:tailEnd len="sm" w="sm" type="none"/>
                    </a:lnL>
                    <a:lnR cap="flat" cmpd="sng" w="9525">
                      <a:solidFill>
                        <a:schemeClr val="dk1"/>
                      </a:solidFill>
                      <a:prstDash val="solid"/>
                      <a:round/>
                      <a:headEnd len="sm" w="sm" type="none"/>
                      <a:tailEnd len="sm" w="sm" type="none"/>
                    </a:lnR>
                    <a:lnT cap="flat" cmpd="sng" w="9525">
                      <a:solidFill>
                        <a:schemeClr val="dk1"/>
                      </a:solidFill>
                      <a:prstDash val="solid"/>
                      <a:round/>
                      <a:headEnd len="sm" w="sm" type="none"/>
                      <a:tailEnd len="sm" w="sm" type="none"/>
                    </a:lnT>
                    <a:lnB cap="flat" cmpd="sng" w="9525">
                      <a:solidFill>
                        <a:schemeClr val="dk1"/>
                      </a:solidFill>
                      <a:prstDash val="solid"/>
                      <a:round/>
                      <a:headEnd len="sm" w="sm" type="none"/>
                      <a:tailEnd len="sm" w="sm" type="none"/>
                    </a:lnB>
                  </a:tcPr>
                </a:tc>
              </a:tr>
            </a:tbl>
          </a:graphicData>
        </a:graphic>
      </p:graphicFrame>
      <p:sp>
        <p:nvSpPr>
          <p:cNvPr id="1979" name="Google Shape;1979;p39"/>
          <p:cNvSpPr txBox="1"/>
          <p:nvPr/>
        </p:nvSpPr>
        <p:spPr>
          <a:xfrm>
            <a:off x="1328425" y="4214400"/>
            <a:ext cx="30000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Fira Sans"/>
                <a:ea typeface="Fira Sans"/>
                <a:cs typeface="Fira Sans"/>
                <a:sym typeface="Fira Sans"/>
              </a:rPr>
              <a:t>For more info:</a:t>
            </a:r>
            <a:br>
              <a:rPr b="1" lang="en" sz="800">
                <a:solidFill>
                  <a:schemeClr val="dk1"/>
                </a:solidFill>
                <a:latin typeface="Fira Sans"/>
                <a:ea typeface="Fira Sans"/>
                <a:cs typeface="Fira Sans"/>
                <a:sym typeface="Fira Sans"/>
              </a:rPr>
            </a:br>
            <a:r>
              <a:rPr b="1" lang="en" sz="1000">
                <a:solidFill>
                  <a:schemeClr val="dk1"/>
                </a:solidFill>
                <a:uFill>
                  <a:noFill/>
                </a:uFill>
                <a:latin typeface="Fira Sans"/>
                <a:ea typeface="Fira Sans"/>
                <a:cs typeface="Fira Sans"/>
                <a:sym typeface="Fira Sans"/>
                <a:hlinkClick r:id="rId12">
                  <a:extLst>
                    <a:ext uri="{A12FA001-AC4F-418D-AE19-62706E023703}">
                      <ahyp:hlinkClr val="tx"/>
                    </a:ext>
                  </a:extLst>
                </a:hlinkClick>
              </a:rPr>
              <a:t>Slidesgo </a:t>
            </a:r>
            <a:r>
              <a:rPr b="1" lang="en" sz="1000">
                <a:solidFill>
                  <a:schemeClr val="dk1"/>
                </a:solidFill>
                <a:latin typeface="Fira Sans"/>
                <a:ea typeface="Fira Sans"/>
                <a:cs typeface="Fira Sans"/>
                <a:sym typeface="Fira Sans"/>
              </a:rPr>
              <a:t>| </a:t>
            </a:r>
            <a:r>
              <a:rPr b="1" lang="en" sz="1000">
                <a:solidFill>
                  <a:schemeClr val="dk1"/>
                </a:solidFill>
                <a:uFill>
                  <a:noFill/>
                </a:uFill>
                <a:latin typeface="Fira Sans"/>
                <a:ea typeface="Fira Sans"/>
                <a:cs typeface="Fira Sans"/>
                <a:sym typeface="Fira Sans"/>
                <a:hlinkClick r:id="rId13">
                  <a:extLst>
                    <a:ext uri="{A12FA001-AC4F-418D-AE19-62706E023703}">
                      <ahyp:hlinkClr val="tx"/>
                    </a:ext>
                  </a:extLst>
                </a:hlinkClick>
              </a:rPr>
              <a:t>Slidesgo School</a:t>
            </a:r>
            <a:r>
              <a:rPr b="1" lang="en" sz="1000">
                <a:solidFill>
                  <a:schemeClr val="dk1"/>
                </a:solidFill>
                <a:latin typeface="Fira Sans"/>
                <a:ea typeface="Fira Sans"/>
                <a:cs typeface="Fira Sans"/>
                <a:sym typeface="Fira Sans"/>
              </a:rPr>
              <a:t> | </a:t>
            </a:r>
            <a:r>
              <a:rPr b="1" lang="en" sz="1000">
                <a:solidFill>
                  <a:schemeClr val="dk1"/>
                </a:solidFill>
                <a:uFill>
                  <a:noFill/>
                </a:uFill>
                <a:latin typeface="Fira Sans"/>
                <a:ea typeface="Fira Sans"/>
                <a:cs typeface="Fira Sans"/>
                <a:sym typeface="Fira Sans"/>
                <a:hlinkClick r:id="rId14">
                  <a:extLst>
                    <a:ext uri="{A12FA001-AC4F-418D-AE19-62706E023703}">
                      <ahyp:hlinkClr val="tx"/>
                    </a:ext>
                  </a:extLst>
                </a:hlinkClick>
              </a:rPr>
              <a:t>FAQ</a:t>
            </a:r>
            <a:r>
              <a:rPr b="1" lang="en" sz="1000">
                <a:solidFill>
                  <a:schemeClr val="dk1"/>
                </a:solidFill>
                <a:latin typeface="Fira Sans"/>
                <a:ea typeface="Fira Sans"/>
                <a:cs typeface="Fira Sans"/>
                <a:sym typeface="Fira Sans"/>
              </a:rPr>
              <a:t>s</a:t>
            </a:r>
            <a:endParaRPr b="1" sz="1000">
              <a:solidFill>
                <a:schemeClr val="dk1"/>
              </a:solidFill>
              <a:latin typeface="Fira Sans"/>
              <a:ea typeface="Fira Sans"/>
              <a:cs typeface="Fira Sans"/>
              <a:sym typeface="Fira Sans"/>
            </a:endParaRPr>
          </a:p>
        </p:txBody>
      </p:sp>
      <p:sp>
        <p:nvSpPr>
          <p:cNvPr id="1980" name="Google Shape;1980;p39"/>
          <p:cNvSpPr txBox="1"/>
          <p:nvPr/>
        </p:nvSpPr>
        <p:spPr>
          <a:xfrm>
            <a:off x="4815600" y="4214400"/>
            <a:ext cx="3000000" cy="395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Fira Sans"/>
                <a:ea typeface="Fira Sans"/>
                <a:cs typeface="Fira Sans"/>
                <a:sym typeface="Fira Sans"/>
              </a:rPr>
              <a:t>You can visit our sister </a:t>
            </a:r>
            <a:r>
              <a:rPr b="1" lang="en" sz="800">
                <a:solidFill>
                  <a:schemeClr val="dk1"/>
                </a:solidFill>
                <a:latin typeface="Fira Sans"/>
                <a:ea typeface="Fira Sans"/>
                <a:cs typeface="Fira Sans"/>
                <a:sym typeface="Fira Sans"/>
              </a:rPr>
              <a:t>projects</a:t>
            </a:r>
            <a:r>
              <a:rPr b="1" lang="en" sz="800">
                <a:solidFill>
                  <a:schemeClr val="dk1"/>
                </a:solidFill>
                <a:latin typeface="Fira Sans"/>
                <a:ea typeface="Fira Sans"/>
                <a:cs typeface="Fira Sans"/>
                <a:sym typeface="Fira Sans"/>
              </a:rPr>
              <a:t>:</a:t>
            </a:r>
            <a:br>
              <a:rPr b="1" lang="en" sz="800">
                <a:solidFill>
                  <a:schemeClr val="dk1"/>
                </a:solidFill>
                <a:latin typeface="Fira Sans"/>
                <a:ea typeface="Fira Sans"/>
                <a:cs typeface="Fira Sans"/>
                <a:sym typeface="Fira Sans"/>
              </a:rPr>
            </a:br>
            <a:r>
              <a:rPr b="1" lang="en" sz="1000">
                <a:solidFill>
                  <a:schemeClr val="dk1"/>
                </a:solidFill>
                <a:uFill>
                  <a:noFill/>
                </a:uFill>
                <a:latin typeface="Fira Sans"/>
                <a:ea typeface="Fira Sans"/>
                <a:cs typeface="Fira Sans"/>
                <a:sym typeface="Fira Sans"/>
                <a:hlinkClick r:id="rId15">
                  <a:extLst>
                    <a:ext uri="{A12FA001-AC4F-418D-AE19-62706E023703}">
                      <ahyp:hlinkClr val="tx"/>
                    </a:ext>
                  </a:extLst>
                </a:hlinkClick>
              </a:rPr>
              <a:t>Freepik</a:t>
            </a:r>
            <a:r>
              <a:rPr b="1" lang="en" sz="1000">
                <a:solidFill>
                  <a:schemeClr val="dk1"/>
                </a:solidFill>
                <a:latin typeface="Fira Sans"/>
                <a:ea typeface="Fira Sans"/>
                <a:cs typeface="Fira Sans"/>
                <a:sym typeface="Fira Sans"/>
              </a:rPr>
              <a:t> | </a:t>
            </a:r>
            <a:r>
              <a:rPr b="1" lang="en" sz="1000">
                <a:solidFill>
                  <a:schemeClr val="dk1"/>
                </a:solidFill>
                <a:uFill>
                  <a:noFill/>
                </a:uFill>
                <a:latin typeface="Fira Sans"/>
                <a:ea typeface="Fira Sans"/>
                <a:cs typeface="Fira Sans"/>
                <a:sym typeface="Fira Sans"/>
                <a:hlinkClick r:id="rId16">
                  <a:extLst>
                    <a:ext uri="{A12FA001-AC4F-418D-AE19-62706E023703}">
                      <ahyp:hlinkClr val="tx"/>
                    </a:ext>
                  </a:extLst>
                </a:hlinkClick>
              </a:rPr>
              <a:t>Flaticon</a:t>
            </a:r>
            <a:r>
              <a:rPr b="1" lang="en" sz="1000">
                <a:solidFill>
                  <a:schemeClr val="dk1"/>
                </a:solidFill>
                <a:latin typeface="Fira Sans"/>
                <a:ea typeface="Fira Sans"/>
                <a:cs typeface="Fira Sans"/>
                <a:sym typeface="Fira Sans"/>
              </a:rPr>
              <a:t> | </a:t>
            </a:r>
            <a:r>
              <a:rPr b="1" lang="en" sz="1000">
                <a:solidFill>
                  <a:schemeClr val="dk1"/>
                </a:solidFill>
                <a:uFill>
                  <a:noFill/>
                </a:uFill>
                <a:latin typeface="Fira Sans"/>
                <a:ea typeface="Fira Sans"/>
                <a:cs typeface="Fira Sans"/>
                <a:sym typeface="Fira Sans"/>
                <a:hlinkClick r:id="rId17">
                  <a:extLst>
                    <a:ext uri="{A12FA001-AC4F-418D-AE19-62706E023703}">
                      <ahyp:hlinkClr val="tx"/>
                    </a:ext>
                  </a:extLst>
                </a:hlinkClick>
              </a:rPr>
              <a:t>Storyset</a:t>
            </a:r>
            <a:r>
              <a:rPr b="1" lang="en" sz="1000">
                <a:solidFill>
                  <a:schemeClr val="dk1"/>
                </a:solidFill>
                <a:latin typeface="Fira Sans"/>
                <a:ea typeface="Fira Sans"/>
                <a:cs typeface="Fira Sans"/>
                <a:sym typeface="Fira Sans"/>
              </a:rPr>
              <a:t> | </a:t>
            </a:r>
            <a:r>
              <a:rPr b="1" lang="en" sz="1000">
                <a:solidFill>
                  <a:schemeClr val="dk1"/>
                </a:solidFill>
                <a:uFill>
                  <a:noFill/>
                </a:uFill>
                <a:latin typeface="Fira Sans"/>
                <a:ea typeface="Fira Sans"/>
                <a:cs typeface="Fira Sans"/>
                <a:sym typeface="Fira Sans"/>
                <a:hlinkClick r:id="rId18">
                  <a:extLst>
                    <a:ext uri="{A12FA001-AC4F-418D-AE19-62706E023703}">
                      <ahyp:hlinkClr val="tx"/>
                    </a:ext>
                  </a:extLst>
                </a:hlinkClick>
              </a:rPr>
              <a:t>Wepik </a:t>
            </a:r>
            <a:r>
              <a:rPr b="1" lang="en" sz="1000">
                <a:solidFill>
                  <a:schemeClr val="dk1"/>
                </a:solidFill>
                <a:latin typeface="Fira Sans"/>
                <a:ea typeface="Fira Sans"/>
                <a:cs typeface="Fira Sans"/>
                <a:sym typeface="Fira Sans"/>
              </a:rPr>
              <a:t>| </a:t>
            </a:r>
            <a:r>
              <a:rPr b="1" lang="en" sz="1000">
                <a:solidFill>
                  <a:schemeClr val="dk1"/>
                </a:solidFill>
                <a:uFill>
                  <a:noFill/>
                </a:uFill>
                <a:latin typeface="Fira Sans"/>
                <a:ea typeface="Fira Sans"/>
                <a:cs typeface="Fira Sans"/>
                <a:sym typeface="Fira Sans"/>
                <a:hlinkClick r:id="rId19">
                  <a:extLst>
                    <a:ext uri="{A12FA001-AC4F-418D-AE19-62706E023703}">
                      <ahyp:hlinkClr val="tx"/>
                    </a:ext>
                  </a:extLst>
                </a:hlinkClick>
              </a:rPr>
              <a:t>Videvo</a:t>
            </a:r>
            <a:endParaRPr b="1" sz="1000">
              <a:solidFill>
                <a:schemeClr val="dk1"/>
              </a:solidFill>
              <a:latin typeface="Fira Sans"/>
              <a:ea typeface="Fira Sans"/>
              <a:cs typeface="Fira Sans"/>
              <a:sym typeface="Fira Sans"/>
            </a:endParaRPr>
          </a:p>
          <a:p>
            <a:pPr indent="0" lvl="0" marL="0" rtl="0" algn="ctr">
              <a:spcBef>
                <a:spcPts val="0"/>
              </a:spcBef>
              <a:spcAft>
                <a:spcPts val="0"/>
              </a:spcAft>
              <a:buNone/>
            </a:pPr>
            <a:r>
              <a:t/>
            </a:r>
            <a:endParaRPr b="1" sz="1000">
              <a:solidFill>
                <a:schemeClr val="dk1"/>
              </a:solidFill>
              <a:latin typeface="Fira Sans"/>
              <a:ea typeface="Fira Sans"/>
              <a:cs typeface="Fira Sans"/>
              <a:sym typeface="Fira Sans"/>
            </a:endParaRPr>
          </a:p>
        </p:txBody>
      </p:sp>
      <p:grpSp>
        <p:nvGrpSpPr>
          <p:cNvPr id="1981" name="Google Shape;1981;p39"/>
          <p:cNvGrpSpPr/>
          <p:nvPr/>
        </p:nvGrpSpPr>
        <p:grpSpPr>
          <a:xfrm>
            <a:off x="7828650" y="685775"/>
            <a:ext cx="375900" cy="240900"/>
            <a:chOff x="7828650" y="685775"/>
            <a:chExt cx="375900" cy="240900"/>
          </a:xfrm>
        </p:grpSpPr>
        <p:sp>
          <p:nvSpPr>
            <p:cNvPr id="1982" name="Google Shape;1982;p39"/>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39"/>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02</a:t>
              </a:r>
              <a:endParaRPr sz="1000">
                <a:latin typeface="Fira Sans Medium"/>
                <a:ea typeface="Fira Sans Medium"/>
                <a:cs typeface="Fira Sans Medium"/>
                <a:sym typeface="Fira Sans Medium"/>
              </a:endParaRPr>
            </a:p>
          </p:txBody>
        </p:sp>
      </p:grpSp>
      <p:sp>
        <p:nvSpPr>
          <p:cNvPr id="1984" name="Google Shape;1984;p39"/>
          <p:cNvSpPr txBox="1"/>
          <p:nvPr>
            <p:ph idx="1" type="subTitle"/>
          </p:nvPr>
        </p:nvSpPr>
        <p:spPr>
          <a:xfrm>
            <a:off x="720000" y="1258325"/>
            <a:ext cx="7704000" cy="381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delete this slide when you’re done editing the presentation</a:t>
            </a:r>
            <a:endParaRPr/>
          </a:p>
        </p:txBody>
      </p:sp>
      <p:sp>
        <p:nvSpPr>
          <p:cNvPr id="1985" name="Google Shape;1985;p39"/>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Contents of </a:t>
            </a:r>
            <a:r>
              <a:rPr lang="en">
                <a:solidFill>
                  <a:schemeClr val="lt1"/>
                </a:solidFill>
              </a:rPr>
              <a:t>this template</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297" name="Shape 2297"/>
        <p:cNvGrpSpPr/>
        <p:nvPr/>
      </p:nvGrpSpPr>
      <p:grpSpPr>
        <a:xfrm>
          <a:off x="0" y="0"/>
          <a:ext cx="0" cy="0"/>
          <a:chOff x="0" y="0"/>
          <a:chExt cx="0" cy="0"/>
        </a:xfrm>
      </p:grpSpPr>
      <p:sp>
        <p:nvSpPr>
          <p:cNvPr id="2298" name="Google Shape;2298;p57"/>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Reviews</a:t>
            </a:r>
            <a:endParaRPr/>
          </a:p>
        </p:txBody>
      </p:sp>
      <p:sp>
        <p:nvSpPr>
          <p:cNvPr id="2299" name="Google Shape;2299;p57"/>
          <p:cNvSpPr txBox="1"/>
          <p:nvPr>
            <p:ph idx="2" type="title"/>
          </p:nvPr>
        </p:nvSpPr>
        <p:spPr>
          <a:xfrm>
            <a:off x="3358774" y="1279725"/>
            <a:ext cx="3584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Helena James</a:t>
            </a:r>
            <a:endParaRPr/>
          </a:p>
        </p:txBody>
      </p:sp>
      <p:sp>
        <p:nvSpPr>
          <p:cNvPr id="2300" name="Google Shape;2300;p57"/>
          <p:cNvSpPr txBox="1"/>
          <p:nvPr>
            <p:ph idx="1" type="subTitle"/>
          </p:nvPr>
        </p:nvSpPr>
        <p:spPr>
          <a:xfrm>
            <a:off x="3358774" y="1714250"/>
            <a:ext cx="3584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a:t>
            </a:r>
            <a:endParaRPr/>
          </a:p>
        </p:txBody>
      </p:sp>
      <p:sp>
        <p:nvSpPr>
          <p:cNvPr id="2301" name="Google Shape;2301;p57"/>
          <p:cNvSpPr txBox="1"/>
          <p:nvPr>
            <p:ph idx="3" type="title"/>
          </p:nvPr>
        </p:nvSpPr>
        <p:spPr>
          <a:xfrm>
            <a:off x="3358774" y="2334688"/>
            <a:ext cx="3584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Martina Smith</a:t>
            </a:r>
            <a:endParaRPr/>
          </a:p>
        </p:txBody>
      </p:sp>
      <p:sp>
        <p:nvSpPr>
          <p:cNvPr id="2302" name="Google Shape;2302;p57"/>
          <p:cNvSpPr txBox="1"/>
          <p:nvPr>
            <p:ph idx="5" type="title"/>
          </p:nvPr>
        </p:nvSpPr>
        <p:spPr>
          <a:xfrm>
            <a:off x="3358774" y="3389650"/>
            <a:ext cx="35847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John Patterson</a:t>
            </a:r>
            <a:endParaRPr/>
          </a:p>
        </p:txBody>
      </p:sp>
      <p:sp>
        <p:nvSpPr>
          <p:cNvPr id="2303" name="Google Shape;2303;p57"/>
          <p:cNvSpPr txBox="1"/>
          <p:nvPr>
            <p:ph idx="4" type="subTitle"/>
          </p:nvPr>
        </p:nvSpPr>
        <p:spPr>
          <a:xfrm>
            <a:off x="3358774" y="2767525"/>
            <a:ext cx="35847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sp>
        <p:nvSpPr>
          <p:cNvPr id="2304" name="Google Shape;2304;p57"/>
          <p:cNvSpPr txBox="1"/>
          <p:nvPr>
            <p:ph idx="6" type="subTitle"/>
          </p:nvPr>
        </p:nvSpPr>
        <p:spPr>
          <a:xfrm>
            <a:off x="3358774" y="3820800"/>
            <a:ext cx="3584700" cy="527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 The planet is full of iron oxide dust”</a:t>
            </a:r>
            <a:endParaRPr/>
          </a:p>
        </p:txBody>
      </p:sp>
      <p:grpSp>
        <p:nvGrpSpPr>
          <p:cNvPr id="2305" name="Google Shape;2305;p57"/>
          <p:cNvGrpSpPr/>
          <p:nvPr/>
        </p:nvGrpSpPr>
        <p:grpSpPr>
          <a:xfrm>
            <a:off x="2693661" y="3679155"/>
            <a:ext cx="490406" cy="555341"/>
            <a:chOff x="-57950750" y="2296300"/>
            <a:chExt cx="279625" cy="316650"/>
          </a:xfrm>
        </p:grpSpPr>
        <p:sp>
          <p:nvSpPr>
            <p:cNvPr id="2306" name="Google Shape;2306;p57"/>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57"/>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57"/>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57"/>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0" name="Google Shape;2310;p57"/>
          <p:cNvGrpSpPr/>
          <p:nvPr/>
        </p:nvGrpSpPr>
        <p:grpSpPr>
          <a:xfrm>
            <a:off x="2657729" y="2620439"/>
            <a:ext cx="562268" cy="558103"/>
            <a:chOff x="-56012425" y="1903275"/>
            <a:chExt cx="320600" cy="318225"/>
          </a:xfrm>
        </p:grpSpPr>
        <p:sp>
          <p:nvSpPr>
            <p:cNvPr id="2311" name="Google Shape;2311;p57"/>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57"/>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3" name="Google Shape;2313;p57"/>
          <p:cNvGrpSpPr/>
          <p:nvPr/>
        </p:nvGrpSpPr>
        <p:grpSpPr>
          <a:xfrm>
            <a:off x="2657726" y="1564507"/>
            <a:ext cx="562272" cy="555341"/>
            <a:chOff x="-55225575" y="1903275"/>
            <a:chExt cx="318225" cy="316650"/>
          </a:xfrm>
        </p:grpSpPr>
        <p:sp>
          <p:nvSpPr>
            <p:cNvPr id="2314" name="Google Shape;2314;p57"/>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57"/>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57"/>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57"/>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57"/>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 name="Google Shape;2319;p57"/>
          <p:cNvGrpSpPr/>
          <p:nvPr/>
        </p:nvGrpSpPr>
        <p:grpSpPr>
          <a:xfrm>
            <a:off x="7828650" y="685775"/>
            <a:ext cx="375900" cy="240900"/>
            <a:chOff x="7828650" y="685775"/>
            <a:chExt cx="375900" cy="240900"/>
          </a:xfrm>
        </p:grpSpPr>
        <p:sp>
          <p:nvSpPr>
            <p:cNvPr id="2320" name="Google Shape;2320;p57"/>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57"/>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20</a:t>
              </a:r>
              <a:endParaRPr sz="1000">
                <a:latin typeface="Fira Sans Medium"/>
                <a:ea typeface="Fira Sans Medium"/>
                <a:cs typeface="Fira Sans Medium"/>
                <a:sym typeface="Fira Sans Medium"/>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25" name="Shape 2325"/>
        <p:cNvGrpSpPr/>
        <p:nvPr/>
      </p:nvGrpSpPr>
      <p:grpSpPr>
        <a:xfrm>
          <a:off x="0" y="0"/>
          <a:ext cx="0" cy="0"/>
          <a:chOff x="0" y="0"/>
          <a:chExt cx="0" cy="0"/>
        </a:xfrm>
      </p:grpSpPr>
      <p:sp>
        <p:nvSpPr>
          <p:cNvPr id="2326" name="Google Shape;2326;p58"/>
          <p:cNvSpPr txBox="1"/>
          <p:nvPr>
            <p:ph type="title"/>
          </p:nvPr>
        </p:nvSpPr>
        <p:spPr>
          <a:xfrm>
            <a:off x="1376850" y="1629675"/>
            <a:ext cx="6390300" cy="1671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150,</a:t>
            </a:r>
            <a:r>
              <a:rPr lang="en">
                <a:solidFill>
                  <a:schemeClr val="lt1"/>
                </a:solidFill>
              </a:rPr>
              <a:t>000</a:t>
            </a:r>
            <a:endParaRPr>
              <a:solidFill>
                <a:schemeClr val="lt1"/>
              </a:solidFill>
            </a:endParaRPr>
          </a:p>
        </p:txBody>
      </p:sp>
      <p:sp>
        <p:nvSpPr>
          <p:cNvPr id="2327" name="Google Shape;2327;p58"/>
          <p:cNvSpPr txBox="1"/>
          <p:nvPr>
            <p:ph idx="1" type="subTitle"/>
          </p:nvPr>
        </p:nvSpPr>
        <p:spPr>
          <a:xfrm>
            <a:off x="1376850" y="3387225"/>
            <a:ext cx="6390300" cy="498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a:t>
            </a:r>
            <a:r>
              <a:rPr lang="en"/>
              <a:t>your</a:t>
            </a:r>
            <a:r>
              <a:rPr lang="en"/>
              <a:t> audience’s attention</a:t>
            </a:r>
            <a:endParaRPr/>
          </a:p>
        </p:txBody>
      </p:sp>
      <p:sp>
        <p:nvSpPr>
          <p:cNvPr id="2328" name="Google Shape;2328;p58"/>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329" name="Google Shape;2329;p58"/>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330" name="Google Shape;2330;p58"/>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331" name="Google Shape;2331;p58"/>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332" name="Google Shape;2332;p58"/>
          <p:cNvGrpSpPr/>
          <p:nvPr/>
        </p:nvGrpSpPr>
        <p:grpSpPr>
          <a:xfrm>
            <a:off x="7828650" y="685775"/>
            <a:ext cx="375900" cy="240900"/>
            <a:chOff x="7828650" y="685775"/>
            <a:chExt cx="375900" cy="240900"/>
          </a:xfrm>
        </p:grpSpPr>
        <p:sp>
          <p:nvSpPr>
            <p:cNvPr id="2333" name="Google Shape;2333;p58"/>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58"/>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21</a:t>
              </a:r>
              <a:endParaRPr sz="1000">
                <a:latin typeface="Fira Sans Medium"/>
                <a:ea typeface="Fira Sans Medium"/>
                <a:cs typeface="Fira Sans Medium"/>
                <a:sym typeface="Fira Sans Medium"/>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38" name="Shape 2338"/>
        <p:cNvGrpSpPr/>
        <p:nvPr/>
      </p:nvGrpSpPr>
      <p:grpSpPr>
        <a:xfrm>
          <a:off x="0" y="0"/>
          <a:ext cx="0" cy="0"/>
          <a:chOff x="0" y="0"/>
          <a:chExt cx="0" cy="0"/>
        </a:xfrm>
      </p:grpSpPr>
      <p:sp>
        <p:nvSpPr>
          <p:cNvPr id="2339" name="Google Shape;2339;p59"/>
          <p:cNvSpPr txBox="1"/>
          <p:nvPr>
            <p:ph idx="13" type="subTitle"/>
          </p:nvPr>
        </p:nvSpPr>
        <p:spPr>
          <a:xfrm>
            <a:off x="6056775" y="2157250"/>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2340" name="Google Shape;2340;p59"/>
          <p:cNvSpPr txBox="1"/>
          <p:nvPr>
            <p:ph idx="15" type="subTitle"/>
          </p:nvPr>
        </p:nvSpPr>
        <p:spPr>
          <a:xfrm>
            <a:off x="6056775" y="3916575"/>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far away from Earth</a:t>
            </a:r>
            <a:endParaRPr/>
          </a:p>
        </p:txBody>
      </p:sp>
      <p:sp>
        <p:nvSpPr>
          <p:cNvPr id="2341" name="Google Shape;2341;p59"/>
          <p:cNvSpPr txBox="1"/>
          <p:nvPr>
            <p:ph idx="9" type="title"/>
          </p:nvPr>
        </p:nvSpPr>
        <p:spPr>
          <a:xfrm>
            <a:off x="6056775" y="1802400"/>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342" name="Google Shape;2342;p59"/>
          <p:cNvSpPr txBox="1"/>
          <p:nvPr>
            <p:ph idx="14" type="title"/>
          </p:nvPr>
        </p:nvSpPr>
        <p:spPr>
          <a:xfrm>
            <a:off x="6056775" y="3561725"/>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343" name="Google Shape;2343;p59"/>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Awards</a:t>
            </a:r>
            <a:endParaRPr/>
          </a:p>
        </p:txBody>
      </p:sp>
      <p:sp>
        <p:nvSpPr>
          <p:cNvPr id="2344" name="Google Shape;2344;p59"/>
          <p:cNvSpPr txBox="1"/>
          <p:nvPr>
            <p:ph idx="2" type="title"/>
          </p:nvPr>
        </p:nvSpPr>
        <p:spPr>
          <a:xfrm>
            <a:off x="1101225" y="1802400"/>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345" name="Google Shape;2345;p59"/>
          <p:cNvSpPr txBox="1"/>
          <p:nvPr>
            <p:ph idx="1" type="subTitle"/>
          </p:nvPr>
        </p:nvSpPr>
        <p:spPr>
          <a:xfrm>
            <a:off x="1101225" y="2157250"/>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a:t>
            </a:r>
            <a:r>
              <a:rPr lang="en"/>
              <a:t>the closest planet to the Sun</a:t>
            </a:r>
            <a:endParaRPr/>
          </a:p>
        </p:txBody>
      </p:sp>
      <p:sp>
        <p:nvSpPr>
          <p:cNvPr id="2346" name="Google Shape;2346;p59"/>
          <p:cNvSpPr txBox="1"/>
          <p:nvPr>
            <p:ph idx="3" type="title"/>
          </p:nvPr>
        </p:nvSpPr>
        <p:spPr>
          <a:xfrm>
            <a:off x="3579000" y="1802400"/>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47" name="Google Shape;2347;p59"/>
          <p:cNvSpPr txBox="1"/>
          <p:nvPr>
            <p:ph idx="4" type="subTitle"/>
          </p:nvPr>
        </p:nvSpPr>
        <p:spPr>
          <a:xfrm>
            <a:off x="3579000" y="2157250"/>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2348" name="Google Shape;2348;p59"/>
          <p:cNvSpPr txBox="1"/>
          <p:nvPr>
            <p:ph idx="5" type="title"/>
          </p:nvPr>
        </p:nvSpPr>
        <p:spPr>
          <a:xfrm>
            <a:off x="1101225" y="3561725"/>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49" name="Google Shape;2349;p59"/>
          <p:cNvSpPr txBox="1"/>
          <p:nvPr>
            <p:ph idx="6" type="subTitle"/>
          </p:nvPr>
        </p:nvSpPr>
        <p:spPr>
          <a:xfrm>
            <a:off x="1101225" y="3916575"/>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2350" name="Google Shape;2350;p59"/>
          <p:cNvSpPr txBox="1"/>
          <p:nvPr>
            <p:ph idx="7" type="title"/>
          </p:nvPr>
        </p:nvSpPr>
        <p:spPr>
          <a:xfrm>
            <a:off x="3579000" y="3561725"/>
            <a:ext cx="1986000" cy="435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351" name="Google Shape;2351;p59"/>
          <p:cNvSpPr txBox="1"/>
          <p:nvPr>
            <p:ph idx="8" type="subTitle"/>
          </p:nvPr>
        </p:nvSpPr>
        <p:spPr>
          <a:xfrm>
            <a:off x="3579000" y="3916575"/>
            <a:ext cx="19860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t>It’s composed of hydrogen and helium</a:t>
            </a:r>
            <a:endParaRPr/>
          </a:p>
        </p:txBody>
      </p:sp>
      <p:grpSp>
        <p:nvGrpSpPr>
          <p:cNvPr id="2352" name="Google Shape;2352;p59"/>
          <p:cNvGrpSpPr/>
          <p:nvPr/>
        </p:nvGrpSpPr>
        <p:grpSpPr>
          <a:xfrm>
            <a:off x="1906429" y="1327140"/>
            <a:ext cx="375591" cy="374060"/>
            <a:chOff x="-42062025" y="2316000"/>
            <a:chExt cx="319000" cy="317700"/>
          </a:xfrm>
        </p:grpSpPr>
        <p:sp>
          <p:nvSpPr>
            <p:cNvPr id="2353" name="Google Shape;2353;p59"/>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59"/>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5" name="Google Shape;2355;p59"/>
          <p:cNvGrpSpPr/>
          <p:nvPr/>
        </p:nvGrpSpPr>
        <p:grpSpPr>
          <a:xfrm>
            <a:off x="4384205" y="1327758"/>
            <a:ext cx="375591" cy="372824"/>
            <a:chOff x="-40171725" y="2705875"/>
            <a:chExt cx="319000" cy="316650"/>
          </a:xfrm>
        </p:grpSpPr>
        <p:sp>
          <p:nvSpPr>
            <p:cNvPr id="2356" name="Google Shape;2356;p59"/>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59"/>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58" name="Google Shape;2358;p59"/>
          <p:cNvSpPr/>
          <p:nvPr/>
        </p:nvSpPr>
        <p:spPr>
          <a:xfrm>
            <a:off x="6856873" y="132683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59" name="Google Shape;2359;p59"/>
          <p:cNvGrpSpPr/>
          <p:nvPr/>
        </p:nvGrpSpPr>
        <p:grpSpPr>
          <a:xfrm>
            <a:off x="6870747" y="3091370"/>
            <a:ext cx="358056" cy="369913"/>
            <a:chOff x="-62148000" y="1930075"/>
            <a:chExt cx="309550" cy="319800"/>
          </a:xfrm>
        </p:grpSpPr>
        <p:sp>
          <p:nvSpPr>
            <p:cNvPr id="2360" name="Google Shape;2360;p59"/>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59"/>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2" name="Google Shape;2362;p59"/>
          <p:cNvGrpSpPr/>
          <p:nvPr/>
        </p:nvGrpSpPr>
        <p:grpSpPr>
          <a:xfrm>
            <a:off x="1911090" y="3091674"/>
            <a:ext cx="366269" cy="369305"/>
            <a:chOff x="-61782550" y="2664925"/>
            <a:chExt cx="316650" cy="319275"/>
          </a:xfrm>
        </p:grpSpPr>
        <p:sp>
          <p:nvSpPr>
            <p:cNvPr id="2363" name="Google Shape;2363;p59"/>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59"/>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59"/>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6" name="Google Shape;2366;p59"/>
          <p:cNvGrpSpPr/>
          <p:nvPr/>
        </p:nvGrpSpPr>
        <p:grpSpPr>
          <a:xfrm>
            <a:off x="4398201" y="3102527"/>
            <a:ext cx="347599" cy="347599"/>
            <a:chOff x="3601275" y="2319150"/>
            <a:chExt cx="294600" cy="294600"/>
          </a:xfrm>
        </p:grpSpPr>
        <p:sp>
          <p:nvSpPr>
            <p:cNvPr id="2367" name="Google Shape;2367;p59"/>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59"/>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69" name="Google Shape;2369;p59"/>
          <p:cNvGrpSpPr/>
          <p:nvPr/>
        </p:nvGrpSpPr>
        <p:grpSpPr>
          <a:xfrm>
            <a:off x="7828650" y="685775"/>
            <a:ext cx="375900" cy="240900"/>
            <a:chOff x="7828650" y="685775"/>
            <a:chExt cx="375900" cy="240900"/>
          </a:xfrm>
        </p:grpSpPr>
        <p:sp>
          <p:nvSpPr>
            <p:cNvPr id="2370" name="Google Shape;2370;p59"/>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59"/>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a:t>
              </a:r>
              <a:r>
                <a:rPr lang="en" sz="1000">
                  <a:latin typeface="Fira Sans Medium"/>
                  <a:ea typeface="Fira Sans Medium"/>
                  <a:cs typeface="Fira Sans Medium"/>
                  <a:sym typeface="Fira Sans Medium"/>
                </a:rPr>
                <a:t>2</a:t>
              </a:r>
              <a:endParaRPr sz="1000">
                <a:latin typeface="Fira Sans Medium"/>
                <a:ea typeface="Fira Sans Medium"/>
                <a:cs typeface="Fira Sans Medium"/>
                <a:sym typeface="Fira Sans Medium"/>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75" name="Shape 2375"/>
        <p:cNvGrpSpPr/>
        <p:nvPr/>
      </p:nvGrpSpPr>
      <p:grpSpPr>
        <a:xfrm>
          <a:off x="0" y="0"/>
          <a:ext cx="0" cy="0"/>
          <a:chOff x="0" y="0"/>
          <a:chExt cx="0" cy="0"/>
        </a:xfrm>
      </p:grpSpPr>
      <p:sp>
        <p:nvSpPr>
          <p:cNvPr id="2376" name="Google Shape;2376;p60"/>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Market </a:t>
            </a:r>
            <a:r>
              <a:rPr lang="en">
                <a:solidFill>
                  <a:schemeClr val="lt1"/>
                </a:solidFill>
              </a:rPr>
              <a:t>size</a:t>
            </a:r>
            <a:endParaRPr>
              <a:solidFill>
                <a:schemeClr val="lt1"/>
              </a:solidFill>
            </a:endParaRPr>
          </a:p>
        </p:txBody>
      </p:sp>
      <p:sp>
        <p:nvSpPr>
          <p:cNvPr id="2377" name="Google Shape;2377;p60"/>
          <p:cNvSpPr txBox="1"/>
          <p:nvPr/>
        </p:nvSpPr>
        <p:spPr>
          <a:xfrm>
            <a:off x="6795900" y="3609150"/>
            <a:ext cx="1628100" cy="398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Mars</a:t>
            </a:r>
            <a:endParaRPr b="1" sz="2200">
              <a:solidFill>
                <a:schemeClr val="lt1"/>
              </a:solidFill>
              <a:latin typeface="Barlow"/>
              <a:ea typeface="Barlow"/>
              <a:cs typeface="Barlow"/>
              <a:sym typeface="Barlow"/>
            </a:endParaRPr>
          </a:p>
        </p:txBody>
      </p:sp>
      <p:sp>
        <p:nvSpPr>
          <p:cNvPr id="2378" name="Google Shape;2378;p60"/>
          <p:cNvSpPr txBox="1"/>
          <p:nvPr/>
        </p:nvSpPr>
        <p:spPr>
          <a:xfrm>
            <a:off x="6795900" y="3918875"/>
            <a:ext cx="1628100" cy="554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Mars is actually a very cold place</a:t>
            </a:r>
            <a:endParaRPr>
              <a:solidFill>
                <a:schemeClr val="dk1"/>
              </a:solidFill>
              <a:latin typeface="Fira Sans"/>
              <a:ea typeface="Fira Sans"/>
              <a:cs typeface="Fira Sans"/>
              <a:sym typeface="Fira Sans"/>
            </a:endParaRPr>
          </a:p>
        </p:txBody>
      </p:sp>
      <p:sp>
        <p:nvSpPr>
          <p:cNvPr id="2379" name="Google Shape;2379;p60"/>
          <p:cNvSpPr txBox="1"/>
          <p:nvPr/>
        </p:nvSpPr>
        <p:spPr>
          <a:xfrm>
            <a:off x="6795900" y="2544150"/>
            <a:ext cx="1628100" cy="398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Jupiter</a:t>
            </a:r>
            <a:endParaRPr b="1" sz="2200">
              <a:solidFill>
                <a:schemeClr val="lt1"/>
              </a:solidFill>
              <a:latin typeface="Barlow"/>
              <a:ea typeface="Barlow"/>
              <a:cs typeface="Barlow"/>
              <a:sym typeface="Barlow"/>
            </a:endParaRPr>
          </a:p>
        </p:txBody>
      </p:sp>
      <p:sp>
        <p:nvSpPr>
          <p:cNvPr id="2380" name="Google Shape;2380;p60"/>
          <p:cNvSpPr txBox="1"/>
          <p:nvPr/>
        </p:nvSpPr>
        <p:spPr>
          <a:xfrm>
            <a:off x="6795900" y="2847788"/>
            <a:ext cx="1628100" cy="56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It’s the biggest planet of them all</a:t>
            </a:r>
            <a:endParaRPr>
              <a:solidFill>
                <a:schemeClr val="dk1"/>
              </a:solidFill>
              <a:latin typeface="Fira Sans"/>
              <a:ea typeface="Fira Sans"/>
              <a:cs typeface="Fira Sans"/>
              <a:sym typeface="Fira Sans"/>
            </a:endParaRPr>
          </a:p>
        </p:txBody>
      </p:sp>
      <p:sp>
        <p:nvSpPr>
          <p:cNvPr id="2381" name="Google Shape;2381;p60"/>
          <p:cNvSpPr txBox="1"/>
          <p:nvPr/>
        </p:nvSpPr>
        <p:spPr>
          <a:xfrm>
            <a:off x="6795900" y="1469625"/>
            <a:ext cx="1628100" cy="398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Mercury</a:t>
            </a:r>
            <a:endParaRPr b="1" sz="2200">
              <a:solidFill>
                <a:schemeClr val="lt1"/>
              </a:solidFill>
              <a:latin typeface="Barlow"/>
              <a:ea typeface="Barlow"/>
              <a:cs typeface="Barlow"/>
              <a:sym typeface="Barlow"/>
            </a:endParaRPr>
          </a:p>
        </p:txBody>
      </p:sp>
      <p:sp>
        <p:nvSpPr>
          <p:cNvPr id="2382" name="Google Shape;2382;p60"/>
          <p:cNvSpPr txBox="1"/>
          <p:nvPr/>
        </p:nvSpPr>
        <p:spPr>
          <a:xfrm>
            <a:off x="6795900" y="1782800"/>
            <a:ext cx="1628100" cy="5694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It’s the closest planet to the Sun</a:t>
            </a:r>
            <a:endParaRPr>
              <a:solidFill>
                <a:schemeClr val="dk1"/>
              </a:solidFill>
              <a:latin typeface="Fira Sans"/>
              <a:ea typeface="Fira Sans"/>
              <a:cs typeface="Fira Sans"/>
              <a:sym typeface="Fira Sans"/>
            </a:endParaRPr>
          </a:p>
        </p:txBody>
      </p:sp>
      <p:grpSp>
        <p:nvGrpSpPr>
          <p:cNvPr id="2383" name="Google Shape;2383;p60"/>
          <p:cNvGrpSpPr/>
          <p:nvPr/>
        </p:nvGrpSpPr>
        <p:grpSpPr>
          <a:xfrm>
            <a:off x="6302448" y="1681682"/>
            <a:ext cx="454200" cy="431169"/>
            <a:chOff x="6222125" y="2025975"/>
            <a:chExt cx="499450" cy="474125"/>
          </a:xfrm>
        </p:grpSpPr>
        <p:sp>
          <p:nvSpPr>
            <p:cNvPr id="2384" name="Google Shape;2384;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5" name="Google Shape;2385;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6" name="Google Shape;2386;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87" name="Google Shape;2387;p60"/>
          <p:cNvGrpSpPr/>
          <p:nvPr/>
        </p:nvGrpSpPr>
        <p:grpSpPr>
          <a:xfrm>
            <a:off x="6302448" y="2745682"/>
            <a:ext cx="454200" cy="431169"/>
            <a:chOff x="6222125" y="2025975"/>
            <a:chExt cx="499450" cy="474125"/>
          </a:xfrm>
        </p:grpSpPr>
        <p:sp>
          <p:nvSpPr>
            <p:cNvPr id="2388" name="Google Shape;2388;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89" name="Google Shape;2389;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90" name="Google Shape;2390;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91" name="Google Shape;2391;p60"/>
          <p:cNvGrpSpPr/>
          <p:nvPr/>
        </p:nvGrpSpPr>
        <p:grpSpPr>
          <a:xfrm>
            <a:off x="6302448" y="3809682"/>
            <a:ext cx="454200" cy="431169"/>
            <a:chOff x="6222125" y="2025975"/>
            <a:chExt cx="499450" cy="474125"/>
          </a:xfrm>
        </p:grpSpPr>
        <p:sp>
          <p:nvSpPr>
            <p:cNvPr id="2392" name="Google Shape;2392;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93" name="Google Shape;2393;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394" name="Google Shape;2394;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395" name="Google Shape;2395;p60"/>
          <p:cNvGrpSpPr/>
          <p:nvPr/>
        </p:nvGrpSpPr>
        <p:grpSpPr>
          <a:xfrm>
            <a:off x="556020" y="1515874"/>
            <a:ext cx="5449329" cy="2903056"/>
            <a:chOff x="233350" y="949250"/>
            <a:chExt cx="7137300" cy="3802300"/>
          </a:xfrm>
        </p:grpSpPr>
        <p:sp>
          <p:nvSpPr>
            <p:cNvPr id="2396" name="Google Shape;2396;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7" name="Google Shape;2447;p60"/>
          <p:cNvGrpSpPr/>
          <p:nvPr/>
        </p:nvGrpSpPr>
        <p:grpSpPr>
          <a:xfrm>
            <a:off x="1170800" y="2003903"/>
            <a:ext cx="366896" cy="348292"/>
            <a:chOff x="6222125" y="2025975"/>
            <a:chExt cx="499450" cy="474125"/>
          </a:xfrm>
        </p:grpSpPr>
        <p:sp>
          <p:nvSpPr>
            <p:cNvPr id="2448" name="Google Shape;2448;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49" name="Google Shape;2449;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50" name="Google Shape;2450;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51" name="Google Shape;2451;p60"/>
          <p:cNvGrpSpPr/>
          <p:nvPr/>
        </p:nvGrpSpPr>
        <p:grpSpPr>
          <a:xfrm>
            <a:off x="1787400" y="3260853"/>
            <a:ext cx="366896" cy="348292"/>
            <a:chOff x="6222125" y="2025975"/>
            <a:chExt cx="499450" cy="474125"/>
          </a:xfrm>
        </p:grpSpPr>
        <p:sp>
          <p:nvSpPr>
            <p:cNvPr id="2452" name="Google Shape;2452;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53" name="Google Shape;2453;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54" name="Google Shape;2454;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55" name="Google Shape;2455;p60"/>
          <p:cNvGrpSpPr/>
          <p:nvPr/>
        </p:nvGrpSpPr>
        <p:grpSpPr>
          <a:xfrm>
            <a:off x="4565975" y="2238077"/>
            <a:ext cx="366896" cy="348292"/>
            <a:chOff x="6222125" y="2025975"/>
            <a:chExt cx="499450" cy="474125"/>
          </a:xfrm>
        </p:grpSpPr>
        <p:sp>
          <p:nvSpPr>
            <p:cNvPr id="2456" name="Google Shape;2456;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57" name="Google Shape;2457;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58" name="Google Shape;2458;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59" name="Google Shape;2459;p60"/>
          <p:cNvGrpSpPr/>
          <p:nvPr/>
        </p:nvGrpSpPr>
        <p:grpSpPr>
          <a:xfrm>
            <a:off x="3254725" y="3176853"/>
            <a:ext cx="366896" cy="348292"/>
            <a:chOff x="6222125" y="2025975"/>
            <a:chExt cx="499450" cy="474125"/>
          </a:xfrm>
        </p:grpSpPr>
        <p:sp>
          <p:nvSpPr>
            <p:cNvPr id="2460" name="Google Shape;2460;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61" name="Google Shape;2461;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62" name="Google Shape;2462;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63" name="Google Shape;2463;p60"/>
          <p:cNvGrpSpPr/>
          <p:nvPr/>
        </p:nvGrpSpPr>
        <p:grpSpPr>
          <a:xfrm>
            <a:off x="3972800" y="1840353"/>
            <a:ext cx="366896" cy="348292"/>
            <a:chOff x="6222125" y="2025975"/>
            <a:chExt cx="499450" cy="474125"/>
          </a:xfrm>
        </p:grpSpPr>
        <p:sp>
          <p:nvSpPr>
            <p:cNvPr id="2464" name="Google Shape;2464;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65" name="Google Shape;2465;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66" name="Google Shape;2466;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67" name="Google Shape;2467;p60"/>
          <p:cNvGrpSpPr/>
          <p:nvPr/>
        </p:nvGrpSpPr>
        <p:grpSpPr>
          <a:xfrm>
            <a:off x="2872300" y="2586377"/>
            <a:ext cx="366896" cy="348292"/>
            <a:chOff x="6222125" y="2025975"/>
            <a:chExt cx="499450" cy="474125"/>
          </a:xfrm>
        </p:grpSpPr>
        <p:sp>
          <p:nvSpPr>
            <p:cNvPr id="2468" name="Google Shape;2468;p60"/>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69" name="Google Shape;2469;p60"/>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470" name="Google Shape;2470;p60"/>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471" name="Google Shape;2471;p60"/>
          <p:cNvGrpSpPr/>
          <p:nvPr/>
        </p:nvGrpSpPr>
        <p:grpSpPr>
          <a:xfrm>
            <a:off x="7828650" y="685775"/>
            <a:ext cx="375900" cy="240900"/>
            <a:chOff x="7828650" y="685775"/>
            <a:chExt cx="375900" cy="240900"/>
          </a:xfrm>
        </p:grpSpPr>
        <p:sp>
          <p:nvSpPr>
            <p:cNvPr id="2472" name="Google Shape;2472;p60"/>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0"/>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23</a:t>
              </a:r>
              <a:endParaRPr sz="1000">
                <a:latin typeface="Fira Sans Medium"/>
                <a:ea typeface="Fira Sans Medium"/>
                <a:cs typeface="Fira Sans Medium"/>
                <a:sym typeface="Fira Sans Medium"/>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77" name="Shape 2477"/>
        <p:cNvGrpSpPr/>
        <p:nvPr/>
      </p:nvGrpSpPr>
      <p:grpSpPr>
        <a:xfrm>
          <a:off x="0" y="0"/>
          <a:ext cx="0" cy="0"/>
          <a:chOff x="0" y="0"/>
          <a:chExt cx="0" cy="0"/>
        </a:xfrm>
      </p:grpSpPr>
      <p:sp>
        <p:nvSpPr>
          <p:cNvPr id="2478" name="Google Shape;2478;p61"/>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a:t>
            </a:r>
            <a:r>
              <a:rPr lang="en">
                <a:solidFill>
                  <a:schemeClr val="lt1"/>
                </a:solidFill>
              </a:rPr>
              <a:t>target</a:t>
            </a:r>
            <a:endParaRPr>
              <a:solidFill>
                <a:schemeClr val="lt1"/>
              </a:solidFill>
            </a:endParaRPr>
          </a:p>
        </p:txBody>
      </p:sp>
      <p:cxnSp>
        <p:nvCxnSpPr>
          <p:cNvPr id="2479" name="Google Shape;2479;p61"/>
          <p:cNvCxnSpPr/>
          <p:nvPr/>
        </p:nvCxnSpPr>
        <p:spPr>
          <a:xfrm>
            <a:off x="1796657" y="3721881"/>
            <a:ext cx="2576700" cy="0"/>
          </a:xfrm>
          <a:prstGeom prst="straightConnector1">
            <a:avLst/>
          </a:prstGeom>
          <a:noFill/>
          <a:ln cap="flat" cmpd="sng" w="9525">
            <a:solidFill>
              <a:schemeClr val="dk1"/>
            </a:solidFill>
            <a:prstDash val="solid"/>
            <a:round/>
            <a:headEnd len="med" w="med" type="none"/>
            <a:tailEnd len="med" w="med" type="none"/>
          </a:ln>
        </p:spPr>
      </p:cxnSp>
      <p:cxnSp>
        <p:nvCxnSpPr>
          <p:cNvPr id="2480" name="Google Shape;2480;p61"/>
          <p:cNvCxnSpPr/>
          <p:nvPr/>
        </p:nvCxnSpPr>
        <p:spPr>
          <a:xfrm>
            <a:off x="1796657" y="4007397"/>
            <a:ext cx="2576700" cy="0"/>
          </a:xfrm>
          <a:prstGeom prst="straightConnector1">
            <a:avLst/>
          </a:prstGeom>
          <a:noFill/>
          <a:ln cap="flat" cmpd="sng" w="9525">
            <a:solidFill>
              <a:schemeClr val="dk1"/>
            </a:solidFill>
            <a:prstDash val="solid"/>
            <a:round/>
            <a:headEnd len="med" w="med" type="none"/>
            <a:tailEnd len="med" w="med" type="none"/>
          </a:ln>
        </p:spPr>
      </p:cxnSp>
      <p:cxnSp>
        <p:nvCxnSpPr>
          <p:cNvPr id="2481" name="Google Shape;2481;p61"/>
          <p:cNvCxnSpPr/>
          <p:nvPr/>
        </p:nvCxnSpPr>
        <p:spPr>
          <a:xfrm>
            <a:off x="1796657" y="4292913"/>
            <a:ext cx="2576700" cy="0"/>
          </a:xfrm>
          <a:prstGeom prst="straightConnector1">
            <a:avLst/>
          </a:prstGeom>
          <a:noFill/>
          <a:ln cap="flat" cmpd="sng" w="9525">
            <a:solidFill>
              <a:schemeClr val="dk1"/>
            </a:solidFill>
            <a:prstDash val="solid"/>
            <a:round/>
            <a:headEnd len="med" w="med" type="none"/>
            <a:tailEnd len="med" w="med" type="none"/>
          </a:ln>
        </p:spPr>
      </p:cxnSp>
      <p:sp>
        <p:nvSpPr>
          <p:cNvPr id="2482" name="Google Shape;2482;p61"/>
          <p:cNvSpPr/>
          <p:nvPr/>
        </p:nvSpPr>
        <p:spPr>
          <a:xfrm>
            <a:off x="1767431" y="3644850"/>
            <a:ext cx="1897200" cy="1542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1"/>
          <p:cNvSpPr/>
          <p:nvPr/>
        </p:nvSpPr>
        <p:spPr>
          <a:xfrm>
            <a:off x="1767425" y="3930375"/>
            <a:ext cx="733500" cy="1542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1"/>
          <p:cNvSpPr/>
          <p:nvPr/>
        </p:nvSpPr>
        <p:spPr>
          <a:xfrm>
            <a:off x="1767425" y="4215900"/>
            <a:ext cx="259800" cy="1542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1"/>
          <p:cNvSpPr txBox="1"/>
          <p:nvPr/>
        </p:nvSpPr>
        <p:spPr>
          <a:xfrm>
            <a:off x="853484" y="3597300"/>
            <a:ext cx="826500" cy="249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20 - 25</a:t>
            </a:r>
            <a:endParaRPr>
              <a:solidFill>
                <a:schemeClr val="dk1"/>
              </a:solidFill>
              <a:latin typeface="Fira Sans"/>
              <a:ea typeface="Fira Sans"/>
              <a:cs typeface="Fira Sans"/>
              <a:sym typeface="Fira Sans"/>
            </a:endParaRPr>
          </a:p>
        </p:txBody>
      </p:sp>
      <p:sp>
        <p:nvSpPr>
          <p:cNvPr id="2486" name="Google Shape;2486;p61"/>
          <p:cNvSpPr txBox="1"/>
          <p:nvPr/>
        </p:nvSpPr>
        <p:spPr>
          <a:xfrm>
            <a:off x="853484" y="3882750"/>
            <a:ext cx="826500" cy="249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26 - 50</a:t>
            </a:r>
            <a:endParaRPr>
              <a:solidFill>
                <a:schemeClr val="dk1"/>
              </a:solidFill>
              <a:latin typeface="Fira Sans"/>
              <a:ea typeface="Fira Sans"/>
              <a:cs typeface="Fira Sans"/>
              <a:sym typeface="Fira Sans"/>
            </a:endParaRPr>
          </a:p>
        </p:txBody>
      </p:sp>
      <p:sp>
        <p:nvSpPr>
          <p:cNvPr id="2487" name="Google Shape;2487;p61"/>
          <p:cNvSpPr txBox="1"/>
          <p:nvPr/>
        </p:nvSpPr>
        <p:spPr>
          <a:xfrm>
            <a:off x="853484" y="4168200"/>
            <a:ext cx="826500" cy="2493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dk1"/>
                </a:solidFill>
                <a:latin typeface="Fira Sans"/>
                <a:ea typeface="Fira Sans"/>
                <a:cs typeface="Fira Sans"/>
                <a:sym typeface="Fira Sans"/>
              </a:rPr>
              <a:t>51+</a:t>
            </a:r>
            <a:endParaRPr>
              <a:solidFill>
                <a:schemeClr val="dk1"/>
              </a:solidFill>
              <a:latin typeface="Fira Sans"/>
              <a:ea typeface="Fira Sans"/>
              <a:cs typeface="Fira Sans"/>
              <a:sym typeface="Fira Sans"/>
            </a:endParaRPr>
          </a:p>
        </p:txBody>
      </p:sp>
      <p:sp>
        <p:nvSpPr>
          <p:cNvPr id="2488" name="Google Shape;2488;p61"/>
          <p:cNvSpPr txBox="1"/>
          <p:nvPr/>
        </p:nvSpPr>
        <p:spPr>
          <a:xfrm>
            <a:off x="872400" y="1308675"/>
            <a:ext cx="3852000" cy="378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Gender and age</a:t>
            </a:r>
            <a:endParaRPr b="1" sz="2200">
              <a:solidFill>
                <a:schemeClr val="lt1"/>
              </a:solidFill>
              <a:latin typeface="Barlow"/>
              <a:ea typeface="Barlow"/>
              <a:cs typeface="Barlow"/>
              <a:sym typeface="Barlow"/>
            </a:endParaRPr>
          </a:p>
        </p:txBody>
      </p:sp>
      <p:sp>
        <p:nvSpPr>
          <p:cNvPr id="2489" name="Google Shape;2489;p61"/>
          <p:cNvSpPr txBox="1"/>
          <p:nvPr/>
        </p:nvSpPr>
        <p:spPr>
          <a:xfrm>
            <a:off x="5237600" y="1308675"/>
            <a:ext cx="3184500" cy="378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Annual benefits</a:t>
            </a:r>
            <a:endParaRPr b="1" sz="2200">
              <a:solidFill>
                <a:schemeClr val="lt1"/>
              </a:solidFill>
              <a:latin typeface="Barlow"/>
              <a:ea typeface="Barlow"/>
              <a:cs typeface="Barlow"/>
              <a:sym typeface="Barlow"/>
            </a:endParaRPr>
          </a:p>
        </p:txBody>
      </p:sp>
      <p:sp>
        <p:nvSpPr>
          <p:cNvPr id="2490" name="Google Shape;2490;p61"/>
          <p:cNvSpPr txBox="1"/>
          <p:nvPr/>
        </p:nvSpPr>
        <p:spPr>
          <a:xfrm>
            <a:off x="5237600" y="1538425"/>
            <a:ext cx="3184500" cy="716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4300">
                <a:solidFill>
                  <a:schemeClr val="dk1"/>
                </a:solidFill>
                <a:latin typeface="Barlow"/>
                <a:ea typeface="Barlow"/>
                <a:cs typeface="Barlow"/>
                <a:sym typeface="Barlow"/>
              </a:rPr>
              <a:t>$500,000</a:t>
            </a:r>
            <a:endParaRPr b="1" sz="4300">
              <a:solidFill>
                <a:schemeClr val="dk1"/>
              </a:solidFill>
              <a:latin typeface="Barlow"/>
              <a:ea typeface="Barlow"/>
              <a:cs typeface="Barlow"/>
              <a:sym typeface="Barlow"/>
            </a:endParaRPr>
          </a:p>
        </p:txBody>
      </p:sp>
      <p:sp>
        <p:nvSpPr>
          <p:cNvPr id="2491" name="Google Shape;2491;p61"/>
          <p:cNvSpPr txBox="1"/>
          <p:nvPr/>
        </p:nvSpPr>
        <p:spPr>
          <a:xfrm>
            <a:off x="5237600" y="2317925"/>
            <a:ext cx="3184500" cy="309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Adjusted to EBITDA</a:t>
            </a:r>
            <a:endParaRPr>
              <a:solidFill>
                <a:schemeClr val="dk1"/>
              </a:solidFill>
              <a:latin typeface="Fira Sans"/>
              <a:ea typeface="Fira Sans"/>
              <a:cs typeface="Fira Sans"/>
              <a:sym typeface="Fira Sans"/>
            </a:endParaRPr>
          </a:p>
        </p:txBody>
      </p:sp>
      <p:sp>
        <p:nvSpPr>
          <p:cNvPr id="2492" name="Google Shape;2492;p61"/>
          <p:cNvSpPr txBox="1"/>
          <p:nvPr/>
        </p:nvSpPr>
        <p:spPr>
          <a:xfrm>
            <a:off x="5237600" y="2970963"/>
            <a:ext cx="3184500" cy="378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Hobbies</a:t>
            </a:r>
            <a:endParaRPr b="1" sz="2200">
              <a:solidFill>
                <a:schemeClr val="lt1"/>
              </a:solidFill>
              <a:latin typeface="Barlow"/>
              <a:ea typeface="Barlow"/>
              <a:cs typeface="Barlow"/>
              <a:sym typeface="Barlow"/>
            </a:endParaRPr>
          </a:p>
        </p:txBody>
      </p:sp>
      <p:sp>
        <p:nvSpPr>
          <p:cNvPr id="2493" name="Google Shape;2493;p61"/>
          <p:cNvSpPr txBox="1"/>
          <p:nvPr/>
        </p:nvSpPr>
        <p:spPr>
          <a:xfrm>
            <a:off x="4463651" y="3597300"/>
            <a:ext cx="654300" cy="249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60%</a:t>
            </a:r>
            <a:endParaRPr>
              <a:solidFill>
                <a:schemeClr val="dk1"/>
              </a:solidFill>
              <a:latin typeface="Fira Sans"/>
              <a:ea typeface="Fira Sans"/>
              <a:cs typeface="Fira Sans"/>
              <a:sym typeface="Fira Sans"/>
            </a:endParaRPr>
          </a:p>
        </p:txBody>
      </p:sp>
      <p:sp>
        <p:nvSpPr>
          <p:cNvPr id="2494" name="Google Shape;2494;p61"/>
          <p:cNvSpPr txBox="1"/>
          <p:nvPr/>
        </p:nvSpPr>
        <p:spPr>
          <a:xfrm>
            <a:off x="4463651" y="3882750"/>
            <a:ext cx="654300" cy="249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30%</a:t>
            </a:r>
            <a:endParaRPr>
              <a:solidFill>
                <a:schemeClr val="dk1"/>
              </a:solidFill>
              <a:latin typeface="Fira Sans"/>
              <a:ea typeface="Fira Sans"/>
              <a:cs typeface="Fira Sans"/>
              <a:sym typeface="Fira Sans"/>
            </a:endParaRPr>
          </a:p>
        </p:txBody>
      </p:sp>
      <p:sp>
        <p:nvSpPr>
          <p:cNvPr id="2495" name="Google Shape;2495;p61"/>
          <p:cNvSpPr txBox="1"/>
          <p:nvPr/>
        </p:nvSpPr>
        <p:spPr>
          <a:xfrm>
            <a:off x="4463651" y="4168200"/>
            <a:ext cx="654300" cy="2493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10%</a:t>
            </a:r>
            <a:endParaRPr>
              <a:solidFill>
                <a:schemeClr val="dk1"/>
              </a:solidFill>
              <a:latin typeface="Fira Sans"/>
              <a:ea typeface="Fira Sans"/>
              <a:cs typeface="Fira Sans"/>
              <a:sym typeface="Fira Sans"/>
            </a:endParaRPr>
          </a:p>
        </p:txBody>
      </p:sp>
      <p:sp>
        <p:nvSpPr>
          <p:cNvPr id="2496" name="Google Shape;2496;p61"/>
          <p:cNvSpPr txBox="1"/>
          <p:nvPr/>
        </p:nvSpPr>
        <p:spPr>
          <a:xfrm>
            <a:off x="5606875" y="3479475"/>
            <a:ext cx="693600" cy="24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Mars</a:t>
            </a:r>
            <a:endParaRPr>
              <a:solidFill>
                <a:schemeClr val="dk1"/>
              </a:solidFill>
              <a:latin typeface="Fira Sans"/>
              <a:ea typeface="Fira Sans"/>
              <a:cs typeface="Fira Sans"/>
              <a:sym typeface="Fira Sans"/>
            </a:endParaRPr>
          </a:p>
        </p:txBody>
      </p:sp>
      <p:sp>
        <p:nvSpPr>
          <p:cNvPr id="2497" name="Google Shape;2497;p61"/>
          <p:cNvSpPr txBox="1"/>
          <p:nvPr/>
        </p:nvSpPr>
        <p:spPr>
          <a:xfrm>
            <a:off x="6483050" y="3479475"/>
            <a:ext cx="693600" cy="24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Venus</a:t>
            </a:r>
            <a:endParaRPr>
              <a:solidFill>
                <a:schemeClr val="dk1"/>
              </a:solidFill>
              <a:latin typeface="Fira Sans"/>
              <a:ea typeface="Fira Sans"/>
              <a:cs typeface="Fira Sans"/>
              <a:sym typeface="Fira Sans"/>
            </a:endParaRPr>
          </a:p>
        </p:txBody>
      </p:sp>
      <p:sp>
        <p:nvSpPr>
          <p:cNvPr id="2498" name="Google Shape;2498;p61"/>
          <p:cNvSpPr txBox="1"/>
          <p:nvPr/>
        </p:nvSpPr>
        <p:spPr>
          <a:xfrm>
            <a:off x="7359225" y="3479475"/>
            <a:ext cx="693600" cy="249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Moon</a:t>
            </a:r>
            <a:endParaRPr>
              <a:solidFill>
                <a:schemeClr val="dk1"/>
              </a:solidFill>
              <a:latin typeface="Fira Sans"/>
              <a:ea typeface="Fira Sans"/>
              <a:cs typeface="Fira Sans"/>
              <a:sym typeface="Fira Sans"/>
            </a:endParaRPr>
          </a:p>
        </p:txBody>
      </p:sp>
      <p:sp>
        <p:nvSpPr>
          <p:cNvPr id="2499" name="Google Shape;2499;p61"/>
          <p:cNvSpPr txBox="1"/>
          <p:nvPr/>
        </p:nvSpPr>
        <p:spPr>
          <a:xfrm>
            <a:off x="1202875" y="2775613"/>
            <a:ext cx="1161900" cy="378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65%</a:t>
            </a:r>
            <a:endParaRPr b="1" sz="2200">
              <a:solidFill>
                <a:schemeClr val="lt1"/>
              </a:solidFill>
              <a:latin typeface="Barlow"/>
              <a:ea typeface="Barlow"/>
              <a:cs typeface="Barlow"/>
              <a:sym typeface="Barlow"/>
            </a:endParaRPr>
          </a:p>
        </p:txBody>
      </p:sp>
      <p:sp>
        <p:nvSpPr>
          <p:cNvPr id="2500" name="Google Shape;2500;p61"/>
          <p:cNvSpPr txBox="1"/>
          <p:nvPr/>
        </p:nvSpPr>
        <p:spPr>
          <a:xfrm>
            <a:off x="3514875" y="2775613"/>
            <a:ext cx="1161900" cy="3789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3</a:t>
            </a:r>
            <a:r>
              <a:rPr b="1" lang="en" sz="2200">
                <a:solidFill>
                  <a:schemeClr val="lt1"/>
                </a:solidFill>
                <a:latin typeface="Barlow"/>
                <a:ea typeface="Barlow"/>
                <a:cs typeface="Barlow"/>
                <a:sym typeface="Barlow"/>
              </a:rPr>
              <a:t>5%</a:t>
            </a:r>
            <a:endParaRPr b="1" sz="2200">
              <a:solidFill>
                <a:schemeClr val="lt1"/>
              </a:solidFill>
              <a:latin typeface="Barlow"/>
              <a:ea typeface="Barlow"/>
              <a:cs typeface="Barlow"/>
              <a:sym typeface="Barlow"/>
            </a:endParaRPr>
          </a:p>
        </p:txBody>
      </p:sp>
      <p:cxnSp>
        <p:nvCxnSpPr>
          <p:cNvPr id="2501" name="Google Shape;2501;p61"/>
          <p:cNvCxnSpPr/>
          <p:nvPr/>
        </p:nvCxnSpPr>
        <p:spPr>
          <a:xfrm>
            <a:off x="1053311" y="2556493"/>
            <a:ext cx="1477800" cy="0"/>
          </a:xfrm>
          <a:prstGeom prst="straightConnector1">
            <a:avLst/>
          </a:prstGeom>
          <a:noFill/>
          <a:ln cap="flat" cmpd="sng" w="9525">
            <a:solidFill>
              <a:schemeClr val="dk1"/>
            </a:solidFill>
            <a:prstDash val="solid"/>
            <a:round/>
            <a:headEnd len="med" w="med" type="none"/>
            <a:tailEnd len="med" w="med" type="none"/>
          </a:ln>
        </p:spPr>
      </p:cxnSp>
      <p:sp>
        <p:nvSpPr>
          <p:cNvPr id="2502" name="Google Shape;2502;p61"/>
          <p:cNvSpPr/>
          <p:nvPr/>
        </p:nvSpPr>
        <p:spPr>
          <a:xfrm>
            <a:off x="1036550" y="2479475"/>
            <a:ext cx="1012200" cy="1542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503" name="Google Shape;2503;p61"/>
          <p:cNvCxnSpPr/>
          <p:nvPr/>
        </p:nvCxnSpPr>
        <p:spPr>
          <a:xfrm>
            <a:off x="3404636" y="2556431"/>
            <a:ext cx="1477800" cy="0"/>
          </a:xfrm>
          <a:prstGeom prst="straightConnector1">
            <a:avLst/>
          </a:prstGeom>
          <a:noFill/>
          <a:ln cap="flat" cmpd="sng" w="9525">
            <a:solidFill>
              <a:schemeClr val="dk1"/>
            </a:solidFill>
            <a:prstDash val="solid"/>
            <a:round/>
            <a:headEnd len="med" w="med" type="none"/>
            <a:tailEnd len="med" w="med" type="none"/>
          </a:ln>
        </p:spPr>
      </p:cxnSp>
      <p:sp>
        <p:nvSpPr>
          <p:cNvPr id="2504" name="Google Shape;2504;p61"/>
          <p:cNvSpPr/>
          <p:nvPr/>
        </p:nvSpPr>
        <p:spPr>
          <a:xfrm>
            <a:off x="3387875" y="2479400"/>
            <a:ext cx="530400" cy="1542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05" name="Google Shape;2505;p61"/>
          <p:cNvGrpSpPr/>
          <p:nvPr/>
        </p:nvGrpSpPr>
        <p:grpSpPr>
          <a:xfrm>
            <a:off x="3875894" y="1817388"/>
            <a:ext cx="439853" cy="437790"/>
            <a:chOff x="-55620175" y="2686900"/>
            <a:chExt cx="319800" cy="318300"/>
          </a:xfrm>
        </p:grpSpPr>
        <p:sp>
          <p:nvSpPr>
            <p:cNvPr id="2506" name="Google Shape;2506;p61"/>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1"/>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1"/>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1"/>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0" name="Google Shape;2510;p61"/>
          <p:cNvGrpSpPr/>
          <p:nvPr/>
        </p:nvGrpSpPr>
        <p:grpSpPr>
          <a:xfrm>
            <a:off x="1591524" y="1817450"/>
            <a:ext cx="384596" cy="437687"/>
            <a:chOff x="-56774050" y="1904075"/>
            <a:chExt cx="279625" cy="318225"/>
          </a:xfrm>
        </p:grpSpPr>
        <p:sp>
          <p:nvSpPr>
            <p:cNvPr id="2511" name="Google Shape;2511;p61"/>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1"/>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13" name="Google Shape;2513;p61"/>
          <p:cNvSpPr/>
          <p:nvPr/>
        </p:nvSpPr>
        <p:spPr>
          <a:xfrm>
            <a:off x="7566100" y="3943505"/>
            <a:ext cx="279850" cy="431853"/>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514" name="Google Shape;2514;p61"/>
          <p:cNvGrpSpPr/>
          <p:nvPr/>
        </p:nvGrpSpPr>
        <p:grpSpPr>
          <a:xfrm>
            <a:off x="6611019" y="3943014"/>
            <a:ext cx="437662" cy="432837"/>
            <a:chOff x="-13531925" y="2075775"/>
            <a:chExt cx="356025" cy="352100"/>
          </a:xfrm>
        </p:grpSpPr>
        <p:sp>
          <p:nvSpPr>
            <p:cNvPr id="2515" name="Google Shape;2515;p61"/>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1"/>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17" name="Google Shape;2517;p61"/>
          <p:cNvGrpSpPr/>
          <p:nvPr/>
        </p:nvGrpSpPr>
        <p:grpSpPr>
          <a:xfrm>
            <a:off x="5762918" y="3940601"/>
            <a:ext cx="381513" cy="437662"/>
            <a:chOff x="-9570950" y="1622100"/>
            <a:chExt cx="310350" cy="356025"/>
          </a:xfrm>
        </p:grpSpPr>
        <p:sp>
          <p:nvSpPr>
            <p:cNvPr id="2518" name="Google Shape;2518;p61"/>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1"/>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0" name="Google Shape;2520;p61"/>
          <p:cNvGrpSpPr/>
          <p:nvPr/>
        </p:nvGrpSpPr>
        <p:grpSpPr>
          <a:xfrm>
            <a:off x="7828650" y="685775"/>
            <a:ext cx="375900" cy="240900"/>
            <a:chOff x="7828650" y="685775"/>
            <a:chExt cx="375900" cy="240900"/>
          </a:xfrm>
        </p:grpSpPr>
        <p:sp>
          <p:nvSpPr>
            <p:cNvPr id="2521" name="Google Shape;2521;p61"/>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1"/>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24</a:t>
              </a:r>
              <a:endParaRPr sz="1000">
                <a:latin typeface="Fira Sans Medium"/>
                <a:ea typeface="Fira Sans Medium"/>
                <a:cs typeface="Fira Sans Medium"/>
                <a:sym typeface="Fira Sans Medium"/>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6" name="Shape 2526"/>
        <p:cNvGrpSpPr/>
        <p:nvPr/>
      </p:nvGrpSpPr>
      <p:grpSpPr>
        <a:xfrm>
          <a:off x="0" y="0"/>
          <a:ext cx="0" cy="0"/>
          <a:chOff x="0" y="0"/>
          <a:chExt cx="0" cy="0"/>
        </a:xfrm>
      </p:grpSpPr>
      <p:sp>
        <p:nvSpPr>
          <p:cNvPr id="2527" name="Google Shape;2527;p62"/>
          <p:cNvSpPr txBox="1"/>
          <p:nvPr>
            <p:ph idx="2" type="title"/>
          </p:nvPr>
        </p:nvSpPr>
        <p:spPr>
          <a:xfrm>
            <a:off x="2290350" y="2186650"/>
            <a:ext cx="4563300" cy="717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Barlow"/>
                <a:ea typeface="Barlow"/>
                <a:cs typeface="Barlow"/>
                <a:sym typeface="Barlow"/>
              </a:rPr>
              <a:t>9h 55m 23s</a:t>
            </a:r>
            <a:endParaRPr>
              <a:latin typeface="Barlow"/>
              <a:ea typeface="Barlow"/>
              <a:cs typeface="Barlow"/>
              <a:sym typeface="Barlow"/>
            </a:endParaRPr>
          </a:p>
        </p:txBody>
      </p:sp>
      <p:sp>
        <p:nvSpPr>
          <p:cNvPr id="2528" name="Google Shape;2528;p62"/>
          <p:cNvSpPr txBox="1"/>
          <p:nvPr>
            <p:ph type="title"/>
          </p:nvPr>
        </p:nvSpPr>
        <p:spPr>
          <a:xfrm>
            <a:off x="2290350" y="878325"/>
            <a:ext cx="4563300" cy="717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Barlow"/>
                <a:ea typeface="Barlow"/>
                <a:cs typeface="Barlow"/>
                <a:sym typeface="Barlow"/>
              </a:rPr>
              <a:t>333,000</a:t>
            </a:r>
            <a:endParaRPr>
              <a:latin typeface="Barlow"/>
              <a:ea typeface="Barlow"/>
              <a:cs typeface="Barlow"/>
              <a:sym typeface="Barlow"/>
            </a:endParaRPr>
          </a:p>
        </p:txBody>
      </p:sp>
      <p:sp>
        <p:nvSpPr>
          <p:cNvPr id="2529" name="Google Shape;2529;p62"/>
          <p:cNvSpPr txBox="1"/>
          <p:nvPr>
            <p:ph idx="1" type="subTitle"/>
          </p:nvPr>
        </p:nvSpPr>
        <p:spPr>
          <a:xfrm>
            <a:off x="2290350" y="1561975"/>
            <a:ext cx="4563300" cy="30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 Sun’s mass compared to Earth’s</a:t>
            </a:r>
            <a:endParaRPr/>
          </a:p>
        </p:txBody>
      </p:sp>
      <p:sp>
        <p:nvSpPr>
          <p:cNvPr id="2530" name="Google Shape;2530;p62"/>
          <p:cNvSpPr txBox="1"/>
          <p:nvPr>
            <p:ph idx="4" type="title"/>
          </p:nvPr>
        </p:nvSpPr>
        <p:spPr>
          <a:xfrm>
            <a:off x="2290350" y="3491963"/>
            <a:ext cx="4563300" cy="7179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latin typeface="Barlow"/>
                <a:ea typeface="Barlow"/>
                <a:cs typeface="Barlow"/>
                <a:sym typeface="Barlow"/>
              </a:rPr>
              <a:t>386,000 km</a:t>
            </a:r>
            <a:endParaRPr>
              <a:latin typeface="Barlow"/>
              <a:ea typeface="Barlow"/>
              <a:cs typeface="Barlow"/>
              <a:sym typeface="Barlow"/>
            </a:endParaRPr>
          </a:p>
        </p:txBody>
      </p:sp>
      <p:sp>
        <p:nvSpPr>
          <p:cNvPr id="2531" name="Google Shape;2531;p62"/>
          <p:cNvSpPr txBox="1"/>
          <p:nvPr>
            <p:ph idx="5" type="subTitle"/>
          </p:nvPr>
        </p:nvSpPr>
        <p:spPr>
          <a:xfrm>
            <a:off x="2290350" y="4177000"/>
            <a:ext cx="4563300" cy="30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a:t>
            </a:r>
            <a:r>
              <a:rPr lang="en"/>
              <a:t>istance between Earth and the Moon</a:t>
            </a:r>
            <a:endParaRPr/>
          </a:p>
        </p:txBody>
      </p:sp>
      <p:sp>
        <p:nvSpPr>
          <p:cNvPr id="2532" name="Google Shape;2532;p62"/>
          <p:cNvSpPr txBox="1"/>
          <p:nvPr>
            <p:ph idx="3" type="subTitle"/>
          </p:nvPr>
        </p:nvSpPr>
        <p:spPr>
          <a:xfrm>
            <a:off x="2290350" y="2869501"/>
            <a:ext cx="4563300" cy="307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Jupiter's rotation period</a:t>
            </a:r>
            <a:endParaRPr/>
          </a:p>
        </p:txBody>
      </p:sp>
      <p:sp>
        <p:nvSpPr>
          <p:cNvPr id="2533" name="Google Shape;2533;p62"/>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534" name="Google Shape;2534;p62"/>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535" name="Google Shape;2535;p62"/>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536" name="Google Shape;2536;p62"/>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537" name="Google Shape;2537;p62"/>
          <p:cNvGrpSpPr/>
          <p:nvPr/>
        </p:nvGrpSpPr>
        <p:grpSpPr>
          <a:xfrm>
            <a:off x="7828650" y="685775"/>
            <a:ext cx="375900" cy="240900"/>
            <a:chOff x="7828650" y="685775"/>
            <a:chExt cx="375900" cy="240900"/>
          </a:xfrm>
        </p:grpSpPr>
        <p:sp>
          <p:nvSpPr>
            <p:cNvPr id="2538" name="Google Shape;2538;p62"/>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2"/>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25</a:t>
              </a:r>
              <a:endParaRPr sz="1000">
                <a:latin typeface="Fira Sans Medium"/>
                <a:ea typeface="Fira Sans Medium"/>
                <a:cs typeface="Fira Sans Medium"/>
                <a:sym typeface="Fira Sans Medium"/>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3" name="Shape 2543"/>
        <p:cNvGrpSpPr/>
        <p:nvPr/>
      </p:nvGrpSpPr>
      <p:grpSpPr>
        <a:xfrm>
          <a:off x="0" y="0"/>
          <a:ext cx="0" cy="0"/>
          <a:chOff x="0" y="0"/>
          <a:chExt cx="0" cy="0"/>
        </a:xfrm>
      </p:grpSpPr>
      <p:sp>
        <p:nvSpPr>
          <p:cNvPr id="2544" name="Google Shape;2544;p63"/>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Competitors</a:t>
            </a:r>
            <a:endParaRPr/>
          </a:p>
        </p:txBody>
      </p:sp>
      <p:sp>
        <p:nvSpPr>
          <p:cNvPr id="2545" name="Google Shape;2545;p63"/>
          <p:cNvSpPr txBox="1"/>
          <p:nvPr>
            <p:ph idx="2" type="title"/>
          </p:nvPr>
        </p:nvSpPr>
        <p:spPr>
          <a:xfrm>
            <a:off x="5906513" y="1594175"/>
            <a:ext cx="2111100" cy="382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546" name="Google Shape;2546;p63"/>
          <p:cNvSpPr txBox="1"/>
          <p:nvPr>
            <p:ph idx="3" type="title"/>
          </p:nvPr>
        </p:nvSpPr>
        <p:spPr>
          <a:xfrm>
            <a:off x="5906513" y="3183400"/>
            <a:ext cx="2111100" cy="3822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547" name="Google Shape;2547;p63"/>
          <p:cNvSpPr txBox="1"/>
          <p:nvPr>
            <p:ph idx="1" type="subTitle"/>
          </p:nvPr>
        </p:nvSpPr>
        <p:spPr>
          <a:xfrm>
            <a:off x="5906513" y="3477400"/>
            <a:ext cx="2111100" cy="78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of them all</a:t>
            </a:r>
            <a:endParaRPr/>
          </a:p>
        </p:txBody>
      </p:sp>
      <p:sp>
        <p:nvSpPr>
          <p:cNvPr id="2548" name="Google Shape;2548;p63"/>
          <p:cNvSpPr txBox="1"/>
          <p:nvPr>
            <p:ph idx="4" type="subTitle"/>
          </p:nvPr>
        </p:nvSpPr>
        <p:spPr>
          <a:xfrm>
            <a:off x="5906513" y="1890425"/>
            <a:ext cx="2111100" cy="789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has a beautiful name and is the second planet from the Sun</a:t>
            </a:r>
            <a:endParaRPr/>
          </a:p>
        </p:txBody>
      </p:sp>
      <p:pic>
        <p:nvPicPr>
          <p:cNvPr id="2549" name="Google Shape;2549;p63"/>
          <p:cNvPicPr preferRelativeResize="0"/>
          <p:nvPr>
            <p:ph idx="5" type="pic"/>
          </p:nvPr>
        </p:nvPicPr>
        <p:blipFill rotWithShape="1">
          <a:blip r:embed="rId3">
            <a:alphaModFix/>
          </a:blip>
          <a:srcRect b="0" l="2462" r="2462" t="11024"/>
          <a:stretch/>
        </p:blipFill>
        <p:spPr>
          <a:xfrm>
            <a:off x="1126388" y="1594175"/>
            <a:ext cx="4238679" cy="2643800"/>
          </a:xfrm>
          <a:prstGeom prst="rect">
            <a:avLst/>
          </a:prstGeom>
        </p:spPr>
      </p:pic>
      <p:grpSp>
        <p:nvGrpSpPr>
          <p:cNvPr id="2550" name="Google Shape;2550;p63"/>
          <p:cNvGrpSpPr/>
          <p:nvPr/>
        </p:nvGrpSpPr>
        <p:grpSpPr>
          <a:xfrm>
            <a:off x="7828650" y="685775"/>
            <a:ext cx="375900" cy="240900"/>
            <a:chOff x="7828650" y="685775"/>
            <a:chExt cx="375900" cy="240900"/>
          </a:xfrm>
        </p:grpSpPr>
        <p:sp>
          <p:nvSpPr>
            <p:cNvPr id="2551" name="Google Shape;2551;p63"/>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3"/>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26</a:t>
              </a:r>
              <a:endParaRPr sz="1000">
                <a:latin typeface="Fira Sans Medium"/>
                <a:ea typeface="Fira Sans Medium"/>
                <a:cs typeface="Fira Sans Medium"/>
                <a:sym typeface="Fira Sans Medium"/>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56" name="Shape 2556"/>
        <p:cNvGrpSpPr/>
        <p:nvPr/>
      </p:nvGrpSpPr>
      <p:grpSpPr>
        <a:xfrm>
          <a:off x="0" y="0"/>
          <a:ext cx="0" cy="0"/>
          <a:chOff x="0" y="0"/>
          <a:chExt cx="0" cy="0"/>
        </a:xfrm>
      </p:grpSpPr>
      <p:sp>
        <p:nvSpPr>
          <p:cNvPr id="2557" name="Google Shape;2557;p64"/>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Business</a:t>
            </a:r>
            <a:r>
              <a:rPr lang="en">
                <a:solidFill>
                  <a:schemeClr val="accent2"/>
                </a:solidFill>
              </a:rPr>
              <a:t> </a:t>
            </a:r>
            <a:r>
              <a:rPr lang="en">
                <a:solidFill>
                  <a:schemeClr val="lt1"/>
                </a:solidFill>
              </a:rPr>
              <a:t>model</a:t>
            </a:r>
            <a:endParaRPr>
              <a:solidFill>
                <a:schemeClr val="lt1"/>
              </a:solidFill>
            </a:endParaRPr>
          </a:p>
        </p:txBody>
      </p:sp>
      <p:sp>
        <p:nvSpPr>
          <p:cNvPr id="2558" name="Google Shape;2558;p64"/>
          <p:cNvSpPr txBox="1"/>
          <p:nvPr/>
        </p:nvSpPr>
        <p:spPr>
          <a:xfrm>
            <a:off x="4708140" y="3755275"/>
            <a:ext cx="1665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Earth is the planet with life</a:t>
            </a:r>
            <a:endParaRPr>
              <a:solidFill>
                <a:schemeClr val="dk1"/>
              </a:solidFill>
              <a:latin typeface="Fira Sans"/>
              <a:ea typeface="Fira Sans"/>
              <a:cs typeface="Fira Sans"/>
              <a:sym typeface="Fira Sans"/>
            </a:endParaRPr>
          </a:p>
        </p:txBody>
      </p:sp>
      <p:sp>
        <p:nvSpPr>
          <p:cNvPr id="2559" name="Google Shape;2559;p64"/>
          <p:cNvSpPr txBox="1"/>
          <p:nvPr/>
        </p:nvSpPr>
        <p:spPr>
          <a:xfrm>
            <a:off x="2770857" y="3755275"/>
            <a:ext cx="1665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dk1"/>
                </a:solidFill>
                <a:latin typeface="Fira Sans"/>
                <a:ea typeface="Fira Sans"/>
                <a:cs typeface="Fira Sans"/>
                <a:sym typeface="Fira Sans"/>
              </a:rPr>
              <a:t>Venus has a beautiful name</a:t>
            </a:r>
            <a:endParaRPr>
              <a:solidFill>
                <a:schemeClr val="dk1"/>
              </a:solidFill>
              <a:latin typeface="Fira Sans"/>
              <a:ea typeface="Fira Sans"/>
              <a:cs typeface="Fira Sans"/>
              <a:sym typeface="Fira Sans"/>
            </a:endParaRPr>
          </a:p>
        </p:txBody>
      </p:sp>
      <p:sp>
        <p:nvSpPr>
          <p:cNvPr id="2560" name="Google Shape;2560;p64"/>
          <p:cNvSpPr txBox="1"/>
          <p:nvPr/>
        </p:nvSpPr>
        <p:spPr>
          <a:xfrm>
            <a:off x="6645423" y="3755275"/>
            <a:ext cx="1665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Fira Sans"/>
                <a:ea typeface="Fira Sans"/>
                <a:cs typeface="Fira Sans"/>
                <a:sym typeface="Fira Sans"/>
              </a:rPr>
              <a:t>Jupiter is the biggest planet</a:t>
            </a:r>
            <a:endParaRPr>
              <a:solidFill>
                <a:schemeClr val="dk1"/>
              </a:solidFill>
              <a:latin typeface="Fira Sans"/>
              <a:ea typeface="Fira Sans"/>
              <a:cs typeface="Fira Sans"/>
              <a:sym typeface="Fira Sans"/>
            </a:endParaRPr>
          </a:p>
        </p:txBody>
      </p:sp>
      <p:sp>
        <p:nvSpPr>
          <p:cNvPr id="2561" name="Google Shape;2561;p64"/>
          <p:cNvSpPr txBox="1"/>
          <p:nvPr/>
        </p:nvSpPr>
        <p:spPr>
          <a:xfrm>
            <a:off x="833574" y="3755275"/>
            <a:ext cx="1665000" cy="572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dk1"/>
                </a:solidFill>
                <a:latin typeface="Fira Sans"/>
                <a:ea typeface="Fira Sans"/>
                <a:cs typeface="Fira Sans"/>
                <a:sym typeface="Fira Sans"/>
              </a:rPr>
              <a:t>Mars was named after a god</a:t>
            </a:r>
            <a:endParaRPr>
              <a:solidFill>
                <a:schemeClr val="dk1"/>
              </a:solidFill>
              <a:latin typeface="Fira Sans"/>
              <a:ea typeface="Fira Sans"/>
              <a:cs typeface="Fira Sans"/>
              <a:sym typeface="Fira Sans"/>
            </a:endParaRPr>
          </a:p>
        </p:txBody>
      </p:sp>
      <p:cxnSp>
        <p:nvCxnSpPr>
          <p:cNvPr id="2562" name="Google Shape;2562;p64"/>
          <p:cNvCxnSpPr>
            <a:stCxn id="2563" idx="2"/>
            <a:endCxn id="2564" idx="0"/>
          </p:cNvCxnSpPr>
          <p:nvPr/>
        </p:nvCxnSpPr>
        <p:spPr>
          <a:xfrm flipH="1" rot="-5400000">
            <a:off x="1528824" y="3275298"/>
            <a:ext cx="275100" cy="600"/>
          </a:xfrm>
          <a:prstGeom prst="curvedConnector3">
            <a:avLst>
              <a:gd fmla="val 49988" name="adj1"/>
            </a:avLst>
          </a:prstGeom>
          <a:noFill/>
          <a:ln cap="flat" cmpd="sng" w="9525">
            <a:solidFill>
              <a:schemeClr val="dk1"/>
            </a:solidFill>
            <a:prstDash val="solid"/>
            <a:round/>
            <a:headEnd len="med" w="med" type="none"/>
            <a:tailEnd len="med" w="med" type="none"/>
          </a:ln>
        </p:spPr>
      </p:cxnSp>
      <p:cxnSp>
        <p:nvCxnSpPr>
          <p:cNvPr id="2565" name="Google Shape;2565;p64"/>
          <p:cNvCxnSpPr>
            <a:stCxn id="2566" idx="2"/>
            <a:endCxn id="2567" idx="0"/>
          </p:cNvCxnSpPr>
          <p:nvPr/>
        </p:nvCxnSpPr>
        <p:spPr>
          <a:xfrm rot="5400000">
            <a:off x="3467907" y="3273498"/>
            <a:ext cx="275100" cy="4200"/>
          </a:xfrm>
          <a:prstGeom prst="curvedConnector3">
            <a:avLst>
              <a:gd fmla="val 49988" name="adj1"/>
            </a:avLst>
          </a:prstGeom>
          <a:noFill/>
          <a:ln cap="flat" cmpd="sng" w="9525">
            <a:solidFill>
              <a:schemeClr val="dk1"/>
            </a:solidFill>
            <a:prstDash val="solid"/>
            <a:round/>
            <a:headEnd len="med" w="med" type="none"/>
            <a:tailEnd len="med" w="med" type="none"/>
          </a:ln>
        </p:spPr>
      </p:cxnSp>
      <p:cxnSp>
        <p:nvCxnSpPr>
          <p:cNvPr id="2568" name="Google Shape;2568;p64"/>
          <p:cNvCxnSpPr>
            <a:stCxn id="2569" idx="2"/>
            <a:endCxn id="2570" idx="0"/>
          </p:cNvCxnSpPr>
          <p:nvPr/>
        </p:nvCxnSpPr>
        <p:spPr>
          <a:xfrm rot="5400000">
            <a:off x="5407290" y="3271398"/>
            <a:ext cx="275100" cy="8400"/>
          </a:xfrm>
          <a:prstGeom prst="curvedConnector3">
            <a:avLst>
              <a:gd fmla="val 49988" name="adj1"/>
            </a:avLst>
          </a:prstGeom>
          <a:noFill/>
          <a:ln cap="flat" cmpd="sng" w="9525">
            <a:solidFill>
              <a:schemeClr val="dk1"/>
            </a:solidFill>
            <a:prstDash val="solid"/>
            <a:round/>
            <a:headEnd len="med" w="med" type="none"/>
            <a:tailEnd len="med" w="med" type="none"/>
          </a:ln>
        </p:spPr>
      </p:cxnSp>
      <p:cxnSp>
        <p:nvCxnSpPr>
          <p:cNvPr id="2571" name="Google Shape;2571;p64"/>
          <p:cNvCxnSpPr>
            <a:stCxn id="2572" idx="2"/>
            <a:endCxn id="2573" idx="0"/>
          </p:cNvCxnSpPr>
          <p:nvPr/>
        </p:nvCxnSpPr>
        <p:spPr>
          <a:xfrm flipH="1" rot="-5400000">
            <a:off x="7340673" y="3275298"/>
            <a:ext cx="275100" cy="600"/>
          </a:xfrm>
          <a:prstGeom prst="curvedConnector3">
            <a:avLst>
              <a:gd fmla="val 49988" name="adj1"/>
            </a:avLst>
          </a:prstGeom>
          <a:noFill/>
          <a:ln cap="flat" cmpd="sng" w="9525">
            <a:solidFill>
              <a:schemeClr val="dk1"/>
            </a:solidFill>
            <a:prstDash val="solid"/>
            <a:round/>
            <a:headEnd len="med" w="med" type="none"/>
            <a:tailEnd len="med" w="med" type="none"/>
          </a:ln>
        </p:spPr>
      </p:cxnSp>
      <p:sp>
        <p:nvSpPr>
          <p:cNvPr id="2563" name="Google Shape;2563;p64"/>
          <p:cNvSpPr/>
          <p:nvPr/>
        </p:nvSpPr>
        <p:spPr>
          <a:xfrm>
            <a:off x="1283874" y="2432148"/>
            <a:ext cx="764400" cy="7059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4500">
              <a:solidFill>
                <a:schemeClr val="accent6"/>
              </a:solidFill>
              <a:latin typeface="Rajdhani"/>
              <a:ea typeface="Rajdhani"/>
              <a:cs typeface="Rajdhani"/>
              <a:sym typeface="Rajdhani"/>
            </a:endParaRPr>
          </a:p>
        </p:txBody>
      </p:sp>
      <p:sp>
        <p:nvSpPr>
          <p:cNvPr id="2566" name="Google Shape;2566;p64"/>
          <p:cNvSpPr/>
          <p:nvPr/>
        </p:nvSpPr>
        <p:spPr>
          <a:xfrm>
            <a:off x="3225357" y="2432148"/>
            <a:ext cx="764400" cy="7059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4500">
              <a:solidFill>
                <a:schemeClr val="accent6"/>
              </a:solidFill>
              <a:latin typeface="Rajdhani"/>
              <a:ea typeface="Rajdhani"/>
              <a:cs typeface="Rajdhani"/>
              <a:sym typeface="Rajdhani"/>
            </a:endParaRPr>
          </a:p>
        </p:txBody>
      </p:sp>
      <p:sp>
        <p:nvSpPr>
          <p:cNvPr id="2569" name="Google Shape;2569;p64"/>
          <p:cNvSpPr/>
          <p:nvPr/>
        </p:nvSpPr>
        <p:spPr>
          <a:xfrm>
            <a:off x="5166840" y="2432148"/>
            <a:ext cx="764400" cy="7059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4500">
              <a:solidFill>
                <a:schemeClr val="accent6"/>
              </a:solidFill>
              <a:latin typeface="Rajdhani"/>
              <a:ea typeface="Rajdhani"/>
              <a:cs typeface="Rajdhani"/>
              <a:sym typeface="Rajdhani"/>
            </a:endParaRPr>
          </a:p>
        </p:txBody>
      </p:sp>
      <p:sp>
        <p:nvSpPr>
          <p:cNvPr id="2572" name="Google Shape;2572;p64"/>
          <p:cNvSpPr/>
          <p:nvPr/>
        </p:nvSpPr>
        <p:spPr>
          <a:xfrm>
            <a:off x="7095723" y="2432148"/>
            <a:ext cx="764400" cy="7059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4500">
              <a:solidFill>
                <a:schemeClr val="accent6"/>
              </a:solidFill>
              <a:latin typeface="Rajdhani"/>
              <a:ea typeface="Rajdhani"/>
              <a:cs typeface="Rajdhani"/>
              <a:sym typeface="Rajdhani"/>
            </a:endParaRPr>
          </a:p>
        </p:txBody>
      </p:sp>
      <p:cxnSp>
        <p:nvCxnSpPr>
          <p:cNvPr id="2574" name="Google Shape;2574;p64"/>
          <p:cNvCxnSpPr>
            <a:stCxn id="2575" idx="2"/>
            <a:endCxn id="2572" idx="0"/>
          </p:cNvCxnSpPr>
          <p:nvPr/>
        </p:nvCxnSpPr>
        <p:spPr>
          <a:xfrm flipH="1" rot="-5400000">
            <a:off x="5751450" y="705700"/>
            <a:ext cx="546900" cy="2905800"/>
          </a:xfrm>
          <a:prstGeom prst="bentConnector3">
            <a:avLst>
              <a:gd fmla="val 50008" name="adj1"/>
            </a:avLst>
          </a:prstGeom>
          <a:noFill/>
          <a:ln cap="flat" cmpd="sng" w="9525">
            <a:solidFill>
              <a:schemeClr val="dk1"/>
            </a:solidFill>
            <a:prstDash val="solid"/>
            <a:round/>
            <a:headEnd len="med" w="med" type="none"/>
            <a:tailEnd len="med" w="med" type="none"/>
          </a:ln>
        </p:spPr>
      </p:cxnSp>
      <p:cxnSp>
        <p:nvCxnSpPr>
          <p:cNvPr id="2576" name="Google Shape;2576;p64"/>
          <p:cNvCxnSpPr>
            <a:stCxn id="2575" idx="2"/>
            <a:endCxn id="2563" idx="0"/>
          </p:cNvCxnSpPr>
          <p:nvPr/>
        </p:nvCxnSpPr>
        <p:spPr>
          <a:xfrm rot="5400000">
            <a:off x="2845650" y="705700"/>
            <a:ext cx="546900" cy="2905800"/>
          </a:xfrm>
          <a:prstGeom prst="bentConnector3">
            <a:avLst>
              <a:gd fmla="val 50008" name="adj1"/>
            </a:avLst>
          </a:prstGeom>
          <a:noFill/>
          <a:ln cap="flat" cmpd="sng" w="9525">
            <a:solidFill>
              <a:schemeClr val="dk1"/>
            </a:solidFill>
            <a:prstDash val="solid"/>
            <a:round/>
            <a:headEnd len="med" w="med" type="none"/>
            <a:tailEnd len="med" w="med" type="none"/>
          </a:ln>
        </p:spPr>
      </p:cxnSp>
      <p:cxnSp>
        <p:nvCxnSpPr>
          <p:cNvPr id="2577" name="Google Shape;2577;p64"/>
          <p:cNvCxnSpPr>
            <a:stCxn id="2575" idx="2"/>
            <a:endCxn id="2566" idx="0"/>
          </p:cNvCxnSpPr>
          <p:nvPr/>
        </p:nvCxnSpPr>
        <p:spPr>
          <a:xfrm rot="5400000">
            <a:off x="3816300" y="1676350"/>
            <a:ext cx="546900" cy="964500"/>
          </a:xfrm>
          <a:prstGeom prst="bentConnector3">
            <a:avLst>
              <a:gd fmla="val 50008" name="adj1"/>
            </a:avLst>
          </a:prstGeom>
          <a:noFill/>
          <a:ln cap="flat" cmpd="sng" w="9525">
            <a:solidFill>
              <a:schemeClr val="dk1"/>
            </a:solidFill>
            <a:prstDash val="solid"/>
            <a:round/>
            <a:headEnd len="med" w="med" type="none"/>
            <a:tailEnd len="med" w="med" type="none"/>
          </a:ln>
        </p:spPr>
      </p:cxnSp>
      <p:cxnSp>
        <p:nvCxnSpPr>
          <p:cNvPr id="2578" name="Google Shape;2578;p64"/>
          <p:cNvCxnSpPr>
            <a:stCxn id="2575" idx="2"/>
            <a:endCxn id="2569" idx="0"/>
          </p:cNvCxnSpPr>
          <p:nvPr/>
        </p:nvCxnSpPr>
        <p:spPr>
          <a:xfrm flipH="1" rot="-5400000">
            <a:off x="4787100" y="1670050"/>
            <a:ext cx="546900" cy="977100"/>
          </a:xfrm>
          <a:prstGeom prst="bentConnector3">
            <a:avLst>
              <a:gd fmla="val 50008" name="adj1"/>
            </a:avLst>
          </a:prstGeom>
          <a:noFill/>
          <a:ln cap="flat" cmpd="sng" w="9525">
            <a:solidFill>
              <a:schemeClr val="dk1"/>
            </a:solidFill>
            <a:prstDash val="solid"/>
            <a:round/>
            <a:headEnd len="med" w="med" type="none"/>
            <a:tailEnd len="med" w="med" type="none"/>
          </a:ln>
        </p:spPr>
      </p:cxnSp>
      <p:sp>
        <p:nvSpPr>
          <p:cNvPr id="2579" name="Google Shape;2579;p64"/>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580" name="Google Shape;2580;p64"/>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581" name="Google Shape;2581;p64"/>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582" name="Google Shape;2582;p64"/>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583" name="Google Shape;2583;p64"/>
          <p:cNvGrpSpPr/>
          <p:nvPr/>
        </p:nvGrpSpPr>
        <p:grpSpPr>
          <a:xfrm>
            <a:off x="3380802" y="2558401"/>
            <a:ext cx="453509" cy="453509"/>
            <a:chOff x="5648375" y="238125"/>
            <a:chExt cx="483125" cy="483125"/>
          </a:xfrm>
        </p:grpSpPr>
        <p:sp>
          <p:nvSpPr>
            <p:cNvPr id="2584" name="Google Shape;2584;p64"/>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5" name="Google Shape;2585;p64"/>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6" name="Google Shape;2586;p64"/>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7" name="Google Shape;2587;p64"/>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8" name="Google Shape;2588;p64"/>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89" name="Google Shape;2589;p64"/>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0" name="Google Shape;2590;p64"/>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1" name="Google Shape;2591;p64"/>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2" name="Google Shape;2592;p64"/>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3" name="Google Shape;2593;p64"/>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2594" name="Google Shape;2594;p64"/>
          <p:cNvGrpSpPr/>
          <p:nvPr/>
        </p:nvGrpSpPr>
        <p:grpSpPr>
          <a:xfrm>
            <a:off x="1439307" y="2572571"/>
            <a:ext cx="453533" cy="425161"/>
            <a:chOff x="3865000" y="847675"/>
            <a:chExt cx="483150" cy="452925"/>
          </a:xfrm>
        </p:grpSpPr>
        <p:sp>
          <p:nvSpPr>
            <p:cNvPr id="2595" name="Google Shape;2595;p64"/>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6" name="Google Shape;2596;p64"/>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7" name="Google Shape;2597;p64"/>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598" name="Google Shape;2598;p64"/>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2599" name="Google Shape;2599;p64"/>
          <p:cNvSpPr/>
          <p:nvPr/>
        </p:nvSpPr>
        <p:spPr>
          <a:xfrm>
            <a:off x="7265337" y="2585849"/>
            <a:ext cx="425172" cy="398596"/>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2600" name="Google Shape;2600;p64"/>
          <p:cNvSpPr/>
          <p:nvPr/>
        </p:nvSpPr>
        <p:spPr>
          <a:xfrm>
            <a:off x="5336459" y="2591551"/>
            <a:ext cx="425161" cy="38718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4"/>
          <p:cNvSpPr txBox="1"/>
          <p:nvPr/>
        </p:nvSpPr>
        <p:spPr>
          <a:xfrm>
            <a:off x="4708140" y="3413075"/>
            <a:ext cx="1665000" cy="425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2100">
                <a:solidFill>
                  <a:schemeClr val="lt1"/>
                </a:solidFill>
                <a:latin typeface="Barlow"/>
                <a:ea typeface="Barlow"/>
                <a:cs typeface="Barlow"/>
                <a:sym typeface="Barlow"/>
              </a:rPr>
              <a:t>Assessment</a:t>
            </a:r>
            <a:endParaRPr sz="2100">
              <a:solidFill>
                <a:schemeClr val="lt1"/>
              </a:solidFill>
              <a:latin typeface="Barlow"/>
              <a:ea typeface="Barlow"/>
              <a:cs typeface="Barlow"/>
              <a:sym typeface="Barlow"/>
            </a:endParaRPr>
          </a:p>
        </p:txBody>
      </p:sp>
      <p:sp>
        <p:nvSpPr>
          <p:cNvPr id="2567" name="Google Shape;2567;p64"/>
          <p:cNvSpPr txBox="1"/>
          <p:nvPr/>
        </p:nvSpPr>
        <p:spPr>
          <a:xfrm>
            <a:off x="2770857" y="3413075"/>
            <a:ext cx="1665000" cy="425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2100">
                <a:solidFill>
                  <a:schemeClr val="lt1"/>
                </a:solidFill>
                <a:latin typeface="Barlow"/>
                <a:ea typeface="Barlow"/>
                <a:cs typeface="Barlow"/>
                <a:sym typeface="Barlow"/>
              </a:rPr>
              <a:t>Training</a:t>
            </a:r>
            <a:endParaRPr sz="2100">
              <a:solidFill>
                <a:schemeClr val="lt1"/>
              </a:solidFill>
              <a:latin typeface="Barlow"/>
              <a:ea typeface="Barlow"/>
              <a:cs typeface="Barlow"/>
              <a:sym typeface="Barlow"/>
            </a:endParaRPr>
          </a:p>
        </p:txBody>
      </p:sp>
      <p:sp>
        <p:nvSpPr>
          <p:cNvPr id="2573" name="Google Shape;2573;p64"/>
          <p:cNvSpPr txBox="1"/>
          <p:nvPr/>
        </p:nvSpPr>
        <p:spPr>
          <a:xfrm>
            <a:off x="6645423" y="3413075"/>
            <a:ext cx="1665000" cy="425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2100">
                <a:solidFill>
                  <a:schemeClr val="lt1"/>
                </a:solidFill>
                <a:latin typeface="Barlow"/>
                <a:ea typeface="Barlow"/>
                <a:cs typeface="Barlow"/>
                <a:sym typeface="Barlow"/>
              </a:rPr>
              <a:t>Technology</a:t>
            </a:r>
            <a:endParaRPr sz="2100">
              <a:solidFill>
                <a:schemeClr val="lt1"/>
              </a:solidFill>
              <a:latin typeface="Barlow"/>
              <a:ea typeface="Barlow"/>
              <a:cs typeface="Barlow"/>
              <a:sym typeface="Barlow"/>
            </a:endParaRPr>
          </a:p>
        </p:txBody>
      </p:sp>
      <p:sp>
        <p:nvSpPr>
          <p:cNvPr id="2564" name="Google Shape;2564;p64"/>
          <p:cNvSpPr txBox="1"/>
          <p:nvPr/>
        </p:nvSpPr>
        <p:spPr>
          <a:xfrm>
            <a:off x="833574" y="3413075"/>
            <a:ext cx="1665000" cy="425100"/>
          </a:xfrm>
          <a:prstGeom prst="rect">
            <a:avLst/>
          </a:prstGeom>
          <a:noFill/>
          <a:ln>
            <a:noFill/>
          </a:ln>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b="1" lang="en" sz="2100">
                <a:solidFill>
                  <a:schemeClr val="lt1"/>
                </a:solidFill>
                <a:latin typeface="Barlow"/>
                <a:ea typeface="Barlow"/>
                <a:cs typeface="Barlow"/>
                <a:sym typeface="Barlow"/>
              </a:rPr>
              <a:t>Marketing</a:t>
            </a:r>
            <a:endParaRPr sz="2100">
              <a:solidFill>
                <a:schemeClr val="lt1"/>
              </a:solidFill>
              <a:latin typeface="Barlow"/>
              <a:ea typeface="Barlow"/>
              <a:cs typeface="Barlow"/>
              <a:sym typeface="Barlow"/>
            </a:endParaRPr>
          </a:p>
        </p:txBody>
      </p:sp>
      <p:sp>
        <p:nvSpPr>
          <p:cNvPr id="2575" name="Google Shape;2575;p64"/>
          <p:cNvSpPr txBox="1"/>
          <p:nvPr/>
        </p:nvSpPr>
        <p:spPr>
          <a:xfrm>
            <a:off x="3713100" y="1412350"/>
            <a:ext cx="1717800" cy="472800"/>
          </a:xfrm>
          <a:prstGeom prst="rect">
            <a:avLst/>
          </a:prstGeom>
          <a:noFill/>
          <a:ln cap="flat" cmpd="sng" w="9525">
            <a:solidFill>
              <a:schemeClr val="dk1"/>
            </a:solidFill>
            <a:prstDash val="solid"/>
            <a:round/>
            <a:headEnd len="sm" w="sm" type="none"/>
            <a:tailEnd len="sm" w="sm" type="none"/>
          </a:ln>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Areas</a:t>
            </a:r>
            <a:endParaRPr sz="2200">
              <a:solidFill>
                <a:schemeClr val="lt1"/>
              </a:solidFill>
              <a:latin typeface="Manrope"/>
              <a:ea typeface="Manrope"/>
              <a:cs typeface="Manrope"/>
              <a:sym typeface="Manrope"/>
            </a:endParaRPr>
          </a:p>
        </p:txBody>
      </p:sp>
      <p:grpSp>
        <p:nvGrpSpPr>
          <p:cNvPr id="2601" name="Google Shape;2601;p64"/>
          <p:cNvGrpSpPr/>
          <p:nvPr/>
        </p:nvGrpSpPr>
        <p:grpSpPr>
          <a:xfrm>
            <a:off x="7828650" y="685775"/>
            <a:ext cx="375900" cy="240900"/>
            <a:chOff x="7828650" y="685775"/>
            <a:chExt cx="375900" cy="240900"/>
          </a:xfrm>
        </p:grpSpPr>
        <p:sp>
          <p:nvSpPr>
            <p:cNvPr id="2602" name="Google Shape;2602;p64"/>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4"/>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27</a:t>
              </a:r>
              <a:endParaRPr sz="1000">
                <a:latin typeface="Fira Sans Medium"/>
                <a:ea typeface="Fira Sans Medium"/>
                <a:cs typeface="Fira Sans Medium"/>
                <a:sym typeface="Fira Sans Medium"/>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7" name="Shape 2607"/>
        <p:cNvGrpSpPr/>
        <p:nvPr/>
      </p:nvGrpSpPr>
      <p:grpSpPr>
        <a:xfrm>
          <a:off x="0" y="0"/>
          <a:ext cx="0" cy="0"/>
          <a:chOff x="0" y="0"/>
          <a:chExt cx="0" cy="0"/>
        </a:xfrm>
      </p:grpSpPr>
      <p:sp>
        <p:nvSpPr>
          <p:cNvPr id="2608" name="Google Shape;2608;p65"/>
          <p:cNvSpPr txBox="1"/>
          <p:nvPr>
            <p:ph idx="4294967295" type="subTitle"/>
          </p:nvPr>
        </p:nvSpPr>
        <p:spPr>
          <a:xfrm>
            <a:off x="2114200" y="3929349"/>
            <a:ext cx="20961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Saturn is a gas giant and has several rings</a:t>
            </a:r>
            <a:endParaRPr/>
          </a:p>
        </p:txBody>
      </p:sp>
      <p:sp>
        <p:nvSpPr>
          <p:cNvPr id="2609" name="Google Shape;2609;p65"/>
          <p:cNvSpPr txBox="1"/>
          <p:nvPr>
            <p:ph idx="4294967295" type="subTitle"/>
          </p:nvPr>
        </p:nvSpPr>
        <p:spPr>
          <a:xfrm>
            <a:off x="6296851" y="1809577"/>
            <a:ext cx="20961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Jupiter is the biggest planet of them all</a:t>
            </a:r>
            <a:endParaRPr/>
          </a:p>
        </p:txBody>
      </p:sp>
      <p:sp>
        <p:nvSpPr>
          <p:cNvPr id="2610" name="Google Shape;2610;p65"/>
          <p:cNvSpPr txBox="1"/>
          <p:nvPr>
            <p:ph idx="4294967295" type="subTitle"/>
          </p:nvPr>
        </p:nvSpPr>
        <p:spPr>
          <a:xfrm>
            <a:off x="6296851" y="1401149"/>
            <a:ext cx="20961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lt1"/>
                </a:solidFill>
                <a:latin typeface="Barlow"/>
                <a:ea typeface="Barlow"/>
                <a:cs typeface="Barlow"/>
                <a:sym typeface="Barlow"/>
              </a:rPr>
              <a:t>Jupiter</a:t>
            </a:r>
            <a:endParaRPr b="1" sz="2200">
              <a:solidFill>
                <a:schemeClr val="lt1"/>
              </a:solidFill>
              <a:latin typeface="Barlow"/>
              <a:ea typeface="Barlow"/>
              <a:cs typeface="Barlow"/>
              <a:sym typeface="Barlow"/>
            </a:endParaRPr>
          </a:p>
        </p:txBody>
      </p:sp>
      <p:sp>
        <p:nvSpPr>
          <p:cNvPr id="2611" name="Google Shape;2611;p65"/>
          <p:cNvSpPr txBox="1"/>
          <p:nvPr>
            <p:ph idx="4294967295" type="subTitle"/>
          </p:nvPr>
        </p:nvSpPr>
        <p:spPr>
          <a:xfrm>
            <a:off x="3508426" y="1809577"/>
            <a:ext cx="20961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is the second planet from the Sun</a:t>
            </a:r>
            <a:endParaRPr/>
          </a:p>
        </p:txBody>
      </p:sp>
      <p:sp>
        <p:nvSpPr>
          <p:cNvPr id="2612" name="Google Shape;2612;p65"/>
          <p:cNvSpPr txBox="1"/>
          <p:nvPr>
            <p:ph idx="4294967295" type="subTitle"/>
          </p:nvPr>
        </p:nvSpPr>
        <p:spPr>
          <a:xfrm>
            <a:off x="3508426" y="1401149"/>
            <a:ext cx="20961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lt1"/>
                </a:solidFill>
                <a:latin typeface="Barlow"/>
                <a:ea typeface="Barlow"/>
                <a:cs typeface="Barlow"/>
                <a:sym typeface="Barlow"/>
              </a:rPr>
              <a:t>Venus</a:t>
            </a:r>
            <a:endParaRPr b="1" sz="2200">
              <a:solidFill>
                <a:schemeClr val="lt1"/>
              </a:solidFill>
              <a:latin typeface="Barlow"/>
              <a:ea typeface="Barlow"/>
              <a:cs typeface="Barlow"/>
              <a:sym typeface="Barlow"/>
            </a:endParaRPr>
          </a:p>
        </p:txBody>
      </p:sp>
      <p:sp>
        <p:nvSpPr>
          <p:cNvPr id="2613" name="Google Shape;2613;p65"/>
          <p:cNvSpPr txBox="1"/>
          <p:nvPr>
            <p:ph idx="4294967295" type="subTitle"/>
          </p:nvPr>
        </p:nvSpPr>
        <p:spPr>
          <a:xfrm>
            <a:off x="2114200" y="3525375"/>
            <a:ext cx="20961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lt1"/>
                </a:solidFill>
                <a:latin typeface="Barlow"/>
                <a:ea typeface="Barlow"/>
                <a:cs typeface="Barlow"/>
                <a:sym typeface="Barlow"/>
              </a:rPr>
              <a:t>Saturn</a:t>
            </a:r>
            <a:endParaRPr b="1" sz="2200">
              <a:solidFill>
                <a:schemeClr val="lt1"/>
              </a:solidFill>
              <a:latin typeface="Barlow"/>
              <a:ea typeface="Barlow"/>
              <a:cs typeface="Barlow"/>
              <a:sym typeface="Barlow"/>
            </a:endParaRPr>
          </a:p>
        </p:txBody>
      </p:sp>
      <p:sp>
        <p:nvSpPr>
          <p:cNvPr id="2614" name="Google Shape;2614;p65"/>
          <p:cNvSpPr txBox="1"/>
          <p:nvPr>
            <p:ph idx="4294967295" type="subTitle"/>
          </p:nvPr>
        </p:nvSpPr>
        <p:spPr>
          <a:xfrm>
            <a:off x="4902640" y="3929349"/>
            <a:ext cx="20961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Despite being red, Mars is a cold place</a:t>
            </a:r>
            <a:endParaRPr/>
          </a:p>
        </p:txBody>
      </p:sp>
      <p:sp>
        <p:nvSpPr>
          <p:cNvPr id="2615" name="Google Shape;2615;p65"/>
          <p:cNvSpPr txBox="1"/>
          <p:nvPr>
            <p:ph idx="4294967295" type="subTitle"/>
          </p:nvPr>
        </p:nvSpPr>
        <p:spPr>
          <a:xfrm>
            <a:off x="4902640" y="3525375"/>
            <a:ext cx="20961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lt1"/>
                </a:solidFill>
                <a:latin typeface="Barlow"/>
                <a:ea typeface="Barlow"/>
                <a:cs typeface="Barlow"/>
                <a:sym typeface="Barlow"/>
              </a:rPr>
              <a:t>Mars</a:t>
            </a:r>
            <a:endParaRPr b="1" sz="2200">
              <a:solidFill>
                <a:schemeClr val="lt1"/>
              </a:solidFill>
              <a:latin typeface="Barlow"/>
              <a:ea typeface="Barlow"/>
              <a:cs typeface="Barlow"/>
              <a:sym typeface="Barlow"/>
            </a:endParaRPr>
          </a:p>
        </p:txBody>
      </p:sp>
      <p:sp>
        <p:nvSpPr>
          <p:cNvPr id="2616" name="Google Shape;2616;p65"/>
          <p:cNvSpPr txBox="1"/>
          <p:nvPr>
            <p:ph idx="4294967295" type="subTitle"/>
          </p:nvPr>
        </p:nvSpPr>
        <p:spPr>
          <a:xfrm>
            <a:off x="720000" y="1809577"/>
            <a:ext cx="2096100" cy="6498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a:t>
            </a:r>
            <a:endParaRPr/>
          </a:p>
        </p:txBody>
      </p:sp>
      <p:sp>
        <p:nvSpPr>
          <p:cNvPr id="2617" name="Google Shape;2617;p65"/>
          <p:cNvSpPr txBox="1"/>
          <p:nvPr>
            <p:ph idx="4294967295" type="subTitle"/>
          </p:nvPr>
        </p:nvSpPr>
        <p:spPr>
          <a:xfrm>
            <a:off x="720000" y="1401149"/>
            <a:ext cx="2096100" cy="488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b="1" lang="en" sz="2200">
                <a:solidFill>
                  <a:schemeClr val="lt1"/>
                </a:solidFill>
                <a:latin typeface="Barlow"/>
                <a:ea typeface="Barlow"/>
                <a:cs typeface="Barlow"/>
                <a:sym typeface="Barlow"/>
              </a:rPr>
              <a:t>Mercury</a:t>
            </a:r>
            <a:endParaRPr b="1" sz="2200">
              <a:solidFill>
                <a:schemeClr val="lt1"/>
              </a:solidFill>
              <a:latin typeface="Barlow"/>
              <a:ea typeface="Barlow"/>
              <a:cs typeface="Barlow"/>
              <a:sym typeface="Barlow"/>
            </a:endParaRPr>
          </a:p>
        </p:txBody>
      </p:sp>
      <p:sp>
        <p:nvSpPr>
          <p:cNvPr id="2618" name="Google Shape;2618;p65"/>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Timing</a:t>
            </a:r>
            <a:endParaRPr>
              <a:solidFill>
                <a:schemeClr val="accent2"/>
              </a:solidFill>
            </a:endParaRPr>
          </a:p>
        </p:txBody>
      </p:sp>
      <p:sp>
        <p:nvSpPr>
          <p:cNvPr id="2619" name="Google Shape;2619;p65"/>
          <p:cNvSpPr/>
          <p:nvPr/>
        </p:nvSpPr>
        <p:spPr>
          <a:xfrm>
            <a:off x="1221448" y="2719825"/>
            <a:ext cx="1093200" cy="5451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dk1"/>
                </a:solidFill>
                <a:latin typeface="Barlow"/>
                <a:ea typeface="Barlow"/>
                <a:cs typeface="Barlow"/>
                <a:sym typeface="Barlow"/>
              </a:rPr>
              <a:t>Day 1</a:t>
            </a:r>
            <a:endParaRPr b="1" sz="2200">
              <a:solidFill>
                <a:schemeClr val="dk1"/>
              </a:solidFill>
              <a:latin typeface="Barlow"/>
              <a:ea typeface="Barlow"/>
              <a:cs typeface="Barlow"/>
              <a:sym typeface="Barlow"/>
            </a:endParaRPr>
          </a:p>
        </p:txBody>
      </p:sp>
      <p:sp>
        <p:nvSpPr>
          <p:cNvPr id="2620" name="Google Shape;2620;p65"/>
          <p:cNvSpPr/>
          <p:nvPr/>
        </p:nvSpPr>
        <p:spPr>
          <a:xfrm>
            <a:off x="2615662" y="2719825"/>
            <a:ext cx="1093200" cy="5451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dk1"/>
                </a:solidFill>
                <a:latin typeface="Barlow"/>
                <a:ea typeface="Barlow"/>
                <a:cs typeface="Barlow"/>
                <a:sym typeface="Barlow"/>
              </a:rPr>
              <a:t>Day 2</a:t>
            </a:r>
            <a:endParaRPr b="1" sz="2200">
              <a:solidFill>
                <a:schemeClr val="dk1"/>
              </a:solidFill>
              <a:latin typeface="Barlow"/>
              <a:ea typeface="Barlow"/>
              <a:cs typeface="Barlow"/>
              <a:sym typeface="Barlow"/>
            </a:endParaRPr>
          </a:p>
        </p:txBody>
      </p:sp>
      <p:sp>
        <p:nvSpPr>
          <p:cNvPr id="2621" name="Google Shape;2621;p65"/>
          <p:cNvSpPr/>
          <p:nvPr/>
        </p:nvSpPr>
        <p:spPr>
          <a:xfrm>
            <a:off x="4009876" y="2719825"/>
            <a:ext cx="1093200" cy="5451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dk1"/>
                </a:solidFill>
                <a:latin typeface="Barlow"/>
                <a:ea typeface="Barlow"/>
                <a:cs typeface="Barlow"/>
                <a:sym typeface="Barlow"/>
              </a:rPr>
              <a:t>Day 3</a:t>
            </a:r>
            <a:endParaRPr b="1" sz="2200">
              <a:solidFill>
                <a:schemeClr val="dk1"/>
              </a:solidFill>
              <a:latin typeface="Barlow"/>
              <a:ea typeface="Barlow"/>
              <a:cs typeface="Barlow"/>
              <a:sym typeface="Barlow"/>
            </a:endParaRPr>
          </a:p>
        </p:txBody>
      </p:sp>
      <p:sp>
        <p:nvSpPr>
          <p:cNvPr id="2622" name="Google Shape;2622;p65"/>
          <p:cNvSpPr/>
          <p:nvPr/>
        </p:nvSpPr>
        <p:spPr>
          <a:xfrm>
            <a:off x="5404089" y="2719825"/>
            <a:ext cx="1093200" cy="5451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dk1"/>
                </a:solidFill>
                <a:latin typeface="Barlow"/>
                <a:ea typeface="Barlow"/>
                <a:cs typeface="Barlow"/>
                <a:sym typeface="Barlow"/>
              </a:rPr>
              <a:t>Day 4</a:t>
            </a:r>
            <a:endParaRPr b="1" sz="2200">
              <a:solidFill>
                <a:schemeClr val="dk1"/>
              </a:solidFill>
              <a:latin typeface="Barlow"/>
              <a:ea typeface="Barlow"/>
              <a:cs typeface="Barlow"/>
              <a:sym typeface="Barlow"/>
            </a:endParaRPr>
          </a:p>
        </p:txBody>
      </p:sp>
      <p:sp>
        <p:nvSpPr>
          <p:cNvPr id="2623" name="Google Shape;2623;p65"/>
          <p:cNvSpPr/>
          <p:nvPr/>
        </p:nvSpPr>
        <p:spPr>
          <a:xfrm>
            <a:off x="6798303" y="2719825"/>
            <a:ext cx="1093200" cy="545100"/>
          </a:xfrm>
          <a:prstGeom prst="roundRect">
            <a:avLst>
              <a:gd fmla="val 0" name="adj"/>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Clr>
                <a:schemeClr val="hlink"/>
              </a:buClr>
              <a:buSzPts val="1100"/>
              <a:buFont typeface="Arial"/>
              <a:buNone/>
            </a:pPr>
            <a:r>
              <a:rPr b="1" lang="en" sz="2200">
                <a:solidFill>
                  <a:schemeClr val="dk1"/>
                </a:solidFill>
                <a:latin typeface="Barlow"/>
                <a:ea typeface="Barlow"/>
                <a:cs typeface="Barlow"/>
                <a:sym typeface="Barlow"/>
              </a:rPr>
              <a:t>Day 5</a:t>
            </a:r>
            <a:endParaRPr b="1" sz="2200">
              <a:solidFill>
                <a:schemeClr val="dk1"/>
              </a:solidFill>
              <a:latin typeface="Barlow"/>
              <a:ea typeface="Barlow"/>
              <a:cs typeface="Barlow"/>
              <a:sym typeface="Barlow"/>
            </a:endParaRPr>
          </a:p>
        </p:txBody>
      </p:sp>
      <p:cxnSp>
        <p:nvCxnSpPr>
          <p:cNvPr id="2624" name="Google Shape;2624;p65"/>
          <p:cNvCxnSpPr>
            <a:stCxn id="2619" idx="3"/>
            <a:endCxn id="2620" idx="1"/>
          </p:cNvCxnSpPr>
          <p:nvPr/>
        </p:nvCxnSpPr>
        <p:spPr>
          <a:xfrm>
            <a:off x="2314648" y="2992375"/>
            <a:ext cx="300900" cy="0"/>
          </a:xfrm>
          <a:prstGeom prst="straightConnector1">
            <a:avLst/>
          </a:prstGeom>
          <a:noFill/>
          <a:ln cap="flat" cmpd="sng" w="9525">
            <a:solidFill>
              <a:schemeClr val="dk1"/>
            </a:solidFill>
            <a:prstDash val="solid"/>
            <a:round/>
            <a:headEnd len="med" w="med" type="none"/>
            <a:tailEnd len="med" w="med" type="none"/>
          </a:ln>
        </p:spPr>
      </p:cxnSp>
      <p:cxnSp>
        <p:nvCxnSpPr>
          <p:cNvPr id="2625" name="Google Shape;2625;p65"/>
          <p:cNvCxnSpPr>
            <a:stCxn id="2620" idx="3"/>
            <a:endCxn id="2621" idx="1"/>
          </p:cNvCxnSpPr>
          <p:nvPr/>
        </p:nvCxnSpPr>
        <p:spPr>
          <a:xfrm>
            <a:off x="3708862" y="2992375"/>
            <a:ext cx="300900" cy="0"/>
          </a:xfrm>
          <a:prstGeom prst="straightConnector1">
            <a:avLst/>
          </a:prstGeom>
          <a:noFill/>
          <a:ln cap="flat" cmpd="sng" w="9525">
            <a:solidFill>
              <a:schemeClr val="dk1"/>
            </a:solidFill>
            <a:prstDash val="solid"/>
            <a:round/>
            <a:headEnd len="med" w="med" type="none"/>
            <a:tailEnd len="med" w="med" type="none"/>
          </a:ln>
        </p:spPr>
      </p:cxnSp>
      <p:cxnSp>
        <p:nvCxnSpPr>
          <p:cNvPr id="2626" name="Google Shape;2626;p65"/>
          <p:cNvCxnSpPr>
            <a:stCxn id="2621" idx="3"/>
            <a:endCxn id="2622" idx="1"/>
          </p:cNvCxnSpPr>
          <p:nvPr/>
        </p:nvCxnSpPr>
        <p:spPr>
          <a:xfrm>
            <a:off x="5103076" y="2992375"/>
            <a:ext cx="300900" cy="0"/>
          </a:xfrm>
          <a:prstGeom prst="straightConnector1">
            <a:avLst/>
          </a:prstGeom>
          <a:noFill/>
          <a:ln cap="flat" cmpd="sng" w="9525">
            <a:solidFill>
              <a:schemeClr val="dk1"/>
            </a:solidFill>
            <a:prstDash val="solid"/>
            <a:round/>
            <a:headEnd len="med" w="med" type="none"/>
            <a:tailEnd len="med" w="med" type="none"/>
          </a:ln>
        </p:spPr>
      </p:cxnSp>
      <p:cxnSp>
        <p:nvCxnSpPr>
          <p:cNvPr id="2627" name="Google Shape;2627;p65"/>
          <p:cNvCxnSpPr>
            <a:stCxn id="2622" idx="3"/>
            <a:endCxn id="2623" idx="1"/>
          </p:cNvCxnSpPr>
          <p:nvPr/>
        </p:nvCxnSpPr>
        <p:spPr>
          <a:xfrm>
            <a:off x="6497289" y="2992375"/>
            <a:ext cx="300900" cy="0"/>
          </a:xfrm>
          <a:prstGeom prst="straightConnector1">
            <a:avLst/>
          </a:prstGeom>
          <a:noFill/>
          <a:ln cap="flat" cmpd="sng" w="9525">
            <a:solidFill>
              <a:schemeClr val="dk1"/>
            </a:solidFill>
            <a:prstDash val="solid"/>
            <a:round/>
            <a:headEnd len="med" w="med" type="none"/>
            <a:tailEnd len="med" w="med" type="none"/>
          </a:ln>
        </p:spPr>
      </p:cxnSp>
      <p:cxnSp>
        <p:nvCxnSpPr>
          <p:cNvPr id="2628" name="Google Shape;2628;p65"/>
          <p:cNvCxnSpPr>
            <a:stCxn id="2619" idx="0"/>
            <a:endCxn id="2616" idx="2"/>
          </p:cNvCxnSpPr>
          <p:nvPr/>
        </p:nvCxnSpPr>
        <p:spPr>
          <a:xfrm rot="10800000">
            <a:off x="1768048" y="2459425"/>
            <a:ext cx="0" cy="260400"/>
          </a:xfrm>
          <a:prstGeom prst="straightConnector1">
            <a:avLst/>
          </a:prstGeom>
          <a:noFill/>
          <a:ln cap="flat" cmpd="sng" w="9525">
            <a:solidFill>
              <a:schemeClr val="dk1"/>
            </a:solidFill>
            <a:prstDash val="solid"/>
            <a:round/>
            <a:headEnd len="med" w="med" type="none"/>
            <a:tailEnd len="med" w="med" type="none"/>
          </a:ln>
        </p:spPr>
      </p:cxnSp>
      <p:cxnSp>
        <p:nvCxnSpPr>
          <p:cNvPr id="2629" name="Google Shape;2629;p65"/>
          <p:cNvCxnSpPr>
            <a:stCxn id="2613" idx="0"/>
            <a:endCxn id="2620" idx="2"/>
          </p:cNvCxnSpPr>
          <p:nvPr/>
        </p:nvCxnSpPr>
        <p:spPr>
          <a:xfrm rot="10800000">
            <a:off x="3162250" y="3264975"/>
            <a:ext cx="0" cy="260400"/>
          </a:xfrm>
          <a:prstGeom prst="straightConnector1">
            <a:avLst/>
          </a:prstGeom>
          <a:noFill/>
          <a:ln cap="flat" cmpd="sng" w="9525">
            <a:solidFill>
              <a:schemeClr val="dk1"/>
            </a:solidFill>
            <a:prstDash val="solid"/>
            <a:round/>
            <a:headEnd len="med" w="med" type="none"/>
            <a:tailEnd len="med" w="med" type="none"/>
          </a:ln>
        </p:spPr>
      </p:cxnSp>
      <p:cxnSp>
        <p:nvCxnSpPr>
          <p:cNvPr id="2630" name="Google Shape;2630;p65"/>
          <p:cNvCxnSpPr>
            <a:stCxn id="2621" idx="0"/>
            <a:endCxn id="2611" idx="2"/>
          </p:cNvCxnSpPr>
          <p:nvPr/>
        </p:nvCxnSpPr>
        <p:spPr>
          <a:xfrm rot="10800000">
            <a:off x="4556476" y="2459425"/>
            <a:ext cx="0" cy="260400"/>
          </a:xfrm>
          <a:prstGeom prst="straightConnector1">
            <a:avLst/>
          </a:prstGeom>
          <a:noFill/>
          <a:ln cap="flat" cmpd="sng" w="9525">
            <a:solidFill>
              <a:schemeClr val="dk1"/>
            </a:solidFill>
            <a:prstDash val="solid"/>
            <a:round/>
            <a:headEnd len="med" w="med" type="none"/>
            <a:tailEnd len="med" w="med" type="none"/>
          </a:ln>
        </p:spPr>
      </p:cxnSp>
      <p:cxnSp>
        <p:nvCxnSpPr>
          <p:cNvPr id="2631" name="Google Shape;2631;p65"/>
          <p:cNvCxnSpPr>
            <a:stCxn id="2615" idx="0"/>
            <a:endCxn id="2622" idx="2"/>
          </p:cNvCxnSpPr>
          <p:nvPr/>
        </p:nvCxnSpPr>
        <p:spPr>
          <a:xfrm rot="10800000">
            <a:off x="5950690" y="3264975"/>
            <a:ext cx="0" cy="260400"/>
          </a:xfrm>
          <a:prstGeom prst="straightConnector1">
            <a:avLst/>
          </a:prstGeom>
          <a:noFill/>
          <a:ln cap="flat" cmpd="sng" w="9525">
            <a:solidFill>
              <a:schemeClr val="dk1"/>
            </a:solidFill>
            <a:prstDash val="solid"/>
            <a:round/>
            <a:headEnd len="med" w="med" type="none"/>
            <a:tailEnd len="med" w="med" type="none"/>
          </a:ln>
        </p:spPr>
      </p:cxnSp>
      <p:cxnSp>
        <p:nvCxnSpPr>
          <p:cNvPr id="2632" name="Google Shape;2632;p65"/>
          <p:cNvCxnSpPr>
            <a:stCxn id="2623" idx="0"/>
            <a:endCxn id="2609" idx="2"/>
          </p:cNvCxnSpPr>
          <p:nvPr/>
        </p:nvCxnSpPr>
        <p:spPr>
          <a:xfrm rot="10800000">
            <a:off x="7344903" y="2459425"/>
            <a:ext cx="0" cy="260400"/>
          </a:xfrm>
          <a:prstGeom prst="straightConnector1">
            <a:avLst/>
          </a:prstGeom>
          <a:noFill/>
          <a:ln cap="flat" cmpd="sng" w="9525">
            <a:solidFill>
              <a:schemeClr val="dk1"/>
            </a:solidFill>
            <a:prstDash val="solid"/>
            <a:round/>
            <a:headEnd len="med" w="med" type="none"/>
            <a:tailEnd len="med" w="med" type="none"/>
          </a:ln>
        </p:spPr>
      </p:cxnSp>
      <p:grpSp>
        <p:nvGrpSpPr>
          <p:cNvPr id="2633" name="Google Shape;2633;p65"/>
          <p:cNvGrpSpPr/>
          <p:nvPr/>
        </p:nvGrpSpPr>
        <p:grpSpPr>
          <a:xfrm>
            <a:off x="7828650" y="685775"/>
            <a:ext cx="375900" cy="240900"/>
            <a:chOff x="7828650" y="685775"/>
            <a:chExt cx="375900" cy="240900"/>
          </a:xfrm>
        </p:grpSpPr>
        <p:sp>
          <p:nvSpPr>
            <p:cNvPr id="2634" name="Google Shape;2634;p65"/>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5"/>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28</a:t>
              </a:r>
              <a:endParaRPr sz="1000">
                <a:latin typeface="Fira Sans Medium"/>
                <a:ea typeface="Fira Sans Medium"/>
                <a:cs typeface="Fira Sans Medium"/>
                <a:sym typeface="Fira Sans Medium"/>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39" name="Shape 2639"/>
        <p:cNvGrpSpPr/>
        <p:nvPr/>
      </p:nvGrpSpPr>
      <p:grpSpPr>
        <a:xfrm>
          <a:off x="0" y="0"/>
          <a:ext cx="0" cy="0"/>
          <a:chOff x="0" y="0"/>
          <a:chExt cx="0" cy="0"/>
        </a:xfrm>
      </p:grpSpPr>
      <p:sp>
        <p:nvSpPr>
          <p:cNvPr id="2640" name="Google Shape;2640;p66"/>
          <p:cNvSpPr txBox="1"/>
          <p:nvPr>
            <p:ph type="title"/>
          </p:nvPr>
        </p:nvSpPr>
        <p:spPr>
          <a:xfrm>
            <a:off x="509275" y="652100"/>
            <a:ext cx="3885000" cy="1274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t>
            </a:r>
            <a:r>
              <a:rPr lang="en">
                <a:solidFill>
                  <a:schemeClr val="lt1"/>
                </a:solidFill>
              </a:rPr>
              <a:t>a thousand words</a:t>
            </a:r>
            <a:endParaRPr>
              <a:solidFill>
                <a:schemeClr val="lt1"/>
              </a:solidFill>
            </a:endParaRPr>
          </a:p>
        </p:txBody>
      </p:sp>
      <p:sp>
        <p:nvSpPr>
          <p:cNvPr id="2641" name="Google Shape;2641;p66"/>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642" name="Google Shape;2642;p66"/>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643" name="Google Shape;2643;p66"/>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644" name="Google Shape;2644;p66"/>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645" name="Google Shape;2645;p66"/>
          <p:cNvGrpSpPr/>
          <p:nvPr/>
        </p:nvGrpSpPr>
        <p:grpSpPr>
          <a:xfrm>
            <a:off x="7828650" y="685775"/>
            <a:ext cx="375900" cy="240900"/>
            <a:chOff x="7828650" y="685775"/>
            <a:chExt cx="375900" cy="240900"/>
          </a:xfrm>
        </p:grpSpPr>
        <p:sp>
          <p:nvSpPr>
            <p:cNvPr id="2646" name="Google Shape;2646;p66"/>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6"/>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29</a:t>
              </a:r>
              <a:endParaRPr sz="1000">
                <a:latin typeface="Fira Sans Medium"/>
                <a:ea typeface="Fira Sans Medium"/>
                <a:cs typeface="Fira Sans Medium"/>
                <a:sym typeface="Fira Sans Medium"/>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89" name="Shape 1989"/>
        <p:cNvGrpSpPr/>
        <p:nvPr/>
      </p:nvGrpSpPr>
      <p:grpSpPr>
        <a:xfrm>
          <a:off x="0" y="0"/>
          <a:ext cx="0" cy="0"/>
          <a:chOff x="0" y="0"/>
          <a:chExt cx="0" cy="0"/>
        </a:xfrm>
      </p:grpSpPr>
      <p:sp>
        <p:nvSpPr>
          <p:cNvPr id="1990" name="Google Shape;1990;p40"/>
          <p:cNvSpPr txBox="1"/>
          <p:nvPr>
            <p:ph idx="1" type="subTitle"/>
          </p:nvPr>
        </p:nvSpPr>
        <p:spPr>
          <a:xfrm>
            <a:off x="715100" y="2163760"/>
            <a:ext cx="30939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991" name="Google Shape;1991;p40"/>
          <p:cNvSpPr txBox="1"/>
          <p:nvPr>
            <p:ph idx="3" type="subTitle"/>
          </p:nvPr>
        </p:nvSpPr>
        <p:spPr>
          <a:xfrm>
            <a:off x="4318200" y="2163760"/>
            <a:ext cx="30939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992" name="Google Shape;1992;p40"/>
          <p:cNvSpPr txBox="1"/>
          <p:nvPr>
            <p:ph idx="5" type="subTitle"/>
          </p:nvPr>
        </p:nvSpPr>
        <p:spPr>
          <a:xfrm>
            <a:off x="715100" y="3889500"/>
            <a:ext cx="30939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993" name="Google Shape;1993;p40"/>
          <p:cNvSpPr txBox="1"/>
          <p:nvPr>
            <p:ph idx="7" type="subTitle"/>
          </p:nvPr>
        </p:nvSpPr>
        <p:spPr>
          <a:xfrm>
            <a:off x="4318200" y="3889500"/>
            <a:ext cx="30939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1994" name="Google Shape;1994;p40"/>
          <p:cNvSpPr txBox="1"/>
          <p:nvPr>
            <p:ph idx="8" type="subTitle"/>
          </p:nvPr>
        </p:nvSpPr>
        <p:spPr>
          <a:xfrm>
            <a:off x="715100" y="1802200"/>
            <a:ext cx="3093900" cy="449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Problem vs. solution</a:t>
            </a:r>
            <a:endParaRPr/>
          </a:p>
        </p:txBody>
      </p:sp>
      <p:sp>
        <p:nvSpPr>
          <p:cNvPr id="1995" name="Google Shape;1995;p40"/>
          <p:cNvSpPr txBox="1"/>
          <p:nvPr>
            <p:ph idx="9" type="subTitle"/>
          </p:nvPr>
        </p:nvSpPr>
        <p:spPr>
          <a:xfrm>
            <a:off x="4318200" y="1802200"/>
            <a:ext cx="3093900" cy="449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Product</a:t>
            </a:r>
            <a:endParaRPr/>
          </a:p>
        </p:txBody>
      </p:sp>
      <p:sp>
        <p:nvSpPr>
          <p:cNvPr id="1996" name="Google Shape;1996;p40"/>
          <p:cNvSpPr txBox="1"/>
          <p:nvPr>
            <p:ph idx="13" type="subTitle"/>
          </p:nvPr>
        </p:nvSpPr>
        <p:spPr>
          <a:xfrm>
            <a:off x="715100" y="3532172"/>
            <a:ext cx="3093900" cy="449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Market &amp; competition</a:t>
            </a:r>
            <a:endParaRPr/>
          </a:p>
        </p:txBody>
      </p:sp>
      <p:sp>
        <p:nvSpPr>
          <p:cNvPr id="1997" name="Google Shape;1997;p40"/>
          <p:cNvSpPr txBox="1"/>
          <p:nvPr>
            <p:ph idx="14" type="subTitle"/>
          </p:nvPr>
        </p:nvSpPr>
        <p:spPr>
          <a:xfrm>
            <a:off x="4318200" y="3532173"/>
            <a:ext cx="3093900" cy="4491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Business model</a:t>
            </a:r>
            <a:endParaRPr/>
          </a:p>
        </p:txBody>
      </p:sp>
      <p:sp>
        <p:nvSpPr>
          <p:cNvPr id="1998" name="Google Shape;1998;p40"/>
          <p:cNvSpPr txBox="1"/>
          <p:nvPr>
            <p:ph type="title"/>
          </p:nvPr>
        </p:nvSpPr>
        <p:spPr>
          <a:xfrm>
            <a:off x="715100" y="1192625"/>
            <a:ext cx="127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01</a:t>
            </a:r>
            <a:endParaRPr/>
          </a:p>
        </p:txBody>
      </p:sp>
      <p:sp>
        <p:nvSpPr>
          <p:cNvPr id="1999" name="Google Shape;1999;p40"/>
          <p:cNvSpPr txBox="1"/>
          <p:nvPr>
            <p:ph idx="2" type="title"/>
          </p:nvPr>
        </p:nvSpPr>
        <p:spPr>
          <a:xfrm>
            <a:off x="4318200" y="1192625"/>
            <a:ext cx="127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2000" name="Google Shape;2000;p40"/>
          <p:cNvSpPr txBox="1"/>
          <p:nvPr>
            <p:ph idx="4" type="title"/>
          </p:nvPr>
        </p:nvSpPr>
        <p:spPr>
          <a:xfrm>
            <a:off x="715100" y="2921150"/>
            <a:ext cx="127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03</a:t>
            </a:r>
            <a:endParaRPr/>
          </a:p>
        </p:txBody>
      </p:sp>
      <p:sp>
        <p:nvSpPr>
          <p:cNvPr id="2001" name="Google Shape;2001;p40"/>
          <p:cNvSpPr txBox="1"/>
          <p:nvPr>
            <p:ph idx="6" type="title"/>
          </p:nvPr>
        </p:nvSpPr>
        <p:spPr>
          <a:xfrm>
            <a:off x="4318200" y="2921150"/>
            <a:ext cx="12753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04</a:t>
            </a:r>
            <a:endParaRPr/>
          </a:p>
        </p:txBody>
      </p:sp>
      <p:sp>
        <p:nvSpPr>
          <p:cNvPr id="2002" name="Google Shape;2002;p40"/>
          <p:cNvSpPr txBox="1"/>
          <p:nvPr>
            <p:ph idx="15"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a:t>
            </a:r>
            <a:r>
              <a:rPr lang="en">
                <a:solidFill>
                  <a:schemeClr val="lt1"/>
                </a:solidFill>
              </a:rPr>
              <a:t> contents</a:t>
            </a:r>
            <a:endParaRPr>
              <a:solidFill>
                <a:schemeClr val="lt1"/>
              </a:solidFill>
            </a:endParaRPr>
          </a:p>
        </p:txBody>
      </p:sp>
      <p:sp>
        <p:nvSpPr>
          <p:cNvPr id="2003" name="Google Shape;2003;p40"/>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04" name="Google Shape;2004;p40"/>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005" name="Google Shape;2005;p40"/>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06" name="Google Shape;2006;p40"/>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007" name="Google Shape;2007;p40"/>
          <p:cNvGrpSpPr/>
          <p:nvPr/>
        </p:nvGrpSpPr>
        <p:grpSpPr>
          <a:xfrm>
            <a:off x="7828650" y="685775"/>
            <a:ext cx="375900" cy="240900"/>
            <a:chOff x="7828650" y="685775"/>
            <a:chExt cx="375900" cy="240900"/>
          </a:xfrm>
        </p:grpSpPr>
        <p:sp>
          <p:nvSpPr>
            <p:cNvPr id="2008" name="Google Shape;2008;p40"/>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0"/>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03</a:t>
              </a:r>
              <a:endParaRPr sz="1000">
                <a:latin typeface="Fira Sans Medium"/>
                <a:ea typeface="Fira Sans Medium"/>
                <a:cs typeface="Fira Sans Medium"/>
                <a:sym typeface="Fira Sans Medium"/>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1" name="Shape 2651"/>
        <p:cNvGrpSpPr/>
        <p:nvPr/>
      </p:nvGrpSpPr>
      <p:grpSpPr>
        <a:xfrm>
          <a:off x="0" y="0"/>
          <a:ext cx="0" cy="0"/>
          <a:chOff x="0" y="0"/>
          <a:chExt cx="0" cy="0"/>
        </a:xfrm>
      </p:grpSpPr>
      <p:sp>
        <p:nvSpPr>
          <p:cNvPr id="2652" name="Google Shape;2652;p67"/>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Predicted </a:t>
            </a:r>
            <a:r>
              <a:rPr lang="en">
                <a:solidFill>
                  <a:schemeClr val="lt1"/>
                </a:solidFill>
              </a:rPr>
              <a:t>growth</a:t>
            </a:r>
            <a:endParaRPr>
              <a:solidFill>
                <a:schemeClr val="lt1"/>
              </a:solidFill>
            </a:endParaRPr>
          </a:p>
        </p:txBody>
      </p:sp>
      <p:sp>
        <p:nvSpPr>
          <p:cNvPr id="2653" name="Google Shape;2653;p67"/>
          <p:cNvSpPr txBox="1"/>
          <p:nvPr>
            <p:ph idx="4294967295" type="subTitle"/>
          </p:nvPr>
        </p:nvSpPr>
        <p:spPr>
          <a:xfrm>
            <a:off x="838604" y="3936050"/>
            <a:ext cx="40284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200"/>
              <a:t>Follow the link in the graph to modify its data and then paste the new one here. </a:t>
            </a:r>
            <a:r>
              <a:rPr b="1" lang="en" sz="1200">
                <a:uFill>
                  <a:noFill/>
                </a:uFill>
                <a:hlinkClick r:id="rId3"/>
              </a:rPr>
              <a:t>For more info, click here</a:t>
            </a:r>
            <a:endParaRPr b="1" sz="1200"/>
          </a:p>
        </p:txBody>
      </p:sp>
      <p:sp>
        <p:nvSpPr>
          <p:cNvPr id="2654" name="Google Shape;2654;p67"/>
          <p:cNvSpPr txBox="1"/>
          <p:nvPr/>
        </p:nvSpPr>
        <p:spPr>
          <a:xfrm>
            <a:off x="6085800" y="1850300"/>
            <a:ext cx="22815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New employees next year</a:t>
            </a:r>
            <a:endParaRPr>
              <a:solidFill>
                <a:schemeClr val="dk1"/>
              </a:solidFill>
              <a:latin typeface="Fira Sans"/>
              <a:ea typeface="Fira Sans"/>
              <a:cs typeface="Fira Sans"/>
              <a:sym typeface="Fira Sans"/>
            </a:endParaRPr>
          </a:p>
        </p:txBody>
      </p:sp>
      <p:sp>
        <p:nvSpPr>
          <p:cNvPr id="2655" name="Google Shape;2655;p67"/>
          <p:cNvSpPr txBox="1"/>
          <p:nvPr/>
        </p:nvSpPr>
        <p:spPr>
          <a:xfrm>
            <a:off x="6085800" y="2920950"/>
            <a:ext cx="22815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Expected income for 20XX</a:t>
            </a:r>
            <a:endParaRPr>
              <a:solidFill>
                <a:schemeClr val="dk1"/>
              </a:solidFill>
              <a:latin typeface="Fira Sans"/>
              <a:ea typeface="Fira Sans"/>
              <a:cs typeface="Fira Sans"/>
              <a:sym typeface="Fira Sans"/>
            </a:endParaRPr>
          </a:p>
        </p:txBody>
      </p:sp>
      <p:sp>
        <p:nvSpPr>
          <p:cNvPr id="2656" name="Google Shape;2656;p67"/>
          <p:cNvSpPr txBox="1"/>
          <p:nvPr/>
        </p:nvSpPr>
        <p:spPr>
          <a:xfrm>
            <a:off x="6085800" y="3996650"/>
            <a:ext cx="22815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latin typeface="Fira Sans"/>
                <a:ea typeface="Fira Sans"/>
                <a:cs typeface="Fira Sans"/>
                <a:sym typeface="Fira Sans"/>
              </a:rPr>
              <a:t>Gross revenue in 20XX</a:t>
            </a:r>
            <a:endParaRPr>
              <a:solidFill>
                <a:schemeClr val="dk1"/>
              </a:solidFill>
              <a:latin typeface="Fira Sans"/>
              <a:ea typeface="Fira Sans"/>
              <a:cs typeface="Fira Sans"/>
              <a:sym typeface="Fira Sans"/>
            </a:endParaRPr>
          </a:p>
        </p:txBody>
      </p:sp>
      <p:sp>
        <p:nvSpPr>
          <p:cNvPr id="2657" name="Google Shape;2657;p67"/>
          <p:cNvSpPr txBox="1"/>
          <p:nvPr/>
        </p:nvSpPr>
        <p:spPr>
          <a:xfrm>
            <a:off x="6085800" y="1311200"/>
            <a:ext cx="2281500" cy="51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000">
                <a:solidFill>
                  <a:schemeClr val="lt1"/>
                </a:solidFill>
                <a:latin typeface="Barlow"/>
                <a:ea typeface="Barlow"/>
                <a:cs typeface="Barlow"/>
                <a:sym typeface="Barlow"/>
              </a:rPr>
              <a:t>100</a:t>
            </a:r>
            <a:endParaRPr b="1" sz="3000">
              <a:solidFill>
                <a:schemeClr val="lt1"/>
              </a:solidFill>
              <a:latin typeface="Barlow"/>
              <a:ea typeface="Barlow"/>
              <a:cs typeface="Barlow"/>
              <a:sym typeface="Barlow"/>
            </a:endParaRPr>
          </a:p>
        </p:txBody>
      </p:sp>
      <p:sp>
        <p:nvSpPr>
          <p:cNvPr id="2658" name="Google Shape;2658;p67"/>
          <p:cNvSpPr txBox="1"/>
          <p:nvPr/>
        </p:nvSpPr>
        <p:spPr>
          <a:xfrm>
            <a:off x="6085800" y="2386863"/>
            <a:ext cx="2281500" cy="51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000">
                <a:solidFill>
                  <a:schemeClr val="lt1"/>
                </a:solidFill>
                <a:latin typeface="Barlow"/>
                <a:ea typeface="Barlow"/>
                <a:cs typeface="Barlow"/>
                <a:sym typeface="Barlow"/>
              </a:rPr>
              <a:t>$200K</a:t>
            </a:r>
            <a:endParaRPr b="1" sz="3000">
              <a:solidFill>
                <a:schemeClr val="lt1"/>
              </a:solidFill>
              <a:latin typeface="Barlow"/>
              <a:ea typeface="Barlow"/>
              <a:cs typeface="Barlow"/>
              <a:sym typeface="Barlow"/>
            </a:endParaRPr>
          </a:p>
        </p:txBody>
      </p:sp>
      <p:sp>
        <p:nvSpPr>
          <p:cNvPr id="2659" name="Google Shape;2659;p67"/>
          <p:cNvSpPr txBox="1"/>
          <p:nvPr/>
        </p:nvSpPr>
        <p:spPr>
          <a:xfrm>
            <a:off x="6085800" y="3457525"/>
            <a:ext cx="2281500" cy="5166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b="1" lang="en" sz="3000">
                <a:solidFill>
                  <a:schemeClr val="lt1"/>
                </a:solidFill>
                <a:latin typeface="Barlow"/>
                <a:ea typeface="Barlow"/>
                <a:cs typeface="Barlow"/>
                <a:sym typeface="Barlow"/>
              </a:rPr>
              <a:t>$300K</a:t>
            </a:r>
            <a:endParaRPr b="1" sz="3000">
              <a:solidFill>
                <a:schemeClr val="lt1"/>
              </a:solidFill>
              <a:latin typeface="Barlow"/>
              <a:ea typeface="Barlow"/>
              <a:cs typeface="Barlow"/>
              <a:sym typeface="Barlow"/>
            </a:endParaRPr>
          </a:p>
        </p:txBody>
      </p:sp>
      <p:grpSp>
        <p:nvGrpSpPr>
          <p:cNvPr id="2660" name="Google Shape;2660;p67"/>
          <p:cNvGrpSpPr/>
          <p:nvPr/>
        </p:nvGrpSpPr>
        <p:grpSpPr>
          <a:xfrm>
            <a:off x="5401815" y="1599036"/>
            <a:ext cx="459681" cy="459681"/>
            <a:chOff x="-65131525" y="2281350"/>
            <a:chExt cx="316650" cy="316650"/>
          </a:xfrm>
        </p:grpSpPr>
        <p:sp>
          <p:nvSpPr>
            <p:cNvPr id="2661" name="Google Shape;2661;p67"/>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7"/>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3" name="Google Shape;2663;p67"/>
          <p:cNvGrpSpPr/>
          <p:nvPr/>
        </p:nvGrpSpPr>
        <p:grpSpPr>
          <a:xfrm>
            <a:off x="5401815" y="3737824"/>
            <a:ext cx="459681" cy="461967"/>
            <a:chOff x="-62150375" y="2664925"/>
            <a:chExt cx="316650" cy="318225"/>
          </a:xfrm>
        </p:grpSpPr>
        <p:sp>
          <p:nvSpPr>
            <p:cNvPr id="2664" name="Google Shape;2664;p67"/>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7"/>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7"/>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7"/>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68" name="Google Shape;2668;p67"/>
          <p:cNvGrpSpPr/>
          <p:nvPr/>
        </p:nvGrpSpPr>
        <p:grpSpPr>
          <a:xfrm>
            <a:off x="5401815" y="2668436"/>
            <a:ext cx="459681" cy="459681"/>
            <a:chOff x="-61783350" y="2297100"/>
            <a:chExt cx="316650" cy="316650"/>
          </a:xfrm>
        </p:grpSpPr>
        <p:sp>
          <p:nvSpPr>
            <p:cNvPr id="2669" name="Google Shape;2669;p67"/>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7"/>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671" name="Google Shape;2671;p67" title="Gráfico">
            <a:hlinkClick r:id="rId4"/>
          </p:cNvPr>
          <p:cNvPicPr preferRelativeResize="0"/>
          <p:nvPr/>
        </p:nvPicPr>
        <p:blipFill>
          <a:blip r:embed="rId5">
            <a:alphaModFix/>
          </a:blip>
          <a:stretch>
            <a:fillRect/>
          </a:stretch>
        </p:blipFill>
        <p:spPr>
          <a:xfrm>
            <a:off x="715100" y="1383400"/>
            <a:ext cx="4090637" cy="2523550"/>
          </a:xfrm>
          <a:prstGeom prst="rect">
            <a:avLst/>
          </a:prstGeom>
          <a:noFill/>
          <a:ln>
            <a:noFill/>
          </a:ln>
        </p:spPr>
      </p:pic>
      <p:grpSp>
        <p:nvGrpSpPr>
          <p:cNvPr id="2672" name="Google Shape;2672;p67"/>
          <p:cNvGrpSpPr/>
          <p:nvPr/>
        </p:nvGrpSpPr>
        <p:grpSpPr>
          <a:xfrm>
            <a:off x="7828650" y="685775"/>
            <a:ext cx="375900" cy="240900"/>
            <a:chOff x="7828650" y="685775"/>
            <a:chExt cx="375900" cy="240900"/>
          </a:xfrm>
        </p:grpSpPr>
        <p:sp>
          <p:nvSpPr>
            <p:cNvPr id="2673" name="Google Shape;2673;p67"/>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7"/>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30</a:t>
              </a:r>
              <a:endParaRPr sz="1000">
                <a:latin typeface="Fira Sans Medium"/>
                <a:ea typeface="Fira Sans Medium"/>
                <a:cs typeface="Fira Sans Medium"/>
                <a:sym typeface="Fira Sans Medium"/>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78" name="Shape 2678"/>
        <p:cNvGrpSpPr/>
        <p:nvPr/>
      </p:nvGrpSpPr>
      <p:grpSpPr>
        <a:xfrm>
          <a:off x="0" y="0"/>
          <a:ext cx="0" cy="0"/>
          <a:chOff x="0" y="0"/>
          <a:chExt cx="0" cy="0"/>
        </a:xfrm>
      </p:grpSpPr>
      <p:sp>
        <p:nvSpPr>
          <p:cNvPr id="2679" name="Google Shape;2679;p68"/>
          <p:cNvSpPr txBox="1"/>
          <p:nvPr>
            <p:ph idx="4294967295" type="subTitle"/>
          </p:nvPr>
        </p:nvSpPr>
        <p:spPr>
          <a:xfrm>
            <a:off x="743612" y="1591175"/>
            <a:ext cx="2084400" cy="484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  Jupiter 10%</a:t>
            </a:r>
            <a:endParaRPr b="1" sz="2200">
              <a:solidFill>
                <a:schemeClr val="lt1"/>
              </a:solidFill>
              <a:latin typeface="Barlow"/>
              <a:ea typeface="Barlow"/>
              <a:cs typeface="Barlow"/>
              <a:sym typeface="Barlow"/>
            </a:endParaRPr>
          </a:p>
        </p:txBody>
      </p:sp>
      <p:sp>
        <p:nvSpPr>
          <p:cNvPr id="2680" name="Google Shape;2680;p68"/>
          <p:cNvSpPr txBox="1"/>
          <p:nvPr>
            <p:ph idx="4294967295" type="subTitle"/>
          </p:nvPr>
        </p:nvSpPr>
        <p:spPr>
          <a:xfrm>
            <a:off x="743617" y="1990713"/>
            <a:ext cx="2084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Jupiter is the biggest planet of them all</a:t>
            </a:r>
            <a:endParaRPr/>
          </a:p>
        </p:txBody>
      </p:sp>
      <p:sp>
        <p:nvSpPr>
          <p:cNvPr id="2681" name="Google Shape;2681;p68"/>
          <p:cNvSpPr txBox="1"/>
          <p:nvPr>
            <p:ph idx="4294967295" type="subTitle"/>
          </p:nvPr>
        </p:nvSpPr>
        <p:spPr>
          <a:xfrm>
            <a:off x="6315988" y="1990725"/>
            <a:ext cx="208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Earth is the only planet known to harbor life</a:t>
            </a:r>
            <a:endParaRPr/>
          </a:p>
        </p:txBody>
      </p:sp>
      <p:sp>
        <p:nvSpPr>
          <p:cNvPr id="2682" name="Google Shape;2682;p68"/>
          <p:cNvSpPr txBox="1"/>
          <p:nvPr>
            <p:ph idx="4294967295" type="subTitle"/>
          </p:nvPr>
        </p:nvSpPr>
        <p:spPr>
          <a:xfrm>
            <a:off x="743617" y="3327025"/>
            <a:ext cx="2084400" cy="572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Despite being red, it’s actually a cold place</a:t>
            </a:r>
            <a:endParaRPr/>
          </a:p>
        </p:txBody>
      </p:sp>
      <p:sp>
        <p:nvSpPr>
          <p:cNvPr id="2683" name="Google Shape;2683;p68"/>
          <p:cNvSpPr txBox="1"/>
          <p:nvPr>
            <p:ph idx="4294967295" type="subTitle"/>
          </p:nvPr>
        </p:nvSpPr>
        <p:spPr>
          <a:xfrm>
            <a:off x="6315988" y="3327029"/>
            <a:ext cx="2084400" cy="5727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a:t>
            </a:r>
            <a:endParaRPr/>
          </a:p>
        </p:txBody>
      </p:sp>
      <p:sp>
        <p:nvSpPr>
          <p:cNvPr id="2684" name="Google Shape;2684;p68"/>
          <p:cNvSpPr txBox="1"/>
          <p:nvPr>
            <p:ph idx="4294967295" type="subTitle"/>
          </p:nvPr>
        </p:nvSpPr>
        <p:spPr>
          <a:xfrm>
            <a:off x="743612" y="2924200"/>
            <a:ext cx="2084400" cy="484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b="1" lang="en" sz="2200">
                <a:solidFill>
                  <a:schemeClr val="lt1"/>
                </a:solidFill>
                <a:latin typeface="Barlow"/>
                <a:ea typeface="Barlow"/>
                <a:cs typeface="Barlow"/>
                <a:sym typeface="Barlow"/>
              </a:rPr>
              <a:t>Mars 20%</a:t>
            </a:r>
            <a:endParaRPr b="1" sz="2200">
              <a:solidFill>
                <a:schemeClr val="lt1"/>
              </a:solidFill>
              <a:latin typeface="Barlow"/>
              <a:ea typeface="Barlow"/>
              <a:cs typeface="Barlow"/>
              <a:sym typeface="Barlow"/>
            </a:endParaRPr>
          </a:p>
        </p:txBody>
      </p:sp>
      <p:sp>
        <p:nvSpPr>
          <p:cNvPr id="2685" name="Google Shape;2685;p68"/>
          <p:cNvSpPr txBox="1"/>
          <p:nvPr>
            <p:ph idx="4294967295" type="subTitle"/>
          </p:nvPr>
        </p:nvSpPr>
        <p:spPr>
          <a:xfrm>
            <a:off x="6315988" y="1591175"/>
            <a:ext cx="20844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Earth 30% </a:t>
            </a:r>
            <a:endParaRPr b="1" sz="2200">
              <a:solidFill>
                <a:schemeClr val="lt1"/>
              </a:solidFill>
              <a:latin typeface="Barlow"/>
              <a:ea typeface="Barlow"/>
              <a:cs typeface="Barlow"/>
              <a:sym typeface="Barlow"/>
            </a:endParaRPr>
          </a:p>
        </p:txBody>
      </p:sp>
      <p:sp>
        <p:nvSpPr>
          <p:cNvPr id="2686" name="Google Shape;2686;p68"/>
          <p:cNvSpPr txBox="1"/>
          <p:nvPr>
            <p:ph idx="4294967295" type="subTitle"/>
          </p:nvPr>
        </p:nvSpPr>
        <p:spPr>
          <a:xfrm>
            <a:off x="6315988" y="2924200"/>
            <a:ext cx="2084400" cy="48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b="1" lang="en" sz="2200">
                <a:solidFill>
                  <a:schemeClr val="lt1"/>
                </a:solidFill>
                <a:latin typeface="Barlow"/>
                <a:ea typeface="Barlow"/>
                <a:cs typeface="Barlow"/>
                <a:sym typeface="Barlow"/>
              </a:rPr>
              <a:t>Venus 40% </a:t>
            </a:r>
            <a:endParaRPr b="1" sz="2200">
              <a:solidFill>
                <a:schemeClr val="lt1"/>
              </a:solidFill>
              <a:latin typeface="Barlow"/>
              <a:ea typeface="Barlow"/>
              <a:cs typeface="Barlow"/>
              <a:sym typeface="Barlow"/>
            </a:endParaRPr>
          </a:p>
        </p:txBody>
      </p:sp>
      <p:sp>
        <p:nvSpPr>
          <p:cNvPr id="2687" name="Google Shape;2687;p68"/>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Investment</a:t>
            </a:r>
            <a:endParaRPr/>
          </a:p>
        </p:txBody>
      </p:sp>
      <p:sp>
        <p:nvSpPr>
          <p:cNvPr id="2688" name="Google Shape;2688;p68"/>
          <p:cNvSpPr txBox="1"/>
          <p:nvPr>
            <p:ph idx="4294967295" type="subTitle"/>
          </p:nvPr>
        </p:nvSpPr>
        <p:spPr>
          <a:xfrm>
            <a:off x="713850" y="4223350"/>
            <a:ext cx="7716300" cy="34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Clr>
                <a:schemeClr val="hlink"/>
              </a:buClr>
              <a:buSzPts val="1100"/>
              <a:buFont typeface="Arial"/>
              <a:buNone/>
            </a:pPr>
            <a:r>
              <a:rPr lang="en" sz="1200"/>
              <a:t>Follow the link in the graph to modify its data and then paste the new one here. </a:t>
            </a:r>
            <a:r>
              <a:rPr lang="en" sz="1200">
                <a:uFill>
                  <a:noFill/>
                </a:uFill>
                <a:hlinkClick r:id="rId3"/>
              </a:rPr>
              <a:t>For more info, </a:t>
            </a:r>
            <a:r>
              <a:rPr b="1" lang="en" sz="1200">
                <a:uFill>
                  <a:noFill/>
                </a:uFill>
                <a:hlinkClick r:id="rId4"/>
              </a:rPr>
              <a:t>click here</a:t>
            </a:r>
            <a:endParaRPr b="1" sz="1200"/>
          </a:p>
        </p:txBody>
      </p:sp>
      <p:sp>
        <p:nvSpPr>
          <p:cNvPr id="2689" name="Google Shape;2689;p68"/>
          <p:cNvSpPr/>
          <p:nvPr/>
        </p:nvSpPr>
        <p:spPr>
          <a:xfrm>
            <a:off x="2915069" y="1727525"/>
            <a:ext cx="206400" cy="212100"/>
          </a:xfrm>
          <a:prstGeom prst="roundRect">
            <a:avLst>
              <a:gd fmla="val 0" name="adj"/>
            </a:avLst>
          </a:prstGeom>
          <a:solidFill>
            <a:schemeClr val="dk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8"/>
          <p:cNvSpPr/>
          <p:nvPr/>
        </p:nvSpPr>
        <p:spPr>
          <a:xfrm>
            <a:off x="2915069" y="3060538"/>
            <a:ext cx="206400" cy="212100"/>
          </a:xfrm>
          <a:prstGeom prst="roundRect">
            <a:avLst>
              <a:gd fmla="val 0" name="adj"/>
            </a:avLst>
          </a:prstGeom>
          <a:solidFill>
            <a:schemeClr val="accent2"/>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8"/>
          <p:cNvSpPr/>
          <p:nvPr/>
        </p:nvSpPr>
        <p:spPr>
          <a:xfrm>
            <a:off x="6022531" y="3060550"/>
            <a:ext cx="206400" cy="212100"/>
          </a:xfrm>
          <a:prstGeom prst="roundRect">
            <a:avLst>
              <a:gd fmla="val 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8"/>
          <p:cNvSpPr/>
          <p:nvPr/>
        </p:nvSpPr>
        <p:spPr>
          <a:xfrm>
            <a:off x="6022531" y="1727525"/>
            <a:ext cx="206400" cy="212100"/>
          </a:xfrm>
          <a:prstGeom prst="roundRect">
            <a:avLst>
              <a:gd fmla="val 0" name="adj"/>
            </a:avLst>
          </a:prstGeom>
          <a:solidFill>
            <a:schemeClr val="accen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2693" name="Google Shape;2693;p68" title="Gráfico">
            <a:hlinkClick r:id="rId5"/>
          </p:cNvPr>
          <p:cNvPicPr preferRelativeResize="0"/>
          <p:nvPr/>
        </p:nvPicPr>
        <p:blipFill>
          <a:blip r:embed="rId6">
            <a:alphaModFix/>
          </a:blip>
          <a:stretch>
            <a:fillRect/>
          </a:stretch>
        </p:blipFill>
        <p:spPr>
          <a:xfrm>
            <a:off x="3205512" y="1591176"/>
            <a:ext cx="2732976" cy="2362043"/>
          </a:xfrm>
          <a:prstGeom prst="rect">
            <a:avLst/>
          </a:prstGeom>
          <a:noFill/>
          <a:ln>
            <a:noFill/>
          </a:ln>
        </p:spPr>
      </p:pic>
      <p:grpSp>
        <p:nvGrpSpPr>
          <p:cNvPr id="2694" name="Google Shape;2694;p68"/>
          <p:cNvGrpSpPr/>
          <p:nvPr/>
        </p:nvGrpSpPr>
        <p:grpSpPr>
          <a:xfrm>
            <a:off x="7828650" y="685775"/>
            <a:ext cx="375900" cy="240900"/>
            <a:chOff x="7828650" y="685775"/>
            <a:chExt cx="375900" cy="240900"/>
          </a:xfrm>
        </p:grpSpPr>
        <p:sp>
          <p:nvSpPr>
            <p:cNvPr id="2695" name="Google Shape;2695;p68"/>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8"/>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31</a:t>
              </a:r>
              <a:endParaRPr sz="1000">
                <a:latin typeface="Fira Sans Medium"/>
                <a:ea typeface="Fira Sans Medium"/>
                <a:cs typeface="Fira Sans Medium"/>
                <a:sym typeface="Fira Sans Medium"/>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00" name="Shape 2700"/>
        <p:cNvGrpSpPr/>
        <p:nvPr/>
      </p:nvGrpSpPr>
      <p:grpSpPr>
        <a:xfrm>
          <a:off x="0" y="0"/>
          <a:ext cx="0" cy="0"/>
          <a:chOff x="0" y="0"/>
          <a:chExt cx="0" cy="0"/>
        </a:xfrm>
      </p:grpSpPr>
      <p:sp>
        <p:nvSpPr>
          <p:cNvPr id="2701" name="Google Shape;2701;p69"/>
          <p:cNvSpPr txBox="1"/>
          <p:nvPr>
            <p:ph idx="1" type="subTitle"/>
          </p:nvPr>
        </p:nvSpPr>
        <p:spPr>
          <a:xfrm>
            <a:off x="2717850" y="1643300"/>
            <a:ext cx="3708300" cy="1002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Do you have any questions?</a:t>
            </a:r>
            <a:endParaRPr/>
          </a:p>
          <a:p>
            <a:pPr indent="0" lvl="0" marL="0" rtl="0" algn="ctr">
              <a:spcBef>
                <a:spcPts val="0"/>
              </a:spcBef>
              <a:spcAft>
                <a:spcPts val="0"/>
              </a:spcAft>
              <a:buNone/>
            </a:pPr>
            <a:r>
              <a:rPr lang="en"/>
              <a:t>youremail@freepik.com </a:t>
            </a:r>
            <a:endParaRPr sz="1100"/>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yourwebsite.com</a:t>
            </a:r>
            <a:endParaRPr/>
          </a:p>
          <a:p>
            <a:pPr indent="0" lvl="0" marL="0" rtl="0" algn="ctr">
              <a:spcBef>
                <a:spcPts val="0"/>
              </a:spcBef>
              <a:spcAft>
                <a:spcPts val="0"/>
              </a:spcAft>
              <a:buNone/>
            </a:pPr>
            <a:r>
              <a:t/>
            </a:r>
            <a:endParaRPr/>
          </a:p>
        </p:txBody>
      </p:sp>
      <p:sp>
        <p:nvSpPr>
          <p:cNvPr id="2702" name="Google Shape;2702;p69"/>
          <p:cNvSpPr txBox="1"/>
          <p:nvPr>
            <p:ph idx="2" type="body"/>
          </p:nvPr>
        </p:nvSpPr>
        <p:spPr>
          <a:xfrm>
            <a:off x="2717825" y="4289500"/>
            <a:ext cx="3708300" cy="295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Please keep this slide for attribution</a:t>
            </a:r>
            <a:endParaRPr/>
          </a:p>
        </p:txBody>
      </p:sp>
      <p:sp>
        <p:nvSpPr>
          <p:cNvPr id="2703" name="Google Shape;2703;p69"/>
          <p:cNvSpPr txBox="1"/>
          <p:nvPr>
            <p:ph type="ctrTitle"/>
          </p:nvPr>
        </p:nvSpPr>
        <p:spPr>
          <a:xfrm>
            <a:off x="2717850" y="701750"/>
            <a:ext cx="3708300" cy="1002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solidFill>
                  <a:schemeClr val="lt1"/>
                </a:solidFill>
              </a:rPr>
              <a:t>Thanks</a:t>
            </a:r>
            <a:r>
              <a:rPr lang="en"/>
              <a:t>!</a:t>
            </a:r>
            <a:endParaRPr/>
          </a:p>
        </p:txBody>
      </p:sp>
      <p:sp>
        <p:nvSpPr>
          <p:cNvPr id="2704" name="Google Shape;2704;p69"/>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705" name="Google Shape;2705;p69"/>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706" name="Google Shape;2706;p69"/>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707" name="Google Shape;2707;p69"/>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708" name="Google Shape;2708;p69"/>
          <p:cNvGrpSpPr/>
          <p:nvPr/>
        </p:nvGrpSpPr>
        <p:grpSpPr>
          <a:xfrm>
            <a:off x="939450" y="685775"/>
            <a:ext cx="375900" cy="240900"/>
            <a:chOff x="939450" y="685775"/>
            <a:chExt cx="375900" cy="240900"/>
          </a:xfrm>
        </p:grpSpPr>
        <p:sp>
          <p:nvSpPr>
            <p:cNvPr id="2709" name="Google Shape;2709;p69"/>
            <p:cNvSpPr/>
            <p:nvPr/>
          </p:nvSpPr>
          <p:spPr>
            <a:xfrm>
              <a:off x="10069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9"/>
            <p:cNvSpPr txBox="1"/>
            <p:nvPr/>
          </p:nvSpPr>
          <p:spPr>
            <a:xfrm>
              <a:off x="9394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08</a:t>
              </a:r>
              <a:endParaRPr sz="1000">
                <a:latin typeface="Fira Sans Medium"/>
                <a:ea typeface="Fira Sans Medium"/>
                <a:cs typeface="Fira Sans Medium"/>
                <a:sym typeface="Fira Sans Medium"/>
              </a:endParaRPr>
            </a:p>
          </p:txBody>
        </p:sp>
      </p:grpSp>
      <p:sp>
        <p:nvSpPr>
          <p:cNvPr id="2711" name="Google Shape;2711;p69"/>
          <p:cNvSpPr/>
          <p:nvPr/>
        </p:nvSpPr>
        <p:spPr>
          <a:xfrm>
            <a:off x="3386623" y="2903249"/>
            <a:ext cx="477170" cy="477170"/>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12" name="Google Shape;2712;p69"/>
          <p:cNvGrpSpPr/>
          <p:nvPr/>
        </p:nvGrpSpPr>
        <p:grpSpPr>
          <a:xfrm>
            <a:off x="3996298" y="2903162"/>
            <a:ext cx="477207" cy="477159"/>
            <a:chOff x="812101" y="2571761"/>
            <a:chExt cx="417066" cy="417024"/>
          </a:xfrm>
        </p:grpSpPr>
        <p:sp>
          <p:nvSpPr>
            <p:cNvPr id="2713" name="Google Shape;2713;p69"/>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9"/>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9"/>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9"/>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7" name="Google Shape;2717;p69"/>
          <p:cNvGrpSpPr/>
          <p:nvPr/>
        </p:nvGrpSpPr>
        <p:grpSpPr>
          <a:xfrm>
            <a:off x="4606048" y="2903162"/>
            <a:ext cx="477159" cy="477159"/>
            <a:chOff x="1323129" y="2571761"/>
            <a:chExt cx="417024" cy="417024"/>
          </a:xfrm>
        </p:grpSpPr>
        <p:sp>
          <p:nvSpPr>
            <p:cNvPr id="2718" name="Google Shape;2718;p69"/>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9"/>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9"/>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9"/>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2" name="Google Shape;2722;p69"/>
          <p:cNvGrpSpPr/>
          <p:nvPr/>
        </p:nvGrpSpPr>
        <p:grpSpPr>
          <a:xfrm>
            <a:off x="5215750" y="2903300"/>
            <a:ext cx="477000" cy="477300"/>
            <a:chOff x="5215750" y="2903300"/>
            <a:chExt cx="477000" cy="477300"/>
          </a:xfrm>
        </p:grpSpPr>
        <p:sp>
          <p:nvSpPr>
            <p:cNvPr id="2723" name="Google Shape;2723;p69"/>
            <p:cNvSpPr/>
            <p:nvPr/>
          </p:nvSpPr>
          <p:spPr>
            <a:xfrm>
              <a:off x="5215750" y="2903300"/>
              <a:ext cx="477000" cy="477300"/>
            </a:xfrm>
            <a:prstGeom prst="roundRect">
              <a:avLst>
                <a:gd fmla="val 16667" name="adj"/>
              </a:avLst>
            </a:prstGeom>
            <a:no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9"/>
            <p:cNvSpPr/>
            <p:nvPr/>
          </p:nvSpPr>
          <p:spPr>
            <a:xfrm>
              <a:off x="5277848" y="2997627"/>
              <a:ext cx="375916" cy="306577"/>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5" name="Google Shape;2725;p69"/>
          <p:cNvGrpSpPr/>
          <p:nvPr/>
        </p:nvGrpSpPr>
        <p:grpSpPr>
          <a:xfrm>
            <a:off x="7981050" y="838175"/>
            <a:ext cx="375900" cy="240900"/>
            <a:chOff x="7828650" y="685775"/>
            <a:chExt cx="375900" cy="240900"/>
          </a:xfrm>
        </p:grpSpPr>
        <p:sp>
          <p:nvSpPr>
            <p:cNvPr id="2726" name="Google Shape;2726;p69"/>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9"/>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32</a:t>
              </a:r>
              <a:endParaRPr sz="1000">
                <a:latin typeface="Fira Sans Medium"/>
                <a:ea typeface="Fira Sans Medium"/>
                <a:cs typeface="Fira Sans Medium"/>
                <a:sym typeface="Fira Sans Medium"/>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31" name="Shape 2731"/>
        <p:cNvGrpSpPr/>
        <p:nvPr/>
      </p:nvGrpSpPr>
      <p:grpSpPr>
        <a:xfrm>
          <a:off x="0" y="0"/>
          <a:ext cx="0" cy="0"/>
          <a:chOff x="0" y="0"/>
          <a:chExt cx="0" cy="0"/>
        </a:xfrm>
      </p:grpSpPr>
      <p:sp>
        <p:nvSpPr>
          <p:cNvPr id="2732" name="Google Shape;2732;p70"/>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Alternative</a:t>
            </a:r>
            <a:r>
              <a:rPr lang="en">
                <a:solidFill>
                  <a:schemeClr val="lt1"/>
                </a:solidFill>
              </a:rPr>
              <a:t> resources</a:t>
            </a:r>
            <a:endParaRPr>
              <a:solidFill>
                <a:schemeClr val="lt1"/>
              </a:solidFill>
            </a:endParaRPr>
          </a:p>
        </p:txBody>
      </p:sp>
      <p:sp>
        <p:nvSpPr>
          <p:cNvPr id="2733" name="Google Shape;2733;p70"/>
          <p:cNvSpPr txBox="1"/>
          <p:nvPr>
            <p:ph idx="1" type="subTitle"/>
          </p:nvPr>
        </p:nvSpPr>
        <p:spPr>
          <a:xfrm>
            <a:off x="720000" y="1179400"/>
            <a:ext cx="7704000" cy="342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that of this template:</a:t>
            </a:r>
            <a:endParaRPr/>
          </a:p>
          <a:p>
            <a:pPr indent="0" lvl="0" marL="0" rtl="0" algn="l">
              <a:lnSpc>
                <a:spcPct val="80000"/>
              </a:lnSpc>
              <a:spcBef>
                <a:spcPts val="1000"/>
              </a:spcBef>
              <a:spcAft>
                <a:spcPts val="0"/>
              </a:spcAft>
              <a:buClr>
                <a:schemeClr val="dk1"/>
              </a:buClr>
              <a:buSzPts val="1100"/>
              <a:buFont typeface="Arial"/>
              <a:buNone/>
            </a:pPr>
            <a:r>
              <a:rPr b="1" lang="en" sz="1800">
                <a:solidFill>
                  <a:schemeClr val="lt1"/>
                </a:solidFill>
                <a:latin typeface="Barlow"/>
                <a:ea typeface="Barlow"/>
                <a:cs typeface="Barlow"/>
                <a:sym typeface="Barlow"/>
              </a:rPr>
              <a:t>Photos</a:t>
            </a:r>
            <a:endParaRPr b="1" sz="1800">
              <a:solidFill>
                <a:schemeClr val="lt1"/>
              </a:solidFill>
              <a:latin typeface="Barlow"/>
              <a:ea typeface="Barlow"/>
              <a:cs typeface="Barlow"/>
              <a:sym typeface="Barlow"/>
            </a:endParaRPr>
          </a:p>
          <a:p>
            <a:pPr indent="-317500" lvl="0" marL="457200" rtl="0" algn="l">
              <a:spcBef>
                <a:spcPts val="1200"/>
              </a:spcBef>
              <a:spcAft>
                <a:spcPts val="0"/>
              </a:spcAft>
              <a:buSzPts val="1400"/>
              <a:buChar char="●"/>
            </a:pPr>
            <a:r>
              <a:rPr lang="en">
                <a:solidFill>
                  <a:schemeClr val="hlink"/>
                </a:solidFill>
                <a:uFill>
                  <a:noFill/>
                </a:uFill>
                <a:hlinkClick r:id="rId3"/>
              </a:rPr>
              <a:t>Front view of working during covid concept</a:t>
            </a:r>
            <a:endParaRPr/>
          </a:p>
          <a:p>
            <a:pPr indent="-317500" lvl="0" marL="457200" rtl="0" algn="l">
              <a:spcBef>
                <a:spcPts val="0"/>
              </a:spcBef>
              <a:spcAft>
                <a:spcPts val="0"/>
              </a:spcAft>
              <a:buSzPts val="1400"/>
              <a:buChar char="●"/>
            </a:pPr>
            <a:r>
              <a:rPr lang="en">
                <a:solidFill>
                  <a:schemeClr val="hlink"/>
                </a:solidFill>
                <a:uFill>
                  <a:noFill/>
                </a:uFill>
                <a:hlinkClick r:id="rId4"/>
              </a:rPr>
              <a:t>People practicing social integration in workspace</a:t>
            </a:r>
            <a:endParaRPr/>
          </a:p>
          <a:p>
            <a:pPr indent="-317500" lvl="0" marL="457200" rtl="0" algn="l">
              <a:spcBef>
                <a:spcPts val="0"/>
              </a:spcBef>
              <a:spcAft>
                <a:spcPts val="0"/>
              </a:spcAft>
              <a:buSzPts val="1400"/>
              <a:buChar char="●"/>
            </a:pPr>
            <a:r>
              <a:rPr lang="en">
                <a:solidFill>
                  <a:schemeClr val="hlink"/>
                </a:solidFill>
                <a:uFill>
                  <a:noFill/>
                </a:uFill>
                <a:hlinkClick r:id="rId5"/>
              </a:rPr>
              <a:t>Colleagues working together on project</a:t>
            </a:r>
            <a:endParaRPr/>
          </a:p>
          <a:p>
            <a:pPr indent="-317500" lvl="0" marL="457200" rtl="0" algn="l">
              <a:spcBef>
                <a:spcPts val="0"/>
              </a:spcBef>
              <a:spcAft>
                <a:spcPts val="0"/>
              </a:spcAft>
              <a:buSzPts val="1400"/>
              <a:buChar char="●"/>
            </a:pPr>
            <a:r>
              <a:rPr lang="en">
                <a:solidFill>
                  <a:schemeClr val="hlink"/>
                </a:solidFill>
                <a:uFill>
                  <a:noFill/>
                </a:uFill>
                <a:hlinkClick r:id="rId6"/>
              </a:rPr>
              <a:t>Medium shot people working together</a:t>
            </a:r>
            <a:endParaRPr/>
          </a:p>
          <a:p>
            <a:pPr indent="-317500" lvl="0" marL="457200" rtl="0" algn="l">
              <a:spcBef>
                <a:spcPts val="0"/>
              </a:spcBef>
              <a:spcAft>
                <a:spcPts val="0"/>
              </a:spcAft>
              <a:buSzPts val="1400"/>
              <a:buChar char="●"/>
            </a:pPr>
            <a:r>
              <a:rPr lang="en">
                <a:solidFill>
                  <a:schemeClr val="hlink"/>
                </a:solidFill>
                <a:uFill>
                  <a:noFill/>
                </a:uFill>
                <a:hlinkClick r:id="rId7"/>
              </a:rPr>
              <a:t>People taking part of business event</a:t>
            </a:r>
            <a:endParaRPr/>
          </a:p>
          <a:p>
            <a:pPr indent="-317500" lvl="0" marL="457200" rtl="0" algn="l">
              <a:spcBef>
                <a:spcPts val="0"/>
              </a:spcBef>
              <a:spcAft>
                <a:spcPts val="0"/>
              </a:spcAft>
              <a:buSzPts val="1400"/>
              <a:buChar char="●"/>
            </a:pPr>
            <a:r>
              <a:rPr lang="en">
                <a:solidFill>
                  <a:schemeClr val="hlink"/>
                </a:solidFill>
                <a:uFill>
                  <a:noFill/>
                </a:uFill>
                <a:hlinkClick r:id="rId8"/>
              </a:rPr>
              <a:t>Medium shot people working together</a:t>
            </a:r>
            <a:endParaRPr/>
          </a:p>
          <a:p>
            <a:pPr indent="-317500" lvl="0" marL="457200" rtl="0" algn="l">
              <a:spcBef>
                <a:spcPts val="0"/>
              </a:spcBef>
              <a:spcAft>
                <a:spcPts val="0"/>
              </a:spcAft>
              <a:buSzPts val="1400"/>
              <a:buChar char="●"/>
            </a:pPr>
            <a:r>
              <a:rPr lang="en">
                <a:solidFill>
                  <a:schemeClr val="hlink"/>
                </a:solidFill>
                <a:uFill>
                  <a:noFill/>
                </a:uFill>
                <a:hlinkClick r:id="rId9"/>
              </a:rPr>
              <a:t>Medium shot smiley women working together</a:t>
            </a:r>
            <a:endParaRPr/>
          </a:p>
          <a:p>
            <a:pPr indent="-317500" lvl="0" marL="457200" rtl="0" algn="l">
              <a:spcBef>
                <a:spcPts val="0"/>
              </a:spcBef>
              <a:spcAft>
                <a:spcPts val="0"/>
              </a:spcAft>
              <a:buSzPts val="1400"/>
              <a:buChar char="●"/>
            </a:pPr>
            <a:r>
              <a:rPr lang="en">
                <a:solidFill>
                  <a:schemeClr val="hlink"/>
                </a:solidFill>
                <a:uFill>
                  <a:noFill/>
                </a:uFill>
                <a:hlinkClick r:id="rId10"/>
              </a:rPr>
              <a:t>People around a computer</a:t>
            </a:r>
            <a:endParaRPr/>
          </a:p>
          <a:p>
            <a:pPr indent="-317500" lvl="0" marL="457200" rtl="0" algn="l">
              <a:spcBef>
                <a:spcPts val="0"/>
              </a:spcBef>
              <a:spcAft>
                <a:spcPts val="0"/>
              </a:spcAft>
              <a:buSzPts val="1400"/>
              <a:buChar char="●"/>
            </a:pPr>
            <a:r>
              <a:rPr lang="en">
                <a:solidFill>
                  <a:schemeClr val="hlink"/>
                </a:solidFill>
                <a:uFill>
                  <a:noFill/>
                </a:uFill>
                <a:hlinkClick r:id="rId11"/>
              </a:rPr>
              <a:t>Medium shot smiley man talking on phone</a:t>
            </a:r>
            <a:endParaRPr/>
          </a:p>
          <a:p>
            <a:pPr indent="-317500" lvl="0" marL="457200" rtl="0" algn="l">
              <a:spcBef>
                <a:spcPts val="0"/>
              </a:spcBef>
              <a:spcAft>
                <a:spcPts val="0"/>
              </a:spcAft>
              <a:buSzPts val="1400"/>
              <a:buChar char="●"/>
            </a:pPr>
            <a:r>
              <a:rPr lang="en">
                <a:solidFill>
                  <a:schemeClr val="hlink"/>
                </a:solidFill>
                <a:uFill>
                  <a:noFill/>
                </a:uFill>
                <a:hlinkClick r:id="rId12"/>
              </a:rPr>
              <a:t>Person expressing appreciation to their workmates</a:t>
            </a:r>
            <a:endParaRPr/>
          </a:p>
          <a:p>
            <a:pPr indent="-317500" lvl="0" marL="457200" rtl="0" algn="l">
              <a:spcBef>
                <a:spcPts val="0"/>
              </a:spcBef>
              <a:spcAft>
                <a:spcPts val="0"/>
              </a:spcAft>
              <a:buSzPts val="1400"/>
              <a:buChar char="●"/>
            </a:pPr>
            <a:r>
              <a:rPr lang="en">
                <a:solidFill>
                  <a:schemeClr val="hlink"/>
                </a:solidFill>
                <a:uFill>
                  <a:noFill/>
                </a:uFill>
                <a:hlinkClick r:id="rId13"/>
              </a:rPr>
              <a:t>Medium shot man shaking hands</a:t>
            </a:r>
            <a:endParaRPr/>
          </a:p>
          <a:p>
            <a:pPr indent="-317500" lvl="0" marL="457200" rtl="0" algn="l">
              <a:spcBef>
                <a:spcPts val="0"/>
              </a:spcBef>
              <a:spcAft>
                <a:spcPts val="0"/>
              </a:spcAft>
              <a:buSzPts val="1400"/>
              <a:buChar char="●"/>
            </a:pPr>
            <a:r>
              <a:rPr lang="en">
                <a:solidFill>
                  <a:schemeClr val="hlink"/>
                </a:solidFill>
                <a:uFill>
                  <a:noFill/>
                </a:uFill>
                <a:hlinkClick r:id="rId14"/>
              </a:rPr>
              <a:t>Front view of people having a meeting in the office</a:t>
            </a:r>
            <a:endParaRPr/>
          </a:p>
        </p:txBody>
      </p:sp>
      <p:grpSp>
        <p:nvGrpSpPr>
          <p:cNvPr id="2734" name="Google Shape;2734;p70"/>
          <p:cNvGrpSpPr/>
          <p:nvPr/>
        </p:nvGrpSpPr>
        <p:grpSpPr>
          <a:xfrm>
            <a:off x="7828650" y="685775"/>
            <a:ext cx="375900" cy="240900"/>
            <a:chOff x="7828650" y="685775"/>
            <a:chExt cx="375900" cy="240900"/>
          </a:xfrm>
        </p:grpSpPr>
        <p:sp>
          <p:nvSpPr>
            <p:cNvPr id="2735" name="Google Shape;2735;p70"/>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70"/>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3</a:t>
              </a:r>
              <a:r>
                <a:rPr lang="en" sz="1000">
                  <a:latin typeface="Fira Sans Medium"/>
                  <a:ea typeface="Fira Sans Medium"/>
                  <a:cs typeface="Fira Sans Medium"/>
                  <a:sym typeface="Fira Sans Medium"/>
                </a:rPr>
                <a:t>3</a:t>
              </a:r>
              <a:endParaRPr sz="1000">
                <a:latin typeface="Fira Sans Medium"/>
                <a:ea typeface="Fira Sans Medium"/>
                <a:cs typeface="Fira Sans Medium"/>
                <a:sym typeface="Fira Sans Medium"/>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0" name="Shape 2740"/>
        <p:cNvGrpSpPr/>
        <p:nvPr/>
      </p:nvGrpSpPr>
      <p:grpSpPr>
        <a:xfrm>
          <a:off x="0" y="0"/>
          <a:ext cx="0" cy="0"/>
          <a:chOff x="0" y="0"/>
          <a:chExt cx="0" cy="0"/>
        </a:xfrm>
      </p:grpSpPr>
      <p:sp>
        <p:nvSpPr>
          <p:cNvPr id="2741" name="Google Shape;2741;p71"/>
          <p:cNvSpPr txBox="1"/>
          <p:nvPr>
            <p:ph idx="1" type="body"/>
          </p:nvPr>
        </p:nvSpPr>
        <p:spPr>
          <a:xfrm>
            <a:off x="721125" y="1202800"/>
            <a:ext cx="3759300" cy="3408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lnSpc>
                <a:spcPct val="80000"/>
              </a:lnSpc>
              <a:spcBef>
                <a:spcPts val="1000"/>
              </a:spcBef>
              <a:spcAft>
                <a:spcPts val="0"/>
              </a:spcAft>
              <a:buNone/>
            </a:pPr>
            <a:r>
              <a:rPr b="1" lang="en" sz="1800">
                <a:solidFill>
                  <a:schemeClr val="lt1"/>
                </a:solidFill>
                <a:latin typeface="Barlow"/>
                <a:ea typeface="Barlow"/>
                <a:cs typeface="Barlow"/>
                <a:sym typeface="Barlow"/>
              </a:rPr>
              <a:t>Photos</a:t>
            </a:r>
            <a:endParaRPr b="1" sz="1800">
              <a:solidFill>
                <a:schemeClr val="lt1"/>
              </a:solidFill>
              <a:latin typeface="Barlow"/>
              <a:ea typeface="Barlow"/>
              <a:cs typeface="Barlow"/>
              <a:sym typeface="Barlow"/>
            </a:endParaRPr>
          </a:p>
          <a:p>
            <a:pPr indent="-317500" lvl="0" marL="457200" rtl="0" algn="l">
              <a:spcBef>
                <a:spcPts val="1200"/>
              </a:spcBef>
              <a:spcAft>
                <a:spcPts val="0"/>
              </a:spcAft>
              <a:buSzPts val="1400"/>
              <a:buChar char="●"/>
            </a:pPr>
            <a:r>
              <a:rPr lang="en">
                <a:solidFill>
                  <a:schemeClr val="hlink"/>
                </a:solidFill>
                <a:uFill>
                  <a:noFill/>
                </a:uFill>
                <a:hlinkClick r:id="rId3"/>
              </a:rPr>
              <a:t>Close-up of an old blank paper backdrop</a:t>
            </a:r>
            <a:endParaRPr/>
          </a:p>
          <a:p>
            <a:pPr indent="-317500" lvl="0" marL="457200" rtl="0" algn="l">
              <a:spcBef>
                <a:spcPts val="0"/>
              </a:spcBef>
              <a:spcAft>
                <a:spcPts val="0"/>
              </a:spcAft>
              <a:buSzPts val="1400"/>
              <a:buChar char="●"/>
            </a:pPr>
            <a:r>
              <a:rPr lang="en">
                <a:solidFill>
                  <a:schemeClr val="hlink"/>
                </a:solidFill>
                <a:uFill>
                  <a:noFill/>
                </a:uFill>
                <a:hlinkClick r:id="rId4"/>
              </a:rPr>
              <a:t>Peron doing a presentation for her colleagues</a:t>
            </a:r>
            <a:endParaRPr/>
          </a:p>
          <a:p>
            <a:pPr indent="-317500" lvl="0" marL="457200" rtl="0" algn="l">
              <a:spcBef>
                <a:spcPts val="0"/>
              </a:spcBef>
              <a:spcAft>
                <a:spcPts val="0"/>
              </a:spcAft>
              <a:buSzPts val="1400"/>
              <a:buChar char="●"/>
            </a:pPr>
            <a:r>
              <a:rPr lang="en">
                <a:solidFill>
                  <a:schemeClr val="hlink"/>
                </a:solidFill>
                <a:uFill>
                  <a:noFill/>
                </a:uFill>
                <a:hlinkClick r:id="rId5"/>
              </a:rPr>
              <a:t>Peron doing a presentation for her colleagues</a:t>
            </a:r>
            <a:endParaRPr/>
          </a:p>
          <a:p>
            <a:pPr indent="-317500" lvl="0" marL="457200" rtl="0" algn="l">
              <a:spcBef>
                <a:spcPts val="0"/>
              </a:spcBef>
              <a:spcAft>
                <a:spcPts val="0"/>
              </a:spcAft>
              <a:buSzPts val="1400"/>
              <a:buChar char="●"/>
            </a:pPr>
            <a:r>
              <a:rPr lang="en">
                <a:solidFill>
                  <a:schemeClr val="hlink"/>
                </a:solidFill>
                <a:uFill>
                  <a:noFill/>
                </a:uFill>
                <a:hlinkClick r:id="rId6"/>
              </a:rPr>
              <a:t>Senior man at home studying on laptop and taking notes</a:t>
            </a:r>
            <a:endParaRPr/>
          </a:p>
          <a:p>
            <a:pPr indent="-317500" lvl="0" marL="457200" rtl="0" algn="l">
              <a:spcBef>
                <a:spcPts val="0"/>
              </a:spcBef>
              <a:spcAft>
                <a:spcPts val="0"/>
              </a:spcAft>
              <a:buSzPts val="1400"/>
              <a:buChar char="●"/>
            </a:pPr>
            <a:r>
              <a:rPr lang="en">
                <a:solidFill>
                  <a:schemeClr val="hlink"/>
                </a:solidFill>
                <a:uFill>
                  <a:noFill/>
                </a:uFill>
                <a:hlinkClick r:id="rId7"/>
              </a:rPr>
              <a:t>Young businesswoman discussing project with her male colleague on white paper over the desk</a:t>
            </a:r>
            <a:endParaRPr/>
          </a:p>
        </p:txBody>
      </p:sp>
      <p:sp>
        <p:nvSpPr>
          <p:cNvPr id="2742" name="Google Shape;2742;p71"/>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Resources</a:t>
            </a:r>
            <a:endParaRPr/>
          </a:p>
        </p:txBody>
      </p:sp>
      <p:sp>
        <p:nvSpPr>
          <p:cNvPr id="2743" name="Google Shape;2743;p71"/>
          <p:cNvSpPr txBox="1"/>
          <p:nvPr>
            <p:ph idx="2" type="body"/>
          </p:nvPr>
        </p:nvSpPr>
        <p:spPr>
          <a:xfrm>
            <a:off x="4663650" y="1202825"/>
            <a:ext cx="3759300" cy="3408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solidFill>
                  <a:schemeClr val="hlink"/>
                </a:solidFill>
                <a:uFill>
                  <a:noFill/>
                </a:uFill>
                <a:hlinkClick r:id="rId8"/>
              </a:rPr>
              <a:t>Contemplated young businesswoman looking at laptop in the office</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9"/>
              </a:rPr>
              <a:t>Close up on young business person doing internship</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0"/>
              </a:rPr>
              <a:t>Front view composition of natural argan product</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1"/>
              </a:rPr>
              <a:t>Working during covid at office concept</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2"/>
              </a:rPr>
              <a:t>Front view of working during covid concept</a:t>
            </a:r>
            <a:r>
              <a:rPr lang="en">
                <a:solidFill>
                  <a:schemeClr val="dk1"/>
                </a:solidFill>
              </a:rPr>
              <a:t> I</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3"/>
              </a:rPr>
              <a:t>Front view of working during covid concept I</a:t>
            </a:r>
            <a:r>
              <a:rPr lang="en">
                <a:solidFill>
                  <a:schemeClr val="dk1"/>
                </a:solidFill>
              </a:rPr>
              <a:t>I</a:t>
            </a:r>
            <a:endParaRPr>
              <a:solidFill>
                <a:schemeClr val="dk1"/>
              </a:solidFill>
            </a:endParaRPr>
          </a:p>
          <a:p>
            <a:pPr indent="-317500" lvl="0" marL="457200" rtl="0" algn="l">
              <a:spcBef>
                <a:spcPts val="0"/>
              </a:spcBef>
              <a:spcAft>
                <a:spcPts val="0"/>
              </a:spcAft>
              <a:buSzPts val="1400"/>
              <a:buChar char="●"/>
            </a:pPr>
            <a:r>
              <a:rPr lang="en">
                <a:solidFill>
                  <a:schemeClr val="hlink"/>
                </a:solidFill>
                <a:uFill>
                  <a:noFill/>
                </a:uFill>
                <a:hlinkClick r:id="rId14"/>
              </a:rPr>
              <a:t>Front view of working during covid concept II</a:t>
            </a:r>
            <a:r>
              <a:rPr lang="en">
                <a:solidFill>
                  <a:schemeClr val="dk1"/>
                </a:solidFill>
              </a:rPr>
              <a:t>I</a:t>
            </a:r>
            <a:endParaRPr>
              <a:solidFill>
                <a:schemeClr val="dk1"/>
              </a:solidFill>
            </a:endParaRPr>
          </a:p>
        </p:txBody>
      </p:sp>
      <p:grpSp>
        <p:nvGrpSpPr>
          <p:cNvPr id="2744" name="Google Shape;2744;p71"/>
          <p:cNvGrpSpPr/>
          <p:nvPr/>
        </p:nvGrpSpPr>
        <p:grpSpPr>
          <a:xfrm>
            <a:off x="7828650" y="685775"/>
            <a:ext cx="375900" cy="240900"/>
            <a:chOff x="7828650" y="685775"/>
            <a:chExt cx="375900" cy="240900"/>
          </a:xfrm>
        </p:grpSpPr>
        <p:sp>
          <p:nvSpPr>
            <p:cNvPr id="2745" name="Google Shape;2745;p71"/>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71"/>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34</a:t>
              </a:r>
              <a:endParaRPr sz="1000">
                <a:latin typeface="Fira Sans Medium"/>
                <a:ea typeface="Fira Sans Medium"/>
                <a:cs typeface="Fira Sans Medium"/>
                <a:sym typeface="Fira Sans Medium"/>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50" name="Shape 2750"/>
        <p:cNvGrpSpPr/>
        <p:nvPr/>
      </p:nvGrpSpPr>
      <p:grpSpPr>
        <a:xfrm>
          <a:off x="0" y="0"/>
          <a:ext cx="0" cy="0"/>
          <a:chOff x="0" y="0"/>
          <a:chExt cx="0" cy="0"/>
        </a:xfrm>
      </p:grpSpPr>
      <p:sp>
        <p:nvSpPr>
          <p:cNvPr id="2751" name="Google Shape;2751;p72"/>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2752" name="Google Shape;2752;p7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
        <p:nvSpPr>
          <p:cNvPr id="2753" name="Google Shape;2753;p72"/>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a:solidFill>
                  <a:srgbClr val="869FB2"/>
                </a:solidFill>
                <a:uFill>
                  <a:noFill/>
                </a:u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a:solidFill>
                  <a:schemeClr val="hlink"/>
                </a:solidFill>
                <a:uFill>
                  <a:noFill/>
                </a:u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57" name="Shape 2757"/>
        <p:cNvGrpSpPr/>
        <p:nvPr/>
      </p:nvGrpSpPr>
      <p:grpSpPr>
        <a:xfrm>
          <a:off x="0" y="0"/>
          <a:ext cx="0" cy="0"/>
          <a:chOff x="0" y="0"/>
          <a:chExt cx="0" cy="0"/>
        </a:xfrm>
      </p:grpSpPr>
      <p:sp>
        <p:nvSpPr>
          <p:cNvPr id="2758" name="Google Shape;2758;p73"/>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a:solidFill>
                  <a:schemeClr val="hlink"/>
                </a:solidFill>
                <a:uFill>
                  <a:noFill/>
                </a:uFill>
                <a:hlinkClick r:id="rId3"/>
              </a:rPr>
              <a:t>Slidesgo</a:t>
            </a:r>
            <a:r>
              <a:rPr lang="en" sz="1000">
                <a:solidFill>
                  <a:schemeClr val="lt1"/>
                </a:solidFill>
              </a:rPr>
              <a:t> or keeping the </a:t>
            </a:r>
            <a:r>
              <a:rPr b="1" lang="en" sz="1000">
                <a:solidFill>
                  <a:schemeClr val="accent3"/>
                </a:solidFill>
                <a:uFill>
                  <a:noFill/>
                </a:uFill>
                <a:hlinkClick action="ppaction://hlinksldjump" r:id="rId4">
                  <a:extLst>
                    <a:ext uri="{A12FA001-AC4F-418D-AE19-62706E023703}">
                      <ahyp:hlinkClr val="tx"/>
                    </a:ext>
                  </a:extLst>
                </a:hlinkClick>
              </a:rPr>
              <a:t>Thanks</a:t>
            </a:r>
            <a:r>
              <a:rPr b="1" lang="en" sz="1000">
                <a:solidFill>
                  <a:schemeClr val="accent3"/>
                </a:solidFill>
              </a:rPr>
              <a:t> </a:t>
            </a:r>
            <a:r>
              <a:rPr lang="en" sz="1000">
                <a:solidFill>
                  <a:schemeClr val="lt1"/>
                </a:solidFill>
              </a:rPr>
              <a:t>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2759" name="Google Shape;2759;p73"/>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2760" name="Google Shape;2760;p7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64" name="Shape 2764"/>
        <p:cNvGrpSpPr/>
        <p:nvPr/>
      </p:nvGrpSpPr>
      <p:grpSpPr>
        <a:xfrm>
          <a:off x="0" y="0"/>
          <a:ext cx="0" cy="0"/>
          <a:chOff x="0" y="0"/>
          <a:chExt cx="0" cy="0"/>
        </a:xfrm>
      </p:grpSpPr>
      <p:sp>
        <p:nvSpPr>
          <p:cNvPr id="2765" name="Google Shape;2765;p74"/>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2766" name="Google Shape;2766;p74"/>
          <p:cNvSpPr txBox="1"/>
          <p:nvPr/>
        </p:nvSpPr>
        <p:spPr>
          <a:xfrm>
            <a:off x="1068100" y="14580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Barlow</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https://fonts.google.com/specimen/Barlow</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Fira Sans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https://fonts.google.com/specimen/Fira+Sans</a:t>
            </a:r>
            <a:r>
              <a:rPr lang="en" sz="1100">
                <a:solidFill>
                  <a:schemeClr val="lt1"/>
                </a:solidFill>
              </a:rPr>
              <a:t>)</a:t>
            </a:r>
            <a:endParaRPr sz="1100">
              <a:solidFill>
                <a:schemeClr val="lt1"/>
              </a:solidFill>
            </a:endParaRPr>
          </a:p>
        </p:txBody>
      </p:sp>
      <p:sp>
        <p:nvSpPr>
          <p:cNvPr id="2767" name="Google Shape;2767;p74"/>
          <p:cNvSpPr/>
          <p:nvPr/>
        </p:nvSpPr>
        <p:spPr>
          <a:xfrm>
            <a:off x="3114475" y="2988225"/>
            <a:ext cx="791400" cy="754200"/>
          </a:xfrm>
          <a:prstGeom prst="roundRect">
            <a:avLst>
              <a:gd fmla="val 16667" name="adj"/>
            </a:avLst>
          </a:prstGeom>
          <a:solidFill>
            <a:srgbClr val="0000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74"/>
          <p:cNvSpPr/>
          <p:nvPr/>
        </p:nvSpPr>
        <p:spPr>
          <a:xfrm>
            <a:off x="4176295" y="2988225"/>
            <a:ext cx="791400" cy="754200"/>
          </a:xfrm>
          <a:prstGeom prst="roundRect">
            <a:avLst>
              <a:gd fmla="val 16667" name="adj"/>
            </a:avLst>
          </a:prstGeom>
          <a:solidFill>
            <a:srgbClr val="DB1A1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74"/>
          <p:cNvSpPr/>
          <p:nvPr/>
        </p:nvSpPr>
        <p:spPr>
          <a:xfrm>
            <a:off x="5238114" y="29882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74"/>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#000000</a:t>
            </a:r>
            <a:endParaRPr sz="1000">
              <a:solidFill>
                <a:srgbClr val="FFFFFF"/>
              </a:solidFill>
            </a:endParaRPr>
          </a:p>
        </p:txBody>
      </p:sp>
      <p:sp>
        <p:nvSpPr>
          <p:cNvPr id="2771" name="Google Shape;2771;p74"/>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#db1a1b</a:t>
            </a:r>
            <a:endParaRPr sz="1000">
              <a:solidFill>
                <a:srgbClr val="FFFFFF"/>
              </a:solidFill>
            </a:endParaRPr>
          </a:p>
        </p:txBody>
      </p:sp>
      <p:sp>
        <p:nvSpPr>
          <p:cNvPr id="2772" name="Google Shape;2772;p74"/>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#ffffff</a:t>
            </a:r>
            <a:endParaRPr sz="1000">
              <a:solidFill>
                <a:schemeClr val="dk1"/>
              </a:solidFill>
            </a:endParaRPr>
          </a:p>
        </p:txBody>
      </p:sp>
      <p:sp>
        <p:nvSpPr>
          <p:cNvPr id="2773" name="Google Shape;2773;p74"/>
          <p:cNvSpPr/>
          <p:nvPr/>
        </p:nvSpPr>
        <p:spPr>
          <a:xfrm>
            <a:off x="3114475" y="3919325"/>
            <a:ext cx="791400" cy="754200"/>
          </a:xfrm>
          <a:prstGeom prst="roundRect">
            <a:avLst>
              <a:gd fmla="val 16667" name="adj"/>
            </a:avLst>
          </a:prstGeom>
          <a:solidFill>
            <a:srgbClr val="F3F3F3"/>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74"/>
          <p:cNvSpPr/>
          <p:nvPr/>
        </p:nvSpPr>
        <p:spPr>
          <a:xfrm>
            <a:off x="4176295" y="3919325"/>
            <a:ext cx="791400" cy="754200"/>
          </a:xfrm>
          <a:prstGeom prst="roundRect">
            <a:avLst>
              <a:gd fmla="val 16667" name="adj"/>
            </a:avLst>
          </a:prstGeom>
          <a:solidFill>
            <a:srgbClr val="D9D9D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74"/>
          <p:cNvSpPr/>
          <p:nvPr/>
        </p:nvSpPr>
        <p:spPr>
          <a:xfrm>
            <a:off x="5238114" y="3919325"/>
            <a:ext cx="791400" cy="754200"/>
          </a:xfrm>
          <a:prstGeom prst="roundRect">
            <a:avLst>
              <a:gd fmla="val 16667" name="adj"/>
            </a:avLst>
          </a:prstGeom>
          <a:solidFill>
            <a:srgbClr val="B7B7B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74"/>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#f3f3f3</a:t>
            </a:r>
            <a:endParaRPr sz="1000">
              <a:solidFill>
                <a:schemeClr val="dk1"/>
              </a:solidFill>
            </a:endParaRPr>
          </a:p>
        </p:txBody>
      </p:sp>
      <p:sp>
        <p:nvSpPr>
          <p:cNvPr id="2777" name="Google Shape;2777;p74"/>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#d9d9d9</a:t>
            </a:r>
            <a:endParaRPr sz="1000">
              <a:solidFill>
                <a:schemeClr val="dk1"/>
              </a:solidFill>
            </a:endParaRPr>
          </a:p>
        </p:txBody>
      </p:sp>
      <p:sp>
        <p:nvSpPr>
          <p:cNvPr id="2778" name="Google Shape;2778;p74"/>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1"/>
                </a:solidFill>
              </a:rPr>
              <a:t>#b7b7b7</a:t>
            </a:r>
            <a:endParaRPr sz="1000">
              <a:solidFill>
                <a:schemeClr val="dk1"/>
              </a:solidFill>
            </a:endParaRPr>
          </a:p>
        </p:txBody>
      </p:sp>
      <p:sp>
        <p:nvSpPr>
          <p:cNvPr id="2779" name="Google Shape;2779;p7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83" name="Shape 2783"/>
        <p:cNvGrpSpPr/>
        <p:nvPr/>
      </p:nvGrpSpPr>
      <p:grpSpPr>
        <a:xfrm>
          <a:off x="0" y="0"/>
          <a:ext cx="0" cy="0"/>
          <a:chOff x="0" y="0"/>
          <a:chExt cx="0" cy="0"/>
        </a:xfrm>
      </p:grpSpPr>
      <p:sp>
        <p:nvSpPr>
          <p:cNvPr id="2784" name="Google Shape;2784;p75"/>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b="1" lang="en" sz="1100">
                <a:solidFill>
                  <a:srgbClr val="869FB2"/>
                </a:solidFill>
                <a:uFill>
                  <a:noFill/>
                </a:uFill>
                <a:hlinkClick r:id="rId3">
                  <a:extLst>
                    <a:ext uri="{A12FA001-AC4F-418D-AE19-62706E023703}">
                      <ahyp:hlinkClr val="tx"/>
                    </a:ext>
                  </a:extLst>
                </a:hlinkClick>
              </a:rPr>
              <a:t>how it works</a:t>
            </a:r>
            <a:r>
              <a:rPr lang="en" sz="1100">
                <a:solidFill>
                  <a:schemeClr val="lt1"/>
                </a:solidFill>
                <a:uFill>
                  <a:noFill/>
                </a:uFill>
                <a:hlinkClick r:id="rId4">
                  <a:extLst>
                    <a:ext uri="{A12FA001-AC4F-418D-AE19-62706E023703}">
                      <ahyp:hlinkClr val="tx"/>
                    </a:ext>
                  </a:extLst>
                </a:hlinkClick>
              </a:rPr>
              <a:t>.</a:t>
            </a:r>
            <a:endParaRPr sz="1100">
              <a:solidFill>
                <a:schemeClr val="lt1"/>
              </a:solidFill>
            </a:endParaRPr>
          </a:p>
        </p:txBody>
      </p:sp>
      <p:pic>
        <p:nvPicPr>
          <p:cNvPr id="2785" name="Google Shape;2785;p75"/>
          <p:cNvPicPr preferRelativeResize="0"/>
          <p:nvPr/>
        </p:nvPicPr>
        <p:blipFill rotWithShape="1">
          <a:blip r:embed="rId5">
            <a:alphaModFix/>
          </a:blip>
          <a:srcRect b="16547" l="0" r="0" t="16540"/>
          <a:stretch/>
        </p:blipFill>
        <p:spPr>
          <a:xfrm>
            <a:off x="510820" y="2688639"/>
            <a:ext cx="1606719" cy="1075073"/>
          </a:xfrm>
          <a:prstGeom prst="rect">
            <a:avLst/>
          </a:prstGeom>
          <a:noFill/>
          <a:ln>
            <a:noFill/>
          </a:ln>
        </p:spPr>
      </p:pic>
      <p:sp>
        <p:nvSpPr>
          <p:cNvPr id="2786" name="Google Shape;2786;p75">
            <a:hlinkClick r:id="rId6"/>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extLst>
                    <a:ext uri="{A12FA001-AC4F-418D-AE19-62706E023703}">
                      <ahyp:hlinkClr val="tx"/>
                    </a:ext>
                  </a:extLst>
                </a:hlinkClick>
              </a:rPr>
              <a:t>Pana</a:t>
            </a:r>
            <a:endParaRPr>
              <a:solidFill>
                <a:srgbClr val="869FB2"/>
              </a:solidFill>
            </a:endParaRPr>
          </a:p>
        </p:txBody>
      </p:sp>
      <p:sp>
        <p:nvSpPr>
          <p:cNvPr id="2787" name="Google Shape;2787;p75">
            <a:hlinkClick r:id="rId8"/>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9">
                  <a:extLst>
                    <a:ext uri="{A12FA001-AC4F-418D-AE19-62706E023703}">
                      <ahyp:hlinkClr val="tx"/>
                    </a:ext>
                  </a:extLst>
                </a:hlinkClick>
              </a:rPr>
              <a:t>Amico</a:t>
            </a:r>
            <a:endParaRPr>
              <a:solidFill>
                <a:srgbClr val="869FB2"/>
              </a:solidFill>
            </a:endParaRPr>
          </a:p>
        </p:txBody>
      </p:sp>
      <p:sp>
        <p:nvSpPr>
          <p:cNvPr id="2788" name="Google Shape;2788;p75">
            <a:hlinkClick r:id="rId10"/>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1">
                  <a:extLst>
                    <a:ext uri="{A12FA001-AC4F-418D-AE19-62706E023703}">
                      <ahyp:hlinkClr val="tx"/>
                    </a:ext>
                  </a:extLst>
                </a:hlinkClick>
              </a:rPr>
              <a:t>Bro</a:t>
            </a:r>
            <a:endParaRPr>
              <a:solidFill>
                <a:srgbClr val="869FB2"/>
              </a:solidFill>
            </a:endParaRPr>
          </a:p>
        </p:txBody>
      </p:sp>
      <p:sp>
        <p:nvSpPr>
          <p:cNvPr id="2789" name="Google Shape;2789;p75">
            <a:hlinkClick r:id="rId12"/>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3">
                  <a:extLst>
                    <a:ext uri="{A12FA001-AC4F-418D-AE19-62706E023703}">
                      <ahyp:hlinkClr val="tx"/>
                    </a:ext>
                  </a:extLst>
                </a:hlinkClick>
              </a:rPr>
              <a:t>Rafiki</a:t>
            </a:r>
            <a:endParaRPr>
              <a:solidFill>
                <a:srgbClr val="869FB2"/>
              </a:solidFill>
            </a:endParaRPr>
          </a:p>
        </p:txBody>
      </p:sp>
      <p:pic>
        <p:nvPicPr>
          <p:cNvPr id="2790" name="Google Shape;2790;p75"/>
          <p:cNvPicPr preferRelativeResize="0"/>
          <p:nvPr/>
        </p:nvPicPr>
        <p:blipFill rotWithShape="1">
          <a:blip r:embed="rId14">
            <a:alphaModFix/>
          </a:blip>
          <a:srcRect b="0" l="0" r="0" t="0"/>
          <a:stretch/>
        </p:blipFill>
        <p:spPr>
          <a:xfrm>
            <a:off x="2255077" y="2410850"/>
            <a:ext cx="1340595" cy="1340603"/>
          </a:xfrm>
          <a:prstGeom prst="rect">
            <a:avLst/>
          </a:prstGeom>
          <a:noFill/>
          <a:ln>
            <a:noFill/>
          </a:ln>
        </p:spPr>
      </p:pic>
      <p:pic>
        <p:nvPicPr>
          <p:cNvPr id="2791" name="Google Shape;2791;p75"/>
          <p:cNvPicPr preferRelativeResize="0"/>
          <p:nvPr/>
        </p:nvPicPr>
        <p:blipFill rotWithShape="1">
          <a:blip r:embed="rId15">
            <a:alphaModFix/>
          </a:blip>
          <a:srcRect b="8854" l="4194" r="4213" t="11228"/>
          <a:stretch/>
        </p:blipFill>
        <p:spPr>
          <a:xfrm>
            <a:off x="3774275" y="2532512"/>
            <a:ext cx="1448304" cy="1263588"/>
          </a:xfrm>
          <a:prstGeom prst="rect">
            <a:avLst/>
          </a:prstGeom>
          <a:noFill/>
          <a:ln>
            <a:noFill/>
          </a:ln>
        </p:spPr>
      </p:pic>
      <p:pic>
        <p:nvPicPr>
          <p:cNvPr id="2792" name="Google Shape;2792;p75"/>
          <p:cNvPicPr preferRelativeResize="0"/>
          <p:nvPr/>
        </p:nvPicPr>
        <p:blipFill rotWithShape="1">
          <a:blip r:embed="rId16">
            <a:alphaModFix/>
          </a:blip>
          <a:srcRect b="11945" l="0" r="0" t="6567"/>
          <a:stretch/>
        </p:blipFill>
        <p:spPr>
          <a:xfrm>
            <a:off x="5347337" y="2581527"/>
            <a:ext cx="1448284" cy="1180164"/>
          </a:xfrm>
          <a:prstGeom prst="rect">
            <a:avLst/>
          </a:prstGeom>
          <a:noFill/>
          <a:ln>
            <a:noFill/>
          </a:ln>
        </p:spPr>
      </p:pic>
      <p:pic>
        <p:nvPicPr>
          <p:cNvPr id="2793" name="Google Shape;2793;p75"/>
          <p:cNvPicPr preferRelativeResize="0"/>
          <p:nvPr/>
        </p:nvPicPr>
        <p:blipFill rotWithShape="1">
          <a:blip r:embed="rId17">
            <a:alphaModFix/>
          </a:blip>
          <a:srcRect b="17967" l="0" r="0" t="11708"/>
          <a:stretch/>
        </p:blipFill>
        <p:spPr>
          <a:xfrm>
            <a:off x="6836257" y="2523903"/>
            <a:ext cx="1796923" cy="1263600"/>
          </a:xfrm>
          <a:prstGeom prst="rect">
            <a:avLst/>
          </a:prstGeom>
          <a:noFill/>
          <a:ln>
            <a:noFill/>
          </a:ln>
        </p:spPr>
      </p:pic>
      <p:sp>
        <p:nvSpPr>
          <p:cNvPr id="2794" name="Google Shape;2794;p75">
            <a:hlinkClick r:id="rId18"/>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9">
                  <a:extLst>
                    <a:ext uri="{A12FA001-AC4F-418D-AE19-62706E023703}">
                      <ahyp:hlinkClr val="tx"/>
                    </a:ext>
                  </a:extLst>
                </a:hlinkClick>
              </a:rPr>
              <a:t>Cuate</a:t>
            </a:r>
            <a:endParaRPr>
              <a:solidFill>
                <a:srgbClr val="869FB2"/>
              </a:solidFill>
            </a:endParaRPr>
          </a:p>
        </p:txBody>
      </p:sp>
      <p:sp>
        <p:nvSpPr>
          <p:cNvPr id="2795" name="Google Shape;2795;p7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2799" name="Shape 2799"/>
        <p:cNvGrpSpPr/>
        <p:nvPr/>
      </p:nvGrpSpPr>
      <p:grpSpPr>
        <a:xfrm>
          <a:off x="0" y="0"/>
          <a:ext cx="0" cy="0"/>
          <a:chOff x="0" y="0"/>
          <a:chExt cx="0" cy="0"/>
        </a:xfrm>
      </p:grpSpPr>
      <p:sp>
        <p:nvSpPr>
          <p:cNvPr id="2800" name="Google Shape;2800;p76"/>
          <p:cNvSpPr txBox="1"/>
          <p:nvPr/>
        </p:nvSpPr>
        <p:spPr>
          <a:xfrm>
            <a:off x="716700" y="1188000"/>
            <a:ext cx="7710600" cy="7641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100">
                <a:solidFill>
                  <a:schemeClr val="lt1"/>
                </a:solidFill>
              </a:rPr>
              <a:t>You can easily </a:t>
            </a:r>
            <a:r>
              <a:rPr b="1" lang="en" sz="1100">
                <a:solidFill>
                  <a:schemeClr val="hlink"/>
                </a:solidFill>
              </a:rPr>
              <a:t>resize </a:t>
            </a:r>
            <a:r>
              <a:rPr lang="en" sz="1100">
                <a:solidFill>
                  <a:schemeClr val="lt1"/>
                </a:solidFill>
              </a:rPr>
              <a:t>these resources without losing quality. To </a:t>
            </a:r>
            <a:r>
              <a:rPr b="1" lang="en" sz="1100">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b="1" lang="en" sz="1100">
                <a:solidFill>
                  <a:schemeClr val="hlink"/>
                </a:solidFill>
                <a:uFill>
                  <a:noFill/>
                </a:uFill>
                <a:hlinkClick r:id="rId3"/>
              </a:rPr>
              <a:t>infographics</a:t>
            </a:r>
            <a:r>
              <a:rPr b="1" lang="en" sz="1100">
                <a:solidFill>
                  <a:schemeClr val="hlink"/>
                </a:solidFill>
              </a:rPr>
              <a:t> </a:t>
            </a:r>
            <a:r>
              <a:rPr lang="en" sz="1100">
                <a:solidFill>
                  <a:schemeClr val="lt1"/>
                </a:solidFill>
              </a:rPr>
              <a:t>on Slidesgo.</a:t>
            </a:r>
            <a:endParaRPr sz="1100">
              <a:solidFill>
                <a:srgbClr val="FFFFFF"/>
              </a:solidFill>
            </a:endParaRPr>
          </a:p>
        </p:txBody>
      </p:sp>
      <p:grpSp>
        <p:nvGrpSpPr>
          <p:cNvPr id="2801" name="Google Shape;2801;p76"/>
          <p:cNvGrpSpPr/>
          <p:nvPr/>
        </p:nvGrpSpPr>
        <p:grpSpPr>
          <a:xfrm>
            <a:off x="5117640" y="3085736"/>
            <a:ext cx="474294" cy="551291"/>
            <a:chOff x="4727025" y="1332775"/>
            <a:chExt cx="59900" cy="69625"/>
          </a:xfrm>
        </p:grpSpPr>
        <p:sp>
          <p:nvSpPr>
            <p:cNvPr id="2802" name="Google Shape;2802;p76"/>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76"/>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4" name="Google Shape;2804;p76"/>
          <p:cNvGrpSpPr/>
          <p:nvPr/>
        </p:nvGrpSpPr>
        <p:grpSpPr>
          <a:xfrm>
            <a:off x="5731296" y="2314340"/>
            <a:ext cx="555653" cy="557031"/>
            <a:chOff x="4820425" y="1329900"/>
            <a:chExt cx="70175" cy="70350"/>
          </a:xfrm>
        </p:grpSpPr>
        <p:sp>
          <p:nvSpPr>
            <p:cNvPr id="2805" name="Google Shape;2805;p76"/>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76"/>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76"/>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76"/>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9" name="Google Shape;2809;p76"/>
          <p:cNvGrpSpPr/>
          <p:nvPr/>
        </p:nvGrpSpPr>
        <p:grpSpPr>
          <a:xfrm>
            <a:off x="6357664" y="2318845"/>
            <a:ext cx="582574" cy="533871"/>
            <a:chOff x="4903200" y="1331525"/>
            <a:chExt cx="73575" cy="67425"/>
          </a:xfrm>
        </p:grpSpPr>
        <p:sp>
          <p:nvSpPr>
            <p:cNvPr id="2810" name="Google Shape;2810;p76"/>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76"/>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2" name="Google Shape;2812;p76"/>
          <p:cNvGrpSpPr/>
          <p:nvPr/>
        </p:nvGrpSpPr>
        <p:grpSpPr>
          <a:xfrm>
            <a:off x="5717142" y="3078709"/>
            <a:ext cx="583960" cy="565345"/>
            <a:chOff x="4815575" y="1416800"/>
            <a:chExt cx="73750" cy="71400"/>
          </a:xfrm>
        </p:grpSpPr>
        <p:sp>
          <p:nvSpPr>
            <p:cNvPr id="2813" name="Google Shape;2813;p76"/>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76"/>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76"/>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6" name="Google Shape;2816;p76"/>
          <p:cNvGrpSpPr/>
          <p:nvPr/>
        </p:nvGrpSpPr>
        <p:grpSpPr>
          <a:xfrm>
            <a:off x="6351924" y="3108896"/>
            <a:ext cx="589898" cy="504970"/>
            <a:chOff x="4902475" y="1418875"/>
            <a:chExt cx="74500" cy="63775"/>
          </a:xfrm>
        </p:grpSpPr>
        <p:sp>
          <p:nvSpPr>
            <p:cNvPr id="2817" name="Google Shape;2817;p76"/>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76"/>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19" name="Google Shape;2819;p76"/>
          <p:cNvGrpSpPr/>
          <p:nvPr/>
        </p:nvGrpSpPr>
        <p:grpSpPr>
          <a:xfrm>
            <a:off x="5727139" y="3826000"/>
            <a:ext cx="563967" cy="567127"/>
            <a:chOff x="4818100" y="1507675"/>
            <a:chExt cx="71225" cy="71625"/>
          </a:xfrm>
        </p:grpSpPr>
        <p:sp>
          <p:nvSpPr>
            <p:cNvPr id="2820" name="Google Shape;2820;p76"/>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76"/>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76"/>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76"/>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4" name="Google Shape;2824;p76"/>
          <p:cNvGrpSpPr/>
          <p:nvPr/>
        </p:nvGrpSpPr>
        <p:grpSpPr>
          <a:xfrm>
            <a:off x="5040636" y="3829461"/>
            <a:ext cx="628301" cy="588505"/>
            <a:chOff x="4721450" y="1509475"/>
            <a:chExt cx="79350" cy="74325"/>
          </a:xfrm>
        </p:grpSpPr>
        <p:sp>
          <p:nvSpPr>
            <p:cNvPr id="2825" name="Google Shape;2825;p76"/>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76"/>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76"/>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76"/>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76"/>
          <p:cNvGrpSpPr/>
          <p:nvPr/>
        </p:nvGrpSpPr>
        <p:grpSpPr>
          <a:xfrm>
            <a:off x="6386170" y="3814027"/>
            <a:ext cx="557038" cy="562772"/>
            <a:chOff x="4906800" y="1507500"/>
            <a:chExt cx="70350" cy="71075"/>
          </a:xfrm>
        </p:grpSpPr>
        <p:sp>
          <p:nvSpPr>
            <p:cNvPr id="2830" name="Google Shape;2830;p76"/>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76"/>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76"/>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76"/>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76"/>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 name="Google Shape;2835;p76"/>
          <p:cNvGrpSpPr/>
          <p:nvPr/>
        </p:nvGrpSpPr>
        <p:grpSpPr>
          <a:xfrm>
            <a:off x="4423778" y="2340963"/>
            <a:ext cx="517934" cy="517934"/>
            <a:chOff x="3736598" y="2170606"/>
            <a:chExt cx="404889" cy="404889"/>
          </a:xfrm>
        </p:grpSpPr>
        <p:sp>
          <p:nvSpPr>
            <p:cNvPr id="2836" name="Google Shape;2836;p76"/>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76"/>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76"/>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76"/>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0" name="Google Shape;2840;p76"/>
          <p:cNvGrpSpPr/>
          <p:nvPr/>
        </p:nvGrpSpPr>
        <p:grpSpPr>
          <a:xfrm>
            <a:off x="3690839" y="2341061"/>
            <a:ext cx="586986" cy="517740"/>
            <a:chOff x="3161917" y="2170682"/>
            <a:chExt cx="458870" cy="404737"/>
          </a:xfrm>
        </p:grpSpPr>
        <p:sp>
          <p:nvSpPr>
            <p:cNvPr id="2841" name="Google Shape;2841;p76"/>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76"/>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76"/>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4" name="Google Shape;2844;p76"/>
          <p:cNvGrpSpPr/>
          <p:nvPr/>
        </p:nvGrpSpPr>
        <p:grpSpPr>
          <a:xfrm>
            <a:off x="3713860" y="3102400"/>
            <a:ext cx="540943" cy="517963"/>
            <a:chOff x="3179914" y="2889488"/>
            <a:chExt cx="422876" cy="404911"/>
          </a:xfrm>
        </p:grpSpPr>
        <p:sp>
          <p:nvSpPr>
            <p:cNvPr id="2845" name="Google Shape;2845;p76"/>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76"/>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76"/>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76"/>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76"/>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76"/>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1" name="Google Shape;2851;p76"/>
          <p:cNvGrpSpPr/>
          <p:nvPr/>
        </p:nvGrpSpPr>
        <p:grpSpPr>
          <a:xfrm>
            <a:off x="4414654" y="3102358"/>
            <a:ext cx="536180" cy="518047"/>
            <a:chOff x="3729467" y="2889422"/>
            <a:chExt cx="419153" cy="404977"/>
          </a:xfrm>
        </p:grpSpPr>
        <p:sp>
          <p:nvSpPr>
            <p:cNvPr id="2852" name="Google Shape;2852;p76"/>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76"/>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76"/>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76"/>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76"/>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76"/>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76"/>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76"/>
          <p:cNvGrpSpPr/>
          <p:nvPr/>
        </p:nvGrpSpPr>
        <p:grpSpPr>
          <a:xfrm>
            <a:off x="1951688" y="3445787"/>
            <a:ext cx="965351" cy="134611"/>
            <a:chOff x="4411970" y="2962952"/>
            <a:chExt cx="706544" cy="104212"/>
          </a:xfrm>
        </p:grpSpPr>
        <p:sp>
          <p:nvSpPr>
            <p:cNvPr id="2860" name="Google Shape;2860;p76"/>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76"/>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76"/>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76"/>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4" name="Google Shape;2864;p76"/>
          <p:cNvGrpSpPr/>
          <p:nvPr/>
        </p:nvGrpSpPr>
        <p:grpSpPr>
          <a:xfrm>
            <a:off x="1951688" y="3041077"/>
            <a:ext cx="960158" cy="289172"/>
            <a:chOff x="4411970" y="2726085"/>
            <a:chExt cx="643107" cy="193659"/>
          </a:xfrm>
        </p:grpSpPr>
        <p:sp>
          <p:nvSpPr>
            <p:cNvPr id="2865" name="Google Shape;2865;p76"/>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76"/>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76"/>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76"/>
          <p:cNvGrpSpPr/>
          <p:nvPr/>
        </p:nvGrpSpPr>
        <p:grpSpPr>
          <a:xfrm>
            <a:off x="960185" y="3295400"/>
            <a:ext cx="811503" cy="252584"/>
            <a:chOff x="4411970" y="4340222"/>
            <a:chExt cx="779467" cy="242683"/>
          </a:xfrm>
        </p:grpSpPr>
        <p:sp>
          <p:nvSpPr>
            <p:cNvPr id="2869" name="Google Shape;2869;p76"/>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76"/>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76"/>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 name="Google Shape;2872;p76"/>
          <p:cNvGrpSpPr/>
          <p:nvPr/>
        </p:nvGrpSpPr>
        <p:grpSpPr>
          <a:xfrm>
            <a:off x="1951688" y="2709308"/>
            <a:ext cx="965160" cy="216230"/>
            <a:chOff x="4411970" y="2468674"/>
            <a:chExt cx="747317" cy="167425"/>
          </a:xfrm>
        </p:grpSpPr>
        <p:sp>
          <p:nvSpPr>
            <p:cNvPr id="2873" name="Google Shape;2873;p76"/>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76"/>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75" name="Google Shape;2875;p76"/>
          <p:cNvSpPr/>
          <p:nvPr/>
        </p:nvSpPr>
        <p:spPr>
          <a:xfrm>
            <a:off x="958435"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6" name="Google Shape;2876;p76"/>
          <p:cNvGrpSpPr/>
          <p:nvPr/>
        </p:nvGrpSpPr>
        <p:grpSpPr>
          <a:xfrm>
            <a:off x="959254" y="2334687"/>
            <a:ext cx="1959041" cy="208784"/>
            <a:chOff x="6336019" y="3733725"/>
            <a:chExt cx="2566206" cy="351310"/>
          </a:xfrm>
        </p:grpSpPr>
        <p:sp>
          <p:nvSpPr>
            <p:cNvPr id="2877" name="Google Shape;2877;p76"/>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76"/>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76"/>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76"/>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1" name="Google Shape;2881;p76"/>
          <p:cNvGrpSpPr/>
          <p:nvPr/>
        </p:nvGrpSpPr>
        <p:grpSpPr>
          <a:xfrm>
            <a:off x="1951688" y="3950602"/>
            <a:ext cx="946551" cy="153200"/>
            <a:chOff x="4404545" y="3301592"/>
            <a:chExt cx="782403" cy="129272"/>
          </a:xfrm>
        </p:grpSpPr>
        <p:sp>
          <p:nvSpPr>
            <p:cNvPr id="2882" name="Google Shape;2882;p76"/>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76"/>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4" name="Google Shape;2884;p76"/>
          <p:cNvGrpSpPr/>
          <p:nvPr/>
        </p:nvGrpSpPr>
        <p:grpSpPr>
          <a:xfrm>
            <a:off x="1951688" y="3695937"/>
            <a:ext cx="962257" cy="139127"/>
            <a:chOff x="4411970" y="3131459"/>
            <a:chExt cx="710520" cy="117397"/>
          </a:xfrm>
        </p:grpSpPr>
        <p:sp>
          <p:nvSpPr>
            <p:cNvPr id="2885" name="Google Shape;2885;p76"/>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76"/>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2887" name="Google Shape;2887;p76"/>
          <p:cNvSpPr/>
          <p:nvPr/>
        </p:nvSpPr>
        <p:spPr>
          <a:xfrm>
            <a:off x="1951688"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88" name="Google Shape;2888;p76"/>
          <p:cNvGrpSpPr/>
          <p:nvPr/>
        </p:nvGrpSpPr>
        <p:grpSpPr>
          <a:xfrm>
            <a:off x="951833" y="3621603"/>
            <a:ext cx="823838" cy="458988"/>
            <a:chOff x="4411970" y="1801825"/>
            <a:chExt cx="734586" cy="409262"/>
          </a:xfrm>
        </p:grpSpPr>
        <p:sp>
          <p:nvSpPr>
            <p:cNvPr id="2889" name="Google Shape;2889;p76"/>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76"/>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 name="Google Shape;2891;p76"/>
          <p:cNvGrpSpPr/>
          <p:nvPr/>
        </p:nvGrpSpPr>
        <p:grpSpPr>
          <a:xfrm>
            <a:off x="3056804" y="2339173"/>
            <a:ext cx="521514" cy="521514"/>
            <a:chOff x="5681300" y="2527788"/>
            <a:chExt cx="805800" cy="805800"/>
          </a:xfrm>
        </p:grpSpPr>
        <p:sp>
          <p:nvSpPr>
            <p:cNvPr id="2892" name="Google Shape;2892;p76"/>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76"/>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4" name="Google Shape;2894;p76"/>
          <p:cNvGrpSpPr/>
          <p:nvPr/>
        </p:nvGrpSpPr>
        <p:grpSpPr>
          <a:xfrm>
            <a:off x="3051044" y="3094865"/>
            <a:ext cx="533033" cy="533033"/>
            <a:chOff x="4049800" y="640400"/>
            <a:chExt cx="858900" cy="858900"/>
          </a:xfrm>
        </p:grpSpPr>
        <p:sp>
          <p:nvSpPr>
            <p:cNvPr id="2895" name="Google Shape;2895;p76"/>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76"/>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7" name="Google Shape;2897;p76"/>
          <p:cNvGrpSpPr/>
          <p:nvPr/>
        </p:nvGrpSpPr>
        <p:grpSpPr>
          <a:xfrm>
            <a:off x="2976527" y="3772543"/>
            <a:ext cx="682068" cy="682068"/>
            <a:chOff x="5080188" y="927900"/>
            <a:chExt cx="961200" cy="961200"/>
          </a:xfrm>
        </p:grpSpPr>
        <p:sp>
          <p:nvSpPr>
            <p:cNvPr id="2898" name="Google Shape;2898;p76"/>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76"/>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76"/>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76"/>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76"/>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76"/>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76"/>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76"/>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06" name="Google Shape;2906;p76"/>
          <p:cNvGrpSpPr/>
          <p:nvPr/>
        </p:nvGrpSpPr>
        <p:grpSpPr>
          <a:xfrm>
            <a:off x="4440026" y="3869234"/>
            <a:ext cx="505650" cy="504006"/>
            <a:chOff x="6039282" y="1042577"/>
            <a:chExt cx="734315" cy="731929"/>
          </a:xfrm>
        </p:grpSpPr>
        <p:sp>
          <p:nvSpPr>
            <p:cNvPr id="2907" name="Google Shape;2907;p76"/>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76"/>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76"/>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76"/>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76"/>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76"/>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76"/>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76"/>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76"/>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76"/>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76"/>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76"/>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76"/>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76"/>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76"/>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76"/>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76"/>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76"/>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76"/>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76"/>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76"/>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28" name="Google Shape;2928;p76"/>
          <p:cNvGrpSpPr/>
          <p:nvPr/>
        </p:nvGrpSpPr>
        <p:grpSpPr>
          <a:xfrm>
            <a:off x="5052628" y="2298862"/>
            <a:ext cx="567744" cy="602136"/>
            <a:chOff x="1825800" y="1651625"/>
            <a:chExt cx="539989" cy="571775"/>
          </a:xfrm>
        </p:grpSpPr>
        <p:sp>
          <p:nvSpPr>
            <p:cNvPr id="2929" name="Google Shape;2929;p76"/>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76"/>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76"/>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76"/>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33" name="Google Shape;2933;p76"/>
          <p:cNvGrpSpPr/>
          <p:nvPr/>
        </p:nvGrpSpPr>
        <p:grpSpPr>
          <a:xfrm>
            <a:off x="3727557" y="3855579"/>
            <a:ext cx="508123" cy="507955"/>
            <a:chOff x="1897577" y="2802432"/>
            <a:chExt cx="492176" cy="492014"/>
          </a:xfrm>
        </p:grpSpPr>
        <p:sp>
          <p:nvSpPr>
            <p:cNvPr id="2934" name="Google Shape;2934;p76"/>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76"/>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76"/>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76"/>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76"/>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76"/>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76"/>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76"/>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76"/>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76"/>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76"/>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76"/>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6" name="Google Shape;2946;p76"/>
          <p:cNvGrpSpPr/>
          <p:nvPr/>
        </p:nvGrpSpPr>
        <p:grpSpPr>
          <a:xfrm>
            <a:off x="959087" y="4169123"/>
            <a:ext cx="809227" cy="200842"/>
            <a:chOff x="2013045" y="4813233"/>
            <a:chExt cx="921986" cy="228854"/>
          </a:xfrm>
        </p:grpSpPr>
        <p:sp>
          <p:nvSpPr>
            <p:cNvPr id="2947" name="Google Shape;2947;p76"/>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76"/>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9" name="Google Shape;2949;p76"/>
          <p:cNvGrpSpPr/>
          <p:nvPr/>
        </p:nvGrpSpPr>
        <p:grpSpPr>
          <a:xfrm>
            <a:off x="967547" y="2656004"/>
            <a:ext cx="792421" cy="269941"/>
            <a:chOff x="1046767" y="4756633"/>
            <a:chExt cx="859646" cy="292841"/>
          </a:xfrm>
        </p:grpSpPr>
        <p:sp>
          <p:nvSpPr>
            <p:cNvPr id="2950" name="Google Shape;2950;p76"/>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76"/>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76"/>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53" name="Google Shape;2953;p76"/>
          <p:cNvSpPr/>
          <p:nvPr/>
        </p:nvSpPr>
        <p:spPr>
          <a:xfrm>
            <a:off x="7401300"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76"/>
          <p:cNvSpPr/>
          <p:nvPr/>
        </p:nvSpPr>
        <p:spPr>
          <a:xfrm>
            <a:off x="7100754"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76"/>
          <p:cNvSpPr/>
          <p:nvPr/>
        </p:nvSpPr>
        <p:spPr>
          <a:xfrm>
            <a:off x="7723043"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76"/>
          <p:cNvSpPr/>
          <p:nvPr/>
        </p:nvSpPr>
        <p:spPr>
          <a:xfrm>
            <a:off x="8017748"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57" name="Google Shape;2957;p76"/>
          <p:cNvGrpSpPr/>
          <p:nvPr/>
        </p:nvGrpSpPr>
        <p:grpSpPr>
          <a:xfrm>
            <a:off x="7103403" y="2550562"/>
            <a:ext cx="166473" cy="141497"/>
            <a:chOff x="4660325" y="1866850"/>
            <a:chExt cx="68350" cy="58100"/>
          </a:xfrm>
        </p:grpSpPr>
        <p:sp>
          <p:nvSpPr>
            <p:cNvPr id="2958" name="Google Shape;2958;p76"/>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76"/>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0" name="Google Shape;2960;p76"/>
          <p:cNvGrpSpPr/>
          <p:nvPr/>
        </p:nvGrpSpPr>
        <p:grpSpPr>
          <a:xfrm>
            <a:off x="7412747" y="2576286"/>
            <a:ext cx="162515" cy="90049"/>
            <a:chOff x="4791775" y="1877500"/>
            <a:chExt cx="66725" cy="36975"/>
          </a:xfrm>
        </p:grpSpPr>
        <p:sp>
          <p:nvSpPr>
            <p:cNvPr id="2961" name="Google Shape;2961;p76"/>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76"/>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3" name="Google Shape;2963;p76"/>
          <p:cNvGrpSpPr/>
          <p:nvPr/>
        </p:nvGrpSpPr>
        <p:grpSpPr>
          <a:xfrm>
            <a:off x="7734460" y="2576286"/>
            <a:ext cx="144979" cy="90049"/>
            <a:chOff x="4923925" y="1877500"/>
            <a:chExt cx="59525" cy="36975"/>
          </a:xfrm>
        </p:grpSpPr>
        <p:sp>
          <p:nvSpPr>
            <p:cNvPr id="2964" name="Google Shape;2964;p76"/>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76"/>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6" name="Google Shape;2966;p76"/>
          <p:cNvGrpSpPr/>
          <p:nvPr/>
        </p:nvGrpSpPr>
        <p:grpSpPr>
          <a:xfrm>
            <a:off x="8028952" y="2558477"/>
            <a:ext cx="141447" cy="125667"/>
            <a:chOff x="5058450" y="1870100"/>
            <a:chExt cx="58075" cy="51600"/>
          </a:xfrm>
        </p:grpSpPr>
        <p:sp>
          <p:nvSpPr>
            <p:cNvPr id="2967" name="Google Shape;2967;p76"/>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76"/>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69" name="Google Shape;2969;p76"/>
          <p:cNvGrpSpPr/>
          <p:nvPr/>
        </p:nvGrpSpPr>
        <p:grpSpPr>
          <a:xfrm>
            <a:off x="7443466" y="2980885"/>
            <a:ext cx="101077" cy="107645"/>
            <a:chOff x="4811425" y="2065025"/>
            <a:chExt cx="41500" cy="44200"/>
          </a:xfrm>
        </p:grpSpPr>
        <p:sp>
          <p:nvSpPr>
            <p:cNvPr id="2970" name="Google Shape;2970;p76"/>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76"/>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2" name="Google Shape;2972;p76"/>
          <p:cNvGrpSpPr/>
          <p:nvPr/>
        </p:nvGrpSpPr>
        <p:grpSpPr>
          <a:xfrm>
            <a:off x="7735904" y="2981098"/>
            <a:ext cx="120867" cy="107218"/>
            <a:chOff x="4929875" y="2065025"/>
            <a:chExt cx="49625" cy="44025"/>
          </a:xfrm>
        </p:grpSpPr>
        <p:sp>
          <p:nvSpPr>
            <p:cNvPr id="2973" name="Google Shape;2973;p76"/>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76"/>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5" name="Google Shape;2975;p76"/>
          <p:cNvGrpSpPr/>
          <p:nvPr/>
        </p:nvGrpSpPr>
        <p:grpSpPr>
          <a:xfrm>
            <a:off x="8064572" y="2984112"/>
            <a:ext cx="70206" cy="101191"/>
            <a:chOff x="5083925" y="2066350"/>
            <a:chExt cx="28825" cy="41550"/>
          </a:xfrm>
        </p:grpSpPr>
        <p:sp>
          <p:nvSpPr>
            <p:cNvPr id="2976" name="Google Shape;2976;p76"/>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76"/>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78" name="Google Shape;2978;p76"/>
          <p:cNvGrpSpPr/>
          <p:nvPr/>
        </p:nvGrpSpPr>
        <p:grpSpPr>
          <a:xfrm>
            <a:off x="7096126" y="2999759"/>
            <a:ext cx="181026" cy="69896"/>
            <a:chOff x="4659775" y="2072775"/>
            <a:chExt cx="74325" cy="28700"/>
          </a:xfrm>
        </p:grpSpPr>
        <p:sp>
          <p:nvSpPr>
            <p:cNvPr id="2979" name="Google Shape;2979;p76"/>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76"/>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76"/>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2" name="Google Shape;2982;p76"/>
          <p:cNvGrpSpPr/>
          <p:nvPr/>
        </p:nvGrpSpPr>
        <p:grpSpPr>
          <a:xfrm>
            <a:off x="8015982" y="2790324"/>
            <a:ext cx="167387" cy="89197"/>
            <a:chOff x="4662475" y="1976500"/>
            <a:chExt cx="68725" cy="36625"/>
          </a:xfrm>
        </p:grpSpPr>
        <p:sp>
          <p:nvSpPr>
            <p:cNvPr id="2983" name="Google Shape;2983;p76"/>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76"/>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76"/>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6" name="Google Shape;2986;p76"/>
          <p:cNvGrpSpPr/>
          <p:nvPr/>
        </p:nvGrpSpPr>
        <p:grpSpPr>
          <a:xfrm>
            <a:off x="7712887" y="2793764"/>
            <a:ext cx="166899" cy="82317"/>
            <a:chOff x="4920150" y="1977875"/>
            <a:chExt cx="68525" cy="33800"/>
          </a:xfrm>
        </p:grpSpPr>
        <p:sp>
          <p:nvSpPr>
            <p:cNvPr id="2987" name="Google Shape;2987;p76"/>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76"/>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76"/>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0" name="Google Shape;2990;p76"/>
          <p:cNvGrpSpPr/>
          <p:nvPr/>
        </p:nvGrpSpPr>
        <p:grpSpPr>
          <a:xfrm>
            <a:off x="7124044" y="3197682"/>
            <a:ext cx="125190" cy="127859"/>
            <a:chOff x="4676550" y="2160575"/>
            <a:chExt cx="51400" cy="52500"/>
          </a:xfrm>
        </p:grpSpPr>
        <p:sp>
          <p:nvSpPr>
            <p:cNvPr id="2991" name="Google Shape;2991;p76"/>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76"/>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76"/>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4" name="Google Shape;2994;p76"/>
          <p:cNvGrpSpPr/>
          <p:nvPr/>
        </p:nvGrpSpPr>
        <p:grpSpPr>
          <a:xfrm>
            <a:off x="7421302" y="3204714"/>
            <a:ext cx="145405" cy="113794"/>
            <a:chOff x="4768325" y="2163475"/>
            <a:chExt cx="59700" cy="46725"/>
          </a:xfrm>
        </p:grpSpPr>
        <p:sp>
          <p:nvSpPr>
            <p:cNvPr id="2995" name="Google Shape;2995;p76"/>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76"/>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7" name="Google Shape;2997;p76"/>
          <p:cNvSpPr/>
          <p:nvPr/>
        </p:nvSpPr>
        <p:spPr>
          <a:xfrm>
            <a:off x="7753257"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76"/>
          <p:cNvSpPr/>
          <p:nvPr/>
        </p:nvSpPr>
        <p:spPr>
          <a:xfrm>
            <a:off x="8025633"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76"/>
          <p:cNvSpPr/>
          <p:nvPr/>
        </p:nvSpPr>
        <p:spPr>
          <a:xfrm>
            <a:off x="7127089"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76"/>
          <p:cNvSpPr/>
          <p:nvPr/>
        </p:nvSpPr>
        <p:spPr>
          <a:xfrm>
            <a:off x="7095061"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76"/>
          <p:cNvSpPr/>
          <p:nvPr/>
        </p:nvSpPr>
        <p:spPr>
          <a:xfrm>
            <a:off x="7112384"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76"/>
          <p:cNvSpPr/>
          <p:nvPr/>
        </p:nvSpPr>
        <p:spPr>
          <a:xfrm>
            <a:off x="7746133"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03" name="Google Shape;3003;p76"/>
          <p:cNvGrpSpPr/>
          <p:nvPr/>
        </p:nvGrpSpPr>
        <p:grpSpPr>
          <a:xfrm>
            <a:off x="7437621" y="3459808"/>
            <a:ext cx="112768" cy="106853"/>
            <a:chOff x="4768575" y="2253950"/>
            <a:chExt cx="46300" cy="43875"/>
          </a:xfrm>
        </p:grpSpPr>
        <p:sp>
          <p:nvSpPr>
            <p:cNvPr id="3004" name="Google Shape;3004;p76"/>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76"/>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6" name="Google Shape;3006;p76"/>
          <p:cNvGrpSpPr/>
          <p:nvPr/>
        </p:nvGrpSpPr>
        <p:grpSpPr>
          <a:xfrm>
            <a:off x="7737243" y="3948834"/>
            <a:ext cx="118187" cy="146246"/>
            <a:chOff x="4960900" y="2433225"/>
            <a:chExt cx="48525" cy="60050"/>
          </a:xfrm>
        </p:grpSpPr>
        <p:sp>
          <p:nvSpPr>
            <p:cNvPr id="3007" name="Google Shape;3007;p76"/>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76"/>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 name="Google Shape;3009;p76"/>
          <p:cNvGrpSpPr/>
          <p:nvPr/>
        </p:nvGrpSpPr>
        <p:grpSpPr>
          <a:xfrm>
            <a:off x="7425808" y="4212895"/>
            <a:ext cx="136394" cy="143810"/>
            <a:chOff x="4854075" y="2527625"/>
            <a:chExt cx="56000" cy="59050"/>
          </a:xfrm>
        </p:grpSpPr>
        <p:sp>
          <p:nvSpPr>
            <p:cNvPr id="3010" name="Google Shape;3010;p76"/>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76"/>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12" name="Google Shape;3012;p76"/>
          <p:cNvSpPr/>
          <p:nvPr/>
        </p:nvSpPr>
        <p:spPr>
          <a:xfrm>
            <a:off x="7441061"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76"/>
          <p:cNvSpPr/>
          <p:nvPr/>
        </p:nvSpPr>
        <p:spPr>
          <a:xfrm>
            <a:off x="8019727"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76"/>
          <p:cNvSpPr/>
          <p:nvPr/>
        </p:nvSpPr>
        <p:spPr>
          <a:xfrm>
            <a:off x="7118991"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15" name="Google Shape;3015;p76"/>
          <p:cNvGrpSpPr/>
          <p:nvPr/>
        </p:nvGrpSpPr>
        <p:grpSpPr>
          <a:xfrm>
            <a:off x="8050020" y="3676639"/>
            <a:ext cx="99312" cy="160797"/>
            <a:chOff x="5059700" y="2334775"/>
            <a:chExt cx="40775" cy="66025"/>
          </a:xfrm>
        </p:grpSpPr>
        <p:sp>
          <p:nvSpPr>
            <p:cNvPr id="3016" name="Google Shape;3016;p76"/>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76"/>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76"/>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76"/>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76"/>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76"/>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76"/>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76"/>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76"/>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5" name="Google Shape;3025;p76"/>
          <p:cNvGrpSpPr/>
          <p:nvPr/>
        </p:nvGrpSpPr>
        <p:grpSpPr>
          <a:xfrm>
            <a:off x="8007184" y="3941771"/>
            <a:ext cx="184984" cy="160371"/>
            <a:chOff x="5037700" y="2430325"/>
            <a:chExt cx="75950" cy="65850"/>
          </a:xfrm>
        </p:grpSpPr>
        <p:sp>
          <p:nvSpPr>
            <p:cNvPr id="3026" name="Google Shape;3026;p76"/>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76"/>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28" name="Google Shape;3028;p76"/>
          <p:cNvGrpSpPr/>
          <p:nvPr/>
        </p:nvGrpSpPr>
        <p:grpSpPr>
          <a:xfrm>
            <a:off x="7426689" y="3708223"/>
            <a:ext cx="173014" cy="97629"/>
            <a:chOff x="4756975" y="2341800"/>
            <a:chExt cx="91975" cy="51925"/>
          </a:xfrm>
        </p:grpSpPr>
        <p:sp>
          <p:nvSpPr>
            <p:cNvPr id="3029" name="Google Shape;3029;p76"/>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76"/>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76"/>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76"/>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76"/>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76"/>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76"/>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76"/>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76"/>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76"/>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76"/>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76"/>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76"/>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76"/>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76"/>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76"/>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76"/>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76"/>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76"/>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76"/>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9" name="Google Shape;3049;p76"/>
          <p:cNvGrpSpPr/>
          <p:nvPr/>
        </p:nvGrpSpPr>
        <p:grpSpPr>
          <a:xfrm>
            <a:off x="7693626" y="4196920"/>
            <a:ext cx="212497" cy="175761"/>
            <a:chOff x="4943575" y="2516350"/>
            <a:chExt cx="98675" cy="81700"/>
          </a:xfrm>
        </p:grpSpPr>
        <p:sp>
          <p:nvSpPr>
            <p:cNvPr id="3050" name="Google Shape;3050;p76"/>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76"/>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76"/>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76"/>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76"/>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76"/>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76"/>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76"/>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76"/>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76"/>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76"/>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76"/>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76"/>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76"/>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76"/>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76"/>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76"/>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76"/>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76"/>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76"/>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76"/>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76"/>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76"/>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76"/>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76"/>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76"/>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76"/>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76"/>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76"/>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76"/>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76"/>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76"/>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76"/>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76"/>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76"/>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76"/>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76"/>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76"/>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76"/>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76"/>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76"/>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76"/>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76"/>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76"/>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76"/>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76"/>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76"/>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76"/>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76"/>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76"/>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76"/>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76"/>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76"/>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76"/>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76"/>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76"/>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76"/>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76"/>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76"/>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76"/>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76"/>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76"/>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76"/>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76"/>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76"/>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76"/>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76"/>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76"/>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76"/>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76"/>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76"/>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76"/>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76"/>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76"/>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76"/>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76"/>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76"/>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76"/>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28" name="Google Shape;3128;p76"/>
          <p:cNvSpPr/>
          <p:nvPr/>
        </p:nvSpPr>
        <p:spPr>
          <a:xfrm>
            <a:off x="7709169"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76"/>
          <p:cNvSpPr/>
          <p:nvPr/>
        </p:nvSpPr>
        <p:spPr>
          <a:xfrm>
            <a:off x="8025426"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76"/>
          <p:cNvSpPr/>
          <p:nvPr/>
        </p:nvSpPr>
        <p:spPr>
          <a:xfrm>
            <a:off x="7127539"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76"/>
          <p:cNvSpPr/>
          <p:nvPr/>
        </p:nvSpPr>
        <p:spPr>
          <a:xfrm flipH="1">
            <a:off x="7434905"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76"/>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Use our editable graphic resources...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13" name="Shape 2013"/>
        <p:cNvGrpSpPr/>
        <p:nvPr/>
      </p:nvGrpSpPr>
      <p:grpSpPr>
        <a:xfrm>
          <a:off x="0" y="0"/>
          <a:ext cx="0" cy="0"/>
          <a:chOff x="0" y="0"/>
          <a:chExt cx="0" cy="0"/>
        </a:xfrm>
      </p:grpSpPr>
      <p:sp>
        <p:nvSpPr>
          <p:cNvPr id="2014" name="Google Shape;2014;p41"/>
          <p:cNvSpPr txBox="1"/>
          <p:nvPr>
            <p:ph type="title"/>
          </p:nvPr>
        </p:nvSpPr>
        <p:spPr>
          <a:xfrm>
            <a:off x="715100" y="2561600"/>
            <a:ext cx="7713900" cy="8418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015" name="Google Shape;2015;p41"/>
          <p:cNvSpPr txBox="1"/>
          <p:nvPr>
            <p:ph idx="2" type="title"/>
          </p:nvPr>
        </p:nvSpPr>
        <p:spPr>
          <a:xfrm>
            <a:off x="2391900" y="1208775"/>
            <a:ext cx="4360200" cy="1234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016" name="Google Shape;2016;p41"/>
          <p:cNvSpPr txBox="1"/>
          <p:nvPr>
            <p:ph idx="1" type="subTitle"/>
          </p:nvPr>
        </p:nvSpPr>
        <p:spPr>
          <a:xfrm>
            <a:off x="715100" y="3376100"/>
            <a:ext cx="7713900" cy="373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enter a subtitle here if you need it</a:t>
            </a:r>
            <a:endParaRPr/>
          </a:p>
        </p:txBody>
      </p:sp>
      <p:sp>
        <p:nvSpPr>
          <p:cNvPr id="2017" name="Google Shape;2017;p41"/>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18" name="Google Shape;2018;p41"/>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019" name="Google Shape;2019;p41"/>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20" name="Google Shape;2020;p41"/>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021" name="Google Shape;2021;p41"/>
          <p:cNvGrpSpPr/>
          <p:nvPr/>
        </p:nvGrpSpPr>
        <p:grpSpPr>
          <a:xfrm>
            <a:off x="7828650" y="685775"/>
            <a:ext cx="375900" cy="240900"/>
            <a:chOff x="7828650" y="685775"/>
            <a:chExt cx="375900" cy="240900"/>
          </a:xfrm>
        </p:grpSpPr>
        <p:sp>
          <p:nvSpPr>
            <p:cNvPr id="2022" name="Google Shape;2022;p41"/>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1"/>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04</a:t>
              </a:r>
              <a:endParaRPr sz="1000">
                <a:latin typeface="Fira Sans Medium"/>
                <a:ea typeface="Fira Sans Medium"/>
                <a:cs typeface="Fira Sans Medium"/>
                <a:sym typeface="Fira Sans Medium"/>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6" name="Shape 3136"/>
        <p:cNvGrpSpPr/>
        <p:nvPr/>
      </p:nvGrpSpPr>
      <p:grpSpPr>
        <a:xfrm>
          <a:off x="0" y="0"/>
          <a:ext cx="0" cy="0"/>
          <a:chOff x="0" y="0"/>
          <a:chExt cx="0" cy="0"/>
        </a:xfrm>
      </p:grpSpPr>
      <p:grpSp>
        <p:nvGrpSpPr>
          <p:cNvPr id="3137" name="Google Shape;3137;p77"/>
          <p:cNvGrpSpPr/>
          <p:nvPr/>
        </p:nvGrpSpPr>
        <p:grpSpPr>
          <a:xfrm>
            <a:off x="752796" y="2869970"/>
            <a:ext cx="2622876" cy="1333540"/>
            <a:chOff x="238125" y="1038125"/>
            <a:chExt cx="7146800" cy="3633625"/>
          </a:xfrm>
        </p:grpSpPr>
        <p:sp>
          <p:nvSpPr>
            <p:cNvPr id="3138" name="Google Shape;3138;p77"/>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77"/>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77"/>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77"/>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77"/>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77"/>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77"/>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77"/>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77"/>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77"/>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77"/>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77"/>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77"/>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77"/>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77"/>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77"/>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77"/>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77"/>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77"/>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77"/>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77"/>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77"/>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77"/>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77"/>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77"/>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77"/>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77"/>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77"/>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77"/>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77"/>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77"/>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77"/>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77"/>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77"/>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77"/>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77"/>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77"/>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77"/>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77"/>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77"/>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77"/>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77"/>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77"/>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77"/>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77"/>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77"/>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77"/>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77"/>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77"/>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77"/>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77"/>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77"/>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77"/>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77"/>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77"/>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77"/>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77"/>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77"/>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77"/>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77"/>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77"/>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77"/>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77"/>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77"/>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77"/>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77"/>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77"/>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77"/>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77"/>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77"/>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77"/>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77"/>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77"/>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77"/>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77"/>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77"/>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77"/>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77"/>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77"/>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77"/>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77"/>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77"/>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77"/>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77"/>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77"/>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77"/>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77"/>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77"/>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77"/>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77"/>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77"/>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77"/>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77"/>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77"/>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77"/>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77"/>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77"/>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77"/>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77"/>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77"/>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77"/>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77"/>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77"/>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77"/>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77"/>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77"/>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77"/>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77"/>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77"/>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77"/>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77"/>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77"/>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77"/>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77"/>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77"/>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77"/>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77"/>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77"/>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77"/>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77"/>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77"/>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77"/>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77"/>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77"/>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77"/>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77"/>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77"/>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77"/>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77"/>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77"/>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77"/>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77"/>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77"/>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77"/>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77"/>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77"/>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77"/>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77"/>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77"/>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77"/>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77"/>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77"/>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77"/>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77"/>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77"/>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77"/>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77"/>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77"/>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77"/>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77"/>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77"/>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77"/>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77"/>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77"/>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77"/>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77"/>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77"/>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77"/>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77"/>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77"/>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77"/>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77"/>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77"/>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77"/>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77"/>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77"/>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77"/>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77"/>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77"/>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77"/>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77"/>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77"/>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77"/>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77"/>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77"/>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77"/>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77"/>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77"/>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77"/>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77"/>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77"/>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77"/>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77"/>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77"/>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77"/>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77"/>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77"/>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77"/>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77"/>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77"/>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77"/>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77"/>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77"/>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77"/>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77"/>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77"/>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77"/>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77"/>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77"/>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77"/>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77"/>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77"/>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77"/>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77"/>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77"/>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77"/>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77"/>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77"/>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77"/>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77"/>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77"/>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77"/>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77"/>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77"/>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77"/>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77"/>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77"/>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77"/>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77"/>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77"/>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77"/>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77"/>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77"/>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77"/>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77"/>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77"/>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77"/>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77"/>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77"/>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77"/>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77"/>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77"/>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77"/>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77"/>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77"/>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77"/>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77"/>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77"/>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77"/>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77"/>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77"/>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77"/>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77"/>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77"/>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77"/>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77"/>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77"/>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77"/>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77"/>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77"/>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77"/>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77"/>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77"/>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77"/>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77"/>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77"/>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77"/>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77"/>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77"/>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77"/>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77"/>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77"/>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77"/>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77"/>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77"/>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77"/>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77"/>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77"/>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77"/>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77"/>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77"/>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77"/>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77"/>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77"/>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77"/>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77"/>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77"/>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77"/>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77"/>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77"/>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77"/>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77"/>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77"/>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77"/>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77"/>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77"/>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77"/>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77"/>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77"/>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77"/>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77"/>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77"/>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77"/>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77"/>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77"/>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77"/>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77"/>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77"/>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77"/>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77"/>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77"/>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77"/>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77"/>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77"/>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77"/>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77"/>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77"/>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77"/>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77"/>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77"/>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77"/>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77"/>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77"/>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77"/>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77"/>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77"/>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77"/>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77"/>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77"/>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77"/>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77"/>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77"/>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77"/>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77"/>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77"/>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77"/>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77"/>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77"/>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77"/>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77"/>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77"/>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77"/>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77"/>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77"/>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77"/>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77"/>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77"/>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77"/>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77"/>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77"/>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77"/>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77"/>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77"/>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77"/>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77"/>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77"/>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77"/>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77"/>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77"/>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77"/>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77"/>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77"/>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77"/>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77"/>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77"/>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77"/>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77"/>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77"/>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77"/>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77"/>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77"/>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77"/>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77"/>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77"/>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77"/>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77"/>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77"/>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77"/>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77"/>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77"/>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77"/>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77"/>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77"/>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77"/>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77"/>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77"/>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77"/>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77"/>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77"/>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77"/>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77"/>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77"/>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77"/>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77"/>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77"/>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77"/>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77"/>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77"/>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77"/>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77"/>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77"/>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77"/>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77"/>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77"/>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77"/>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77"/>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77"/>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77"/>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77"/>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77"/>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77"/>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77"/>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77"/>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77"/>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77"/>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77"/>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77"/>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77"/>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77"/>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77"/>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77"/>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77"/>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77"/>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77"/>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77"/>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77"/>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77"/>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77"/>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77"/>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77"/>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77"/>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77"/>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77"/>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77"/>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77"/>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77"/>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77"/>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77"/>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77"/>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77"/>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77"/>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77"/>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77"/>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77"/>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77"/>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77"/>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77"/>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77"/>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77"/>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77"/>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77"/>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77"/>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77"/>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77"/>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77"/>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77"/>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77"/>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77"/>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77"/>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77"/>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77"/>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77"/>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77"/>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77"/>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77"/>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77"/>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77"/>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77"/>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77"/>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77"/>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77"/>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77"/>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77"/>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77"/>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77"/>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77"/>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77"/>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77"/>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77"/>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77"/>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77"/>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77"/>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77"/>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77"/>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77"/>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77"/>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77"/>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77"/>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77"/>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77"/>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77"/>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77"/>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77"/>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77"/>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77"/>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77"/>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77"/>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77"/>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77"/>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77"/>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77"/>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77"/>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77"/>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77"/>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77"/>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77"/>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77"/>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77"/>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77"/>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77"/>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77"/>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77"/>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77"/>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77"/>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77"/>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77"/>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77"/>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77"/>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77"/>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77"/>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77"/>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77"/>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77"/>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77"/>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77"/>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77"/>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77"/>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77"/>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77"/>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77"/>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77"/>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77"/>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77"/>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77"/>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77"/>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77"/>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77"/>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77"/>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77"/>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77"/>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77"/>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77"/>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77"/>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77"/>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77"/>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77"/>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77"/>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77"/>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77"/>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77"/>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77"/>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77"/>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77"/>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77"/>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77"/>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77"/>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77"/>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77"/>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77"/>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77"/>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77"/>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77"/>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77"/>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77"/>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77"/>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77"/>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77"/>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77"/>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77"/>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77"/>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77"/>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77"/>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77"/>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77"/>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77"/>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77"/>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77"/>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77"/>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77"/>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77"/>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77"/>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77"/>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77"/>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77"/>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77"/>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77"/>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77"/>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77"/>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77"/>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77"/>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77"/>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77"/>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77"/>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77"/>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77"/>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77"/>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77"/>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77"/>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77"/>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77"/>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77"/>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77"/>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77"/>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77"/>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77"/>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77"/>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77"/>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77"/>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77"/>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77"/>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77"/>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77"/>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77"/>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77"/>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77"/>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77"/>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77"/>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77"/>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77"/>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77"/>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77"/>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77"/>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77"/>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77"/>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77"/>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77"/>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77"/>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77"/>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77"/>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77"/>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77"/>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77"/>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77"/>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77"/>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77"/>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77"/>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77"/>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77"/>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77"/>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77"/>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77"/>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77"/>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77"/>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77"/>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77"/>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77"/>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77"/>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77"/>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77"/>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77"/>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77"/>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77"/>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77"/>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77"/>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77"/>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77"/>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77"/>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77"/>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77"/>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77"/>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77"/>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77"/>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77"/>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77"/>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77"/>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77"/>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77"/>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77"/>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77"/>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77"/>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77"/>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77"/>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77"/>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77"/>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77"/>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77"/>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77"/>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77"/>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77"/>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77"/>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77"/>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77"/>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77"/>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77"/>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77"/>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77"/>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77"/>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77"/>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77"/>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77"/>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77"/>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77"/>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77"/>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77"/>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77"/>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77"/>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77"/>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77"/>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77"/>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77"/>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77"/>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77"/>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77"/>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77"/>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77"/>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77"/>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77"/>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77"/>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77"/>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77"/>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77"/>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77"/>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77"/>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77"/>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77"/>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77"/>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77"/>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77"/>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77"/>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77"/>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77"/>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77"/>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77"/>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77"/>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77"/>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77"/>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77"/>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77"/>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77"/>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77"/>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77"/>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77"/>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77"/>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77"/>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77"/>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77"/>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77"/>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77"/>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77"/>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77"/>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77"/>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77"/>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77"/>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77"/>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77"/>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77"/>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77"/>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77"/>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77"/>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7"/>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7"/>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7"/>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7"/>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7"/>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77"/>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77"/>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77"/>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77"/>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77"/>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77"/>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77"/>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77"/>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77"/>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77"/>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77"/>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77"/>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77"/>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77"/>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77"/>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77"/>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77"/>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77"/>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77"/>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77"/>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77"/>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77"/>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77"/>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77"/>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77"/>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77"/>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77"/>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77"/>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77"/>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77"/>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77"/>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77"/>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77"/>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77"/>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77"/>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77"/>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77"/>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77"/>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77"/>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77"/>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77"/>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7"/>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77"/>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77"/>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77"/>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7"/>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77"/>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77"/>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7"/>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77"/>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77"/>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77"/>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7"/>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77"/>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77"/>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77"/>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77"/>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77"/>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77"/>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77"/>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77"/>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77"/>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77"/>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77"/>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77"/>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7"/>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7"/>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7"/>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7"/>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77"/>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77"/>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77"/>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7"/>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7"/>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77"/>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77"/>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7"/>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7"/>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77"/>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77"/>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7"/>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7"/>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77"/>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77"/>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7"/>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7"/>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77"/>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77"/>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77"/>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7"/>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7"/>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7"/>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7"/>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77"/>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7"/>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7"/>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7"/>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7"/>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77"/>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77"/>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7"/>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7"/>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7"/>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7"/>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7"/>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7"/>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7"/>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7"/>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7"/>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77"/>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77"/>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7"/>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7"/>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7"/>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7"/>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7"/>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7"/>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7"/>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7"/>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7"/>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7"/>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7"/>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7"/>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7"/>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7"/>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7"/>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77"/>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77"/>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7"/>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7"/>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7"/>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7"/>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7"/>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77"/>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77"/>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7"/>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7"/>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77"/>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77"/>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77"/>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77"/>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77"/>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7"/>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7"/>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77"/>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77"/>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77"/>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7"/>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7"/>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7"/>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7"/>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77"/>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77"/>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77"/>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77"/>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77"/>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77"/>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77"/>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77"/>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77"/>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7"/>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7"/>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7"/>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7"/>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7"/>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77"/>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77"/>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77"/>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77"/>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77"/>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77"/>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77"/>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77"/>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77"/>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77"/>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77"/>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77"/>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77"/>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77"/>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77"/>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77"/>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7"/>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7"/>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7"/>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7"/>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77"/>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77"/>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7"/>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7"/>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7"/>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7"/>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77"/>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77"/>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77"/>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77"/>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77"/>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77"/>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77"/>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77"/>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77"/>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77"/>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77"/>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77"/>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77"/>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77"/>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77"/>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77"/>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77"/>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7"/>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77"/>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77"/>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77"/>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77"/>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7"/>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77"/>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77"/>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77"/>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77"/>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77"/>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77"/>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7"/>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77"/>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77"/>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77"/>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77"/>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77"/>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77"/>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7"/>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77"/>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77"/>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77"/>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77"/>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77"/>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7"/>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7"/>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7"/>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7"/>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77"/>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77"/>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77"/>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77"/>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77"/>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7"/>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7"/>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7"/>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7"/>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7"/>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7"/>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77"/>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77"/>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7"/>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77"/>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77"/>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77"/>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77"/>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7"/>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7"/>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7"/>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7"/>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7"/>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7"/>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77"/>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77"/>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7"/>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77"/>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77"/>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77"/>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7"/>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7"/>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7"/>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7"/>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7"/>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7"/>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7"/>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7"/>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7"/>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7"/>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7"/>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7"/>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7"/>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7"/>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7"/>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7"/>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7"/>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7"/>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7"/>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77"/>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77"/>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77"/>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77"/>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7"/>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77"/>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77"/>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77"/>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77"/>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7"/>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77"/>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77"/>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77"/>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7"/>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77"/>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77"/>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7"/>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77"/>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77"/>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77"/>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7"/>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7"/>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77"/>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7"/>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77"/>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77"/>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77"/>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77"/>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7"/>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7"/>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77"/>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77"/>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7"/>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77"/>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77"/>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77"/>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7"/>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77"/>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77"/>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7"/>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7"/>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77"/>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77"/>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77"/>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7"/>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77"/>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77"/>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77"/>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77"/>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7"/>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77"/>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77"/>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77"/>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7"/>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77"/>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77"/>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77"/>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77"/>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7"/>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77"/>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77"/>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7"/>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77"/>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77"/>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7"/>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77"/>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77"/>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7"/>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7"/>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7"/>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7"/>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7"/>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7"/>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7"/>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7"/>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7"/>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7"/>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7"/>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7"/>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7"/>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7"/>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7"/>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7"/>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7"/>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7"/>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7"/>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7"/>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7"/>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7"/>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7"/>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7"/>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7"/>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7"/>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7"/>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7"/>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7"/>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7"/>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7"/>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7"/>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77"/>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77"/>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77"/>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77"/>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77"/>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77"/>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77"/>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77"/>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77"/>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77"/>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77"/>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77"/>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77"/>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77"/>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77"/>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77"/>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77"/>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77"/>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77"/>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77"/>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77"/>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77"/>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77"/>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77"/>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77"/>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77"/>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77"/>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77"/>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77"/>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77"/>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77"/>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77"/>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77"/>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77"/>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77"/>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77"/>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77"/>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77"/>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77"/>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77"/>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77"/>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77"/>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7"/>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7"/>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7"/>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7"/>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7"/>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7"/>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77"/>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77"/>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77"/>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77"/>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77"/>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7"/>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7"/>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7"/>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7"/>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7"/>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7"/>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7"/>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7"/>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7"/>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7"/>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7"/>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7"/>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7"/>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7"/>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7"/>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7"/>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7"/>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7"/>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7"/>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7"/>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7"/>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7"/>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7"/>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7"/>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7"/>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7"/>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7"/>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7"/>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7"/>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7"/>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7"/>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77"/>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77"/>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77"/>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77"/>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7"/>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77"/>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77"/>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7"/>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77"/>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77"/>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77"/>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7"/>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7"/>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7"/>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7"/>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7"/>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77"/>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77"/>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7"/>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7"/>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7"/>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7"/>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7"/>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77"/>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77"/>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7"/>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7"/>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7"/>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7"/>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7"/>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77"/>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77"/>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7"/>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7"/>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7"/>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7"/>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7"/>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77"/>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77"/>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7"/>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7"/>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7"/>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7"/>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7"/>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77"/>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77"/>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77"/>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77"/>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77"/>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77"/>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77"/>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77"/>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77"/>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77"/>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77"/>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77"/>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77"/>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77"/>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7"/>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77"/>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77"/>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7"/>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77"/>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77"/>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7"/>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77"/>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77"/>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7"/>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77"/>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77"/>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7"/>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77"/>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77"/>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7"/>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77"/>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77"/>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7"/>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77"/>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77"/>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7"/>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77"/>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77"/>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7"/>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77"/>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77"/>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7"/>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77"/>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77"/>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77"/>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77"/>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77"/>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77"/>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7"/>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7"/>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7"/>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77"/>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77"/>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77"/>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7"/>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77"/>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77"/>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7"/>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77"/>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77"/>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7"/>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77"/>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77"/>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7"/>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77"/>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77"/>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77"/>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7"/>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7"/>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7"/>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7"/>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7"/>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7"/>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7"/>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7"/>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7"/>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7"/>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7"/>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7"/>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7"/>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7"/>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7"/>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7"/>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7"/>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7"/>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7"/>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7"/>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7"/>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7"/>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7"/>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7"/>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7"/>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7"/>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7"/>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7"/>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7"/>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7"/>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7"/>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77"/>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77"/>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77"/>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77"/>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77"/>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77"/>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77"/>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77"/>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77"/>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77"/>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77"/>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77"/>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77"/>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77"/>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77"/>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77"/>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77"/>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77"/>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77"/>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77"/>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7"/>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77"/>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77"/>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7"/>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77"/>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77"/>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7"/>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77"/>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77"/>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7"/>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77"/>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77"/>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77"/>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77"/>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7"/>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77"/>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77"/>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7"/>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77"/>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77"/>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7"/>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77"/>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77"/>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7"/>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77"/>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77"/>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7"/>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7"/>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7"/>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7"/>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7"/>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77"/>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77"/>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77"/>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7"/>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77"/>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77"/>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7"/>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77"/>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77"/>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7"/>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77"/>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77"/>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7"/>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77"/>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77"/>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77"/>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7"/>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77"/>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77"/>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7"/>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77"/>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77"/>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7"/>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77"/>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77"/>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7"/>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77"/>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77"/>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7"/>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7"/>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7"/>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77"/>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77"/>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7"/>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7"/>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7"/>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7"/>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7"/>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77"/>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77"/>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7"/>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7"/>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7"/>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7"/>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7"/>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77"/>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77"/>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77"/>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7"/>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7"/>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7"/>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7"/>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7"/>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7"/>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7"/>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7"/>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7"/>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7"/>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7"/>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7"/>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7"/>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7"/>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7"/>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7"/>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7"/>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7"/>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77"/>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7"/>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7"/>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7"/>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7"/>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7"/>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77"/>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77"/>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7"/>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7"/>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7"/>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7"/>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7"/>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7"/>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7"/>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7"/>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7"/>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7"/>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7"/>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77"/>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77"/>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77"/>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77"/>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77"/>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77"/>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77"/>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77"/>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77"/>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77"/>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77"/>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77"/>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77"/>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77"/>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77"/>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7"/>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7"/>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77"/>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77"/>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7"/>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77"/>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77"/>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7"/>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77"/>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77"/>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7"/>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7"/>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7"/>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7"/>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7"/>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77"/>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77"/>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7"/>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77"/>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77"/>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77"/>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77"/>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77"/>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77"/>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77"/>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77"/>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77"/>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77"/>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77"/>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7"/>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7"/>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7"/>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77"/>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77"/>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7"/>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7"/>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7"/>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77"/>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7"/>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77"/>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77"/>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7"/>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7"/>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7"/>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77"/>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77"/>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77"/>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77"/>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77"/>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77"/>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77"/>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77"/>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77"/>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77"/>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77"/>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77"/>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77"/>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77"/>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77"/>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77"/>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77"/>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77"/>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7"/>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7"/>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7"/>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7"/>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77"/>
          <p:cNvGrpSpPr/>
          <p:nvPr/>
        </p:nvGrpSpPr>
        <p:grpSpPr>
          <a:xfrm>
            <a:off x="6681268" y="3584496"/>
            <a:ext cx="560636" cy="516497"/>
            <a:chOff x="6652051" y="3714143"/>
            <a:chExt cx="560636" cy="516497"/>
          </a:xfrm>
        </p:grpSpPr>
        <p:grpSp>
          <p:nvGrpSpPr>
            <p:cNvPr id="4711" name="Google Shape;4711;p77"/>
            <p:cNvGrpSpPr/>
            <p:nvPr/>
          </p:nvGrpSpPr>
          <p:grpSpPr>
            <a:xfrm>
              <a:off x="6669657" y="3716715"/>
              <a:ext cx="466768" cy="464314"/>
              <a:chOff x="3139766" y="765669"/>
              <a:chExt cx="886380" cy="881888"/>
            </a:xfrm>
          </p:grpSpPr>
          <p:grpSp>
            <p:nvGrpSpPr>
              <p:cNvPr id="4712" name="Google Shape;4712;p77"/>
              <p:cNvGrpSpPr/>
              <p:nvPr/>
            </p:nvGrpSpPr>
            <p:grpSpPr>
              <a:xfrm>
                <a:off x="3139766" y="765669"/>
                <a:ext cx="886380" cy="881888"/>
                <a:chOff x="3139766" y="765669"/>
                <a:chExt cx="886380" cy="881888"/>
              </a:xfrm>
            </p:grpSpPr>
            <p:sp>
              <p:nvSpPr>
                <p:cNvPr id="4713" name="Google Shape;4713;p77"/>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77"/>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77"/>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77"/>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77"/>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7"/>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77"/>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77"/>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7"/>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2" name="Google Shape;4722;p77"/>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77"/>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7"/>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77"/>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26" name="Google Shape;4726;p77"/>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7" name="Google Shape;4727;p77"/>
          <p:cNvGrpSpPr/>
          <p:nvPr/>
        </p:nvGrpSpPr>
        <p:grpSpPr>
          <a:xfrm>
            <a:off x="7679978" y="3065079"/>
            <a:ext cx="104231" cy="320340"/>
            <a:chOff x="7564426" y="3224343"/>
            <a:chExt cx="119985" cy="368801"/>
          </a:xfrm>
        </p:grpSpPr>
        <p:sp>
          <p:nvSpPr>
            <p:cNvPr id="4728" name="Google Shape;4728;p77"/>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7"/>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0" name="Google Shape;4730;p77"/>
          <p:cNvGrpSpPr/>
          <p:nvPr/>
        </p:nvGrpSpPr>
        <p:grpSpPr>
          <a:xfrm>
            <a:off x="7379466" y="3059180"/>
            <a:ext cx="189489" cy="332132"/>
            <a:chOff x="8370831" y="3202002"/>
            <a:chExt cx="218129" cy="382376"/>
          </a:xfrm>
        </p:grpSpPr>
        <p:sp>
          <p:nvSpPr>
            <p:cNvPr id="4731" name="Google Shape;4731;p77"/>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7"/>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3" name="Google Shape;4733;p77"/>
          <p:cNvGrpSpPr/>
          <p:nvPr/>
        </p:nvGrpSpPr>
        <p:grpSpPr>
          <a:xfrm>
            <a:off x="8102855" y="3470312"/>
            <a:ext cx="309429" cy="267000"/>
            <a:chOff x="6742064" y="3750480"/>
            <a:chExt cx="399315" cy="344560"/>
          </a:xfrm>
        </p:grpSpPr>
        <p:sp>
          <p:nvSpPr>
            <p:cNvPr id="4734" name="Google Shape;4734;p77"/>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7"/>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6" name="Google Shape;4736;p77"/>
          <p:cNvGrpSpPr/>
          <p:nvPr/>
        </p:nvGrpSpPr>
        <p:grpSpPr>
          <a:xfrm>
            <a:off x="7641874" y="3821360"/>
            <a:ext cx="180437" cy="281608"/>
            <a:chOff x="7248525" y="3739696"/>
            <a:chExt cx="230531" cy="359790"/>
          </a:xfrm>
        </p:grpSpPr>
        <p:sp>
          <p:nvSpPr>
            <p:cNvPr id="4737" name="Google Shape;4737;p77"/>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77"/>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39" name="Google Shape;4739;p77"/>
          <p:cNvGrpSpPr/>
          <p:nvPr/>
        </p:nvGrpSpPr>
        <p:grpSpPr>
          <a:xfrm>
            <a:off x="7887794" y="3464584"/>
            <a:ext cx="162896" cy="278710"/>
            <a:chOff x="7601242" y="3729267"/>
            <a:chExt cx="222566" cy="380803"/>
          </a:xfrm>
        </p:grpSpPr>
        <p:sp>
          <p:nvSpPr>
            <p:cNvPr id="4740" name="Google Shape;4740;p77"/>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7"/>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42" name="Google Shape;4742;p77"/>
          <p:cNvSpPr/>
          <p:nvPr/>
        </p:nvSpPr>
        <p:spPr>
          <a:xfrm>
            <a:off x="7853820" y="3076940"/>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43" name="Google Shape;4743;p77"/>
          <p:cNvGrpSpPr/>
          <p:nvPr/>
        </p:nvGrpSpPr>
        <p:grpSpPr>
          <a:xfrm>
            <a:off x="7377439" y="3465724"/>
            <a:ext cx="193543" cy="275990"/>
            <a:chOff x="8304647" y="3738687"/>
            <a:chExt cx="225076" cy="320956"/>
          </a:xfrm>
        </p:grpSpPr>
        <p:sp>
          <p:nvSpPr>
            <p:cNvPr id="4744" name="Google Shape;4744;p77"/>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77"/>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77"/>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47" name="Google Shape;4747;p77"/>
          <p:cNvGrpSpPr/>
          <p:nvPr/>
        </p:nvGrpSpPr>
        <p:grpSpPr>
          <a:xfrm>
            <a:off x="7649932" y="3465724"/>
            <a:ext cx="178492" cy="275990"/>
            <a:chOff x="8615101" y="3738687"/>
            <a:chExt cx="207573" cy="320956"/>
          </a:xfrm>
        </p:grpSpPr>
        <p:sp>
          <p:nvSpPr>
            <p:cNvPr id="4748" name="Google Shape;4748;p77"/>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77"/>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77"/>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1" name="Google Shape;4751;p77"/>
          <p:cNvSpPr/>
          <p:nvPr/>
        </p:nvSpPr>
        <p:spPr>
          <a:xfrm>
            <a:off x="8146371" y="3055607"/>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2" name="Google Shape;4752;p77"/>
          <p:cNvGrpSpPr/>
          <p:nvPr/>
        </p:nvGrpSpPr>
        <p:grpSpPr>
          <a:xfrm>
            <a:off x="7875463" y="3868385"/>
            <a:ext cx="187557" cy="187557"/>
            <a:chOff x="8565775" y="671075"/>
            <a:chExt cx="441000" cy="441000"/>
          </a:xfrm>
        </p:grpSpPr>
        <p:sp>
          <p:nvSpPr>
            <p:cNvPr id="4753" name="Google Shape;4753;p77"/>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77"/>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55" name="Google Shape;4755;p77"/>
          <p:cNvSpPr/>
          <p:nvPr/>
        </p:nvSpPr>
        <p:spPr>
          <a:xfrm>
            <a:off x="8160729" y="3864305"/>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7"/>
          <p:cNvSpPr/>
          <p:nvPr/>
        </p:nvSpPr>
        <p:spPr>
          <a:xfrm flipH="1">
            <a:off x="7384916" y="3830761"/>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57" name="Google Shape;4757;p77"/>
          <p:cNvGrpSpPr/>
          <p:nvPr/>
        </p:nvGrpSpPr>
        <p:grpSpPr>
          <a:xfrm>
            <a:off x="6029935" y="2940910"/>
            <a:ext cx="587865" cy="517731"/>
            <a:chOff x="6000718" y="3070557"/>
            <a:chExt cx="587865" cy="517731"/>
          </a:xfrm>
        </p:grpSpPr>
        <p:sp>
          <p:nvSpPr>
            <p:cNvPr id="4758" name="Google Shape;4758;p77"/>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7"/>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77"/>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77"/>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7"/>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77"/>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77"/>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7"/>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77"/>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77"/>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8" name="Google Shape;4768;p77"/>
          <p:cNvGrpSpPr/>
          <p:nvPr/>
        </p:nvGrpSpPr>
        <p:grpSpPr>
          <a:xfrm>
            <a:off x="6044740" y="3584570"/>
            <a:ext cx="557665" cy="516387"/>
            <a:chOff x="6015523" y="3714217"/>
            <a:chExt cx="557665" cy="516387"/>
          </a:xfrm>
        </p:grpSpPr>
        <p:grpSp>
          <p:nvGrpSpPr>
            <p:cNvPr id="4769" name="Google Shape;4769;p77"/>
            <p:cNvGrpSpPr/>
            <p:nvPr/>
          </p:nvGrpSpPr>
          <p:grpSpPr>
            <a:xfrm>
              <a:off x="6036094" y="3716980"/>
              <a:ext cx="529822" cy="510480"/>
              <a:chOff x="3148311" y="-545634"/>
              <a:chExt cx="1006118" cy="969572"/>
            </a:xfrm>
          </p:grpSpPr>
          <p:sp>
            <p:nvSpPr>
              <p:cNvPr id="4770" name="Google Shape;4770;p77"/>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7"/>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7"/>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7"/>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7"/>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7"/>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7"/>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7"/>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7"/>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77"/>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0" name="Google Shape;4780;p77"/>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1" name="Google Shape;4781;p77"/>
          <p:cNvGrpSpPr/>
          <p:nvPr/>
        </p:nvGrpSpPr>
        <p:grpSpPr>
          <a:xfrm>
            <a:off x="6673522" y="2943981"/>
            <a:ext cx="576302" cy="511871"/>
            <a:chOff x="6644304" y="3073628"/>
            <a:chExt cx="576302" cy="511871"/>
          </a:xfrm>
        </p:grpSpPr>
        <p:grpSp>
          <p:nvGrpSpPr>
            <p:cNvPr id="4782" name="Google Shape;4782;p77"/>
            <p:cNvGrpSpPr/>
            <p:nvPr/>
          </p:nvGrpSpPr>
          <p:grpSpPr>
            <a:xfrm>
              <a:off x="6712169" y="3073651"/>
              <a:ext cx="481611" cy="506713"/>
              <a:chOff x="1833536" y="-546641"/>
              <a:chExt cx="914567" cy="962419"/>
            </a:xfrm>
          </p:grpSpPr>
          <p:grpSp>
            <p:nvGrpSpPr>
              <p:cNvPr id="4783" name="Google Shape;4783;p77"/>
              <p:cNvGrpSpPr/>
              <p:nvPr/>
            </p:nvGrpSpPr>
            <p:grpSpPr>
              <a:xfrm>
                <a:off x="1833536" y="-524249"/>
                <a:ext cx="914567" cy="940027"/>
                <a:chOff x="1833536" y="-524249"/>
                <a:chExt cx="914567" cy="940027"/>
              </a:xfrm>
            </p:grpSpPr>
            <p:sp>
              <p:nvSpPr>
                <p:cNvPr id="4784" name="Google Shape;4784;p77"/>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77"/>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77"/>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7"/>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77"/>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89" name="Google Shape;4789;p77"/>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7"/>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77"/>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77"/>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93" name="Google Shape;4793;p77"/>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7"/>
          <p:cNvGrpSpPr/>
          <p:nvPr/>
        </p:nvGrpSpPr>
        <p:grpSpPr>
          <a:xfrm>
            <a:off x="5938558" y="1033351"/>
            <a:ext cx="2435960" cy="1297725"/>
            <a:chOff x="233350" y="949250"/>
            <a:chExt cx="7137300" cy="3802300"/>
          </a:xfrm>
        </p:grpSpPr>
        <p:sp>
          <p:nvSpPr>
            <p:cNvPr id="4795" name="Google Shape;4795;p77"/>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7"/>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77"/>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77"/>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7"/>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77"/>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77"/>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77"/>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77"/>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7"/>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7"/>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7"/>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7"/>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77"/>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7"/>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7"/>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7"/>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7"/>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77"/>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77"/>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77"/>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7"/>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77"/>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77"/>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7"/>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77"/>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77"/>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7"/>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77"/>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77"/>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7"/>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77"/>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77"/>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77"/>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77"/>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7"/>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7"/>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77"/>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77"/>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7"/>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7"/>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7"/>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7"/>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7"/>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7"/>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7"/>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7"/>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77"/>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77"/>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77"/>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77"/>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46" name="Google Shape;4846;p77"/>
          <p:cNvGrpSpPr/>
          <p:nvPr/>
        </p:nvGrpSpPr>
        <p:grpSpPr>
          <a:xfrm>
            <a:off x="731715" y="995041"/>
            <a:ext cx="2665073" cy="1317140"/>
            <a:chOff x="793334" y="1192826"/>
            <a:chExt cx="2665073" cy="1317140"/>
          </a:xfrm>
        </p:grpSpPr>
        <p:sp>
          <p:nvSpPr>
            <p:cNvPr id="4847" name="Google Shape;4847;p77"/>
            <p:cNvSpPr/>
            <p:nvPr/>
          </p:nvSpPr>
          <p:spPr>
            <a:xfrm>
              <a:off x="2759899" y="20345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77"/>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7"/>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7"/>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7"/>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7"/>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7"/>
            <p:cNvSpPr/>
            <p:nvPr/>
          </p:nvSpPr>
          <p:spPr>
            <a:xfrm>
              <a:off x="1460410" y="190542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7"/>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7"/>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7"/>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7"/>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77"/>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77"/>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7"/>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7"/>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7"/>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7"/>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7"/>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7"/>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7"/>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7"/>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7"/>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77"/>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77"/>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7"/>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7"/>
            <p:cNvSpPr/>
            <p:nvPr/>
          </p:nvSpPr>
          <p:spPr>
            <a:xfrm>
              <a:off x="1309917" y="1312268"/>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7"/>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7"/>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7"/>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7"/>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7"/>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7"/>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7"/>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77"/>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77"/>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7"/>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7"/>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7"/>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7"/>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7"/>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7"/>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7"/>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7"/>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7"/>
            <p:cNvSpPr/>
            <p:nvPr/>
          </p:nvSpPr>
          <p:spPr>
            <a:xfrm>
              <a:off x="2229209" y="2179503"/>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77"/>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77"/>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7"/>
            <p:cNvSpPr/>
            <p:nvPr/>
          </p:nvSpPr>
          <p:spPr>
            <a:xfrm>
              <a:off x="2233106" y="2183400"/>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7"/>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7"/>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7"/>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7"/>
            <p:cNvSpPr/>
            <p:nvPr/>
          </p:nvSpPr>
          <p:spPr>
            <a:xfrm>
              <a:off x="2229915" y="218050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7"/>
            <p:cNvSpPr/>
            <p:nvPr/>
          </p:nvSpPr>
          <p:spPr>
            <a:xfrm>
              <a:off x="2230200" y="2180834"/>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7"/>
            <p:cNvSpPr/>
            <p:nvPr/>
          </p:nvSpPr>
          <p:spPr>
            <a:xfrm>
              <a:off x="2229399" y="2179843"/>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7"/>
            <p:cNvSpPr/>
            <p:nvPr/>
          </p:nvSpPr>
          <p:spPr>
            <a:xfrm>
              <a:off x="2229684" y="21801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7"/>
            <p:cNvSpPr/>
            <p:nvPr/>
          </p:nvSpPr>
          <p:spPr>
            <a:xfrm>
              <a:off x="2230485" y="2181173"/>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77"/>
            <p:cNvSpPr/>
            <p:nvPr/>
          </p:nvSpPr>
          <p:spPr>
            <a:xfrm>
              <a:off x="2232156" y="2182830"/>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77"/>
            <p:cNvSpPr/>
            <p:nvPr/>
          </p:nvSpPr>
          <p:spPr>
            <a:xfrm>
              <a:off x="2231870" y="2182545"/>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7"/>
            <p:cNvSpPr/>
            <p:nvPr/>
          </p:nvSpPr>
          <p:spPr>
            <a:xfrm>
              <a:off x="2232821" y="2183264"/>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7"/>
            <p:cNvSpPr/>
            <p:nvPr/>
          </p:nvSpPr>
          <p:spPr>
            <a:xfrm>
              <a:off x="2231205" y="2181974"/>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7"/>
            <p:cNvSpPr/>
            <p:nvPr/>
          </p:nvSpPr>
          <p:spPr>
            <a:xfrm>
              <a:off x="2231531" y="2182259"/>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7"/>
            <p:cNvSpPr/>
            <p:nvPr/>
          </p:nvSpPr>
          <p:spPr>
            <a:xfrm>
              <a:off x="2230771" y="218155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7"/>
            <p:cNvSpPr/>
            <p:nvPr/>
          </p:nvSpPr>
          <p:spPr>
            <a:xfrm>
              <a:off x="2232481" y="2183074"/>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7"/>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7"/>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7"/>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7"/>
            <p:cNvSpPr/>
            <p:nvPr/>
          </p:nvSpPr>
          <p:spPr>
            <a:xfrm>
              <a:off x="2185707" y="226682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77"/>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77"/>
            <p:cNvSpPr/>
            <p:nvPr/>
          </p:nvSpPr>
          <p:spPr>
            <a:xfrm>
              <a:off x="2182435" y="2266725"/>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7"/>
            <p:cNvSpPr/>
            <p:nvPr/>
          </p:nvSpPr>
          <p:spPr>
            <a:xfrm>
              <a:off x="2184336" y="22668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7"/>
            <p:cNvSpPr/>
            <p:nvPr/>
          </p:nvSpPr>
          <p:spPr>
            <a:xfrm>
              <a:off x="2186236" y="2266779"/>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7"/>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7"/>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7"/>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7"/>
            <p:cNvSpPr/>
            <p:nvPr/>
          </p:nvSpPr>
          <p:spPr>
            <a:xfrm>
              <a:off x="2188178" y="2266019"/>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7"/>
            <p:cNvSpPr/>
            <p:nvPr/>
          </p:nvSpPr>
          <p:spPr>
            <a:xfrm>
              <a:off x="2187893" y="226625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7"/>
            <p:cNvSpPr/>
            <p:nvPr/>
          </p:nvSpPr>
          <p:spPr>
            <a:xfrm>
              <a:off x="2187608" y="2266440"/>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7"/>
            <p:cNvSpPr/>
            <p:nvPr/>
          </p:nvSpPr>
          <p:spPr>
            <a:xfrm>
              <a:off x="2186712" y="2266725"/>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77"/>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77"/>
            <p:cNvSpPr/>
            <p:nvPr/>
          </p:nvSpPr>
          <p:spPr>
            <a:xfrm>
              <a:off x="2201728" y="22503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7"/>
            <p:cNvSpPr/>
            <p:nvPr/>
          </p:nvSpPr>
          <p:spPr>
            <a:xfrm>
              <a:off x="2193881" y="2234886"/>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7"/>
            <p:cNvSpPr/>
            <p:nvPr/>
          </p:nvSpPr>
          <p:spPr>
            <a:xfrm>
              <a:off x="2203113"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7"/>
            <p:cNvSpPr/>
            <p:nvPr/>
          </p:nvSpPr>
          <p:spPr>
            <a:xfrm>
              <a:off x="2195021" y="223568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7"/>
            <p:cNvSpPr/>
            <p:nvPr/>
          </p:nvSpPr>
          <p:spPr>
            <a:xfrm>
              <a:off x="2195211" y="22359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7"/>
            <p:cNvSpPr/>
            <p:nvPr/>
          </p:nvSpPr>
          <p:spPr>
            <a:xfrm>
              <a:off x="2200927" y="2250228"/>
              <a:ext cx="95" cy="14"/>
            </a:xfrm>
            <a:custGeom>
              <a:rect b="b" l="l" r="r" t="t"/>
              <a:pathLst>
                <a:path extrusionOk="0" h="1" w="7">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7"/>
            <p:cNvSpPr/>
            <p:nvPr/>
          </p:nvSpPr>
          <p:spPr>
            <a:xfrm>
              <a:off x="2194600" y="2235361"/>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7"/>
            <p:cNvSpPr/>
            <p:nvPr/>
          </p:nvSpPr>
          <p:spPr>
            <a:xfrm>
              <a:off x="2194315" y="22351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7"/>
            <p:cNvSpPr/>
            <p:nvPr/>
          </p:nvSpPr>
          <p:spPr>
            <a:xfrm>
              <a:off x="2203588" y="225041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7"/>
            <p:cNvSpPr/>
            <p:nvPr/>
          </p:nvSpPr>
          <p:spPr>
            <a:xfrm>
              <a:off x="2195116" y="22358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77"/>
            <p:cNvSpPr/>
            <p:nvPr/>
          </p:nvSpPr>
          <p:spPr>
            <a:xfrm>
              <a:off x="2194831" y="223549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77"/>
            <p:cNvSpPr/>
            <p:nvPr/>
          </p:nvSpPr>
          <p:spPr>
            <a:xfrm>
              <a:off x="2206005" y="2249468"/>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7"/>
            <p:cNvSpPr/>
            <p:nvPr/>
          </p:nvSpPr>
          <p:spPr>
            <a:xfrm>
              <a:off x="2205625" y="224975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7"/>
            <p:cNvSpPr/>
            <p:nvPr/>
          </p:nvSpPr>
          <p:spPr>
            <a:xfrm>
              <a:off x="2258102" y="221329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7"/>
            <p:cNvSpPr/>
            <p:nvPr/>
          </p:nvSpPr>
          <p:spPr>
            <a:xfrm>
              <a:off x="2257722" y="2213732"/>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7"/>
            <p:cNvSpPr/>
            <p:nvPr/>
          </p:nvSpPr>
          <p:spPr>
            <a:xfrm>
              <a:off x="2257152" y="2214533"/>
              <a:ext cx="54" cy="109"/>
            </a:xfrm>
            <a:custGeom>
              <a:rect b="b" l="l" r="r" t="t"/>
              <a:pathLst>
                <a:path extrusionOk="0" h="8" w="4">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7"/>
            <p:cNvSpPr/>
            <p:nvPr/>
          </p:nvSpPr>
          <p:spPr>
            <a:xfrm>
              <a:off x="2257437" y="2214153"/>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7"/>
            <p:cNvSpPr/>
            <p:nvPr/>
          </p:nvSpPr>
          <p:spPr>
            <a:xfrm>
              <a:off x="2258482" y="2212687"/>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7"/>
            <p:cNvSpPr/>
            <p:nvPr/>
          </p:nvSpPr>
          <p:spPr>
            <a:xfrm>
              <a:off x="2204865" y="2250133"/>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7"/>
            <p:cNvSpPr/>
            <p:nvPr/>
          </p:nvSpPr>
          <p:spPr>
            <a:xfrm>
              <a:off x="2258822" y="2212211"/>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7"/>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77"/>
            <p:cNvSpPr/>
            <p:nvPr/>
          </p:nvSpPr>
          <p:spPr>
            <a:xfrm>
              <a:off x="2205245" y="224994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77"/>
            <p:cNvSpPr/>
            <p:nvPr/>
          </p:nvSpPr>
          <p:spPr>
            <a:xfrm>
              <a:off x="2204485" y="225028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7"/>
            <p:cNvSpPr/>
            <p:nvPr/>
          </p:nvSpPr>
          <p:spPr>
            <a:xfrm>
              <a:off x="2278916" y="2252890"/>
              <a:ext cx="258" cy="163"/>
            </a:xfrm>
            <a:custGeom>
              <a:rect b="b" l="l" r="r" t="t"/>
              <a:pathLst>
                <a:path extrusionOk="0" h="12" w="19">
                  <a:moveTo>
                    <a:pt x="1"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7"/>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7"/>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7"/>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7"/>
            <p:cNvSpPr/>
            <p:nvPr/>
          </p:nvSpPr>
          <p:spPr>
            <a:xfrm>
              <a:off x="2276445" y="225360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7"/>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7"/>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7"/>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7"/>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77"/>
            <p:cNvSpPr/>
            <p:nvPr/>
          </p:nvSpPr>
          <p:spPr>
            <a:xfrm>
              <a:off x="2276119" y="223958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77"/>
            <p:cNvSpPr/>
            <p:nvPr/>
          </p:nvSpPr>
          <p:spPr>
            <a:xfrm>
              <a:off x="2277111" y="2239869"/>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77"/>
            <p:cNvSpPr/>
            <p:nvPr/>
          </p:nvSpPr>
          <p:spPr>
            <a:xfrm>
              <a:off x="2276595" y="2239679"/>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7"/>
            <p:cNvSpPr/>
            <p:nvPr/>
          </p:nvSpPr>
          <p:spPr>
            <a:xfrm>
              <a:off x="2277735" y="2240154"/>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7"/>
            <p:cNvSpPr/>
            <p:nvPr/>
          </p:nvSpPr>
          <p:spPr>
            <a:xfrm>
              <a:off x="2278210" y="2240439"/>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7"/>
            <p:cNvSpPr/>
            <p:nvPr/>
          </p:nvSpPr>
          <p:spPr>
            <a:xfrm>
              <a:off x="2278726" y="2240779"/>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7"/>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77"/>
            <p:cNvSpPr/>
            <p:nvPr/>
          </p:nvSpPr>
          <p:spPr>
            <a:xfrm>
              <a:off x="2277396" y="225346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77"/>
            <p:cNvSpPr/>
            <p:nvPr/>
          </p:nvSpPr>
          <p:spPr>
            <a:xfrm>
              <a:off x="2276921" y="2253514"/>
              <a:ext cx="394" cy="54"/>
            </a:xfrm>
            <a:custGeom>
              <a:rect b="b" l="l" r="r" t="t"/>
              <a:pathLst>
                <a:path extrusionOk="0" h="4" w="29">
                  <a:moveTo>
                    <a:pt x="1" y="4"/>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7"/>
            <p:cNvSpPr/>
            <p:nvPr/>
          </p:nvSpPr>
          <p:spPr>
            <a:xfrm>
              <a:off x="2277776" y="2253419"/>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7"/>
            <p:cNvSpPr/>
            <p:nvPr/>
          </p:nvSpPr>
          <p:spPr>
            <a:xfrm>
              <a:off x="2276595" y="2253609"/>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7"/>
            <p:cNvSpPr/>
            <p:nvPr/>
          </p:nvSpPr>
          <p:spPr>
            <a:xfrm>
              <a:off x="2275644" y="225355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7"/>
            <p:cNvSpPr/>
            <p:nvPr/>
          </p:nvSpPr>
          <p:spPr>
            <a:xfrm>
              <a:off x="2252019" y="2279556"/>
              <a:ext cx="149" cy="353"/>
            </a:xfrm>
            <a:custGeom>
              <a:rect b="b" l="l" r="r" t="t"/>
              <a:pathLst>
                <a:path extrusionOk="0" h="26" w="11">
                  <a:moveTo>
                    <a:pt x="11"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77"/>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77"/>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7"/>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7"/>
            <p:cNvSpPr/>
            <p:nvPr/>
          </p:nvSpPr>
          <p:spPr>
            <a:xfrm>
              <a:off x="2193595" y="217727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7"/>
            <p:cNvSpPr/>
            <p:nvPr/>
          </p:nvSpPr>
          <p:spPr>
            <a:xfrm>
              <a:off x="2185897" y="217769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7"/>
            <p:cNvSpPr/>
            <p:nvPr/>
          </p:nvSpPr>
          <p:spPr>
            <a:xfrm>
              <a:off x="2200113" y="2177372"/>
              <a:ext cx="625" cy="109"/>
            </a:xfrm>
            <a:custGeom>
              <a:rect b="b" l="l" r="r" t="t"/>
              <a:pathLst>
                <a:path extrusionOk="0" h="8" w="46">
                  <a:moveTo>
                    <a:pt x="46"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77"/>
            <p:cNvSpPr/>
            <p:nvPr/>
          </p:nvSpPr>
          <p:spPr>
            <a:xfrm>
              <a:off x="2192889" y="2177317"/>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77"/>
            <p:cNvSpPr/>
            <p:nvPr/>
          </p:nvSpPr>
          <p:spPr>
            <a:xfrm>
              <a:off x="2197492" y="2177277"/>
              <a:ext cx="774" cy="14"/>
            </a:xfrm>
            <a:custGeom>
              <a:rect b="b" l="l" r="r" t="t"/>
              <a:pathLst>
                <a:path extrusionOk="0" h="1" w="57">
                  <a:moveTo>
                    <a:pt x="57"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7"/>
            <p:cNvSpPr/>
            <p:nvPr/>
          </p:nvSpPr>
          <p:spPr>
            <a:xfrm>
              <a:off x="2198497" y="2177277"/>
              <a:ext cx="679" cy="54"/>
            </a:xfrm>
            <a:custGeom>
              <a:rect b="b" l="l" r="r" t="t"/>
              <a:pathLst>
                <a:path extrusionOk="0" h="4" w="50">
                  <a:moveTo>
                    <a:pt x="4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7"/>
            <p:cNvSpPr/>
            <p:nvPr/>
          </p:nvSpPr>
          <p:spPr>
            <a:xfrm>
              <a:off x="2197261" y="21772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7"/>
            <p:cNvSpPr/>
            <p:nvPr/>
          </p:nvSpPr>
          <p:spPr>
            <a:xfrm>
              <a:off x="2195401" y="217727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7"/>
            <p:cNvSpPr/>
            <p:nvPr/>
          </p:nvSpPr>
          <p:spPr>
            <a:xfrm>
              <a:off x="2136421" y="2173421"/>
              <a:ext cx="679" cy="149"/>
            </a:xfrm>
            <a:custGeom>
              <a:rect b="b" l="l" r="r" t="t"/>
              <a:pathLst>
                <a:path extrusionOk="0" h="11" w="50">
                  <a:moveTo>
                    <a:pt x="0" y="11"/>
                  </a:moveTo>
                  <a:lnTo>
                    <a:pt x="4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77"/>
            <p:cNvSpPr/>
            <p:nvPr/>
          </p:nvSpPr>
          <p:spPr>
            <a:xfrm>
              <a:off x="2199257" y="2177317"/>
              <a:ext cx="679" cy="68"/>
            </a:xfrm>
            <a:custGeom>
              <a:rect b="b" l="l" r="r" t="t"/>
              <a:pathLst>
                <a:path extrusionOk="0" h="5" w="50">
                  <a:moveTo>
                    <a:pt x="4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77"/>
            <p:cNvSpPr/>
            <p:nvPr/>
          </p:nvSpPr>
          <p:spPr>
            <a:xfrm>
              <a:off x="2187852" y="2177562"/>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7"/>
            <p:cNvSpPr/>
            <p:nvPr/>
          </p:nvSpPr>
          <p:spPr>
            <a:xfrm>
              <a:off x="2187323" y="217760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7"/>
            <p:cNvSpPr/>
            <p:nvPr/>
          </p:nvSpPr>
          <p:spPr>
            <a:xfrm>
              <a:off x="2186847" y="217760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7"/>
            <p:cNvSpPr/>
            <p:nvPr/>
          </p:nvSpPr>
          <p:spPr>
            <a:xfrm>
              <a:off x="2200832" y="2177467"/>
              <a:ext cx="475" cy="109"/>
            </a:xfrm>
            <a:custGeom>
              <a:rect b="b" l="l" r="r" t="t"/>
              <a:pathLst>
                <a:path extrusionOk="0" h="8" w="35">
                  <a:moveTo>
                    <a:pt x="3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7"/>
            <p:cNvSpPr/>
            <p:nvPr/>
          </p:nvSpPr>
          <p:spPr>
            <a:xfrm>
              <a:off x="2186372" y="217765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7"/>
            <p:cNvSpPr/>
            <p:nvPr/>
          </p:nvSpPr>
          <p:spPr>
            <a:xfrm>
              <a:off x="2192075" y="2177317"/>
              <a:ext cx="489" cy="14"/>
            </a:xfrm>
            <a:custGeom>
              <a:rect b="b" l="l" r="r" t="t"/>
              <a:pathLst>
                <a:path extrusionOk="0" h="1" w="36">
                  <a:moveTo>
                    <a:pt x="36"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7"/>
            <p:cNvSpPr/>
            <p:nvPr/>
          </p:nvSpPr>
          <p:spPr>
            <a:xfrm>
              <a:off x="2191219" y="2177372"/>
              <a:ext cx="394" cy="14"/>
            </a:xfrm>
            <a:custGeom>
              <a:rect b="b" l="l" r="r" t="t"/>
              <a:pathLst>
                <a:path extrusionOk="0" h="1" w="29">
                  <a:moveTo>
                    <a:pt x="29"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7"/>
            <p:cNvSpPr/>
            <p:nvPr/>
          </p:nvSpPr>
          <p:spPr>
            <a:xfrm>
              <a:off x="2190513" y="217741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7"/>
            <p:cNvSpPr/>
            <p:nvPr/>
          </p:nvSpPr>
          <p:spPr>
            <a:xfrm>
              <a:off x="2189223" y="2177467"/>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7"/>
            <p:cNvSpPr/>
            <p:nvPr/>
          </p:nvSpPr>
          <p:spPr>
            <a:xfrm>
              <a:off x="2188558" y="2177507"/>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7"/>
            <p:cNvSpPr/>
            <p:nvPr/>
          </p:nvSpPr>
          <p:spPr>
            <a:xfrm>
              <a:off x="2189889" y="2177412"/>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7"/>
            <p:cNvSpPr/>
            <p:nvPr/>
          </p:nvSpPr>
          <p:spPr>
            <a:xfrm>
              <a:off x="2194695" y="21772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7"/>
            <p:cNvSpPr/>
            <p:nvPr/>
          </p:nvSpPr>
          <p:spPr>
            <a:xfrm>
              <a:off x="2195971" y="21772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7"/>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7"/>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7"/>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7"/>
            <p:cNvSpPr/>
            <p:nvPr/>
          </p:nvSpPr>
          <p:spPr>
            <a:xfrm>
              <a:off x="2229915" y="217699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7"/>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77"/>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77"/>
            <p:cNvSpPr/>
            <p:nvPr/>
          </p:nvSpPr>
          <p:spPr>
            <a:xfrm>
              <a:off x="2229494" y="2175892"/>
              <a:ext cx="95" cy="109"/>
            </a:xfrm>
            <a:custGeom>
              <a:rect b="b" l="l" r="r" t="t"/>
              <a:pathLst>
                <a:path extrusionOk="0" h="8" w="7">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7"/>
            <p:cNvSpPr/>
            <p:nvPr/>
          </p:nvSpPr>
          <p:spPr>
            <a:xfrm>
              <a:off x="2228965" y="2175566"/>
              <a:ext cx="244" cy="54"/>
            </a:xfrm>
            <a:custGeom>
              <a:rect b="b" l="l" r="r" t="t"/>
              <a:pathLst>
                <a:path extrusionOk="0" h="4" w="18">
                  <a:moveTo>
                    <a:pt x="1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77"/>
            <p:cNvSpPr/>
            <p:nvPr/>
          </p:nvSpPr>
          <p:spPr>
            <a:xfrm>
              <a:off x="2230010" y="217718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77"/>
            <p:cNvSpPr/>
            <p:nvPr/>
          </p:nvSpPr>
          <p:spPr>
            <a:xfrm>
              <a:off x="2229915" y="21768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7"/>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77"/>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77"/>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7"/>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7"/>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7"/>
            <p:cNvSpPr/>
            <p:nvPr/>
          </p:nvSpPr>
          <p:spPr>
            <a:xfrm>
              <a:off x="2231056" y="2177127"/>
              <a:ext cx="638" cy="109"/>
            </a:xfrm>
            <a:custGeom>
              <a:rect b="b" l="l" r="r" t="t"/>
              <a:pathLst>
                <a:path extrusionOk="0" h="8" w="47">
                  <a:moveTo>
                    <a:pt x="1" y="8"/>
                  </a:moveTo>
                  <a:lnTo>
                    <a:pt x="4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7"/>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7"/>
            <p:cNvSpPr/>
            <p:nvPr/>
          </p:nvSpPr>
          <p:spPr>
            <a:xfrm>
              <a:off x="2232536" y="2177032"/>
              <a:ext cx="489" cy="14"/>
            </a:xfrm>
            <a:custGeom>
              <a:rect b="b" l="l" r="r" t="t"/>
              <a:pathLst>
                <a:path extrusionOk="0" h="1" w="36">
                  <a:moveTo>
                    <a:pt x="0" y="1"/>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7"/>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7"/>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77"/>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77"/>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7"/>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7"/>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7"/>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7"/>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77"/>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77"/>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7"/>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7"/>
            <p:cNvSpPr/>
            <p:nvPr/>
          </p:nvSpPr>
          <p:spPr>
            <a:xfrm>
              <a:off x="2034182" y="1771051"/>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7"/>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7"/>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77"/>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77"/>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77"/>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77"/>
            <p:cNvSpPr/>
            <p:nvPr/>
          </p:nvSpPr>
          <p:spPr>
            <a:xfrm>
              <a:off x="2110039" y="1759836"/>
              <a:ext cx="14" cy="448"/>
            </a:xfrm>
            <a:custGeom>
              <a:rect b="b" l="l" r="r" t="t"/>
              <a:pathLst>
                <a:path extrusionOk="0" h="33" w="1">
                  <a:moveTo>
                    <a:pt x="0" y="1"/>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77"/>
            <p:cNvSpPr/>
            <p:nvPr/>
          </p:nvSpPr>
          <p:spPr>
            <a:xfrm>
              <a:off x="2110039" y="1762878"/>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77"/>
            <p:cNvSpPr/>
            <p:nvPr/>
          </p:nvSpPr>
          <p:spPr>
            <a:xfrm>
              <a:off x="2119218" y="180970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77"/>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77"/>
            <p:cNvSpPr/>
            <p:nvPr/>
          </p:nvSpPr>
          <p:spPr>
            <a:xfrm>
              <a:off x="2119028" y="1808987"/>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77"/>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77"/>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7"/>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77"/>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77"/>
            <p:cNvSpPr/>
            <p:nvPr/>
          </p:nvSpPr>
          <p:spPr>
            <a:xfrm>
              <a:off x="2109985" y="1761452"/>
              <a:ext cx="14" cy="394"/>
            </a:xfrm>
            <a:custGeom>
              <a:rect b="b" l="l" r="r" t="t"/>
              <a:pathLst>
                <a:path extrusionOk="0" h="29" w="1">
                  <a:moveTo>
                    <a:pt x="1"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7"/>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77"/>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77"/>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7"/>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77"/>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77"/>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7"/>
            <p:cNvSpPr/>
            <p:nvPr/>
          </p:nvSpPr>
          <p:spPr>
            <a:xfrm>
              <a:off x="2135375" y="1790168"/>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77"/>
            <p:cNvSpPr/>
            <p:nvPr/>
          </p:nvSpPr>
          <p:spPr>
            <a:xfrm>
              <a:off x="2127962" y="1796916"/>
              <a:ext cx="434" cy="434"/>
            </a:xfrm>
            <a:custGeom>
              <a:rect b="b" l="l" r="r" t="t"/>
              <a:pathLst>
                <a:path extrusionOk="0" h="32" w="32">
                  <a:moveTo>
                    <a:pt x="0" y="32"/>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77"/>
            <p:cNvSpPr/>
            <p:nvPr/>
          </p:nvSpPr>
          <p:spPr>
            <a:xfrm>
              <a:off x="2128573" y="1796577"/>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7"/>
            <p:cNvSpPr/>
            <p:nvPr/>
          </p:nvSpPr>
          <p:spPr>
            <a:xfrm>
              <a:off x="2135416" y="1789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77"/>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77"/>
            <p:cNvSpPr/>
            <p:nvPr/>
          </p:nvSpPr>
          <p:spPr>
            <a:xfrm>
              <a:off x="2131899" y="1793726"/>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77"/>
            <p:cNvSpPr/>
            <p:nvPr/>
          </p:nvSpPr>
          <p:spPr>
            <a:xfrm>
              <a:off x="2131763" y="1793821"/>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77"/>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77"/>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77"/>
            <p:cNvSpPr/>
            <p:nvPr/>
          </p:nvSpPr>
          <p:spPr>
            <a:xfrm>
              <a:off x="2135375" y="178963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77"/>
            <p:cNvSpPr/>
            <p:nvPr/>
          </p:nvSpPr>
          <p:spPr>
            <a:xfrm>
              <a:off x="2135470" y="17883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77"/>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7"/>
            <p:cNvSpPr/>
            <p:nvPr/>
          </p:nvSpPr>
          <p:spPr>
            <a:xfrm>
              <a:off x="2137222" y="1859943"/>
              <a:ext cx="163" cy="244"/>
            </a:xfrm>
            <a:custGeom>
              <a:rect b="b" l="l" r="r" t="t"/>
              <a:pathLst>
                <a:path extrusionOk="0" h="18" w="12">
                  <a:moveTo>
                    <a:pt x="1"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7"/>
            <p:cNvSpPr/>
            <p:nvPr/>
          </p:nvSpPr>
          <p:spPr>
            <a:xfrm>
              <a:off x="2134615" y="185741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7"/>
            <p:cNvSpPr/>
            <p:nvPr/>
          </p:nvSpPr>
          <p:spPr>
            <a:xfrm>
              <a:off x="2136706" y="1859034"/>
              <a:ext cx="149" cy="204"/>
            </a:xfrm>
            <a:custGeom>
              <a:rect b="b" l="l" r="r" t="t"/>
              <a:pathLst>
                <a:path extrusionOk="0" h="15" w="11">
                  <a:moveTo>
                    <a:pt x="0" y="1"/>
                  </a:moveTo>
                  <a:lnTo>
                    <a:pt x="1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7"/>
            <p:cNvSpPr/>
            <p:nvPr/>
          </p:nvSpPr>
          <p:spPr>
            <a:xfrm>
              <a:off x="2137466" y="1860459"/>
              <a:ext cx="149" cy="258"/>
            </a:xfrm>
            <a:custGeom>
              <a:rect b="b" l="l" r="r" t="t"/>
              <a:pathLst>
                <a:path extrusionOk="0" h="19" w="11">
                  <a:moveTo>
                    <a:pt x="0" y="1"/>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7"/>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77"/>
            <p:cNvSpPr/>
            <p:nvPr/>
          </p:nvSpPr>
          <p:spPr>
            <a:xfrm>
              <a:off x="2137697" y="1861029"/>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77"/>
            <p:cNvSpPr/>
            <p:nvPr/>
          </p:nvSpPr>
          <p:spPr>
            <a:xfrm>
              <a:off x="2135036" y="1857567"/>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7"/>
            <p:cNvSpPr/>
            <p:nvPr/>
          </p:nvSpPr>
          <p:spPr>
            <a:xfrm>
              <a:off x="2137982" y="1861654"/>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7"/>
            <p:cNvSpPr/>
            <p:nvPr/>
          </p:nvSpPr>
          <p:spPr>
            <a:xfrm>
              <a:off x="2138172" y="186226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7"/>
            <p:cNvSpPr/>
            <p:nvPr/>
          </p:nvSpPr>
          <p:spPr>
            <a:xfrm>
              <a:off x="2136081" y="185827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7"/>
            <p:cNvSpPr/>
            <p:nvPr/>
          </p:nvSpPr>
          <p:spPr>
            <a:xfrm>
              <a:off x="2136421" y="185861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7"/>
            <p:cNvSpPr/>
            <p:nvPr/>
          </p:nvSpPr>
          <p:spPr>
            <a:xfrm>
              <a:off x="2135755" y="1857947"/>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77"/>
            <p:cNvSpPr/>
            <p:nvPr/>
          </p:nvSpPr>
          <p:spPr>
            <a:xfrm>
              <a:off x="2119883" y="1812408"/>
              <a:ext cx="54" cy="109"/>
            </a:xfrm>
            <a:custGeom>
              <a:rect b="b" l="l" r="r" t="t"/>
              <a:pathLst>
                <a:path extrusionOk="0" h="8" w="4">
                  <a:moveTo>
                    <a:pt x="0"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77"/>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77"/>
            <p:cNvSpPr/>
            <p:nvPr/>
          </p:nvSpPr>
          <p:spPr>
            <a:xfrm>
              <a:off x="2135416" y="1857703"/>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77"/>
            <p:cNvSpPr/>
            <p:nvPr/>
          </p:nvSpPr>
          <p:spPr>
            <a:xfrm>
              <a:off x="2119978" y="181265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77"/>
            <p:cNvSpPr/>
            <p:nvPr/>
          </p:nvSpPr>
          <p:spPr>
            <a:xfrm>
              <a:off x="2136991" y="1859468"/>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77"/>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77"/>
            <p:cNvSpPr/>
            <p:nvPr/>
          </p:nvSpPr>
          <p:spPr>
            <a:xfrm>
              <a:off x="2121730" y="1810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77"/>
            <p:cNvSpPr/>
            <p:nvPr/>
          </p:nvSpPr>
          <p:spPr>
            <a:xfrm>
              <a:off x="2138362" y="1862985"/>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77"/>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77"/>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77"/>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77"/>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77"/>
            <p:cNvSpPr/>
            <p:nvPr/>
          </p:nvSpPr>
          <p:spPr>
            <a:xfrm>
              <a:off x="1925752" y="1946065"/>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77"/>
            <p:cNvSpPr/>
            <p:nvPr/>
          </p:nvSpPr>
          <p:spPr>
            <a:xfrm>
              <a:off x="1928943" y="1940268"/>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77"/>
            <p:cNvSpPr/>
            <p:nvPr/>
          </p:nvSpPr>
          <p:spPr>
            <a:xfrm>
              <a:off x="1925752" y="19402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77"/>
            <p:cNvSpPr/>
            <p:nvPr/>
          </p:nvSpPr>
          <p:spPr>
            <a:xfrm>
              <a:off x="1932880" y="1939181"/>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7"/>
            <p:cNvSpPr/>
            <p:nvPr/>
          </p:nvSpPr>
          <p:spPr>
            <a:xfrm>
              <a:off x="1931835" y="1939562"/>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7"/>
            <p:cNvSpPr/>
            <p:nvPr/>
          </p:nvSpPr>
          <p:spPr>
            <a:xfrm>
              <a:off x="1925901" y="1946025"/>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7"/>
            <p:cNvSpPr/>
            <p:nvPr/>
          </p:nvSpPr>
          <p:spPr>
            <a:xfrm>
              <a:off x="1925521" y="194612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77"/>
            <p:cNvSpPr/>
            <p:nvPr/>
          </p:nvSpPr>
          <p:spPr>
            <a:xfrm>
              <a:off x="1926947" y="19403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77"/>
            <p:cNvSpPr/>
            <p:nvPr/>
          </p:nvSpPr>
          <p:spPr>
            <a:xfrm>
              <a:off x="1925087" y="1946160"/>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77"/>
            <p:cNvSpPr/>
            <p:nvPr/>
          </p:nvSpPr>
          <p:spPr>
            <a:xfrm>
              <a:off x="1928033" y="19403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77"/>
            <p:cNvSpPr/>
            <p:nvPr/>
          </p:nvSpPr>
          <p:spPr>
            <a:xfrm>
              <a:off x="1926037" y="19460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77"/>
            <p:cNvSpPr/>
            <p:nvPr/>
          </p:nvSpPr>
          <p:spPr>
            <a:xfrm>
              <a:off x="1929893" y="194013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77"/>
            <p:cNvSpPr/>
            <p:nvPr/>
          </p:nvSpPr>
          <p:spPr>
            <a:xfrm>
              <a:off x="1930884" y="1939888"/>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77"/>
            <p:cNvSpPr/>
            <p:nvPr/>
          </p:nvSpPr>
          <p:spPr>
            <a:xfrm>
              <a:off x="1926132" y="194597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7"/>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7"/>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7"/>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7"/>
            <p:cNvSpPr/>
            <p:nvPr/>
          </p:nvSpPr>
          <p:spPr>
            <a:xfrm>
              <a:off x="1944856" y="194940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7"/>
            <p:cNvSpPr/>
            <p:nvPr/>
          </p:nvSpPr>
          <p:spPr>
            <a:xfrm>
              <a:off x="1945141" y="194950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7"/>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77"/>
            <p:cNvSpPr/>
            <p:nvPr/>
          </p:nvSpPr>
          <p:spPr>
            <a:xfrm>
              <a:off x="1927612" y="1950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77"/>
            <p:cNvSpPr/>
            <p:nvPr/>
          </p:nvSpPr>
          <p:spPr>
            <a:xfrm>
              <a:off x="1927843" y="19507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7"/>
            <p:cNvSpPr/>
            <p:nvPr/>
          </p:nvSpPr>
          <p:spPr>
            <a:xfrm>
              <a:off x="1944666" y="194935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7"/>
            <p:cNvSpPr/>
            <p:nvPr/>
          </p:nvSpPr>
          <p:spPr>
            <a:xfrm>
              <a:off x="1927802" y="195073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7"/>
            <p:cNvSpPr/>
            <p:nvPr/>
          </p:nvSpPr>
          <p:spPr>
            <a:xfrm>
              <a:off x="1927748" y="195068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7"/>
            <p:cNvSpPr/>
            <p:nvPr/>
          </p:nvSpPr>
          <p:spPr>
            <a:xfrm>
              <a:off x="1927137" y="19505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7"/>
            <p:cNvSpPr/>
            <p:nvPr/>
          </p:nvSpPr>
          <p:spPr>
            <a:xfrm>
              <a:off x="1944475" y="19493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7"/>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77"/>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77"/>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7"/>
            <p:cNvSpPr/>
            <p:nvPr/>
          </p:nvSpPr>
          <p:spPr>
            <a:xfrm>
              <a:off x="2074819" y="19584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7"/>
            <p:cNvSpPr/>
            <p:nvPr/>
          </p:nvSpPr>
          <p:spPr>
            <a:xfrm>
              <a:off x="2069972" y="1992704"/>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7"/>
            <p:cNvSpPr/>
            <p:nvPr/>
          </p:nvSpPr>
          <p:spPr>
            <a:xfrm>
              <a:off x="2074860" y="195885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7"/>
            <p:cNvSpPr/>
            <p:nvPr/>
          </p:nvSpPr>
          <p:spPr>
            <a:xfrm>
              <a:off x="2074670" y="195752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7"/>
            <p:cNvSpPr/>
            <p:nvPr/>
          </p:nvSpPr>
          <p:spPr>
            <a:xfrm>
              <a:off x="2074385" y="1955678"/>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7"/>
            <p:cNvSpPr/>
            <p:nvPr/>
          </p:nvSpPr>
          <p:spPr>
            <a:xfrm>
              <a:off x="2074480" y="1956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77"/>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77"/>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7"/>
            <p:cNvSpPr/>
            <p:nvPr/>
          </p:nvSpPr>
          <p:spPr>
            <a:xfrm>
              <a:off x="2054141" y="196598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7"/>
            <p:cNvSpPr/>
            <p:nvPr/>
          </p:nvSpPr>
          <p:spPr>
            <a:xfrm>
              <a:off x="2054331" y="1966323"/>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7"/>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7"/>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7"/>
            <p:cNvSpPr/>
            <p:nvPr/>
          </p:nvSpPr>
          <p:spPr>
            <a:xfrm>
              <a:off x="2060414" y="1992514"/>
              <a:ext cx="14" cy="774"/>
            </a:xfrm>
            <a:custGeom>
              <a:rect b="b" l="l" r="r" t="t"/>
              <a:pathLst>
                <a:path extrusionOk="0" h="57" w="1">
                  <a:moveTo>
                    <a:pt x="1" y="0"/>
                  </a:moveTo>
                  <a:lnTo>
                    <a:pt x="1"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7"/>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77"/>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77"/>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7"/>
            <p:cNvSpPr/>
            <p:nvPr/>
          </p:nvSpPr>
          <p:spPr>
            <a:xfrm>
              <a:off x="2060319" y="1990369"/>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7"/>
            <p:cNvSpPr/>
            <p:nvPr/>
          </p:nvSpPr>
          <p:spPr>
            <a:xfrm>
              <a:off x="2060319" y="1989378"/>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7"/>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7"/>
            <p:cNvSpPr/>
            <p:nvPr/>
          </p:nvSpPr>
          <p:spPr>
            <a:xfrm>
              <a:off x="2054806" y="1966934"/>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7"/>
            <p:cNvSpPr/>
            <p:nvPr/>
          </p:nvSpPr>
          <p:spPr>
            <a:xfrm>
              <a:off x="2053951" y="1965603"/>
              <a:ext cx="109" cy="204"/>
            </a:xfrm>
            <a:custGeom>
              <a:rect b="b" l="l" r="r" t="t"/>
              <a:pathLst>
                <a:path extrusionOk="0" h="15" w="8">
                  <a:moveTo>
                    <a:pt x="0" y="1"/>
                  </a:moveTo>
                  <a:lnTo>
                    <a:pt x="7"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7"/>
            <p:cNvSpPr/>
            <p:nvPr/>
          </p:nvSpPr>
          <p:spPr>
            <a:xfrm>
              <a:off x="2060373" y="1991414"/>
              <a:ext cx="0" cy="679"/>
            </a:xfrm>
            <a:custGeom>
              <a:rect b="b" l="l" r="r" t="t"/>
              <a:pathLst>
                <a:path extrusionOk="0" h="50" w="0">
                  <a:moveTo>
                    <a:pt x="0" y="1"/>
                  </a:moveTo>
                  <a:lnTo>
                    <a:pt x="0" y="5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77"/>
            <p:cNvSpPr/>
            <p:nvPr/>
          </p:nvSpPr>
          <p:spPr>
            <a:xfrm>
              <a:off x="2053801" y="1965128"/>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77"/>
            <p:cNvSpPr/>
            <p:nvPr/>
          </p:nvSpPr>
          <p:spPr>
            <a:xfrm>
              <a:off x="2060224" y="1987477"/>
              <a:ext cx="14" cy="584"/>
            </a:xfrm>
            <a:custGeom>
              <a:rect b="b" l="l" r="r" t="t"/>
              <a:pathLst>
                <a:path extrusionOk="0" h="43" w="1">
                  <a:moveTo>
                    <a:pt x="1"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7"/>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7"/>
            <p:cNvSpPr/>
            <p:nvPr/>
          </p:nvSpPr>
          <p:spPr>
            <a:xfrm>
              <a:off x="2059939" y="1982820"/>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7"/>
            <p:cNvSpPr/>
            <p:nvPr/>
          </p:nvSpPr>
          <p:spPr>
            <a:xfrm>
              <a:off x="2060088" y="1984435"/>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7"/>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7"/>
            <p:cNvSpPr/>
            <p:nvPr/>
          </p:nvSpPr>
          <p:spPr>
            <a:xfrm>
              <a:off x="2060468" y="1993695"/>
              <a:ext cx="54" cy="923"/>
            </a:xfrm>
            <a:custGeom>
              <a:rect b="b" l="l" r="r" t="t"/>
              <a:pathLst>
                <a:path extrusionOk="0" h="68" w="4">
                  <a:moveTo>
                    <a:pt x="0" y="1"/>
                  </a:moveTo>
                  <a:lnTo>
                    <a:pt x="4" y="6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7"/>
            <p:cNvSpPr/>
            <p:nvPr/>
          </p:nvSpPr>
          <p:spPr>
            <a:xfrm>
              <a:off x="2060183" y="1986621"/>
              <a:ext cx="0" cy="584"/>
            </a:xfrm>
            <a:custGeom>
              <a:rect b="b" l="l" r="r" t="t"/>
              <a:pathLst>
                <a:path extrusionOk="0" h="43" w="0">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77"/>
            <p:cNvSpPr/>
            <p:nvPr/>
          </p:nvSpPr>
          <p:spPr>
            <a:xfrm>
              <a:off x="2060129" y="1985807"/>
              <a:ext cx="14" cy="638"/>
            </a:xfrm>
            <a:custGeom>
              <a:rect b="b" l="l" r="r" t="t"/>
              <a:pathLst>
                <a:path extrusionOk="0" h="47" w="1">
                  <a:moveTo>
                    <a:pt x="1" y="1"/>
                  </a:moveTo>
                  <a:lnTo>
                    <a:pt x="1" y="4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77"/>
            <p:cNvSpPr/>
            <p:nvPr/>
          </p:nvSpPr>
          <p:spPr>
            <a:xfrm>
              <a:off x="2060088" y="1985101"/>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7"/>
            <p:cNvSpPr/>
            <p:nvPr/>
          </p:nvSpPr>
          <p:spPr>
            <a:xfrm>
              <a:off x="2054562" y="1966649"/>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7"/>
            <p:cNvSpPr/>
            <p:nvPr/>
          </p:nvSpPr>
          <p:spPr>
            <a:xfrm>
              <a:off x="2060509" y="1994795"/>
              <a:ext cx="14" cy="530"/>
            </a:xfrm>
            <a:custGeom>
              <a:rect b="b" l="l" r="r" t="t"/>
              <a:pathLst>
                <a:path extrusionOk="0" h="39" w="1">
                  <a:moveTo>
                    <a:pt x="1"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7"/>
            <p:cNvSpPr/>
            <p:nvPr/>
          </p:nvSpPr>
          <p:spPr>
            <a:xfrm>
              <a:off x="2055091" y="1967178"/>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7"/>
            <p:cNvSpPr/>
            <p:nvPr/>
          </p:nvSpPr>
          <p:spPr>
            <a:xfrm>
              <a:off x="2055376" y="196746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7"/>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7"/>
            <p:cNvSpPr/>
            <p:nvPr/>
          </p:nvSpPr>
          <p:spPr>
            <a:xfrm>
              <a:off x="2060278" y="1988427"/>
              <a:ext cx="0" cy="530"/>
            </a:xfrm>
            <a:custGeom>
              <a:rect b="b" l="l" r="r" t="t"/>
              <a:pathLst>
                <a:path extrusionOk="0" h="39" w="0">
                  <a:moveTo>
                    <a:pt x="0"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77"/>
            <p:cNvSpPr/>
            <p:nvPr/>
          </p:nvSpPr>
          <p:spPr>
            <a:xfrm>
              <a:off x="2056137" y="1967884"/>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77"/>
            <p:cNvSpPr/>
            <p:nvPr/>
          </p:nvSpPr>
          <p:spPr>
            <a:xfrm>
              <a:off x="2055757" y="1967654"/>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7"/>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7"/>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7"/>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7"/>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7"/>
            <p:cNvSpPr/>
            <p:nvPr/>
          </p:nvSpPr>
          <p:spPr>
            <a:xfrm>
              <a:off x="2159136" y="198890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7"/>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7"/>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7"/>
            <p:cNvSpPr/>
            <p:nvPr/>
          </p:nvSpPr>
          <p:spPr>
            <a:xfrm>
              <a:off x="2159611" y="1988332"/>
              <a:ext cx="204" cy="299"/>
            </a:xfrm>
            <a:custGeom>
              <a:rect b="b" l="l" r="r" t="t"/>
              <a:pathLst>
                <a:path extrusionOk="0" h="22" w="15">
                  <a:moveTo>
                    <a:pt x="1" y="2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7"/>
            <p:cNvSpPr/>
            <p:nvPr/>
          </p:nvSpPr>
          <p:spPr>
            <a:xfrm>
              <a:off x="2161132" y="1986757"/>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77"/>
            <p:cNvSpPr/>
            <p:nvPr/>
          </p:nvSpPr>
          <p:spPr>
            <a:xfrm>
              <a:off x="2160086" y="1987803"/>
              <a:ext cx="258" cy="258"/>
            </a:xfrm>
            <a:custGeom>
              <a:rect b="b" l="l" r="r" t="t"/>
              <a:pathLst>
                <a:path extrusionOk="0" h="19" w="19">
                  <a:moveTo>
                    <a:pt x="1" y="1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77"/>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7"/>
            <p:cNvSpPr/>
            <p:nvPr/>
          </p:nvSpPr>
          <p:spPr>
            <a:xfrm>
              <a:off x="2160616" y="1987287"/>
              <a:ext cx="244" cy="244"/>
            </a:xfrm>
            <a:custGeom>
              <a:rect b="b" l="l" r="r" t="t"/>
              <a:pathLst>
                <a:path extrusionOk="0" h="18" w="18">
                  <a:moveTo>
                    <a:pt x="0"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7"/>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7"/>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77"/>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77"/>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77"/>
            <p:cNvSpPr/>
            <p:nvPr/>
          </p:nvSpPr>
          <p:spPr>
            <a:xfrm>
              <a:off x="2115213" y="2000688"/>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77"/>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77"/>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77"/>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77"/>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77"/>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77"/>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77"/>
            <p:cNvSpPr/>
            <p:nvPr/>
          </p:nvSpPr>
          <p:spPr>
            <a:xfrm>
              <a:off x="2153718" y="1945875"/>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77"/>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77"/>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77"/>
            <p:cNvSpPr/>
            <p:nvPr/>
          </p:nvSpPr>
          <p:spPr>
            <a:xfrm>
              <a:off x="2115172" y="200091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77"/>
            <p:cNvSpPr/>
            <p:nvPr/>
          </p:nvSpPr>
          <p:spPr>
            <a:xfrm>
              <a:off x="2153487" y="1948645"/>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77"/>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77"/>
            <p:cNvSpPr/>
            <p:nvPr/>
          </p:nvSpPr>
          <p:spPr>
            <a:xfrm>
              <a:off x="2113597" y="2006825"/>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77"/>
            <p:cNvSpPr/>
            <p:nvPr/>
          </p:nvSpPr>
          <p:spPr>
            <a:xfrm>
              <a:off x="2114506" y="2003824"/>
              <a:ext cx="54" cy="244"/>
            </a:xfrm>
            <a:custGeom>
              <a:rect b="b" l="l" r="r" t="t"/>
              <a:pathLst>
                <a:path extrusionOk="0" h="18"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77"/>
            <p:cNvSpPr/>
            <p:nvPr/>
          </p:nvSpPr>
          <p:spPr>
            <a:xfrm>
              <a:off x="2115117" y="200120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77"/>
            <p:cNvSpPr/>
            <p:nvPr/>
          </p:nvSpPr>
          <p:spPr>
            <a:xfrm>
              <a:off x="2113977" y="200553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77"/>
            <p:cNvSpPr/>
            <p:nvPr/>
          </p:nvSpPr>
          <p:spPr>
            <a:xfrm>
              <a:off x="2114602" y="2003254"/>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77"/>
            <p:cNvSpPr/>
            <p:nvPr/>
          </p:nvSpPr>
          <p:spPr>
            <a:xfrm>
              <a:off x="2114221" y="2004924"/>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77"/>
            <p:cNvSpPr/>
            <p:nvPr/>
          </p:nvSpPr>
          <p:spPr>
            <a:xfrm>
              <a:off x="2113787" y="20061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77"/>
            <p:cNvSpPr/>
            <p:nvPr/>
          </p:nvSpPr>
          <p:spPr>
            <a:xfrm>
              <a:off x="2114316" y="2004353"/>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77"/>
            <p:cNvSpPr/>
            <p:nvPr/>
          </p:nvSpPr>
          <p:spPr>
            <a:xfrm>
              <a:off x="2114982" y="2001923"/>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77"/>
            <p:cNvSpPr/>
            <p:nvPr/>
          </p:nvSpPr>
          <p:spPr>
            <a:xfrm>
              <a:off x="2114737" y="2002779"/>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77"/>
            <p:cNvSpPr/>
            <p:nvPr/>
          </p:nvSpPr>
          <p:spPr>
            <a:xfrm>
              <a:off x="2114832" y="2002344"/>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77"/>
            <p:cNvSpPr/>
            <p:nvPr/>
          </p:nvSpPr>
          <p:spPr>
            <a:xfrm>
              <a:off x="2113366" y="2007490"/>
              <a:ext cx="54" cy="204"/>
            </a:xfrm>
            <a:custGeom>
              <a:rect b="b" l="l" r="r" t="t"/>
              <a:pathLst>
                <a:path extrusionOk="0" h="15" w="4">
                  <a:moveTo>
                    <a:pt x="0"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77"/>
            <p:cNvSpPr/>
            <p:nvPr/>
          </p:nvSpPr>
          <p:spPr>
            <a:xfrm>
              <a:off x="2115022" y="2001543"/>
              <a:ext cx="68" cy="204"/>
            </a:xfrm>
            <a:custGeom>
              <a:rect b="b" l="l" r="r" t="t"/>
              <a:pathLst>
                <a:path extrusionOk="0" h="15" w="5">
                  <a:moveTo>
                    <a:pt x="1" y="1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77"/>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77"/>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7"/>
            <p:cNvSpPr/>
            <p:nvPr/>
          </p:nvSpPr>
          <p:spPr>
            <a:xfrm>
              <a:off x="2053761" y="1996316"/>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77"/>
            <p:cNvSpPr/>
            <p:nvPr/>
          </p:nvSpPr>
          <p:spPr>
            <a:xfrm>
              <a:off x="2053516" y="1995786"/>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77"/>
            <p:cNvSpPr/>
            <p:nvPr/>
          </p:nvSpPr>
          <p:spPr>
            <a:xfrm>
              <a:off x="2052905" y="199398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77"/>
            <p:cNvSpPr/>
            <p:nvPr/>
          </p:nvSpPr>
          <p:spPr>
            <a:xfrm>
              <a:off x="2053326" y="1995175"/>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77"/>
            <p:cNvSpPr/>
            <p:nvPr/>
          </p:nvSpPr>
          <p:spPr>
            <a:xfrm>
              <a:off x="2053095" y="1994605"/>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77"/>
            <p:cNvSpPr/>
            <p:nvPr/>
          </p:nvSpPr>
          <p:spPr>
            <a:xfrm>
              <a:off x="2054277" y="1997497"/>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77"/>
            <p:cNvSpPr/>
            <p:nvPr/>
          </p:nvSpPr>
          <p:spPr>
            <a:xfrm>
              <a:off x="2053992" y="199692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7"/>
            <p:cNvSpPr/>
            <p:nvPr/>
          </p:nvSpPr>
          <p:spPr>
            <a:xfrm>
              <a:off x="2054467" y="1997931"/>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77"/>
            <p:cNvSpPr/>
            <p:nvPr/>
          </p:nvSpPr>
          <p:spPr>
            <a:xfrm>
              <a:off x="2048004" y="196508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77"/>
            <p:cNvSpPr/>
            <p:nvPr/>
          </p:nvSpPr>
          <p:spPr>
            <a:xfrm>
              <a:off x="2047909" y="1964897"/>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77"/>
            <p:cNvSpPr/>
            <p:nvPr/>
          </p:nvSpPr>
          <p:spPr>
            <a:xfrm>
              <a:off x="2048343" y="196556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77"/>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77"/>
            <p:cNvSpPr/>
            <p:nvPr/>
          </p:nvSpPr>
          <p:spPr>
            <a:xfrm>
              <a:off x="2052376" y="1991849"/>
              <a:ext cx="68" cy="244"/>
            </a:xfrm>
            <a:custGeom>
              <a:rect b="b" l="l" r="r" t="t"/>
              <a:pathLst>
                <a:path extrusionOk="0" h="18" w="5">
                  <a:moveTo>
                    <a:pt x="1" y="0"/>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77"/>
            <p:cNvSpPr/>
            <p:nvPr/>
          </p:nvSpPr>
          <p:spPr>
            <a:xfrm>
              <a:off x="2047393" y="1963472"/>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7"/>
            <p:cNvSpPr/>
            <p:nvPr/>
          </p:nvSpPr>
          <p:spPr>
            <a:xfrm>
              <a:off x="2047773" y="1964612"/>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77"/>
            <p:cNvSpPr/>
            <p:nvPr/>
          </p:nvSpPr>
          <p:spPr>
            <a:xfrm>
              <a:off x="2047529" y="1963947"/>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77"/>
            <p:cNvSpPr/>
            <p:nvPr/>
          </p:nvSpPr>
          <p:spPr>
            <a:xfrm>
              <a:off x="2047678" y="1964273"/>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77"/>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77"/>
            <p:cNvSpPr/>
            <p:nvPr/>
          </p:nvSpPr>
          <p:spPr>
            <a:xfrm>
              <a:off x="2048153" y="196531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77"/>
            <p:cNvSpPr/>
            <p:nvPr/>
          </p:nvSpPr>
          <p:spPr>
            <a:xfrm>
              <a:off x="2048438" y="196565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77"/>
            <p:cNvSpPr/>
            <p:nvPr/>
          </p:nvSpPr>
          <p:spPr>
            <a:xfrm>
              <a:off x="2047298" y="1962942"/>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77"/>
            <p:cNvSpPr/>
            <p:nvPr/>
          </p:nvSpPr>
          <p:spPr>
            <a:xfrm>
              <a:off x="2052661" y="1993179"/>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77"/>
            <p:cNvSpPr/>
            <p:nvPr/>
          </p:nvSpPr>
          <p:spPr>
            <a:xfrm>
              <a:off x="2048574" y="196575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77"/>
            <p:cNvSpPr/>
            <p:nvPr/>
          </p:nvSpPr>
          <p:spPr>
            <a:xfrm>
              <a:off x="2052525" y="199251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7"/>
            <p:cNvSpPr/>
            <p:nvPr/>
          </p:nvSpPr>
          <p:spPr>
            <a:xfrm>
              <a:off x="2047149" y="1962426"/>
              <a:ext cx="68" cy="204"/>
            </a:xfrm>
            <a:custGeom>
              <a:rect b="b" l="l" r="r" t="t"/>
              <a:pathLst>
                <a:path extrusionOk="0" h="15" w="5">
                  <a:moveTo>
                    <a:pt x="1"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77"/>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77"/>
            <p:cNvSpPr/>
            <p:nvPr/>
          </p:nvSpPr>
          <p:spPr>
            <a:xfrm>
              <a:off x="2048248" y="1965468"/>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77"/>
            <p:cNvSpPr/>
            <p:nvPr/>
          </p:nvSpPr>
          <p:spPr>
            <a:xfrm>
              <a:off x="2030082" y="197692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77"/>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77"/>
            <p:cNvSpPr/>
            <p:nvPr/>
          </p:nvSpPr>
          <p:spPr>
            <a:xfrm>
              <a:off x="2029756" y="1975203"/>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77"/>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77"/>
            <p:cNvSpPr/>
            <p:nvPr/>
          </p:nvSpPr>
          <p:spPr>
            <a:xfrm>
              <a:off x="2028561" y="2003444"/>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77"/>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77"/>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77"/>
            <p:cNvSpPr/>
            <p:nvPr/>
          </p:nvSpPr>
          <p:spPr>
            <a:xfrm>
              <a:off x="2030231" y="1977728"/>
              <a:ext cx="54" cy="353"/>
            </a:xfrm>
            <a:custGeom>
              <a:rect b="b" l="l" r="r" t="t"/>
              <a:pathLst>
                <a:path extrusionOk="0" h="26" w="4">
                  <a:moveTo>
                    <a:pt x="4"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77"/>
            <p:cNvSpPr/>
            <p:nvPr/>
          </p:nvSpPr>
          <p:spPr>
            <a:xfrm>
              <a:off x="2030747" y="1981530"/>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77"/>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77"/>
            <p:cNvSpPr/>
            <p:nvPr/>
          </p:nvSpPr>
          <p:spPr>
            <a:xfrm>
              <a:off x="2030557" y="1979914"/>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77"/>
            <p:cNvSpPr/>
            <p:nvPr/>
          </p:nvSpPr>
          <p:spPr>
            <a:xfrm>
              <a:off x="2029281" y="1973397"/>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77"/>
            <p:cNvSpPr/>
            <p:nvPr/>
          </p:nvSpPr>
          <p:spPr>
            <a:xfrm>
              <a:off x="2030367" y="1978488"/>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77"/>
            <p:cNvSpPr/>
            <p:nvPr/>
          </p:nvSpPr>
          <p:spPr>
            <a:xfrm>
              <a:off x="2029511" y="1974306"/>
              <a:ext cx="109" cy="394"/>
            </a:xfrm>
            <a:custGeom>
              <a:rect b="b" l="l" r="r" t="t"/>
              <a:pathLst>
                <a:path extrusionOk="0" h="29" w="8">
                  <a:moveTo>
                    <a:pt x="8"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77"/>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77"/>
            <p:cNvSpPr/>
            <p:nvPr/>
          </p:nvSpPr>
          <p:spPr>
            <a:xfrm>
              <a:off x="2030462" y="1979249"/>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77"/>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77"/>
            <p:cNvSpPr/>
            <p:nvPr/>
          </p:nvSpPr>
          <p:spPr>
            <a:xfrm>
              <a:off x="2028995" y="1972541"/>
              <a:ext cx="109" cy="394"/>
            </a:xfrm>
            <a:custGeom>
              <a:rect b="b" l="l" r="r" t="t"/>
              <a:pathLst>
                <a:path extrusionOk="0" h="29" w="8">
                  <a:moveTo>
                    <a:pt x="7"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77"/>
            <p:cNvSpPr/>
            <p:nvPr/>
          </p:nvSpPr>
          <p:spPr>
            <a:xfrm>
              <a:off x="2029892" y="1976072"/>
              <a:ext cx="109" cy="339"/>
            </a:xfrm>
            <a:custGeom>
              <a:rect b="b" l="l" r="r" t="t"/>
              <a:pathLst>
                <a:path extrusionOk="0" h="25" w="8">
                  <a:moveTo>
                    <a:pt x="8"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77"/>
            <p:cNvSpPr/>
            <p:nvPr/>
          </p:nvSpPr>
          <p:spPr>
            <a:xfrm>
              <a:off x="2028425" y="1970885"/>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77"/>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77"/>
            <p:cNvSpPr/>
            <p:nvPr/>
          </p:nvSpPr>
          <p:spPr>
            <a:xfrm>
              <a:off x="2028710" y="1971686"/>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77"/>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77"/>
            <p:cNvSpPr/>
            <p:nvPr/>
          </p:nvSpPr>
          <p:spPr>
            <a:xfrm>
              <a:off x="1956464" y="19525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77"/>
            <p:cNvSpPr/>
            <p:nvPr/>
          </p:nvSpPr>
          <p:spPr>
            <a:xfrm>
              <a:off x="1957510" y="195258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77"/>
            <p:cNvSpPr/>
            <p:nvPr/>
          </p:nvSpPr>
          <p:spPr>
            <a:xfrm>
              <a:off x="1953898" y="1952352"/>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77"/>
            <p:cNvSpPr/>
            <p:nvPr/>
          </p:nvSpPr>
          <p:spPr>
            <a:xfrm>
              <a:off x="1953138" y="1952162"/>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77"/>
            <p:cNvSpPr/>
            <p:nvPr/>
          </p:nvSpPr>
          <p:spPr>
            <a:xfrm>
              <a:off x="1951997" y="1951822"/>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77"/>
            <p:cNvSpPr/>
            <p:nvPr/>
          </p:nvSpPr>
          <p:spPr>
            <a:xfrm>
              <a:off x="1952513" y="1952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77"/>
            <p:cNvSpPr/>
            <p:nvPr/>
          </p:nvSpPr>
          <p:spPr>
            <a:xfrm>
              <a:off x="1955650" y="1952542"/>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77"/>
            <p:cNvSpPr/>
            <p:nvPr/>
          </p:nvSpPr>
          <p:spPr>
            <a:xfrm>
              <a:off x="1958026" y="195258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77"/>
            <p:cNvSpPr/>
            <p:nvPr/>
          </p:nvSpPr>
          <p:spPr>
            <a:xfrm>
              <a:off x="1958745" y="1952542"/>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77"/>
            <p:cNvSpPr/>
            <p:nvPr/>
          </p:nvSpPr>
          <p:spPr>
            <a:xfrm>
              <a:off x="1960972" y="1952202"/>
              <a:ext cx="543" cy="109"/>
            </a:xfrm>
            <a:custGeom>
              <a:rect b="b" l="l" r="r" t="t"/>
              <a:pathLst>
                <a:path extrusionOk="0" h="8" w="40">
                  <a:moveTo>
                    <a:pt x="39"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77"/>
            <p:cNvSpPr/>
            <p:nvPr/>
          </p:nvSpPr>
          <p:spPr>
            <a:xfrm>
              <a:off x="1959451" y="1952487"/>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77"/>
            <p:cNvSpPr/>
            <p:nvPr/>
          </p:nvSpPr>
          <p:spPr>
            <a:xfrm>
              <a:off x="1960171" y="1952392"/>
              <a:ext cx="394" cy="68"/>
            </a:xfrm>
            <a:custGeom>
              <a:rect b="b" l="l" r="r" t="t"/>
              <a:pathLst>
                <a:path extrusionOk="0" h="5" w="29">
                  <a:moveTo>
                    <a:pt x="2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77"/>
            <p:cNvSpPr/>
            <p:nvPr/>
          </p:nvSpPr>
          <p:spPr>
            <a:xfrm>
              <a:off x="1961732" y="1952067"/>
              <a:ext cx="448" cy="109"/>
            </a:xfrm>
            <a:custGeom>
              <a:rect b="b" l="l" r="r" t="t"/>
              <a:pathLst>
                <a:path extrusionOk="0" h="8" w="33">
                  <a:moveTo>
                    <a:pt x="3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77"/>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77"/>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77"/>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77"/>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77"/>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77"/>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77"/>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77"/>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77"/>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77"/>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77"/>
            <p:cNvSpPr/>
            <p:nvPr/>
          </p:nvSpPr>
          <p:spPr>
            <a:xfrm>
              <a:off x="1946960" y="1949595"/>
              <a:ext cx="0" cy="109"/>
            </a:xfrm>
            <a:custGeom>
              <a:rect b="b" l="l" r="r" t="t"/>
              <a:pathLst>
                <a:path extrusionOk="0" h="8" w="0">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77"/>
            <p:cNvSpPr/>
            <p:nvPr/>
          </p:nvSpPr>
          <p:spPr>
            <a:xfrm>
              <a:off x="1987217" y="1973261"/>
              <a:ext cx="109" cy="109"/>
            </a:xfrm>
            <a:custGeom>
              <a:rect b="b" l="l" r="r" t="t"/>
              <a:pathLst>
                <a:path extrusionOk="0" h="8" w="8">
                  <a:moveTo>
                    <a:pt x="7"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77"/>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77"/>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77"/>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77"/>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77"/>
            <p:cNvSpPr/>
            <p:nvPr/>
          </p:nvSpPr>
          <p:spPr>
            <a:xfrm>
              <a:off x="1986878" y="1967789"/>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77"/>
            <p:cNvSpPr/>
            <p:nvPr/>
          </p:nvSpPr>
          <p:spPr>
            <a:xfrm>
              <a:off x="1986742" y="1968319"/>
              <a:ext cx="54" cy="244"/>
            </a:xfrm>
            <a:custGeom>
              <a:rect b="b" l="l" r="r" t="t"/>
              <a:pathLst>
                <a:path extrusionOk="0" h="18" w="4">
                  <a:moveTo>
                    <a:pt x="0"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77"/>
            <p:cNvSpPr/>
            <p:nvPr/>
          </p:nvSpPr>
          <p:spPr>
            <a:xfrm>
              <a:off x="1986457" y="1971211"/>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77"/>
            <p:cNvSpPr/>
            <p:nvPr/>
          </p:nvSpPr>
          <p:spPr>
            <a:xfrm>
              <a:off x="1986688" y="1968835"/>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77"/>
            <p:cNvSpPr/>
            <p:nvPr/>
          </p:nvSpPr>
          <p:spPr>
            <a:xfrm>
              <a:off x="1986457" y="197073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77"/>
            <p:cNvSpPr/>
            <p:nvPr/>
          </p:nvSpPr>
          <p:spPr>
            <a:xfrm>
              <a:off x="1986973" y="1967273"/>
              <a:ext cx="68" cy="244"/>
            </a:xfrm>
            <a:custGeom>
              <a:rect b="b" l="l" r="r" t="t"/>
              <a:pathLst>
                <a:path extrusionOk="0" h="18" w="5">
                  <a:moveTo>
                    <a:pt x="1" y="18"/>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77"/>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77"/>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77"/>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77"/>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77"/>
            <p:cNvSpPr/>
            <p:nvPr/>
          </p:nvSpPr>
          <p:spPr>
            <a:xfrm>
              <a:off x="1986593" y="1969310"/>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77"/>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77"/>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77"/>
            <p:cNvSpPr/>
            <p:nvPr/>
          </p:nvSpPr>
          <p:spPr>
            <a:xfrm>
              <a:off x="1991345" y="2005630"/>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77"/>
            <p:cNvSpPr/>
            <p:nvPr/>
          </p:nvSpPr>
          <p:spPr>
            <a:xfrm>
              <a:off x="1990259" y="2008766"/>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77"/>
            <p:cNvSpPr/>
            <p:nvPr/>
          </p:nvSpPr>
          <p:spPr>
            <a:xfrm>
              <a:off x="1990639" y="2007490"/>
              <a:ext cx="54" cy="244"/>
            </a:xfrm>
            <a:custGeom>
              <a:rect b="b" l="l" r="r" t="t"/>
              <a:pathLst>
                <a:path extrusionOk="0" h="18" w="4">
                  <a:moveTo>
                    <a:pt x="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77"/>
            <p:cNvSpPr/>
            <p:nvPr/>
          </p:nvSpPr>
          <p:spPr>
            <a:xfrm>
              <a:off x="1991155" y="2006064"/>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77"/>
            <p:cNvSpPr/>
            <p:nvPr/>
          </p:nvSpPr>
          <p:spPr>
            <a:xfrm>
              <a:off x="1990449" y="2008101"/>
              <a:ext cx="54" cy="258"/>
            </a:xfrm>
            <a:custGeom>
              <a:rect b="b" l="l" r="r" t="t"/>
              <a:pathLst>
                <a:path extrusionOk="0" h="19" w="4">
                  <a:moveTo>
                    <a:pt x="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77"/>
            <p:cNvSpPr/>
            <p:nvPr/>
          </p:nvSpPr>
          <p:spPr>
            <a:xfrm>
              <a:off x="1990965" y="2006485"/>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77"/>
            <p:cNvSpPr/>
            <p:nvPr/>
          </p:nvSpPr>
          <p:spPr>
            <a:xfrm>
              <a:off x="1990775" y="2006960"/>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77"/>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77"/>
            <p:cNvSpPr/>
            <p:nvPr/>
          </p:nvSpPr>
          <p:spPr>
            <a:xfrm>
              <a:off x="198079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77"/>
            <p:cNvSpPr/>
            <p:nvPr/>
          </p:nvSpPr>
          <p:spPr>
            <a:xfrm>
              <a:off x="1979845" y="199065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77"/>
            <p:cNvSpPr/>
            <p:nvPr/>
          </p:nvSpPr>
          <p:spPr>
            <a:xfrm>
              <a:off x="1971481" y="198191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77"/>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77"/>
            <p:cNvSpPr/>
            <p:nvPr/>
          </p:nvSpPr>
          <p:spPr>
            <a:xfrm>
              <a:off x="1981800" y="1990084"/>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77"/>
            <p:cNvSpPr/>
            <p:nvPr/>
          </p:nvSpPr>
          <p:spPr>
            <a:xfrm>
              <a:off x="1974468" y="1981299"/>
              <a:ext cx="353" cy="54"/>
            </a:xfrm>
            <a:custGeom>
              <a:rect b="b" l="l" r="r" t="t"/>
              <a:pathLst>
                <a:path extrusionOk="0" h="4" w="26">
                  <a:moveTo>
                    <a:pt x="1" y="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77"/>
            <p:cNvSpPr/>
            <p:nvPr/>
          </p:nvSpPr>
          <p:spPr>
            <a:xfrm>
              <a:off x="1972567" y="1981584"/>
              <a:ext cx="448" cy="109"/>
            </a:xfrm>
            <a:custGeom>
              <a:rect b="b" l="l" r="r" t="t"/>
              <a:pathLst>
                <a:path extrusionOk="0" h="8" w="33">
                  <a:moveTo>
                    <a:pt x="1" y="7"/>
                  </a:move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77"/>
            <p:cNvSpPr/>
            <p:nvPr/>
          </p:nvSpPr>
          <p:spPr>
            <a:xfrm>
              <a:off x="1984597" y="1988373"/>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77"/>
            <p:cNvSpPr/>
            <p:nvPr/>
          </p:nvSpPr>
          <p:spPr>
            <a:xfrm>
              <a:off x="1980374" y="1990708"/>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77"/>
            <p:cNvSpPr/>
            <p:nvPr/>
          </p:nvSpPr>
          <p:spPr>
            <a:xfrm>
              <a:off x="1984081" y="1987952"/>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77"/>
            <p:cNvSpPr/>
            <p:nvPr/>
          </p:nvSpPr>
          <p:spPr>
            <a:xfrm>
              <a:off x="1984312" y="1988183"/>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77"/>
            <p:cNvSpPr/>
            <p:nvPr/>
          </p:nvSpPr>
          <p:spPr>
            <a:xfrm>
              <a:off x="1981366" y="1990369"/>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77"/>
            <p:cNvSpPr/>
            <p:nvPr/>
          </p:nvSpPr>
          <p:spPr>
            <a:xfrm>
              <a:off x="1973898" y="1981340"/>
              <a:ext cx="394" cy="109"/>
            </a:xfrm>
            <a:custGeom>
              <a:rect b="b" l="l" r="r" t="t"/>
              <a:pathLst>
                <a:path extrusionOk="0" h="8" w="29">
                  <a:moveTo>
                    <a:pt x="1" y="8"/>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77"/>
            <p:cNvSpPr/>
            <p:nvPr/>
          </p:nvSpPr>
          <p:spPr>
            <a:xfrm>
              <a:off x="1973233" y="1981435"/>
              <a:ext cx="448" cy="109"/>
            </a:xfrm>
            <a:custGeom>
              <a:rect b="b" l="l" r="r" t="t"/>
              <a:pathLst>
                <a:path extrusionOk="0" h="8" w="33">
                  <a:moveTo>
                    <a:pt x="1" y="8"/>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77"/>
            <p:cNvSpPr/>
            <p:nvPr/>
          </p:nvSpPr>
          <p:spPr>
            <a:xfrm>
              <a:off x="1971766" y="1981720"/>
              <a:ext cx="530" cy="109"/>
            </a:xfrm>
            <a:custGeom>
              <a:rect b="b" l="l" r="r" t="t"/>
              <a:pathLst>
                <a:path extrusionOk="0" h="8" w="39">
                  <a:moveTo>
                    <a:pt x="0" y="8"/>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77"/>
            <p:cNvSpPr/>
            <p:nvPr/>
          </p:nvSpPr>
          <p:spPr>
            <a:xfrm>
              <a:off x="1975378" y="1981150"/>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77"/>
            <p:cNvSpPr/>
            <p:nvPr/>
          </p:nvSpPr>
          <p:spPr>
            <a:xfrm>
              <a:off x="1974943" y="1981204"/>
              <a:ext cx="299" cy="54"/>
            </a:xfrm>
            <a:custGeom>
              <a:rect b="b" l="l" r="r" t="t"/>
              <a:pathLst>
                <a:path extrusionOk="0" h="4" w="22">
                  <a:moveTo>
                    <a:pt x="1" y="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77"/>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77"/>
            <p:cNvSpPr/>
            <p:nvPr/>
          </p:nvSpPr>
          <p:spPr>
            <a:xfrm>
              <a:off x="1953749" y="1973166"/>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77"/>
            <p:cNvSpPr/>
            <p:nvPr/>
          </p:nvSpPr>
          <p:spPr>
            <a:xfrm>
              <a:off x="1954754" y="197187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77"/>
            <p:cNvSpPr/>
            <p:nvPr/>
          </p:nvSpPr>
          <p:spPr>
            <a:xfrm>
              <a:off x="1951563" y="1975257"/>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77"/>
            <p:cNvSpPr/>
            <p:nvPr/>
          </p:nvSpPr>
          <p:spPr>
            <a:xfrm>
              <a:off x="1954564" y="1972161"/>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77"/>
            <p:cNvSpPr/>
            <p:nvPr/>
          </p:nvSpPr>
          <p:spPr>
            <a:xfrm>
              <a:off x="1950382" y="1976357"/>
              <a:ext cx="204" cy="149"/>
            </a:xfrm>
            <a:custGeom>
              <a:rect b="b" l="l" r="r" t="t"/>
              <a:pathLst>
                <a:path extrusionOk="0" h="11" w="15">
                  <a:moveTo>
                    <a:pt x="0" y="11"/>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77"/>
            <p:cNvSpPr/>
            <p:nvPr/>
          </p:nvSpPr>
          <p:spPr>
            <a:xfrm>
              <a:off x="1954319" y="1972501"/>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77"/>
            <p:cNvSpPr/>
            <p:nvPr/>
          </p:nvSpPr>
          <p:spPr>
            <a:xfrm>
              <a:off x="1955039" y="19713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77"/>
            <p:cNvSpPr/>
            <p:nvPr/>
          </p:nvSpPr>
          <p:spPr>
            <a:xfrm>
              <a:off x="1954889" y="1971591"/>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77"/>
            <p:cNvSpPr/>
            <p:nvPr/>
          </p:nvSpPr>
          <p:spPr>
            <a:xfrm>
              <a:off x="1955134" y="197111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77"/>
            <p:cNvSpPr/>
            <p:nvPr/>
          </p:nvSpPr>
          <p:spPr>
            <a:xfrm>
              <a:off x="1952608" y="1974347"/>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77"/>
            <p:cNvSpPr/>
            <p:nvPr/>
          </p:nvSpPr>
          <p:spPr>
            <a:xfrm>
              <a:off x="1952092" y="1974782"/>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77"/>
            <p:cNvSpPr/>
            <p:nvPr/>
          </p:nvSpPr>
          <p:spPr>
            <a:xfrm>
              <a:off x="1950993" y="1975786"/>
              <a:ext cx="204" cy="190"/>
            </a:xfrm>
            <a:custGeom>
              <a:rect b="b" l="l" r="r" t="t"/>
              <a:pathLst>
                <a:path extrusionOk="0" h="14"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77"/>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77"/>
            <p:cNvSpPr/>
            <p:nvPr/>
          </p:nvSpPr>
          <p:spPr>
            <a:xfrm>
              <a:off x="1954034" y="1972827"/>
              <a:ext cx="163" cy="163"/>
            </a:xfrm>
            <a:custGeom>
              <a:rect b="b" l="l" r="r" t="t"/>
              <a:pathLst>
                <a:path extrusionOk="0" h="12" w="12">
                  <a:moveTo>
                    <a:pt x="1"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77"/>
            <p:cNvSpPr/>
            <p:nvPr/>
          </p:nvSpPr>
          <p:spPr>
            <a:xfrm>
              <a:off x="1953369" y="1973546"/>
              <a:ext cx="204" cy="204"/>
            </a:xfrm>
            <a:custGeom>
              <a:rect b="b" l="l" r="r" t="t"/>
              <a:pathLst>
                <a:path extrusionOk="0" h="15" w="15">
                  <a:moveTo>
                    <a:pt x="1" y="14"/>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77"/>
            <p:cNvSpPr/>
            <p:nvPr/>
          </p:nvSpPr>
          <p:spPr>
            <a:xfrm>
              <a:off x="1952989" y="1973926"/>
              <a:ext cx="204" cy="204"/>
            </a:xfrm>
            <a:custGeom>
              <a:rect b="b" l="l" r="r" t="t"/>
              <a:pathLst>
                <a:path extrusionOk="0" h="15" w="15">
                  <a:moveTo>
                    <a:pt x="15"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77"/>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77"/>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77"/>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77"/>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77"/>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77"/>
            <p:cNvSpPr/>
            <p:nvPr/>
          </p:nvSpPr>
          <p:spPr>
            <a:xfrm>
              <a:off x="1969675" y="198200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77"/>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77"/>
            <p:cNvSpPr/>
            <p:nvPr/>
          </p:nvSpPr>
          <p:spPr>
            <a:xfrm>
              <a:off x="1969580" y="198139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77"/>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77"/>
            <p:cNvSpPr/>
            <p:nvPr/>
          </p:nvSpPr>
          <p:spPr>
            <a:xfrm>
              <a:off x="1982370" y="1833793"/>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77"/>
            <p:cNvSpPr/>
            <p:nvPr/>
          </p:nvSpPr>
          <p:spPr>
            <a:xfrm>
              <a:off x="1982275" y="1833508"/>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77"/>
            <p:cNvSpPr/>
            <p:nvPr/>
          </p:nvSpPr>
          <p:spPr>
            <a:xfrm>
              <a:off x="1982465" y="1834078"/>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77"/>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77"/>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77"/>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77"/>
            <p:cNvSpPr/>
            <p:nvPr/>
          </p:nvSpPr>
          <p:spPr>
            <a:xfrm>
              <a:off x="1984502" y="1836183"/>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77"/>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77"/>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77"/>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77"/>
            <p:cNvSpPr/>
            <p:nvPr/>
          </p:nvSpPr>
          <p:spPr>
            <a:xfrm>
              <a:off x="1983796"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77"/>
            <p:cNvSpPr/>
            <p:nvPr/>
          </p:nvSpPr>
          <p:spPr>
            <a:xfrm>
              <a:off x="1984081" y="184515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77"/>
            <p:cNvSpPr/>
            <p:nvPr/>
          </p:nvSpPr>
          <p:spPr>
            <a:xfrm>
              <a:off x="1983891" y="1845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77"/>
            <p:cNvSpPr/>
            <p:nvPr/>
          </p:nvSpPr>
          <p:spPr>
            <a:xfrm>
              <a:off x="1984122" y="1845062"/>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77"/>
            <p:cNvSpPr/>
            <p:nvPr/>
          </p:nvSpPr>
          <p:spPr>
            <a:xfrm>
              <a:off x="1984366" y="1843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77"/>
            <p:cNvSpPr/>
            <p:nvPr/>
          </p:nvSpPr>
          <p:spPr>
            <a:xfrm>
              <a:off x="1983932" y="18454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77"/>
            <p:cNvSpPr/>
            <p:nvPr/>
          </p:nvSpPr>
          <p:spPr>
            <a:xfrm>
              <a:off x="1984027" y="184525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77"/>
            <p:cNvSpPr/>
            <p:nvPr/>
          </p:nvSpPr>
          <p:spPr>
            <a:xfrm>
              <a:off x="1984407" y="1840269"/>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77"/>
            <p:cNvSpPr/>
            <p:nvPr/>
          </p:nvSpPr>
          <p:spPr>
            <a:xfrm>
              <a:off x="1984407" y="1841790"/>
              <a:ext cx="14" cy="244"/>
            </a:xfrm>
            <a:custGeom>
              <a:rect b="b" l="l" r="r" t="t"/>
              <a:pathLst>
                <a:path extrusionOk="0" h="18" w="1">
                  <a:moveTo>
                    <a:pt x="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77"/>
            <p:cNvSpPr/>
            <p:nvPr/>
          </p:nvSpPr>
          <p:spPr>
            <a:xfrm>
              <a:off x="1984217" y="18447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77"/>
            <p:cNvSpPr/>
            <p:nvPr/>
          </p:nvSpPr>
          <p:spPr>
            <a:xfrm>
              <a:off x="1984271" y="18445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77"/>
            <p:cNvSpPr/>
            <p:nvPr/>
          </p:nvSpPr>
          <p:spPr>
            <a:xfrm>
              <a:off x="1984366" y="184373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77"/>
            <p:cNvSpPr/>
            <p:nvPr/>
          </p:nvSpPr>
          <p:spPr>
            <a:xfrm>
              <a:off x="1984366" y="184397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77"/>
            <p:cNvSpPr/>
            <p:nvPr/>
          </p:nvSpPr>
          <p:spPr>
            <a:xfrm>
              <a:off x="1984407" y="184278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77"/>
            <p:cNvSpPr/>
            <p:nvPr/>
          </p:nvSpPr>
          <p:spPr>
            <a:xfrm>
              <a:off x="1984312" y="184439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77"/>
            <p:cNvSpPr/>
            <p:nvPr/>
          </p:nvSpPr>
          <p:spPr>
            <a:xfrm>
              <a:off x="1984176" y="184496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77"/>
            <p:cNvSpPr/>
            <p:nvPr/>
          </p:nvSpPr>
          <p:spPr>
            <a:xfrm>
              <a:off x="1983986" y="18453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77"/>
            <p:cNvSpPr/>
            <p:nvPr/>
          </p:nvSpPr>
          <p:spPr>
            <a:xfrm>
              <a:off x="1984176" y="184483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77"/>
            <p:cNvSpPr/>
            <p:nvPr/>
          </p:nvSpPr>
          <p:spPr>
            <a:xfrm>
              <a:off x="1984407" y="1842971"/>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77"/>
            <p:cNvSpPr/>
            <p:nvPr/>
          </p:nvSpPr>
          <p:spPr>
            <a:xfrm>
              <a:off x="1984407" y="1840785"/>
              <a:ext cx="14" cy="353"/>
            </a:xfrm>
            <a:custGeom>
              <a:rect b="b" l="l" r="r" t="t"/>
              <a:pathLst>
                <a:path extrusionOk="0" h="26" w="1">
                  <a:moveTo>
                    <a:pt x="1"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77"/>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77"/>
            <p:cNvSpPr/>
            <p:nvPr/>
          </p:nvSpPr>
          <p:spPr>
            <a:xfrm>
              <a:off x="1984407" y="1841315"/>
              <a:ext cx="14" cy="299"/>
            </a:xfrm>
            <a:custGeom>
              <a:rect b="b" l="l" r="r" t="t"/>
              <a:pathLst>
                <a:path extrusionOk="0" h="22" w="1">
                  <a:moveTo>
                    <a:pt x="1"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77"/>
            <p:cNvSpPr/>
            <p:nvPr/>
          </p:nvSpPr>
          <p:spPr>
            <a:xfrm>
              <a:off x="1984407" y="1842211"/>
              <a:ext cx="14" cy="258"/>
            </a:xfrm>
            <a:custGeom>
              <a:rect b="b" l="l" r="r" t="t"/>
              <a:pathLst>
                <a:path extrusionOk="0" h="19" w="1">
                  <a:moveTo>
                    <a:pt x="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77"/>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77"/>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77"/>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77"/>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77"/>
            <p:cNvSpPr/>
            <p:nvPr/>
          </p:nvSpPr>
          <p:spPr>
            <a:xfrm>
              <a:off x="2055607" y="1883514"/>
              <a:ext cx="299" cy="204"/>
            </a:xfrm>
            <a:custGeom>
              <a:rect b="b" l="l" r="r" t="t"/>
              <a:pathLst>
                <a:path extrusionOk="0" h="15" w="22">
                  <a:moveTo>
                    <a:pt x="22"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77"/>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77"/>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77"/>
            <p:cNvSpPr/>
            <p:nvPr/>
          </p:nvSpPr>
          <p:spPr>
            <a:xfrm>
              <a:off x="2056042" y="188379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77"/>
            <p:cNvSpPr/>
            <p:nvPr/>
          </p:nvSpPr>
          <p:spPr>
            <a:xfrm>
              <a:off x="2072443" y="1898164"/>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77"/>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77"/>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77"/>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77"/>
            <p:cNvSpPr/>
            <p:nvPr/>
          </p:nvSpPr>
          <p:spPr>
            <a:xfrm>
              <a:off x="2072253" y="1897594"/>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77"/>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77"/>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77"/>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77"/>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77"/>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77"/>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77"/>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77"/>
            <p:cNvSpPr/>
            <p:nvPr/>
          </p:nvSpPr>
          <p:spPr>
            <a:xfrm>
              <a:off x="2072729" y="190048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77"/>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77"/>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77"/>
            <p:cNvSpPr/>
            <p:nvPr/>
          </p:nvSpPr>
          <p:spPr>
            <a:xfrm>
              <a:off x="2071873" y="1896453"/>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77"/>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77"/>
            <p:cNvSpPr/>
            <p:nvPr/>
          </p:nvSpPr>
          <p:spPr>
            <a:xfrm>
              <a:off x="1964013" y="1950872"/>
              <a:ext cx="14" cy="543"/>
            </a:xfrm>
            <a:custGeom>
              <a:rect b="b" l="l" r="r" t="t"/>
              <a:pathLst>
                <a:path extrusionOk="0" h="40" w="1">
                  <a:moveTo>
                    <a:pt x="1" y="3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77"/>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77"/>
            <p:cNvSpPr/>
            <p:nvPr/>
          </p:nvSpPr>
          <p:spPr>
            <a:xfrm>
              <a:off x="1992866" y="1964748"/>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77"/>
            <p:cNvSpPr/>
            <p:nvPr/>
          </p:nvSpPr>
          <p:spPr>
            <a:xfrm>
              <a:off x="1994631" y="1966269"/>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77"/>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77"/>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77"/>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77"/>
            <p:cNvSpPr/>
            <p:nvPr/>
          </p:nvSpPr>
          <p:spPr>
            <a:xfrm>
              <a:off x="1992390" y="1964612"/>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77"/>
            <p:cNvSpPr/>
            <p:nvPr/>
          </p:nvSpPr>
          <p:spPr>
            <a:xfrm>
              <a:off x="1989539" y="196613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77"/>
            <p:cNvSpPr/>
            <p:nvPr/>
          </p:nvSpPr>
          <p:spPr>
            <a:xfrm>
              <a:off x="1994196" y="1965848"/>
              <a:ext cx="163" cy="149"/>
            </a:xfrm>
            <a:custGeom>
              <a:rect b="b" l="l" r="r" t="t"/>
              <a:pathLst>
                <a:path extrusionOk="0" h="11" w="12">
                  <a:moveTo>
                    <a:pt x="1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77"/>
            <p:cNvSpPr/>
            <p:nvPr/>
          </p:nvSpPr>
          <p:spPr>
            <a:xfrm>
              <a:off x="1993816" y="1965468"/>
              <a:ext cx="163" cy="149"/>
            </a:xfrm>
            <a:custGeom>
              <a:rect b="b" l="l" r="r" t="t"/>
              <a:pathLst>
                <a:path extrusionOk="0" h="11" w="12">
                  <a:moveTo>
                    <a:pt x="1"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77"/>
            <p:cNvSpPr/>
            <p:nvPr/>
          </p:nvSpPr>
          <p:spPr>
            <a:xfrm>
              <a:off x="1991875" y="1964517"/>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77"/>
            <p:cNvSpPr/>
            <p:nvPr/>
          </p:nvSpPr>
          <p:spPr>
            <a:xfrm>
              <a:off x="1989349" y="1966364"/>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77"/>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77"/>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77"/>
            <p:cNvSpPr/>
            <p:nvPr/>
          </p:nvSpPr>
          <p:spPr>
            <a:xfrm>
              <a:off x="1993341" y="1965087"/>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77"/>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77"/>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77"/>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77"/>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77"/>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77"/>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77"/>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77"/>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77"/>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77"/>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77"/>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77"/>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77"/>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77"/>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77"/>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77"/>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77"/>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77"/>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77"/>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77"/>
            <p:cNvSpPr/>
            <p:nvPr/>
          </p:nvSpPr>
          <p:spPr>
            <a:xfrm>
              <a:off x="2066591" y="1954864"/>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77"/>
            <p:cNvSpPr/>
            <p:nvPr/>
          </p:nvSpPr>
          <p:spPr>
            <a:xfrm>
              <a:off x="2066401" y="1954959"/>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77"/>
            <p:cNvSpPr/>
            <p:nvPr/>
          </p:nvSpPr>
          <p:spPr>
            <a:xfrm>
              <a:off x="2066687" y="1954768"/>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77"/>
            <p:cNvSpPr/>
            <p:nvPr/>
          </p:nvSpPr>
          <p:spPr>
            <a:xfrm>
              <a:off x="2055037" y="196014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77"/>
            <p:cNvSpPr/>
            <p:nvPr/>
          </p:nvSpPr>
          <p:spPr>
            <a:xfrm>
              <a:off x="2066171" y="1955108"/>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77"/>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77"/>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77"/>
            <p:cNvSpPr/>
            <p:nvPr/>
          </p:nvSpPr>
          <p:spPr>
            <a:xfrm>
              <a:off x="204834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77"/>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77"/>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77"/>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77"/>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77"/>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77"/>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77"/>
            <p:cNvSpPr/>
            <p:nvPr/>
          </p:nvSpPr>
          <p:spPr>
            <a:xfrm>
              <a:off x="2045397" y="1961001"/>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77"/>
            <p:cNvSpPr/>
            <p:nvPr/>
          </p:nvSpPr>
          <p:spPr>
            <a:xfrm>
              <a:off x="2045058" y="1960905"/>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77"/>
            <p:cNvSpPr/>
            <p:nvPr/>
          </p:nvSpPr>
          <p:spPr>
            <a:xfrm>
              <a:off x="2044677" y="1960810"/>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77"/>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77"/>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77"/>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77"/>
            <p:cNvSpPr/>
            <p:nvPr/>
          </p:nvSpPr>
          <p:spPr>
            <a:xfrm>
              <a:off x="2044257" y="19607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77"/>
            <p:cNvSpPr/>
            <p:nvPr/>
          </p:nvSpPr>
          <p:spPr>
            <a:xfrm>
              <a:off x="2048153" y="19591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77"/>
            <p:cNvSpPr/>
            <p:nvPr/>
          </p:nvSpPr>
          <p:spPr>
            <a:xfrm>
              <a:off x="2027190" y="1969595"/>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77"/>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77"/>
            <p:cNvSpPr/>
            <p:nvPr/>
          </p:nvSpPr>
          <p:spPr>
            <a:xfrm>
              <a:off x="2009036" y="19618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77"/>
            <p:cNvSpPr/>
            <p:nvPr/>
          </p:nvSpPr>
          <p:spPr>
            <a:xfrm>
              <a:off x="2008276" y="196394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77"/>
            <p:cNvSpPr/>
            <p:nvPr/>
          </p:nvSpPr>
          <p:spPr>
            <a:xfrm>
              <a:off x="2008561" y="1963187"/>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77"/>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77"/>
            <p:cNvSpPr/>
            <p:nvPr/>
          </p:nvSpPr>
          <p:spPr>
            <a:xfrm>
              <a:off x="2008846" y="1962521"/>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77"/>
            <p:cNvSpPr/>
            <p:nvPr/>
          </p:nvSpPr>
          <p:spPr>
            <a:xfrm>
              <a:off x="2009647" y="1960335"/>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77"/>
            <p:cNvSpPr/>
            <p:nvPr/>
          </p:nvSpPr>
          <p:spPr>
            <a:xfrm>
              <a:off x="2029796" y="1937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77"/>
            <p:cNvSpPr/>
            <p:nvPr/>
          </p:nvSpPr>
          <p:spPr>
            <a:xfrm>
              <a:off x="2009267" y="1961286"/>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77"/>
            <p:cNvSpPr/>
            <p:nvPr/>
          </p:nvSpPr>
          <p:spPr>
            <a:xfrm>
              <a:off x="2009457" y="1960756"/>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77"/>
            <p:cNvSpPr/>
            <p:nvPr/>
          </p:nvSpPr>
          <p:spPr>
            <a:xfrm>
              <a:off x="2008086" y="196474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77"/>
            <p:cNvSpPr/>
            <p:nvPr/>
          </p:nvSpPr>
          <p:spPr>
            <a:xfrm>
              <a:off x="2008086" y="1964748"/>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77"/>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77"/>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77"/>
            <p:cNvSpPr/>
            <p:nvPr/>
          </p:nvSpPr>
          <p:spPr>
            <a:xfrm>
              <a:off x="2147120" y="1866841"/>
              <a:ext cx="299" cy="109"/>
            </a:xfrm>
            <a:custGeom>
              <a:rect b="b" l="l" r="r" t="t"/>
              <a:pathLst>
                <a:path extrusionOk="0" h="8" w="22">
                  <a:moveTo>
                    <a:pt x="0" y="0"/>
                  </a:moveTo>
                  <a:lnTo>
                    <a:pt x="2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77"/>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77"/>
            <p:cNvSpPr/>
            <p:nvPr/>
          </p:nvSpPr>
          <p:spPr>
            <a:xfrm>
              <a:off x="2140888" y="186564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77"/>
            <p:cNvSpPr/>
            <p:nvPr/>
          </p:nvSpPr>
          <p:spPr>
            <a:xfrm>
              <a:off x="2145219" y="1866311"/>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77"/>
            <p:cNvSpPr/>
            <p:nvPr/>
          </p:nvSpPr>
          <p:spPr>
            <a:xfrm>
              <a:off x="2147690" y="1867071"/>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77"/>
            <p:cNvSpPr/>
            <p:nvPr/>
          </p:nvSpPr>
          <p:spPr>
            <a:xfrm>
              <a:off x="2144554" y="1866175"/>
              <a:ext cx="285" cy="54"/>
            </a:xfrm>
            <a:custGeom>
              <a:rect b="b" l="l" r="r" t="t"/>
              <a:pathLst>
                <a:path extrusionOk="0" h="4" w="21">
                  <a:moveTo>
                    <a:pt x="0" y="0"/>
                  </a:moveTo>
                  <a:lnTo>
                    <a:pt x="2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77"/>
            <p:cNvSpPr/>
            <p:nvPr/>
          </p:nvSpPr>
          <p:spPr>
            <a:xfrm>
              <a:off x="2146495" y="1866650"/>
              <a:ext cx="353" cy="109"/>
            </a:xfrm>
            <a:custGeom>
              <a:rect b="b" l="l" r="r" t="t"/>
              <a:pathLst>
                <a:path extrusionOk="0" h="8" w="26">
                  <a:moveTo>
                    <a:pt x="1"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77"/>
            <p:cNvSpPr/>
            <p:nvPr/>
          </p:nvSpPr>
          <p:spPr>
            <a:xfrm>
              <a:off x="2145884" y="1866460"/>
              <a:ext cx="339" cy="109"/>
            </a:xfrm>
            <a:custGeom>
              <a:rect b="b" l="l" r="r" t="t"/>
              <a:pathLst>
                <a:path extrusionOk="0" h="8" w="25">
                  <a:moveTo>
                    <a:pt x="0" y="0"/>
                  </a:moveTo>
                  <a:lnTo>
                    <a:pt x="2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77"/>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77"/>
            <p:cNvSpPr/>
            <p:nvPr/>
          </p:nvSpPr>
          <p:spPr>
            <a:xfrm>
              <a:off x="2143875" y="186602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77"/>
            <p:cNvSpPr/>
            <p:nvPr/>
          </p:nvSpPr>
          <p:spPr>
            <a:xfrm>
              <a:off x="2143169" y="1865931"/>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77"/>
            <p:cNvSpPr/>
            <p:nvPr/>
          </p:nvSpPr>
          <p:spPr>
            <a:xfrm>
              <a:off x="2141648" y="1865741"/>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77"/>
            <p:cNvSpPr/>
            <p:nvPr/>
          </p:nvSpPr>
          <p:spPr>
            <a:xfrm>
              <a:off x="2142449" y="1865836"/>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77"/>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77"/>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77"/>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77"/>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77"/>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77"/>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77"/>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77"/>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77"/>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77"/>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77"/>
            <p:cNvSpPr/>
            <p:nvPr/>
          </p:nvSpPr>
          <p:spPr>
            <a:xfrm>
              <a:off x="2069633" y="1949446"/>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77"/>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77"/>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77"/>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77"/>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77"/>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77"/>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77"/>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77"/>
            <p:cNvSpPr/>
            <p:nvPr/>
          </p:nvSpPr>
          <p:spPr>
            <a:xfrm>
              <a:off x="2080943" y="1903961"/>
              <a:ext cx="14" cy="530"/>
            </a:xfrm>
            <a:custGeom>
              <a:rect b="b" l="l" r="r" t="t"/>
              <a:pathLst>
                <a:path extrusionOk="0" h="39" w="1">
                  <a:moveTo>
                    <a:pt x="1" y="0"/>
                  </a:moveTo>
                  <a:lnTo>
                    <a:pt x="1"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77"/>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77"/>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77"/>
            <p:cNvSpPr/>
            <p:nvPr/>
          </p:nvSpPr>
          <p:spPr>
            <a:xfrm>
              <a:off x="2080563" y="191844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77"/>
            <p:cNvSpPr/>
            <p:nvPr/>
          </p:nvSpPr>
          <p:spPr>
            <a:xfrm>
              <a:off x="2080617" y="191816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77"/>
            <p:cNvSpPr/>
            <p:nvPr/>
          </p:nvSpPr>
          <p:spPr>
            <a:xfrm>
              <a:off x="2080902" y="191327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77"/>
            <p:cNvSpPr/>
            <p:nvPr/>
          </p:nvSpPr>
          <p:spPr>
            <a:xfrm>
              <a:off x="2080658" y="1917838"/>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77"/>
            <p:cNvSpPr/>
            <p:nvPr/>
          </p:nvSpPr>
          <p:spPr>
            <a:xfrm>
              <a:off x="2080522" y="191869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77"/>
            <p:cNvSpPr/>
            <p:nvPr/>
          </p:nvSpPr>
          <p:spPr>
            <a:xfrm>
              <a:off x="2080373" y="1919209"/>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77"/>
            <p:cNvSpPr/>
            <p:nvPr/>
          </p:nvSpPr>
          <p:spPr>
            <a:xfrm>
              <a:off x="2080468" y="1918924"/>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77"/>
            <p:cNvSpPr/>
            <p:nvPr/>
          </p:nvSpPr>
          <p:spPr>
            <a:xfrm>
              <a:off x="2080427" y="1919073"/>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77"/>
            <p:cNvSpPr/>
            <p:nvPr/>
          </p:nvSpPr>
          <p:spPr>
            <a:xfrm>
              <a:off x="2080943" y="1910424"/>
              <a:ext cx="14" cy="394"/>
            </a:xfrm>
            <a:custGeom>
              <a:rect b="b" l="l" r="r" t="t"/>
              <a:pathLst>
                <a:path extrusionOk="0" h="29" w="1">
                  <a:moveTo>
                    <a:pt x="1"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77"/>
            <p:cNvSpPr/>
            <p:nvPr/>
          </p:nvSpPr>
          <p:spPr>
            <a:xfrm>
              <a:off x="2080943" y="191147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77"/>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77"/>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77"/>
            <p:cNvSpPr/>
            <p:nvPr/>
          </p:nvSpPr>
          <p:spPr>
            <a:xfrm>
              <a:off x="2080753" y="1916548"/>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77"/>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77"/>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77"/>
            <p:cNvSpPr/>
            <p:nvPr/>
          </p:nvSpPr>
          <p:spPr>
            <a:xfrm>
              <a:off x="2080658" y="1917457"/>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77"/>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77"/>
            <p:cNvSpPr/>
            <p:nvPr/>
          </p:nvSpPr>
          <p:spPr>
            <a:xfrm>
              <a:off x="2080943" y="1905482"/>
              <a:ext cx="14" cy="434"/>
            </a:xfrm>
            <a:custGeom>
              <a:rect b="b" l="l" r="r" t="t"/>
              <a:pathLst>
                <a:path extrusionOk="0" h="32" w="1">
                  <a:moveTo>
                    <a:pt x="1" y="0"/>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77"/>
            <p:cNvSpPr/>
            <p:nvPr/>
          </p:nvSpPr>
          <p:spPr>
            <a:xfrm>
              <a:off x="2080943" y="1906813"/>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77"/>
            <p:cNvSpPr/>
            <p:nvPr/>
          </p:nvSpPr>
          <p:spPr>
            <a:xfrm>
              <a:off x="2054996" y="1931714"/>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77"/>
            <p:cNvSpPr/>
            <p:nvPr/>
          </p:nvSpPr>
          <p:spPr>
            <a:xfrm>
              <a:off x="2080943" y="1909325"/>
              <a:ext cx="14" cy="394"/>
            </a:xfrm>
            <a:custGeom>
              <a:rect b="b" l="l" r="r" t="t"/>
              <a:pathLst>
                <a:path extrusionOk="0" h="29" w="1">
                  <a:moveTo>
                    <a:pt x="1"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77"/>
            <p:cNvSpPr/>
            <p:nvPr/>
          </p:nvSpPr>
          <p:spPr>
            <a:xfrm>
              <a:off x="2080943" y="190808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77"/>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77"/>
            <p:cNvSpPr/>
            <p:nvPr/>
          </p:nvSpPr>
          <p:spPr>
            <a:xfrm>
              <a:off x="2080237" y="191954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77"/>
            <p:cNvSpPr/>
            <p:nvPr/>
          </p:nvSpPr>
          <p:spPr>
            <a:xfrm>
              <a:off x="2080332" y="1919358"/>
              <a:ext cx="14" cy="54"/>
            </a:xfrm>
            <a:custGeom>
              <a:rect b="b" l="l" r="r" t="t"/>
              <a:pathLst>
                <a:path extrusionOk="0" h="4"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77"/>
            <p:cNvSpPr/>
            <p:nvPr/>
          </p:nvSpPr>
          <p:spPr>
            <a:xfrm>
              <a:off x="2080278" y="1919453"/>
              <a:ext cx="14" cy="54"/>
            </a:xfrm>
            <a:custGeom>
              <a:rect b="b" l="l" r="r" t="t"/>
              <a:pathLst>
                <a:path extrusionOk="0" h="4"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77"/>
            <p:cNvSpPr/>
            <p:nvPr/>
          </p:nvSpPr>
          <p:spPr>
            <a:xfrm>
              <a:off x="2080183" y="191960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77"/>
            <p:cNvSpPr/>
            <p:nvPr/>
          </p:nvSpPr>
          <p:spPr>
            <a:xfrm>
              <a:off x="2080142" y="191964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77"/>
            <p:cNvSpPr/>
            <p:nvPr/>
          </p:nvSpPr>
          <p:spPr>
            <a:xfrm>
              <a:off x="2079992" y="1919739"/>
              <a:ext cx="109" cy="54"/>
            </a:xfrm>
            <a:custGeom>
              <a:rect b="b" l="l" r="r" t="t"/>
              <a:pathLst>
                <a:path extrusionOk="0" h="4"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77"/>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77"/>
            <p:cNvSpPr/>
            <p:nvPr/>
          </p:nvSpPr>
          <p:spPr>
            <a:xfrm>
              <a:off x="2050855" y="193214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77"/>
            <p:cNvSpPr/>
            <p:nvPr/>
          </p:nvSpPr>
          <p:spPr>
            <a:xfrm>
              <a:off x="2050719" y="193390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77"/>
            <p:cNvSpPr/>
            <p:nvPr/>
          </p:nvSpPr>
          <p:spPr>
            <a:xfrm>
              <a:off x="2066401" y="1952067"/>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77"/>
            <p:cNvSpPr/>
            <p:nvPr/>
          </p:nvSpPr>
          <p:spPr>
            <a:xfrm>
              <a:off x="2050760" y="193275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77"/>
            <p:cNvSpPr/>
            <p:nvPr/>
          </p:nvSpPr>
          <p:spPr>
            <a:xfrm>
              <a:off x="2065981" y="195191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77"/>
            <p:cNvSpPr/>
            <p:nvPr/>
          </p:nvSpPr>
          <p:spPr>
            <a:xfrm>
              <a:off x="2050719" y="193418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77"/>
            <p:cNvSpPr/>
            <p:nvPr/>
          </p:nvSpPr>
          <p:spPr>
            <a:xfrm>
              <a:off x="2050719" y="19343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77"/>
            <p:cNvSpPr/>
            <p:nvPr/>
          </p:nvSpPr>
          <p:spPr>
            <a:xfrm>
              <a:off x="2050719" y="193452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77"/>
            <p:cNvSpPr/>
            <p:nvPr/>
          </p:nvSpPr>
          <p:spPr>
            <a:xfrm>
              <a:off x="2065166" y="19516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77"/>
            <p:cNvSpPr/>
            <p:nvPr/>
          </p:nvSpPr>
          <p:spPr>
            <a:xfrm>
              <a:off x="2050719" y="1933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77"/>
            <p:cNvSpPr/>
            <p:nvPr/>
          </p:nvSpPr>
          <p:spPr>
            <a:xfrm>
              <a:off x="2065600" y="195182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77"/>
            <p:cNvSpPr/>
            <p:nvPr/>
          </p:nvSpPr>
          <p:spPr>
            <a:xfrm>
              <a:off x="2050719" y="193323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77"/>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77"/>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77"/>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77"/>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77"/>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77"/>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77"/>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77"/>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77"/>
            <p:cNvSpPr/>
            <p:nvPr/>
          </p:nvSpPr>
          <p:spPr>
            <a:xfrm>
              <a:off x="2154153" y="194416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77"/>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77"/>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77"/>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77"/>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77"/>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77"/>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77"/>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77"/>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77"/>
            <p:cNvSpPr/>
            <p:nvPr/>
          </p:nvSpPr>
          <p:spPr>
            <a:xfrm>
              <a:off x="2160751" y="18774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77"/>
            <p:cNvSpPr/>
            <p:nvPr/>
          </p:nvSpPr>
          <p:spPr>
            <a:xfrm>
              <a:off x="2160656" y="1875055"/>
              <a:ext cx="14" cy="489"/>
            </a:xfrm>
            <a:custGeom>
              <a:rect b="b" l="l" r="r" t="t"/>
              <a:pathLst>
                <a:path extrusionOk="0" h="36" w="1">
                  <a:moveTo>
                    <a:pt x="1" y="1"/>
                  </a:moveTo>
                  <a:lnTo>
                    <a:pt x="1"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77"/>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77"/>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77"/>
            <p:cNvSpPr/>
            <p:nvPr/>
          </p:nvSpPr>
          <p:spPr>
            <a:xfrm>
              <a:off x="2149536" y="1938896"/>
              <a:ext cx="14" cy="869"/>
            </a:xfrm>
            <a:custGeom>
              <a:rect b="b" l="l" r="r" t="t"/>
              <a:pathLst>
                <a:path extrusionOk="0" h="64" w="1">
                  <a:moveTo>
                    <a:pt x="1" y="6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77"/>
            <p:cNvSpPr/>
            <p:nvPr/>
          </p:nvSpPr>
          <p:spPr>
            <a:xfrm>
              <a:off x="2160616" y="1874444"/>
              <a:ext cx="14" cy="584"/>
            </a:xfrm>
            <a:custGeom>
              <a:rect b="b" l="l" r="r" t="t"/>
              <a:pathLst>
                <a:path extrusionOk="0" h="43" w="1">
                  <a:moveTo>
                    <a:pt x="0" y="0"/>
                  </a:moveTo>
                  <a:lnTo>
                    <a:pt x="0"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77"/>
            <p:cNvSpPr/>
            <p:nvPr/>
          </p:nvSpPr>
          <p:spPr>
            <a:xfrm>
              <a:off x="2160711" y="1876195"/>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77"/>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77"/>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77"/>
            <p:cNvSpPr/>
            <p:nvPr/>
          </p:nvSpPr>
          <p:spPr>
            <a:xfrm>
              <a:off x="2149536" y="193975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77"/>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77"/>
            <p:cNvSpPr/>
            <p:nvPr/>
          </p:nvSpPr>
          <p:spPr>
            <a:xfrm>
              <a:off x="2231531" y="1797813"/>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77"/>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77"/>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77"/>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77"/>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77"/>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77"/>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77"/>
            <p:cNvSpPr/>
            <p:nvPr/>
          </p:nvSpPr>
          <p:spPr>
            <a:xfrm>
              <a:off x="2133094" y="2030246"/>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77"/>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77"/>
            <p:cNvSpPr/>
            <p:nvPr/>
          </p:nvSpPr>
          <p:spPr>
            <a:xfrm>
              <a:off x="2133094" y="2029010"/>
              <a:ext cx="14" cy="258"/>
            </a:xfrm>
            <a:custGeom>
              <a:rect b="b" l="l" r="r" t="t"/>
              <a:pathLst>
                <a:path extrusionOk="0" h="19" w="1">
                  <a:moveTo>
                    <a:pt x="0"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77"/>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77"/>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77"/>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77"/>
            <p:cNvSpPr/>
            <p:nvPr/>
          </p:nvSpPr>
          <p:spPr>
            <a:xfrm>
              <a:off x="2132809" y="2034767"/>
              <a:ext cx="54" cy="353"/>
            </a:xfrm>
            <a:custGeom>
              <a:rect b="b" l="l" r="r" t="t"/>
              <a:pathLst>
                <a:path extrusionOk="0" h="26" w="4">
                  <a:moveTo>
                    <a:pt x="4"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77"/>
            <p:cNvSpPr/>
            <p:nvPr/>
          </p:nvSpPr>
          <p:spPr>
            <a:xfrm>
              <a:off x="2132809" y="2035107"/>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77"/>
            <p:cNvSpPr/>
            <p:nvPr/>
          </p:nvSpPr>
          <p:spPr>
            <a:xfrm>
              <a:off x="2122680" y="2035867"/>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77"/>
            <p:cNvSpPr/>
            <p:nvPr/>
          </p:nvSpPr>
          <p:spPr>
            <a:xfrm>
              <a:off x="2132904" y="203444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77"/>
            <p:cNvSpPr/>
            <p:nvPr/>
          </p:nvSpPr>
          <p:spPr>
            <a:xfrm>
              <a:off x="2132904" y="2034061"/>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77"/>
            <p:cNvSpPr/>
            <p:nvPr/>
          </p:nvSpPr>
          <p:spPr>
            <a:xfrm>
              <a:off x="2123400"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77"/>
            <p:cNvSpPr/>
            <p:nvPr/>
          </p:nvSpPr>
          <p:spPr>
            <a:xfrm>
              <a:off x="2123495" y="203581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77"/>
            <p:cNvSpPr/>
            <p:nvPr/>
          </p:nvSpPr>
          <p:spPr>
            <a:xfrm>
              <a:off x="2122925" y="2035813"/>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77"/>
            <p:cNvSpPr/>
            <p:nvPr/>
          </p:nvSpPr>
          <p:spPr>
            <a:xfrm>
              <a:off x="2123115" y="203581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77"/>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77"/>
            <p:cNvSpPr/>
            <p:nvPr/>
          </p:nvSpPr>
          <p:spPr>
            <a:xfrm>
              <a:off x="2121974" y="2035908"/>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77"/>
            <p:cNvSpPr/>
            <p:nvPr/>
          </p:nvSpPr>
          <p:spPr>
            <a:xfrm>
              <a:off x="2132945" y="2033627"/>
              <a:ext cx="14" cy="299"/>
            </a:xfrm>
            <a:custGeom>
              <a:rect b="b" l="l" r="r" t="t"/>
              <a:pathLst>
                <a:path extrusionOk="0" h="22" w="1">
                  <a:moveTo>
                    <a:pt x="1"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77"/>
            <p:cNvSpPr/>
            <p:nvPr/>
          </p:nvSpPr>
          <p:spPr>
            <a:xfrm>
              <a:off x="2121499" y="2035962"/>
              <a:ext cx="394" cy="54"/>
            </a:xfrm>
            <a:custGeom>
              <a:rect b="b" l="l" r="r" t="t"/>
              <a:pathLst>
                <a:path extrusionOk="0" h="4" w="29">
                  <a:moveTo>
                    <a:pt x="2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77"/>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77"/>
            <p:cNvSpPr/>
            <p:nvPr/>
          </p:nvSpPr>
          <p:spPr>
            <a:xfrm>
              <a:off x="2122354" y="2035867"/>
              <a:ext cx="299" cy="54"/>
            </a:xfrm>
            <a:custGeom>
              <a:rect b="b" l="l" r="r" t="t"/>
              <a:pathLst>
                <a:path extrusionOk="0" h="4" w="22">
                  <a:moveTo>
                    <a:pt x="2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77"/>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77"/>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77"/>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77"/>
            <p:cNvSpPr/>
            <p:nvPr/>
          </p:nvSpPr>
          <p:spPr>
            <a:xfrm>
              <a:off x="2147065" y="2027639"/>
              <a:ext cx="1779" cy="54"/>
            </a:xfrm>
            <a:custGeom>
              <a:rect b="b" l="l" r="r" t="t"/>
              <a:pathLst>
                <a:path extrusionOk="0" h="4" w="131">
                  <a:moveTo>
                    <a:pt x="1" y="0"/>
                  </a:moveTo>
                  <a:lnTo>
                    <a:pt x="13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77"/>
            <p:cNvSpPr/>
            <p:nvPr/>
          </p:nvSpPr>
          <p:spPr>
            <a:xfrm>
              <a:off x="2149306" y="202773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77"/>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77"/>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77"/>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77"/>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77"/>
            <p:cNvSpPr/>
            <p:nvPr/>
          </p:nvSpPr>
          <p:spPr>
            <a:xfrm>
              <a:off x="2133759" y="2071603"/>
              <a:ext cx="244" cy="68"/>
            </a:xfrm>
            <a:custGeom>
              <a:rect b="b" l="l" r="r" t="t"/>
              <a:pathLst>
                <a:path extrusionOk="0" h="5" w="18">
                  <a:moveTo>
                    <a:pt x="0"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77"/>
            <p:cNvSpPr/>
            <p:nvPr/>
          </p:nvSpPr>
          <p:spPr>
            <a:xfrm>
              <a:off x="2132334" y="2072268"/>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77"/>
            <p:cNvSpPr/>
            <p:nvPr/>
          </p:nvSpPr>
          <p:spPr>
            <a:xfrm>
              <a:off x="2133379" y="2071657"/>
              <a:ext cx="244" cy="109"/>
            </a:xfrm>
            <a:custGeom>
              <a:rect b="b" l="l" r="r" t="t"/>
              <a:pathLst>
                <a:path extrusionOk="0" h="8" w="18">
                  <a:moveTo>
                    <a:pt x="0"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77"/>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77"/>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77"/>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77"/>
            <p:cNvSpPr/>
            <p:nvPr/>
          </p:nvSpPr>
          <p:spPr>
            <a:xfrm>
              <a:off x="2146780" y="2029350"/>
              <a:ext cx="109" cy="910"/>
            </a:xfrm>
            <a:custGeom>
              <a:rect b="b" l="l" r="r" t="t"/>
              <a:pathLst>
                <a:path extrusionOk="0" h="67" w="8">
                  <a:moveTo>
                    <a:pt x="1" y="6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77"/>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77"/>
            <p:cNvSpPr/>
            <p:nvPr/>
          </p:nvSpPr>
          <p:spPr>
            <a:xfrm>
              <a:off x="2146590" y="2031386"/>
              <a:ext cx="68" cy="638"/>
            </a:xfrm>
            <a:custGeom>
              <a:rect b="b" l="l" r="r" t="t"/>
              <a:pathLst>
                <a:path extrusionOk="0" h="47" w="5">
                  <a:moveTo>
                    <a:pt x="1" y="47"/>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77"/>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77"/>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77"/>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77"/>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77"/>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77"/>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77"/>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77"/>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77"/>
            <p:cNvSpPr/>
            <p:nvPr/>
          </p:nvSpPr>
          <p:spPr>
            <a:xfrm>
              <a:off x="2214994" y="1959385"/>
              <a:ext cx="244" cy="720"/>
            </a:xfrm>
            <a:custGeom>
              <a:rect b="b" l="l" r="r" t="t"/>
              <a:pathLst>
                <a:path extrusionOk="0" h="53" w="18">
                  <a:moveTo>
                    <a:pt x="0" y="53"/>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77"/>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77"/>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77"/>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77"/>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77"/>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77"/>
            <p:cNvSpPr/>
            <p:nvPr/>
          </p:nvSpPr>
          <p:spPr>
            <a:xfrm>
              <a:off x="2216080" y="1961421"/>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77"/>
            <p:cNvSpPr/>
            <p:nvPr/>
          </p:nvSpPr>
          <p:spPr>
            <a:xfrm>
              <a:off x="2307348" y="1867601"/>
              <a:ext cx="394" cy="489"/>
            </a:xfrm>
            <a:custGeom>
              <a:rect b="b" l="l" r="r" t="t"/>
              <a:pathLst>
                <a:path extrusionOk="0" h="36" w="29">
                  <a:moveTo>
                    <a:pt x="0" y="3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77"/>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77"/>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77"/>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77"/>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77"/>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7"/>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7"/>
            <p:cNvSpPr/>
            <p:nvPr/>
          </p:nvSpPr>
          <p:spPr>
            <a:xfrm>
              <a:off x="2305067" y="18694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77"/>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77"/>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7"/>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7"/>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77"/>
            <p:cNvSpPr/>
            <p:nvPr/>
          </p:nvSpPr>
          <p:spPr>
            <a:xfrm>
              <a:off x="2324034" y="1913126"/>
              <a:ext cx="489" cy="353"/>
            </a:xfrm>
            <a:custGeom>
              <a:rect b="b" l="l" r="r" t="t"/>
              <a:pathLst>
                <a:path extrusionOk="0" h="26" w="36">
                  <a:moveTo>
                    <a:pt x="0" y="25"/>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77"/>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7"/>
            <p:cNvSpPr/>
            <p:nvPr/>
          </p:nvSpPr>
          <p:spPr>
            <a:xfrm>
              <a:off x="2324605" y="1912705"/>
              <a:ext cx="530" cy="394"/>
            </a:xfrm>
            <a:custGeom>
              <a:rect b="b" l="l" r="r" t="t"/>
              <a:pathLst>
                <a:path extrusionOk="0" h="29" w="39">
                  <a:moveTo>
                    <a:pt x="0" y="28"/>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7"/>
            <p:cNvSpPr/>
            <p:nvPr/>
          </p:nvSpPr>
          <p:spPr>
            <a:xfrm>
              <a:off x="2325216" y="1912230"/>
              <a:ext cx="584" cy="434"/>
            </a:xfrm>
            <a:custGeom>
              <a:rect b="b" l="l" r="r" t="t"/>
              <a:pathLst>
                <a:path extrusionOk="0" h="32" w="43">
                  <a:moveTo>
                    <a:pt x="1" y="32"/>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77"/>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77"/>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7"/>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7"/>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7"/>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77"/>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77"/>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7"/>
            <p:cNvSpPr/>
            <p:nvPr/>
          </p:nvSpPr>
          <p:spPr>
            <a:xfrm>
              <a:off x="2361250" y="194817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7"/>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77"/>
            <p:cNvSpPr/>
            <p:nvPr/>
          </p:nvSpPr>
          <p:spPr>
            <a:xfrm>
              <a:off x="2360870" y="1948496"/>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77"/>
            <p:cNvSpPr/>
            <p:nvPr/>
          </p:nvSpPr>
          <p:spPr>
            <a:xfrm>
              <a:off x="2361481" y="194798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77"/>
            <p:cNvSpPr/>
            <p:nvPr/>
          </p:nvSpPr>
          <p:spPr>
            <a:xfrm>
              <a:off x="2361060" y="194836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7"/>
            <p:cNvSpPr/>
            <p:nvPr/>
          </p:nvSpPr>
          <p:spPr>
            <a:xfrm>
              <a:off x="2360721" y="194864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77"/>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77"/>
            <p:cNvSpPr/>
            <p:nvPr/>
          </p:nvSpPr>
          <p:spPr>
            <a:xfrm>
              <a:off x="2360015" y="1962711"/>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7"/>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77"/>
            <p:cNvSpPr/>
            <p:nvPr/>
          </p:nvSpPr>
          <p:spPr>
            <a:xfrm>
              <a:off x="2359580" y="196470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7"/>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77"/>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77"/>
            <p:cNvSpPr/>
            <p:nvPr/>
          </p:nvSpPr>
          <p:spPr>
            <a:xfrm>
              <a:off x="2353647" y="2011577"/>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7"/>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7"/>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7"/>
            <p:cNvSpPr/>
            <p:nvPr/>
          </p:nvSpPr>
          <p:spPr>
            <a:xfrm>
              <a:off x="2314381" y="1940268"/>
              <a:ext cx="258" cy="543"/>
            </a:xfrm>
            <a:custGeom>
              <a:rect b="b" l="l" r="r" t="t"/>
              <a:pathLst>
                <a:path extrusionOk="0" h="40" w="19">
                  <a:moveTo>
                    <a:pt x="1" y="39"/>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77"/>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77"/>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7"/>
            <p:cNvSpPr/>
            <p:nvPr/>
          </p:nvSpPr>
          <p:spPr>
            <a:xfrm>
              <a:off x="2314055" y="1940933"/>
              <a:ext cx="244" cy="489"/>
            </a:xfrm>
            <a:custGeom>
              <a:rect b="b" l="l" r="r" t="t"/>
              <a:pathLst>
                <a:path extrusionOk="0" h="36" w="18">
                  <a:moveTo>
                    <a:pt x="0" y="36"/>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77"/>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77"/>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77"/>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7"/>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7"/>
            <p:cNvSpPr/>
            <p:nvPr/>
          </p:nvSpPr>
          <p:spPr>
            <a:xfrm>
              <a:off x="2309534" y="200639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7"/>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7"/>
            <p:cNvSpPr/>
            <p:nvPr/>
          </p:nvSpPr>
          <p:spPr>
            <a:xfrm>
              <a:off x="2309344" y="20077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7"/>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77"/>
            <p:cNvSpPr/>
            <p:nvPr/>
          </p:nvSpPr>
          <p:spPr>
            <a:xfrm>
              <a:off x="2359064" y="196132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77"/>
            <p:cNvSpPr/>
            <p:nvPr/>
          </p:nvSpPr>
          <p:spPr>
            <a:xfrm>
              <a:off x="2354407" y="1952868"/>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7"/>
            <p:cNvSpPr/>
            <p:nvPr/>
          </p:nvSpPr>
          <p:spPr>
            <a:xfrm>
              <a:off x="2355779" y="1950967"/>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7"/>
            <p:cNvSpPr/>
            <p:nvPr/>
          </p:nvSpPr>
          <p:spPr>
            <a:xfrm>
              <a:off x="2353932" y="1953533"/>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7"/>
            <p:cNvSpPr/>
            <p:nvPr/>
          </p:nvSpPr>
          <p:spPr>
            <a:xfrm>
              <a:off x="2358915" y="196132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7"/>
            <p:cNvSpPr/>
            <p:nvPr/>
          </p:nvSpPr>
          <p:spPr>
            <a:xfrm>
              <a:off x="2354828" y="19522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7"/>
            <p:cNvSpPr/>
            <p:nvPr/>
          </p:nvSpPr>
          <p:spPr>
            <a:xfrm>
              <a:off x="2358779"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7"/>
            <p:cNvSpPr/>
            <p:nvPr/>
          </p:nvSpPr>
          <p:spPr>
            <a:xfrm>
              <a:off x="2359445" y="19613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77"/>
            <p:cNvSpPr/>
            <p:nvPr/>
          </p:nvSpPr>
          <p:spPr>
            <a:xfrm>
              <a:off x="2356118" y="1950451"/>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77"/>
            <p:cNvSpPr/>
            <p:nvPr/>
          </p:nvSpPr>
          <p:spPr>
            <a:xfrm>
              <a:off x="2360056" y="1961761"/>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7"/>
            <p:cNvSpPr/>
            <p:nvPr/>
          </p:nvSpPr>
          <p:spPr>
            <a:xfrm>
              <a:off x="2359730" y="196151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77"/>
            <p:cNvSpPr/>
            <p:nvPr/>
          </p:nvSpPr>
          <p:spPr>
            <a:xfrm>
              <a:off x="2355263" y="1951591"/>
              <a:ext cx="204" cy="244"/>
            </a:xfrm>
            <a:custGeom>
              <a:rect b="b" l="l" r="r" t="t"/>
              <a:pathLst>
                <a:path extrusionOk="0" h="18" w="15">
                  <a:moveTo>
                    <a:pt x="14"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77"/>
            <p:cNvSpPr/>
            <p:nvPr/>
          </p:nvSpPr>
          <p:spPr>
            <a:xfrm>
              <a:off x="2356539" y="194992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7"/>
            <p:cNvSpPr/>
            <p:nvPr/>
          </p:nvSpPr>
          <p:spPr>
            <a:xfrm>
              <a:off x="2360490" y="1962087"/>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7"/>
            <p:cNvSpPr/>
            <p:nvPr/>
          </p:nvSpPr>
          <p:spPr>
            <a:xfrm>
              <a:off x="2319703" y="1935991"/>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7"/>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77"/>
            <p:cNvSpPr/>
            <p:nvPr/>
          </p:nvSpPr>
          <p:spPr>
            <a:xfrm>
              <a:off x="2320464" y="1936140"/>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77"/>
            <p:cNvSpPr/>
            <p:nvPr/>
          </p:nvSpPr>
          <p:spPr>
            <a:xfrm>
              <a:off x="2320423" y="193614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7"/>
            <p:cNvSpPr/>
            <p:nvPr/>
          </p:nvSpPr>
          <p:spPr>
            <a:xfrm>
              <a:off x="2320233" y="1936086"/>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7"/>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77"/>
            <p:cNvSpPr/>
            <p:nvPr/>
          </p:nvSpPr>
          <p:spPr>
            <a:xfrm>
              <a:off x="2319893" y="193604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77"/>
            <p:cNvSpPr/>
            <p:nvPr/>
          </p:nvSpPr>
          <p:spPr>
            <a:xfrm>
              <a:off x="2320369" y="1936086"/>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77"/>
            <p:cNvSpPr/>
            <p:nvPr/>
          </p:nvSpPr>
          <p:spPr>
            <a:xfrm>
              <a:off x="2320083" y="193604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7"/>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77"/>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7"/>
            <p:cNvSpPr/>
            <p:nvPr/>
          </p:nvSpPr>
          <p:spPr>
            <a:xfrm>
              <a:off x="2318753" y="193595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77"/>
            <p:cNvSpPr/>
            <p:nvPr/>
          </p:nvSpPr>
          <p:spPr>
            <a:xfrm>
              <a:off x="2319133" y="1935950"/>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77"/>
            <p:cNvSpPr/>
            <p:nvPr/>
          </p:nvSpPr>
          <p:spPr>
            <a:xfrm>
              <a:off x="231833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7"/>
            <p:cNvSpPr/>
            <p:nvPr/>
          </p:nvSpPr>
          <p:spPr>
            <a:xfrm>
              <a:off x="2317762" y="193595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77"/>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77"/>
            <p:cNvSpPr/>
            <p:nvPr/>
          </p:nvSpPr>
          <p:spPr>
            <a:xfrm>
              <a:off x="2319418" y="193599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7"/>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7"/>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7"/>
            <p:cNvSpPr/>
            <p:nvPr/>
          </p:nvSpPr>
          <p:spPr>
            <a:xfrm>
              <a:off x="2314625" y="1772192"/>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77"/>
            <p:cNvSpPr/>
            <p:nvPr/>
          </p:nvSpPr>
          <p:spPr>
            <a:xfrm>
              <a:off x="2313770" y="1779334"/>
              <a:ext cx="190" cy="204"/>
            </a:xfrm>
            <a:custGeom>
              <a:rect b="b" l="l" r="r" t="t"/>
              <a:pathLst>
                <a:path extrusionOk="0" h="15" w="14">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77"/>
            <p:cNvSpPr/>
            <p:nvPr/>
          </p:nvSpPr>
          <p:spPr>
            <a:xfrm>
              <a:off x="2315671" y="177342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7"/>
            <p:cNvSpPr/>
            <p:nvPr/>
          </p:nvSpPr>
          <p:spPr>
            <a:xfrm>
              <a:off x="2315521" y="1773237"/>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7"/>
            <p:cNvSpPr/>
            <p:nvPr/>
          </p:nvSpPr>
          <p:spPr>
            <a:xfrm>
              <a:off x="2313485" y="1771527"/>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77"/>
            <p:cNvSpPr/>
            <p:nvPr/>
          </p:nvSpPr>
          <p:spPr>
            <a:xfrm>
              <a:off x="2314055" y="1779048"/>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77"/>
            <p:cNvSpPr/>
            <p:nvPr/>
          </p:nvSpPr>
          <p:spPr>
            <a:xfrm>
              <a:off x="2314530" y="1778519"/>
              <a:ext cx="204" cy="149"/>
            </a:xfrm>
            <a:custGeom>
              <a:rect b="b" l="l" r="r" t="t"/>
              <a:pathLst>
                <a:path extrusionOk="0" h="11"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77"/>
            <p:cNvSpPr/>
            <p:nvPr/>
          </p:nvSpPr>
          <p:spPr>
            <a:xfrm>
              <a:off x="2313811" y="1771676"/>
              <a:ext cx="244" cy="149"/>
            </a:xfrm>
            <a:custGeom>
              <a:rect b="b" l="l" r="r" t="t"/>
              <a:pathLst>
                <a:path extrusionOk="0" h="11" w="18">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7"/>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7"/>
            <p:cNvSpPr/>
            <p:nvPr/>
          </p:nvSpPr>
          <p:spPr>
            <a:xfrm>
              <a:off x="2315386" y="1773006"/>
              <a:ext cx="54" cy="109"/>
            </a:xfrm>
            <a:custGeom>
              <a:rect b="b" l="l" r="r" t="t"/>
              <a:pathLst>
                <a:path extrusionOk="0" h="8" w="4">
                  <a:moveTo>
                    <a:pt x="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77"/>
            <p:cNvSpPr/>
            <p:nvPr/>
          </p:nvSpPr>
          <p:spPr>
            <a:xfrm>
              <a:off x="2315236" y="177281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77"/>
            <p:cNvSpPr/>
            <p:nvPr/>
          </p:nvSpPr>
          <p:spPr>
            <a:xfrm>
              <a:off x="2315046" y="177257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7"/>
            <p:cNvSpPr/>
            <p:nvPr/>
          </p:nvSpPr>
          <p:spPr>
            <a:xfrm>
              <a:off x="2314286" y="1778709"/>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7"/>
            <p:cNvSpPr/>
            <p:nvPr/>
          </p:nvSpPr>
          <p:spPr>
            <a:xfrm>
              <a:off x="2310769" y="1783081"/>
              <a:ext cx="339" cy="543"/>
            </a:xfrm>
            <a:custGeom>
              <a:rect b="b" l="l" r="r" t="t"/>
              <a:pathLst>
                <a:path extrusionOk="0" h="40" w="25">
                  <a:moveTo>
                    <a:pt x="0" y="39"/>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7"/>
            <p:cNvSpPr/>
            <p:nvPr/>
          </p:nvSpPr>
          <p:spPr>
            <a:xfrm>
              <a:off x="2310335" y="1783651"/>
              <a:ext cx="394" cy="638"/>
            </a:xfrm>
            <a:custGeom>
              <a:rect b="b" l="l" r="r" t="t"/>
              <a:pathLst>
                <a:path extrusionOk="0" h="47" w="29">
                  <a:moveTo>
                    <a:pt x="1" y="46"/>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77"/>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77"/>
            <p:cNvSpPr/>
            <p:nvPr/>
          </p:nvSpPr>
          <p:spPr>
            <a:xfrm>
              <a:off x="2313430" y="1779659"/>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7"/>
            <p:cNvSpPr/>
            <p:nvPr/>
          </p:nvSpPr>
          <p:spPr>
            <a:xfrm>
              <a:off x="2311190" y="1782511"/>
              <a:ext cx="299" cy="394"/>
            </a:xfrm>
            <a:custGeom>
              <a:rect b="b" l="l" r="r" t="t"/>
              <a:pathLst>
                <a:path extrusionOk="0" h="29" w="22">
                  <a:moveTo>
                    <a:pt x="1" y="29"/>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77"/>
            <p:cNvSpPr/>
            <p:nvPr/>
          </p:nvSpPr>
          <p:spPr>
            <a:xfrm>
              <a:off x="2314856" y="1772382"/>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77"/>
            <p:cNvSpPr/>
            <p:nvPr/>
          </p:nvSpPr>
          <p:spPr>
            <a:xfrm>
              <a:off x="2313091" y="1780094"/>
              <a:ext cx="258" cy="244"/>
            </a:xfrm>
            <a:custGeom>
              <a:rect b="b" l="l" r="r" t="t"/>
              <a:pathLst>
                <a:path extrusionOk="0" h="18" w="19">
                  <a:moveTo>
                    <a:pt x="1" y="18"/>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7"/>
            <p:cNvSpPr/>
            <p:nvPr/>
          </p:nvSpPr>
          <p:spPr>
            <a:xfrm>
              <a:off x="2312765" y="1780515"/>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77"/>
            <p:cNvSpPr/>
            <p:nvPr/>
          </p:nvSpPr>
          <p:spPr>
            <a:xfrm>
              <a:off x="2312385" y="1780990"/>
              <a:ext cx="244" cy="299"/>
            </a:xfrm>
            <a:custGeom>
              <a:rect b="b" l="l" r="r" t="t"/>
              <a:pathLst>
                <a:path extrusionOk="0" h="22" w="18">
                  <a:moveTo>
                    <a:pt x="0" y="22"/>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77"/>
            <p:cNvSpPr/>
            <p:nvPr/>
          </p:nvSpPr>
          <p:spPr>
            <a:xfrm>
              <a:off x="2312005" y="1781465"/>
              <a:ext cx="244" cy="353"/>
            </a:xfrm>
            <a:custGeom>
              <a:rect b="b" l="l" r="r" t="t"/>
              <a:pathLst>
                <a:path extrusionOk="0" h="26" w="18">
                  <a:moveTo>
                    <a:pt x="0" y="2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7"/>
            <p:cNvSpPr/>
            <p:nvPr/>
          </p:nvSpPr>
          <p:spPr>
            <a:xfrm>
              <a:off x="2311625" y="178199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7"/>
            <p:cNvSpPr/>
            <p:nvPr/>
          </p:nvSpPr>
          <p:spPr>
            <a:xfrm>
              <a:off x="2309955" y="1784276"/>
              <a:ext cx="394" cy="584"/>
            </a:xfrm>
            <a:custGeom>
              <a:rect b="b" l="l" r="r" t="t"/>
              <a:pathLst>
                <a:path extrusionOk="0" h="43" w="29">
                  <a:moveTo>
                    <a:pt x="1" y="42"/>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7"/>
            <p:cNvSpPr/>
            <p:nvPr/>
          </p:nvSpPr>
          <p:spPr>
            <a:xfrm>
              <a:off x="2312141" y="1771241"/>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7"/>
            <p:cNvSpPr/>
            <p:nvPr/>
          </p:nvSpPr>
          <p:spPr>
            <a:xfrm>
              <a:off x="2312616" y="177129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77"/>
            <p:cNvSpPr/>
            <p:nvPr/>
          </p:nvSpPr>
          <p:spPr>
            <a:xfrm>
              <a:off x="2311665" y="1771146"/>
              <a:ext cx="394" cy="68"/>
            </a:xfrm>
            <a:custGeom>
              <a:rect b="b" l="l" r="r" t="t"/>
              <a:pathLst>
                <a:path extrusionOk="0" h="5" w="29">
                  <a:moveTo>
                    <a:pt x="29"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77"/>
            <p:cNvSpPr/>
            <p:nvPr/>
          </p:nvSpPr>
          <p:spPr>
            <a:xfrm>
              <a:off x="2313050" y="1771431"/>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7"/>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7"/>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7"/>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77"/>
            <p:cNvSpPr/>
            <p:nvPr/>
          </p:nvSpPr>
          <p:spPr>
            <a:xfrm>
              <a:off x="2702915" y="1869217"/>
              <a:ext cx="109" cy="394"/>
            </a:xfrm>
            <a:custGeom>
              <a:rect b="b" l="l" r="r" t="t"/>
              <a:pathLst>
                <a:path extrusionOk="0" h="29" w="8">
                  <a:moveTo>
                    <a:pt x="0" y="0"/>
                  </a:moveTo>
                  <a:lnTo>
                    <a:pt x="7"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7"/>
            <p:cNvSpPr/>
            <p:nvPr/>
          </p:nvSpPr>
          <p:spPr>
            <a:xfrm>
              <a:off x="2730382" y="1871783"/>
              <a:ext cx="204" cy="1290"/>
            </a:xfrm>
            <a:custGeom>
              <a:rect b="b" l="l" r="r" t="t"/>
              <a:pathLst>
                <a:path extrusionOk="0" h="95" w="15">
                  <a:moveTo>
                    <a:pt x="15" y="9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77"/>
            <p:cNvSpPr/>
            <p:nvPr/>
          </p:nvSpPr>
          <p:spPr>
            <a:xfrm>
              <a:off x="2703105" y="187001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77"/>
            <p:cNvSpPr/>
            <p:nvPr/>
          </p:nvSpPr>
          <p:spPr>
            <a:xfrm>
              <a:off x="2702480" y="1867737"/>
              <a:ext cx="109" cy="394"/>
            </a:xfrm>
            <a:custGeom>
              <a:rect b="b" l="l" r="r" t="t"/>
              <a:pathLst>
                <a:path extrusionOk="0" h="29" w="8">
                  <a:moveTo>
                    <a:pt x="1" y="1"/>
                  </a:moveTo>
                  <a:lnTo>
                    <a:pt x="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7"/>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77"/>
            <p:cNvSpPr/>
            <p:nvPr/>
          </p:nvSpPr>
          <p:spPr>
            <a:xfrm>
              <a:off x="2730667" y="1873439"/>
              <a:ext cx="163" cy="964"/>
            </a:xfrm>
            <a:custGeom>
              <a:rect b="b" l="l" r="r" t="t"/>
              <a:pathLst>
                <a:path extrusionOk="0" h="71" w="12">
                  <a:moveTo>
                    <a:pt x="11" y="7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77"/>
            <p:cNvSpPr/>
            <p:nvPr/>
          </p:nvSpPr>
          <p:spPr>
            <a:xfrm>
              <a:off x="2730911" y="1874919"/>
              <a:ext cx="149" cy="1005"/>
            </a:xfrm>
            <a:custGeom>
              <a:rect b="b" l="l" r="r" t="t"/>
              <a:pathLst>
                <a:path extrusionOk="0" h="74" w="11">
                  <a:moveTo>
                    <a:pt x="11" y="7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7"/>
            <p:cNvSpPr/>
            <p:nvPr/>
          </p:nvSpPr>
          <p:spPr>
            <a:xfrm>
              <a:off x="2702290" y="1867071"/>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77"/>
            <p:cNvSpPr/>
            <p:nvPr/>
          </p:nvSpPr>
          <p:spPr>
            <a:xfrm>
              <a:off x="2703675" y="1872638"/>
              <a:ext cx="54" cy="434"/>
            </a:xfrm>
            <a:custGeom>
              <a:rect b="b" l="l" r="r" t="t"/>
              <a:pathLst>
                <a:path extrusionOk="0" h="32" w="4">
                  <a:moveTo>
                    <a:pt x="0" y="0"/>
                  </a:moveTo>
                  <a:lnTo>
                    <a:pt x="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77"/>
            <p:cNvSpPr/>
            <p:nvPr/>
          </p:nvSpPr>
          <p:spPr>
            <a:xfrm>
              <a:off x="2703485" y="1871728"/>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7"/>
            <p:cNvSpPr/>
            <p:nvPr/>
          </p:nvSpPr>
          <p:spPr>
            <a:xfrm>
              <a:off x="2702670" y="1868497"/>
              <a:ext cx="163" cy="353"/>
            </a:xfrm>
            <a:custGeom>
              <a:rect b="b" l="l" r="r" t="t"/>
              <a:pathLst>
                <a:path extrusionOk="0" h="26" w="12">
                  <a:moveTo>
                    <a:pt x="1"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77"/>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77"/>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7"/>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7"/>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7"/>
            <p:cNvSpPr/>
            <p:nvPr/>
          </p:nvSpPr>
          <p:spPr>
            <a:xfrm>
              <a:off x="2703295" y="1870873"/>
              <a:ext cx="109" cy="448"/>
            </a:xfrm>
            <a:custGeom>
              <a:rect b="b" l="l" r="r" t="t"/>
              <a:pathLst>
                <a:path extrusionOk="0" h="33" w="8">
                  <a:moveTo>
                    <a:pt x="0" y="1"/>
                  </a:moveTo>
                  <a:lnTo>
                    <a:pt x="7"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7"/>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7"/>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7"/>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7"/>
            <p:cNvSpPr/>
            <p:nvPr/>
          </p:nvSpPr>
          <p:spPr>
            <a:xfrm>
              <a:off x="2704286" y="1878151"/>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77"/>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77"/>
            <p:cNvSpPr/>
            <p:nvPr/>
          </p:nvSpPr>
          <p:spPr>
            <a:xfrm>
              <a:off x="2702059" y="1866460"/>
              <a:ext cx="149" cy="339"/>
            </a:xfrm>
            <a:custGeom>
              <a:rect b="b" l="l" r="r" t="t"/>
              <a:pathLst>
                <a:path extrusionOk="0" h="25" w="11">
                  <a:moveTo>
                    <a:pt x="0" y="0"/>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7"/>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77"/>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77"/>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77"/>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7"/>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77"/>
            <p:cNvSpPr/>
            <p:nvPr/>
          </p:nvSpPr>
          <p:spPr>
            <a:xfrm>
              <a:off x="2307063" y="178973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77"/>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7"/>
            <p:cNvSpPr/>
            <p:nvPr/>
          </p:nvSpPr>
          <p:spPr>
            <a:xfrm>
              <a:off x="2305827" y="178982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77"/>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77"/>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7"/>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7"/>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77"/>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77"/>
            <p:cNvSpPr/>
            <p:nvPr/>
          </p:nvSpPr>
          <p:spPr>
            <a:xfrm>
              <a:off x="2305637" y="178988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7"/>
            <p:cNvSpPr/>
            <p:nvPr/>
          </p:nvSpPr>
          <p:spPr>
            <a:xfrm>
              <a:off x="2306017" y="17897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77"/>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77"/>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77"/>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7"/>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7"/>
            <p:cNvSpPr/>
            <p:nvPr/>
          </p:nvSpPr>
          <p:spPr>
            <a:xfrm>
              <a:off x="2317422" y="1791784"/>
              <a:ext cx="584" cy="394"/>
            </a:xfrm>
            <a:custGeom>
              <a:rect b="b" l="l" r="r" t="t"/>
              <a:pathLst>
                <a:path extrusionOk="0" h="29" w="43">
                  <a:moveTo>
                    <a:pt x="1" y="28"/>
                  </a:moveTo>
                  <a:lnTo>
                    <a:pt x="4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77"/>
            <p:cNvSpPr/>
            <p:nvPr/>
          </p:nvSpPr>
          <p:spPr>
            <a:xfrm>
              <a:off x="2308773" y="1792069"/>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77"/>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7"/>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77"/>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77"/>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7"/>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77"/>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77"/>
            <p:cNvSpPr/>
            <p:nvPr/>
          </p:nvSpPr>
          <p:spPr>
            <a:xfrm>
              <a:off x="2306397" y="1805701"/>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7"/>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7"/>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77"/>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77"/>
            <p:cNvSpPr/>
            <p:nvPr/>
          </p:nvSpPr>
          <p:spPr>
            <a:xfrm>
              <a:off x="2308868" y="1791404"/>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77"/>
            <p:cNvSpPr/>
            <p:nvPr/>
          </p:nvSpPr>
          <p:spPr>
            <a:xfrm>
              <a:off x="2307538" y="1802809"/>
              <a:ext cx="54" cy="299"/>
            </a:xfrm>
            <a:custGeom>
              <a:rect b="b" l="l" r="r" t="t"/>
              <a:pathLst>
                <a:path extrusionOk="0" h="22" w="4">
                  <a:moveTo>
                    <a:pt x="0" y="21"/>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7"/>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7"/>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77"/>
            <p:cNvSpPr/>
            <p:nvPr/>
          </p:nvSpPr>
          <p:spPr>
            <a:xfrm>
              <a:off x="2306248" y="1806041"/>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77"/>
            <p:cNvSpPr/>
            <p:nvPr/>
          </p:nvSpPr>
          <p:spPr>
            <a:xfrm>
              <a:off x="2306492" y="1805375"/>
              <a:ext cx="109" cy="244"/>
            </a:xfrm>
            <a:custGeom>
              <a:rect b="b" l="l" r="r" t="t"/>
              <a:pathLst>
                <a:path extrusionOk="0" h="18" w="8">
                  <a:moveTo>
                    <a:pt x="0" y="18"/>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7"/>
            <p:cNvSpPr/>
            <p:nvPr/>
          </p:nvSpPr>
          <p:spPr>
            <a:xfrm>
              <a:off x="2305393" y="1809652"/>
              <a:ext cx="109" cy="489"/>
            </a:xfrm>
            <a:custGeom>
              <a:rect b="b" l="l" r="r" t="t"/>
              <a:pathLst>
                <a:path extrusionOk="0" h="36" w="8">
                  <a:moveTo>
                    <a:pt x="1" y="36"/>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7"/>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7"/>
            <p:cNvSpPr/>
            <p:nvPr/>
          </p:nvSpPr>
          <p:spPr>
            <a:xfrm>
              <a:off x="2304917" y="181231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7"/>
            <p:cNvSpPr/>
            <p:nvPr/>
          </p:nvSpPr>
          <p:spPr>
            <a:xfrm>
              <a:off x="2305868" y="1807561"/>
              <a:ext cx="109" cy="394"/>
            </a:xfrm>
            <a:custGeom>
              <a:rect b="b" l="l" r="r" t="t"/>
              <a:pathLst>
                <a:path extrusionOk="0" h="29" w="8">
                  <a:moveTo>
                    <a:pt x="1" y="29"/>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7"/>
            <p:cNvSpPr/>
            <p:nvPr/>
          </p:nvSpPr>
          <p:spPr>
            <a:xfrm>
              <a:off x="2305732" y="1808186"/>
              <a:ext cx="109" cy="434"/>
            </a:xfrm>
            <a:custGeom>
              <a:rect b="b" l="l" r="r" t="t"/>
              <a:pathLst>
                <a:path extrusionOk="0" h="32" w="8">
                  <a:moveTo>
                    <a:pt x="0" y="32"/>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77"/>
            <p:cNvSpPr/>
            <p:nvPr/>
          </p:nvSpPr>
          <p:spPr>
            <a:xfrm>
              <a:off x="2305107" y="1811363"/>
              <a:ext cx="109" cy="584"/>
            </a:xfrm>
            <a:custGeom>
              <a:rect b="b" l="l" r="r" t="t"/>
              <a:pathLst>
                <a:path extrusionOk="0" h="43" w="8">
                  <a:moveTo>
                    <a:pt x="1" y="43"/>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77"/>
            <p:cNvSpPr/>
            <p:nvPr/>
          </p:nvSpPr>
          <p:spPr>
            <a:xfrm>
              <a:off x="2304782" y="1813359"/>
              <a:ext cx="109" cy="638"/>
            </a:xfrm>
            <a:custGeom>
              <a:rect b="b" l="l" r="r" t="t"/>
              <a:pathLst>
                <a:path extrusionOk="0" h="47" w="8">
                  <a:moveTo>
                    <a:pt x="0" y="4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7"/>
            <p:cNvSpPr/>
            <p:nvPr/>
          </p:nvSpPr>
          <p:spPr>
            <a:xfrm>
              <a:off x="2305257" y="1810467"/>
              <a:ext cx="109" cy="530"/>
            </a:xfrm>
            <a:custGeom>
              <a:rect b="b" l="l" r="r" t="t"/>
              <a:pathLst>
                <a:path extrusionOk="0" h="39" w="8">
                  <a:moveTo>
                    <a:pt x="0" y="39"/>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77"/>
            <p:cNvSpPr/>
            <p:nvPr/>
          </p:nvSpPr>
          <p:spPr>
            <a:xfrm>
              <a:off x="2305542" y="1808892"/>
              <a:ext cx="109" cy="489"/>
            </a:xfrm>
            <a:custGeom>
              <a:rect b="b" l="l" r="r" t="t"/>
              <a:pathLst>
                <a:path extrusionOk="0" h="36" w="8">
                  <a:moveTo>
                    <a:pt x="0" y="36"/>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77"/>
            <p:cNvSpPr/>
            <p:nvPr/>
          </p:nvSpPr>
          <p:spPr>
            <a:xfrm>
              <a:off x="2306112" y="1806516"/>
              <a:ext cx="109" cy="339"/>
            </a:xfrm>
            <a:custGeom>
              <a:rect b="b" l="l" r="r" t="t"/>
              <a:pathLst>
                <a:path extrusionOk="0" h="25" w="8">
                  <a:moveTo>
                    <a:pt x="0" y="25"/>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7"/>
            <p:cNvSpPr/>
            <p:nvPr/>
          </p:nvSpPr>
          <p:spPr>
            <a:xfrm>
              <a:off x="2306017" y="1806991"/>
              <a:ext cx="54" cy="394"/>
            </a:xfrm>
            <a:custGeom>
              <a:rect b="b" l="l" r="r" t="t"/>
              <a:pathLst>
                <a:path extrusionOk="0" h="29" w="4">
                  <a:moveTo>
                    <a:pt x="0" y="29"/>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77"/>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77"/>
            <p:cNvSpPr/>
            <p:nvPr/>
          </p:nvSpPr>
          <p:spPr>
            <a:xfrm>
              <a:off x="2307633" y="1802280"/>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7"/>
            <p:cNvSpPr/>
            <p:nvPr/>
          </p:nvSpPr>
          <p:spPr>
            <a:xfrm>
              <a:off x="2307769" y="1801614"/>
              <a:ext cx="68" cy="258"/>
            </a:xfrm>
            <a:custGeom>
              <a:rect b="b" l="l" r="r" t="t"/>
              <a:pathLst>
                <a:path extrusionOk="0" h="19" w="5">
                  <a:moveTo>
                    <a:pt x="1"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7"/>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7"/>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7"/>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77"/>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77"/>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7"/>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7"/>
            <p:cNvSpPr/>
            <p:nvPr/>
          </p:nvSpPr>
          <p:spPr>
            <a:xfrm>
              <a:off x="2314530" y="1758886"/>
              <a:ext cx="14" cy="204"/>
            </a:xfrm>
            <a:custGeom>
              <a:rect b="b" l="l" r="r" t="t"/>
              <a:pathLst>
                <a:path extrusionOk="0" h="15" w="1">
                  <a:moveTo>
                    <a:pt x="0"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7"/>
            <p:cNvSpPr/>
            <p:nvPr/>
          </p:nvSpPr>
          <p:spPr>
            <a:xfrm>
              <a:off x="2314625" y="1758275"/>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77"/>
            <p:cNvSpPr/>
            <p:nvPr/>
          </p:nvSpPr>
          <p:spPr>
            <a:xfrm>
              <a:off x="2314571" y="1758601"/>
              <a:ext cx="14" cy="204"/>
            </a:xfrm>
            <a:custGeom>
              <a:rect b="b" l="l" r="r" t="t"/>
              <a:pathLst>
                <a:path extrusionOk="0" h="15" w="1">
                  <a:moveTo>
                    <a:pt x="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77"/>
            <p:cNvSpPr/>
            <p:nvPr/>
          </p:nvSpPr>
          <p:spPr>
            <a:xfrm>
              <a:off x="2314435" y="1759171"/>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77"/>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7"/>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7"/>
            <p:cNvSpPr/>
            <p:nvPr/>
          </p:nvSpPr>
          <p:spPr>
            <a:xfrm>
              <a:off x="2313811" y="1760556"/>
              <a:ext cx="149" cy="149"/>
            </a:xfrm>
            <a:custGeom>
              <a:rect b="b" l="l" r="r" t="t"/>
              <a:pathLst>
                <a:path extrusionOk="0" h="11" w="11">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7"/>
            <p:cNvSpPr/>
            <p:nvPr/>
          </p:nvSpPr>
          <p:spPr>
            <a:xfrm>
              <a:off x="2313580" y="17607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77"/>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77"/>
            <p:cNvSpPr/>
            <p:nvPr/>
          </p:nvSpPr>
          <p:spPr>
            <a:xfrm>
              <a:off x="2312236" y="176160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7"/>
            <p:cNvSpPr/>
            <p:nvPr/>
          </p:nvSpPr>
          <p:spPr>
            <a:xfrm>
              <a:off x="2314001" y="1760312"/>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7"/>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77"/>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77"/>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7"/>
            <p:cNvSpPr/>
            <p:nvPr/>
          </p:nvSpPr>
          <p:spPr>
            <a:xfrm>
              <a:off x="2313335" y="1761031"/>
              <a:ext cx="204" cy="109"/>
            </a:xfrm>
            <a:custGeom>
              <a:rect b="b" l="l" r="r" t="t"/>
              <a:pathLst>
                <a:path extrusionOk="0" h="8" w="15">
                  <a:moveTo>
                    <a:pt x="1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7"/>
            <p:cNvSpPr/>
            <p:nvPr/>
          </p:nvSpPr>
          <p:spPr>
            <a:xfrm>
              <a:off x="2360911" y="1713591"/>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77"/>
            <p:cNvSpPr/>
            <p:nvPr/>
          </p:nvSpPr>
          <p:spPr>
            <a:xfrm>
              <a:off x="2360531" y="1713686"/>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77"/>
            <p:cNvSpPr/>
            <p:nvPr/>
          </p:nvSpPr>
          <p:spPr>
            <a:xfrm>
              <a:off x="2361291" y="1713442"/>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7"/>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7"/>
            <p:cNvSpPr/>
            <p:nvPr/>
          </p:nvSpPr>
          <p:spPr>
            <a:xfrm>
              <a:off x="2358725" y="1713917"/>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7"/>
            <p:cNvSpPr/>
            <p:nvPr/>
          </p:nvSpPr>
          <p:spPr>
            <a:xfrm>
              <a:off x="2354163" y="1713822"/>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7"/>
            <p:cNvSpPr/>
            <p:nvPr/>
          </p:nvSpPr>
          <p:spPr>
            <a:xfrm>
              <a:off x="2353552" y="1713781"/>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7"/>
            <p:cNvSpPr/>
            <p:nvPr/>
          </p:nvSpPr>
          <p:spPr>
            <a:xfrm>
              <a:off x="2359200" y="1713876"/>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7"/>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7"/>
            <p:cNvSpPr/>
            <p:nvPr/>
          </p:nvSpPr>
          <p:spPr>
            <a:xfrm>
              <a:off x="2354788" y="171387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7"/>
            <p:cNvSpPr/>
            <p:nvPr/>
          </p:nvSpPr>
          <p:spPr>
            <a:xfrm>
              <a:off x="2355358"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77"/>
            <p:cNvSpPr/>
            <p:nvPr/>
          </p:nvSpPr>
          <p:spPr>
            <a:xfrm>
              <a:off x="2357680"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77"/>
            <p:cNvSpPr/>
            <p:nvPr/>
          </p:nvSpPr>
          <p:spPr>
            <a:xfrm>
              <a:off x="2359675" y="171382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77"/>
            <p:cNvSpPr/>
            <p:nvPr/>
          </p:nvSpPr>
          <p:spPr>
            <a:xfrm>
              <a:off x="2358209" y="171391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7"/>
            <p:cNvSpPr/>
            <p:nvPr/>
          </p:nvSpPr>
          <p:spPr>
            <a:xfrm>
              <a:off x="235653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7"/>
            <p:cNvSpPr/>
            <p:nvPr/>
          </p:nvSpPr>
          <p:spPr>
            <a:xfrm>
              <a:off x="2360110" y="1713781"/>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77"/>
            <p:cNvSpPr/>
            <p:nvPr/>
          </p:nvSpPr>
          <p:spPr>
            <a:xfrm>
              <a:off x="2357299" y="171397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77"/>
            <p:cNvSpPr/>
            <p:nvPr/>
          </p:nvSpPr>
          <p:spPr>
            <a:xfrm>
              <a:off x="2355969" y="17139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7"/>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77"/>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77"/>
            <p:cNvSpPr/>
            <p:nvPr/>
          </p:nvSpPr>
          <p:spPr>
            <a:xfrm>
              <a:off x="2633846" y="1775002"/>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7"/>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77"/>
            <p:cNvSpPr/>
            <p:nvPr/>
          </p:nvSpPr>
          <p:spPr>
            <a:xfrm>
              <a:off x="2634891" y="1778858"/>
              <a:ext cx="14" cy="95"/>
            </a:xfrm>
            <a:custGeom>
              <a:rect b="b" l="l" r="r" t="t"/>
              <a:pathLst>
                <a:path extrusionOk="0" h="7"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77"/>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77"/>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7"/>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77"/>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77"/>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7"/>
            <p:cNvSpPr/>
            <p:nvPr/>
          </p:nvSpPr>
          <p:spPr>
            <a:xfrm>
              <a:off x="2991817" y="1742539"/>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77"/>
            <p:cNvSpPr/>
            <p:nvPr/>
          </p:nvSpPr>
          <p:spPr>
            <a:xfrm>
              <a:off x="2987920" y="1742769"/>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77"/>
            <p:cNvSpPr/>
            <p:nvPr/>
          </p:nvSpPr>
          <p:spPr>
            <a:xfrm>
              <a:off x="2992387" y="1742294"/>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7"/>
            <p:cNvSpPr/>
            <p:nvPr/>
          </p:nvSpPr>
          <p:spPr>
            <a:xfrm>
              <a:off x="2980547" y="1745770"/>
              <a:ext cx="774" cy="584"/>
            </a:xfrm>
            <a:custGeom>
              <a:rect b="b" l="l" r="r" t="t"/>
              <a:pathLst>
                <a:path extrusionOk="0" h="43" w="57">
                  <a:moveTo>
                    <a:pt x="57" y="0"/>
                  </a:moveTo>
                  <a:lnTo>
                    <a:pt x="1"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77"/>
            <p:cNvSpPr/>
            <p:nvPr/>
          </p:nvSpPr>
          <p:spPr>
            <a:xfrm>
              <a:off x="2979556" y="1746476"/>
              <a:ext cx="815" cy="584"/>
            </a:xfrm>
            <a:custGeom>
              <a:rect b="b" l="l" r="r" t="t"/>
              <a:pathLst>
                <a:path extrusionOk="0" h="43" w="60">
                  <a:moveTo>
                    <a:pt x="60" y="1"/>
                  </a:moveTo>
                  <a:lnTo>
                    <a:pt x="0"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77"/>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7"/>
            <p:cNvSpPr/>
            <p:nvPr/>
          </p:nvSpPr>
          <p:spPr>
            <a:xfrm>
              <a:off x="2989101" y="1742674"/>
              <a:ext cx="1398" cy="14"/>
            </a:xfrm>
            <a:custGeom>
              <a:rect b="b" l="l" r="r" t="t"/>
              <a:pathLst>
                <a:path extrusionOk="0" h="1" w="103">
                  <a:moveTo>
                    <a:pt x="10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77"/>
            <p:cNvSpPr/>
            <p:nvPr/>
          </p:nvSpPr>
          <p:spPr>
            <a:xfrm>
              <a:off x="2993052" y="17419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77"/>
            <p:cNvSpPr/>
            <p:nvPr/>
          </p:nvSpPr>
          <p:spPr>
            <a:xfrm>
              <a:off x="2991111" y="1742674"/>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7"/>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7"/>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7"/>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77"/>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77"/>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7"/>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77"/>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77"/>
            <p:cNvSpPr/>
            <p:nvPr/>
          </p:nvSpPr>
          <p:spPr>
            <a:xfrm>
              <a:off x="2728671" y="1883663"/>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7"/>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77"/>
            <p:cNvSpPr/>
            <p:nvPr/>
          </p:nvSpPr>
          <p:spPr>
            <a:xfrm>
              <a:off x="2728155" y="1883989"/>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77"/>
            <p:cNvSpPr/>
            <p:nvPr/>
          </p:nvSpPr>
          <p:spPr>
            <a:xfrm>
              <a:off x="2728820" y="1883568"/>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7"/>
            <p:cNvSpPr/>
            <p:nvPr/>
          </p:nvSpPr>
          <p:spPr>
            <a:xfrm>
              <a:off x="2728440" y="1883799"/>
              <a:ext cx="149" cy="109"/>
            </a:xfrm>
            <a:custGeom>
              <a:rect b="b" l="l" r="r" t="t"/>
              <a:pathLst>
                <a:path extrusionOk="0" h="8" w="11">
                  <a:moveTo>
                    <a:pt x="0"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7"/>
            <p:cNvSpPr/>
            <p:nvPr/>
          </p:nvSpPr>
          <p:spPr>
            <a:xfrm>
              <a:off x="2727341" y="1884518"/>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7"/>
            <p:cNvSpPr/>
            <p:nvPr/>
          </p:nvSpPr>
          <p:spPr>
            <a:xfrm>
              <a:off x="2727775" y="188423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7"/>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77"/>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77"/>
            <p:cNvSpPr/>
            <p:nvPr/>
          </p:nvSpPr>
          <p:spPr>
            <a:xfrm>
              <a:off x="2733668" y="187467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7"/>
            <p:cNvSpPr/>
            <p:nvPr/>
          </p:nvSpPr>
          <p:spPr>
            <a:xfrm>
              <a:off x="2760334" y="1831037"/>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7"/>
            <p:cNvSpPr/>
            <p:nvPr/>
          </p:nvSpPr>
          <p:spPr>
            <a:xfrm>
              <a:off x="2760565" y="183080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7"/>
            <p:cNvSpPr/>
            <p:nvPr/>
          </p:nvSpPr>
          <p:spPr>
            <a:xfrm>
              <a:off x="2760945" y="1830236"/>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7"/>
            <p:cNvSpPr/>
            <p:nvPr/>
          </p:nvSpPr>
          <p:spPr>
            <a:xfrm>
              <a:off x="2760089" y="1831227"/>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7"/>
            <p:cNvSpPr/>
            <p:nvPr/>
          </p:nvSpPr>
          <p:spPr>
            <a:xfrm>
              <a:off x="2760755" y="1830521"/>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7"/>
            <p:cNvSpPr/>
            <p:nvPr/>
          </p:nvSpPr>
          <p:spPr>
            <a:xfrm>
              <a:off x="2761135" y="1829951"/>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7"/>
            <p:cNvSpPr/>
            <p:nvPr/>
          </p:nvSpPr>
          <p:spPr>
            <a:xfrm>
              <a:off x="2755297" y="18362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77"/>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77"/>
            <p:cNvSpPr/>
            <p:nvPr/>
          </p:nvSpPr>
          <p:spPr>
            <a:xfrm>
              <a:off x="2731903" y="1878151"/>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7"/>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7"/>
            <p:cNvSpPr/>
            <p:nvPr/>
          </p:nvSpPr>
          <p:spPr>
            <a:xfrm>
              <a:off x="2755527" y="1836128"/>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77"/>
            <p:cNvSpPr/>
            <p:nvPr/>
          </p:nvSpPr>
          <p:spPr>
            <a:xfrm>
              <a:off x="2761990" y="1827805"/>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77"/>
            <p:cNvSpPr/>
            <p:nvPr/>
          </p:nvSpPr>
          <p:spPr>
            <a:xfrm>
              <a:off x="2762045" y="18276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7"/>
            <p:cNvSpPr/>
            <p:nvPr/>
          </p:nvSpPr>
          <p:spPr>
            <a:xfrm>
              <a:off x="2732717" y="187771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7"/>
            <p:cNvSpPr/>
            <p:nvPr/>
          </p:nvSpPr>
          <p:spPr>
            <a:xfrm>
              <a:off x="2761895" y="1828050"/>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7"/>
            <p:cNvSpPr/>
            <p:nvPr/>
          </p:nvSpPr>
          <p:spPr>
            <a:xfrm>
              <a:off x="2761325" y="182966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77"/>
            <p:cNvSpPr/>
            <p:nvPr/>
          </p:nvSpPr>
          <p:spPr>
            <a:xfrm>
              <a:off x="2732188" y="187805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77"/>
            <p:cNvSpPr/>
            <p:nvPr/>
          </p:nvSpPr>
          <p:spPr>
            <a:xfrm>
              <a:off x="2761855" y="1828335"/>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7"/>
            <p:cNvSpPr/>
            <p:nvPr/>
          </p:nvSpPr>
          <p:spPr>
            <a:xfrm>
              <a:off x="2761474" y="18292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77"/>
            <p:cNvSpPr/>
            <p:nvPr/>
          </p:nvSpPr>
          <p:spPr>
            <a:xfrm>
              <a:off x="2761610" y="1828905"/>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77"/>
            <p:cNvSpPr/>
            <p:nvPr/>
          </p:nvSpPr>
          <p:spPr>
            <a:xfrm>
              <a:off x="2761705" y="1828620"/>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77"/>
            <p:cNvSpPr/>
            <p:nvPr/>
          </p:nvSpPr>
          <p:spPr>
            <a:xfrm>
              <a:off x="2732473" y="187790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7"/>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7"/>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7"/>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77"/>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77"/>
            <p:cNvSpPr/>
            <p:nvPr/>
          </p:nvSpPr>
          <p:spPr>
            <a:xfrm>
              <a:off x="2713179" y="1838314"/>
              <a:ext cx="489" cy="163"/>
            </a:xfrm>
            <a:custGeom>
              <a:rect b="b" l="l" r="r" t="t"/>
              <a:pathLst>
                <a:path extrusionOk="0" h="12" w="36">
                  <a:moveTo>
                    <a:pt x="36"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7"/>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7"/>
            <p:cNvSpPr/>
            <p:nvPr/>
          </p:nvSpPr>
          <p:spPr>
            <a:xfrm>
              <a:off x="2713804" y="1838504"/>
              <a:ext cx="489" cy="163"/>
            </a:xfrm>
            <a:custGeom>
              <a:rect b="b" l="l" r="r" t="t"/>
              <a:pathLst>
                <a:path extrusionOk="0" h="12" w="36">
                  <a:moveTo>
                    <a:pt x="35"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7"/>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77"/>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77"/>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7"/>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7"/>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77"/>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77"/>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7"/>
            <p:cNvSpPr/>
            <p:nvPr/>
          </p:nvSpPr>
          <p:spPr>
            <a:xfrm>
              <a:off x="2816708" y="1965033"/>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77"/>
            <p:cNvSpPr/>
            <p:nvPr/>
          </p:nvSpPr>
          <p:spPr>
            <a:xfrm>
              <a:off x="2815798" y="1965563"/>
              <a:ext cx="299" cy="149"/>
            </a:xfrm>
            <a:custGeom>
              <a:rect b="b" l="l" r="r" t="t"/>
              <a:pathLst>
                <a:path extrusionOk="0" h="11" w="22">
                  <a:moveTo>
                    <a:pt x="22"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77"/>
            <p:cNvSpPr/>
            <p:nvPr/>
          </p:nvSpPr>
          <p:spPr>
            <a:xfrm>
              <a:off x="2817033" y="1964802"/>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7"/>
            <p:cNvSpPr/>
            <p:nvPr/>
          </p:nvSpPr>
          <p:spPr>
            <a:xfrm>
              <a:off x="2815133" y="1965848"/>
              <a:ext cx="448" cy="204"/>
            </a:xfrm>
            <a:custGeom>
              <a:rect b="b" l="l" r="r" t="t"/>
              <a:pathLst>
                <a:path extrusionOk="0" h="15" w="33">
                  <a:moveTo>
                    <a:pt x="32"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7"/>
            <p:cNvSpPr/>
            <p:nvPr/>
          </p:nvSpPr>
          <p:spPr>
            <a:xfrm>
              <a:off x="2816273" y="1965277"/>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77"/>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7"/>
            <p:cNvSpPr/>
            <p:nvPr/>
          </p:nvSpPr>
          <p:spPr>
            <a:xfrm>
              <a:off x="2818364" y="1963702"/>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77"/>
            <p:cNvSpPr/>
            <p:nvPr/>
          </p:nvSpPr>
          <p:spPr>
            <a:xfrm>
              <a:off x="2818364" y="196370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77"/>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7"/>
            <p:cNvSpPr/>
            <p:nvPr/>
          </p:nvSpPr>
          <p:spPr>
            <a:xfrm>
              <a:off x="2817373" y="1964612"/>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77"/>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77"/>
            <p:cNvSpPr/>
            <p:nvPr/>
          </p:nvSpPr>
          <p:spPr>
            <a:xfrm>
              <a:off x="2818133" y="1963947"/>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7"/>
            <p:cNvSpPr/>
            <p:nvPr/>
          </p:nvSpPr>
          <p:spPr>
            <a:xfrm>
              <a:off x="2817848" y="1964273"/>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7"/>
            <p:cNvSpPr/>
            <p:nvPr/>
          </p:nvSpPr>
          <p:spPr>
            <a:xfrm>
              <a:off x="2817604" y="1964422"/>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7"/>
            <p:cNvSpPr/>
            <p:nvPr/>
          </p:nvSpPr>
          <p:spPr>
            <a:xfrm>
              <a:off x="2817984" y="196408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77"/>
            <p:cNvSpPr/>
            <p:nvPr/>
          </p:nvSpPr>
          <p:spPr>
            <a:xfrm>
              <a:off x="2818228" y="1963852"/>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77"/>
            <p:cNvSpPr/>
            <p:nvPr/>
          </p:nvSpPr>
          <p:spPr>
            <a:xfrm>
              <a:off x="2818323" y="1963757"/>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77"/>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7"/>
            <p:cNvSpPr/>
            <p:nvPr/>
          </p:nvSpPr>
          <p:spPr>
            <a:xfrm>
              <a:off x="2786525" y="18854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7"/>
            <p:cNvSpPr/>
            <p:nvPr/>
          </p:nvSpPr>
          <p:spPr>
            <a:xfrm>
              <a:off x="2788086" y="188299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77"/>
            <p:cNvSpPr/>
            <p:nvPr/>
          </p:nvSpPr>
          <p:spPr>
            <a:xfrm>
              <a:off x="2785615" y="1887981"/>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77"/>
            <p:cNvSpPr/>
            <p:nvPr/>
          </p:nvSpPr>
          <p:spPr>
            <a:xfrm>
              <a:off x="2788996" y="1881857"/>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77"/>
            <p:cNvSpPr/>
            <p:nvPr/>
          </p:nvSpPr>
          <p:spPr>
            <a:xfrm>
              <a:off x="2788371" y="1882618"/>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7"/>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7"/>
            <p:cNvSpPr/>
            <p:nvPr/>
          </p:nvSpPr>
          <p:spPr>
            <a:xfrm>
              <a:off x="2786376" y="1885795"/>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77"/>
            <p:cNvSpPr/>
            <p:nvPr/>
          </p:nvSpPr>
          <p:spPr>
            <a:xfrm>
              <a:off x="2786280" y="1886039"/>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77"/>
            <p:cNvSpPr/>
            <p:nvPr/>
          </p:nvSpPr>
          <p:spPr>
            <a:xfrm>
              <a:off x="2787801" y="1883378"/>
              <a:ext cx="163" cy="204"/>
            </a:xfrm>
            <a:custGeom>
              <a:rect b="b" l="l" r="r" t="t"/>
              <a:pathLst>
                <a:path extrusionOk="0" h="15" w="12">
                  <a:moveTo>
                    <a:pt x="1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77"/>
            <p:cNvSpPr/>
            <p:nvPr/>
          </p:nvSpPr>
          <p:spPr>
            <a:xfrm>
              <a:off x="2788657" y="1882237"/>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7"/>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7"/>
            <p:cNvSpPr/>
            <p:nvPr/>
          </p:nvSpPr>
          <p:spPr>
            <a:xfrm>
              <a:off x="2785289" y="188832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77"/>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77"/>
            <p:cNvSpPr/>
            <p:nvPr/>
          </p:nvSpPr>
          <p:spPr>
            <a:xfrm>
              <a:off x="2785860" y="1887601"/>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7"/>
            <p:cNvSpPr/>
            <p:nvPr/>
          </p:nvSpPr>
          <p:spPr>
            <a:xfrm>
              <a:off x="2787570" y="1883758"/>
              <a:ext cx="109" cy="204"/>
            </a:xfrm>
            <a:custGeom>
              <a:rect b="b" l="l" r="r" t="t"/>
              <a:pathLst>
                <a:path extrusionOk="0" h="15" w="8">
                  <a:moveTo>
                    <a:pt x="7"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7"/>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77"/>
            <p:cNvSpPr/>
            <p:nvPr/>
          </p:nvSpPr>
          <p:spPr>
            <a:xfrm>
              <a:off x="2787285" y="1884138"/>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77"/>
            <p:cNvSpPr/>
            <p:nvPr/>
          </p:nvSpPr>
          <p:spPr>
            <a:xfrm>
              <a:off x="2787041" y="1884464"/>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7"/>
            <p:cNvSpPr/>
            <p:nvPr/>
          </p:nvSpPr>
          <p:spPr>
            <a:xfrm>
              <a:off x="2786851" y="188484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7"/>
            <p:cNvSpPr/>
            <p:nvPr/>
          </p:nvSpPr>
          <p:spPr>
            <a:xfrm>
              <a:off x="2786715" y="1885184"/>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7"/>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7"/>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77"/>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77"/>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77"/>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7"/>
            <p:cNvSpPr/>
            <p:nvPr/>
          </p:nvSpPr>
          <p:spPr>
            <a:xfrm>
              <a:off x="2832960" y="1935570"/>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7"/>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77"/>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77"/>
            <p:cNvSpPr/>
            <p:nvPr/>
          </p:nvSpPr>
          <p:spPr>
            <a:xfrm>
              <a:off x="2833489" y="1935570"/>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77"/>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7"/>
            <p:cNvSpPr/>
            <p:nvPr/>
          </p:nvSpPr>
          <p:spPr>
            <a:xfrm>
              <a:off x="2834671" y="1935230"/>
              <a:ext cx="353" cy="163"/>
            </a:xfrm>
            <a:custGeom>
              <a:rect b="b" l="l" r="r" t="t"/>
              <a:pathLst>
                <a:path extrusionOk="0" h="12" w="26">
                  <a:moveTo>
                    <a:pt x="2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7"/>
            <p:cNvSpPr/>
            <p:nvPr/>
          </p:nvSpPr>
          <p:spPr>
            <a:xfrm>
              <a:off x="2834060" y="1935421"/>
              <a:ext cx="339" cy="109"/>
            </a:xfrm>
            <a:custGeom>
              <a:rect b="b" l="l" r="r" t="t"/>
              <a:pathLst>
                <a:path extrusionOk="0" h="8" w="25">
                  <a:moveTo>
                    <a:pt x="2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7"/>
            <p:cNvSpPr/>
            <p:nvPr/>
          </p:nvSpPr>
          <p:spPr>
            <a:xfrm>
              <a:off x="2835241" y="1934945"/>
              <a:ext cx="353" cy="204"/>
            </a:xfrm>
            <a:custGeom>
              <a:rect b="b" l="l" r="r" t="t"/>
              <a:pathLst>
                <a:path extrusionOk="0" h="15" w="26">
                  <a:moveTo>
                    <a:pt x="25"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7"/>
            <p:cNvSpPr/>
            <p:nvPr/>
          </p:nvSpPr>
          <p:spPr>
            <a:xfrm>
              <a:off x="2836056" y="1934714"/>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7"/>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7"/>
            <p:cNvSpPr/>
            <p:nvPr/>
          </p:nvSpPr>
          <p:spPr>
            <a:xfrm>
              <a:off x="2774359" y="1962182"/>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7"/>
            <p:cNvSpPr/>
            <p:nvPr/>
          </p:nvSpPr>
          <p:spPr>
            <a:xfrm>
              <a:off x="2774115" y="1962657"/>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7"/>
            <p:cNvSpPr/>
            <p:nvPr/>
          </p:nvSpPr>
          <p:spPr>
            <a:xfrm>
              <a:off x="2774590" y="1961761"/>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7"/>
            <p:cNvSpPr/>
            <p:nvPr/>
          </p:nvSpPr>
          <p:spPr>
            <a:xfrm>
              <a:off x="2775595" y="1959521"/>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7"/>
            <p:cNvSpPr/>
            <p:nvPr/>
          </p:nvSpPr>
          <p:spPr>
            <a:xfrm>
              <a:off x="2775310" y="1960145"/>
              <a:ext cx="149" cy="394"/>
            </a:xfrm>
            <a:custGeom>
              <a:rect b="b" l="l" r="r" t="t"/>
              <a:pathLst>
                <a:path extrusionOk="0" h="29" w="11">
                  <a:moveTo>
                    <a:pt x="0" y="2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77"/>
            <p:cNvSpPr/>
            <p:nvPr/>
          </p:nvSpPr>
          <p:spPr>
            <a:xfrm>
              <a:off x="2775065" y="1960756"/>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7"/>
            <p:cNvSpPr/>
            <p:nvPr/>
          </p:nvSpPr>
          <p:spPr>
            <a:xfrm>
              <a:off x="2774835" y="1961286"/>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77"/>
            <p:cNvSpPr/>
            <p:nvPr/>
          </p:nvSpPr>
          <p:spPr>
            <a:xfrm>
              <a:off x="2773884" y="1963091"/>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77"/>
            <p:cNvSpPr/>
            <p:nvPr/>
          </p:nvSpPr>
          <p:spPr>
            <a:xfrm>
              <a:off x="2772268" y="1965087"/>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77"/>
            <p:cNvSpPr/>
            <p:nvPr/>
          </p:nvSpPr>
          <p:spPr>
            <a:xfrm>
              <a:off x="2772839" y="1964517"/>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77"/>
            <p:cNvSpPr/>
            <p:nvPr/>
          </p:nvSpPr>
          <p:spPr>
            <a:xfrm>
              <a:off x="2771983" y="1965318"/>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77"/>
            <p:cNvSpPr/>
            <p:nvPr/>
          </p:nvSpPr>
          <p:spPr>
            <a:xfrm>
              <a:off x="2773599" y="1963512"/>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77"/>
            <p:cNvSpPr/>
            <p:nvPr/>
          </p:nvSpPr>
          <p:spPr>
            <a:xfrm>
              <a:off x="2773070" y="1964178"/>
              <a:ext cx="163" cy="204"/>
            </a:xfrm>
            <a:custGeom>
              <a:rect b="b" l="l" r="r" t="t"/>
              <a:pathLst>
                <a:path extrusionOk="0" h="15" w="12">
                  <a:moveTo>
                    <a:pt x="1"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77"/>
            <p:cNvSpPr/>
            <p:nvPr/>
          </p:nvSpPr>
          <p:spPr>
            <a:xfrm>
              <a:off x="2773355" y="1963852"/>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77"/>
            <p:cNvSpPr/>
            <p:nvPr/>
          </p:nvSpPr>
          <p:spPr>
            <a:xfrm>
              <a:off x="2776776" y="1956384"/>
              <a:ext cx="68" cy="299"/>
            </a:xfrm>
            <a:custGeom>
              <a:rect b="b" l="l" r="r" t="t"/>
              <a:pathLst>
                <a:path extrusionOk="0" h="22" w="5">
                  <a:moveTo>
                    <a:pt x="1" y="22"/>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7"/>
            <p:cNvSpPr/>
            <p:nvPr/>
          </p:nvSpPr>
          <p:spPr>
            <a:xfrm>
              <a:off x="2777496" y="1954062"/>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77"/>
            <p:cNvSpPr/>
            <p:nvPr/>
          </p:nvSpPr>
          <p:spPr>
            <a:xfrm>
              <a:off x="2777632" y="1953628"/>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77"/>
            <p:cNvSpPr/>
            <p:nvPr/>
          </p:nvSpPr>
          <p:spPr>
            <a:xfrm>
              <a:off x="2776926" y="1955909"/>
              <a:ext cx="109" cy="258"/>
            </a:xfrm>
            <a:custGeom>
              <a:rect b="b" l="l" r="r" t="t"/>
              <a:pathLst>
                <a:path extrusionOk="0" h="19" w="8">
                  <a:moveTo>
                    <a:pt x="0" y="18"/>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7"/>
            <p:cNvSpPr/>
            <p:nvPr/>
          </p:nvSpPr>
          <p:spPr>
            <a:xfrm>
              <a:off x="2777251" y="1954959"/>
              <a:ext cx="68" cy="204"/>
            </a:xfrm>
            <a:custGeom>
              <a:rect b="b" l="l" r="r" t="t"/>
              <a:pathLst>
                <a:path extrusionOk="0" h="15" w="5">
                  <a:moveTo>
                    <a:pt x="1"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7"/>
            <p:cNvSpPr/>
            <p:nvPr/>
          </p:nvSpPr>
          <p:spPr>
            <a:xfrm>
              <a:off x="2777781" y="1953248"/>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77"/>
            <p:cNvSpPr/>
            <p:nvPr/>
          </p:nvSpPr>
          <p:spPr>
            <a:xfrm>
              <a:off x="2777061" y="1955434"/>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77"/>
            <p:cNvSpPr/>
            <p:nvPr/>
          </p:nvSpPr>
          <p:spPr>
            <a:xfrm>
              <a:off x="2776586" y="1956914"/>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77"/>
            <p:cNvSpPr/>
            <p:nvPr/>
          </p:nvSpPr>
          <p:spPr>
            <a:xfrm>
              <a:off x="2776206" y="1957959"/>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7"/>
            <p:cNvSpPr/>
            <p:nvPr/>
          </p:nvSpPr>
          <p:spPr>
            <a:xfrm>
              <a:off x="2776016" y="1958475"/>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7"/>
            <p:cNvSpPr/>
            <p:nvPr/>
          </p:nvSpPr>
          <p:spPr>
            <a:xfrm>
              <a:off x="2776396" y="1957430"/>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77"/>
            <p:cNvSpPr/>
            <p:nvPr/>
          </p:nvSpPr>
          <p:spPr>
            <a:xfrm>
              <a:off x="2777401" y="1954483"/>
              <a:ext cx="54" cy="258"/>
            </a:xfrm>
            <a:custGeom>
              <a:rect b="b" l="l" r="r" t="t"/>
              <a:pathLst>
                <a:path extrusionOk="0" h="19" w="4">
                  <a:moveTo>
                    <a:pt x="0" y="1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77"/>
            <p:cNvSpPr/>
            <p:nvPr/>
          </p:nvSpPr>
          <p:spPr>
            <a:xfrm>
              <a:off x="2772554" y="1964802"/>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7"/>
            <p:cNvSpPr/>
            <p:nvPr/>
          </p:nvSpPr>
          <p:spPr>
            <a:xfrm>
              <a:off x="2775826" y="1959005"/>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7"/>
            <p:cNvSpPr/>
            <p:nvPr/>
          </p:nvSpPr>
          <p:spPr>
            <a:xfrm>
              <a:off x="2771698" y="196550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7"/>
            <p:cNvSpPr/>
            <p:nvPr/>
          </p:nvSpPr>
          <p:spPr>
            <a:xfrm>
              <a:off x="2800401" y="1951917"/>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7"/>
            <p:cNvSpPr/>
            <p:nvPr/>
          </p:nvSpPr>
          <p:spPr>
            <a:xfrm>
              <a:off x="2800591" y="195258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7"/>
            <p:cNvSpPr/>
            <p:nvPr/>
          </p:nvSpPr>
          <p:spPr>
            <a:xfrm>
              <a:off x="2800591" y="195301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7"/>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7"/>
            <p:cNvSpPr/>
            <p:nvPr/>
          </p:nvSpPr>
          <p:spPr>
            <a:xfrm>
              <a:off x="2800550" y="195229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7"/>
            <p:cNvSpPr/>
            <p:nvPr/>
          </p:nvSpPr>
          <p:spPr>
            <a:xfrm>
              <a:off x="2783293" y="189064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77"/>
            <p:cNvSpPr/>
            <p:nvPr/>
          </p:nvSpPr>
          <p:spPr>
            <a:xfrm>
              <a:off x="2821609" y="1933425"/>
              <a:ext cx="0" cy="109"/>
            </a:xfrm>
            <a:custGeom>
              <a:rect b="b" l="l" r="r" t="t"/>
              <a:pathLst>
                <a:path extrusionOk="0" h="8" w="0">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77"/>
            <p:cNvSpPr/>
            <p:nvPr/>
          </p:nvSpPr>
          <p:spPr>
            <a:xfrm>
              <a:off x="2821555" y="1932854"/>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7"/>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7"/>
            <p:cNvSpPr/>
            <p:nvPr/>
          </p:nvSpPr>
          <p:spPr>
            <a:xfrm>
              <a:off x="2782913" y="1890262"/>
              <a:ext cx="204" cy="163"/>
            </a:xfrm>
            <a:custGeom>
              <a:rect b="b" l="l" r="r" t="t"/>
              <a:pathLst>
                <a:path extrusionOk="0" h="12" w="15">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77"/>
            <p:cNvSpPr/>
            <p:nvPr/>
          </p:nvSpPr>
          <p:spPr>
            <a:xfrm>
              <a:off x="2783198" y="1890547"/>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77"/>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7"/>
            <p:cNvSpPr/>
            <p:nvPr/>
          </p:nvSpPr>
          <p:spPr>
            <a:xfrm>
              <a:off x="2821650" y="1933995"/>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7"/>
            <p:cNvSpPr/>
            <p:nvPr/>
          </p:nvSpPr>
          <p:spPr>
            <a:xfrm>
              <a:off x="2782574" y="188993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77"/>
            <p:cNvSpPr/>
            <p:nvPr/>
          </p:nvSpPr>
          <p:spPr>
            <a:xfrm>
              <a:off x="2782723" y="1890072"/>
              <a:ext cx="149" cy="109"/>
            </a:xfrm>
            <a:custGeom>
              <a:rect b="b" l="l" r="r" t="t"/>
              <a:pathLst>
                <a:path extrusionOk="0" h="8" w="11">
                  <a:moveTo>
                    <a:pt x="1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77"/>
            <p:cNvSpPr/>
            <p:nvPr/>
          </p:nvSpPr>
          <p:spPr>
            <a:xfrm>
              <a:off x="2783103" y="1890411"/>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7"/>
            <p:cNvSpPr/>
            <p:nvPr/>
          </p:nvSpPr>
          <p:spPr>
            <a:xfrm>
              <a:off x="2783334" y="1890696"/>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77"/>
            <p:cNvSpPr/>
            <p:nvPr/>
          </p:nvSpPr>
          <p:spPr>
            <a:xfrm>
              <a:off x="2821324" y="1935950"/>
              <a:ext cx="0" cy="14"/>
            </a:xfrm>
            <a:custGeom>
              <a:rect b="b" l="l" r="r" t="t"/>
              <a:pathLst>
                <a:path extrusionOk="0" h="1" w="0">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77"/>
            <p:cNvSpPr/>
            <p:nvPr/>
          </p:nvSpPr>
          <p:spPr>
            <a:xfrm>
              <a:off x="2821609" y="1934945"/>
              <a:ext cx="0" cy="68"/>
            </a:xfrm>
            <a:custGeom>
              <a:rect b="b" l="l" r="r" t="t"/>
              <a:pathLst>
                <a:path extrusionOk="0" h="5" w="0">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7"/>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7"/>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7"/>
            <p:cNvSpPr/>
            <p:nvPr/>
          </p:nvSpPr>
          <p:spPr>
            <a:xfrm>
              <a:off x="2821460" y="1935421"/>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7"/>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7"/>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7"/>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7"/>
            <p:cNvSpPr/>
            <p:nvPr/>
          </p:nvSpPr>
          <p:spPr>
            <a:xfrm>
              <a:off x="2186141" y="168088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7"/>
            <p:cNvSpPr/>
            <p:nvPr/>
          </p:nvSpPr>
          <p:spPr>
            <a:xfrm>
              <a:off x="2187187" y="1681358"/>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77"/>
            <p:cNvSpPr/>
            <p:nvPr/>
          </p:nvSpPr>
          <p:spPr>
            <a:xfrm>
              <a:off x="2188327" y="1682024"/>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77"/>
            <p:cNvSpPr/>
            <p:nvPr/>
          </p:nvSpPr>
          <p:spPr>
            <a:xfrm>
              <a:off x="2185571" y="1680652"/>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7"/>
            <p:cNvSpPr/>
            <p:nvPr/>
          </p:nvSpPr>
          <p:spPr>
            <a:xfrm>
              <a:off x="2186657" y="168112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7"/>
            <p:cNvSpPr/>
            <p:nvPr/>
          </p:nvSpPr>
          <p:spPr>
            <a:xfrm>
              <a:off x="2184756" y="1680313"/>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7"/>
            <p:cNvSpPr/>
            <p:nvPr/>
          </p:nvSpPr>
          <p:spPr>
            <a:xfrm>
              <a:off x="2185137" y="1680462"/>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77"/>
            <p:cNvSpPr/>
            <p:nvPr/>
          </p:nvSpPr>
          <p:spPr>
            <a:xfrm>
              <a:off x="2183616" y="167989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7"/>
            <p:cNvSpPr/>
            <p:nvPr/>
          </p:nvSpPr>
          <p:spPr>
            <a:xfrm>
              <a:off x="2175347" y="1698615"/>
              <a:ext cx="163" cy="163"/>
            </a:xfrm>
            <a:custGeom>
              <a:rect b="b" l="l" r="r" t="t"/>
              <a:pathLst>
                <a:path extrusionOk="0" h="12" w="12">
                  <a:moveTo>
                    <a:pt x="1"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7"/>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77"/>
            <p:cNvSpPr/>
            <p:nvPr/>
          </p:nvSpPr>
          <p:spPr>
            <a:xfrm>
              <a:off x="2187703" y="1681698"/>
              <a:ext cx="258" cy="109"/>
            </a:xfrm>
            <a:custGeom>
              <a:rect b="b" l="l" r="r" t="t"/>
              <a:pathLst>
                <a:path extrusionOk="0" h="8" w="19">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77"/>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7"/>
            <p:cNvSpPr/>
            <p:nvPr/>
          </p:nvSpPr>
          <p:spPr>
            <a:xfrm>
              <a:off x="2183711" y="16799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7"/>
            <p:cNvSpPr/>
            <p:nvPr/>
          </p:nvSpPr>
          <p:spPr>
            <a:xfrm>
              <a:off x="2184145" y="168008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7"/>
            <p:cNvSpPr/>
            <p:nvPr/>
          </p:nvSpPr>
          <p:spPr>
            <a:xfrm>
              <a:off x="2183860" y="167998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7"/>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7"/>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7"/>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7"/>
            <p:cNvSpPr/>
            <p:nvPr/>
          </p:nvSpPr>
          <p:spPr>
            <a:xfrm>
              <a:off x="2170215" y="1666817"/>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7"/>
            <p:cNvSpPr/>
            <p:nvPr/>
          </p:nvSpPr>
          <p:spPr>
            <a:xfrm>
              <a:off x="2170636" y="1667061"/>
              <a:ext cx="68" cy="54"/>
            </a:xfrm>
            <a:custGeom>
              <a:rect b="b" l="l" r="r" t="t"/>
              <a:pathLst>
                <a:path extrusionOk="0" h="4" w="5">
                  <a:moveTo>
                    <a:pt x="4"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7"/>
            <p:cNvSpPr/>
            <p:nvPr/>
          </p:nvSpPr>
          <p:spPr>
            <a:xfrm>
              <a:off x="2175252" y="1670524"/>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7"/>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7"/>
            <p:cNvSpPr/>
            <p:nvPr/>
          </p:nvSpPr>
          <p:spPr>
            <a:xfrm>
              <a:off x="2175592" y="1670809"/>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7"/>
            <p:cNvSpPr/>
            <p:nvPr/>
          </p:nvSpPr>
          <p:spPr>
            <a:xfrm>
              <a:off x="2174587" y="166985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7"/>
            <p:cNvSpPr/>
            <p:nvPr/>
          </p:nvSpPr>
          <p:spPr>
            <a:xfrm>
              <a:off x="2174207" y="1669573"/>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77"/>
            <p:cNvSpPr/>
            <p:nvPr/>
          </p:nvSpPr>
          <p:spPr>
            <a:xfrm>
              <a:off x="2171070" y="1667346"/>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77"/>
            <p:cNvSpPr/>
            <p:nvPr/>
          </p:nvSpPr>
          <p:spPr>
            <a:xfrm>
              <a:off x="2173786" y="1669247"/>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7"/>
            <p:cNvSpPr/>
            <p:nvPr/>
          </p:nvSpPr>
          <p:spPr>
            <a:xfrm>
              <a:off x="2174926" y="16701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77"/>
            <p:cNvSpPr/>
            <p:nvPr/>
          </p:nvSpPr>
          <p:spPr>
            <a:xfrm>
              <a:off x="2171546" y="166767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77"/>
            <p:cNvSpPr/>
            <p:nvPr/>
          </p:nvSpPr>
          <p:spPr>
            <a:xfrm>
              <a:off x="2172971" y="1668623"/>
              <a:ext cx="54" cy="68"/>
            </a:xfrm>
            <a:custGeom>
              <a:rect b="b" l="l" r="r" t="t"/>
              <a:pathLst>
                <a:path extrusionOk="0" h="5" w="4">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7"/>
            <p:cNvSpPr/>
            <p:nvPr/>
          </p:nvSpPr>
          <p:spPr>
            <a:xfrm>
              <a:off x="2173351" y="1668908"/>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7"/>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77"/>
            <p:cNvSpPr/>
            <p:nvPr/>
          </p:nvSpPr>
          <p:spPr>
            <a:xfrm>
              <a:off x="2168599" y="166343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77"/>
            <p:cNvSpPr/>
            <p:nvPr/>
          </p:nvSpPr>
          <p:spPr>
            <a:xfrm>
              <a:off x="2168409" y="1663871"/>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7"/>
            <p:cNvSpPr/>
            <p:nvPr/>
          </p:nvSpPr>
          <p:spPr>
            <a:xfrm>
              <a:off x="2168450" y="1663680"/>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7"/>
            <p:cNvSpPr/>
            <p:nvPr/>
          </p:nvSpPr>
          <p:spPr>
            <a:xfrm>
              <a:off x="2168735" y="166334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77"/>
            <p:cNvSpPr/>
            <p:nvPr/>
          </p:nvSpPr>
          <p:spPr>
            <a:xfrm>
              <a:off x="2168694" y="166334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77"/>
            <p:cNvSpPr/>
            <p:nvPr/>
          </p:nvSpPr>
          <p:spPr>
            <a:xfrm>
              <a:off x="2168640" y="1663395"/>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7"/>
            <p:cNvSpPr/>
            <p:nvPr/>
          </p:nvSpPr>
          <p:spPr>
            <a:xfrm>
              <a:off x="2168504" y="1663531"/>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7"/>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7"/>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7"/>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77"/>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77"/>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7"/>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7"/>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7"/>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77"/>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77"/>
            <p:cNvSpPr/>
            <p:nvPr/>
          </p:nvSpPr>
          <p:spPr>
            <a:xfrm>
              <a:off x="2156855" y="164647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7"/>
            <p:cNvSpPr/>
            <p:nvPr/>
          </p:nvSpPr>
          <p:spPr>
            <a:xfrm>
              <a:off x="2157045" y="1646423"/>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77"/>
            <p:cNvSpPr/>
            <p:nvPr/>
          </p:nvSpPr>
          <p:spPr>
            <a:xfrm>
              <a:off x="2156570" y="1646518"/>
              <a:ext cx="204" cy="68"/>
            </a:xfrm>
            <a:custGeom>
              <a:rect b="b" l="l" r="r" t="t"/>
              <a:pathLst>
                <a:path extrusionOk="0" h="5" w="15">
                  <a:moveTo>
                    <a:pt x="1" y="4"/>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77"/>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77"/>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7"/>
            <p:cNvSpPr/>
            <p:nvPr/>
          </p:nvSpPr>
          <p:spPr>
            <a:xfrm>
              <a:off x="2157235" y="164638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7"/>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77"/>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77"/>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77"/>
            <p:cNvSpPr/>
            <p:nvPr/>
          </p:nvSpPr>
          <p:spPr>
            <a:xfrm>
              <a:off x="2156244" y="1646614"/>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7"/>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77"/>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77"/>
            <p:cNvSpPr/>
            <p:nvPr/>
          </p:nvSpPr>
          <p:spPr>
            <a:xfrm>
              <a:off x="2154248" y="1646614"/>
              <a:ext cx="394" cy="14"/>
            </a:xfrm>
            <a:custGeom>
              <a:rect b="b" l="l" r="r" t="t"/>
              <a:pathLst>
                <a:path extrusionOk="0" h="1" w="29">
                  <a:moveTo>
                    <a:pt x="0" y="1"/>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7"/>
            <p:cNvSpPr/>
            <p:nvPr/>
          </p:nvSpPr>
          <p:spPr>
            <a:xfrm>
              <a:off x="2153813" y="1646573"/>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7"/>
            <p:cNvSpPr/>
            <p:nvPr/>
          </p:nvSpPr>
          <p:spPr>
            <a:xfrm>
              <a:off x="2153433" y="1646518"/>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7"/>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7"/>
            <p:cNvSpPr/>
            <p:nvPr/>
          </p:nvSpPr>
          <p:spPr>
            <a:xfrm>
              <a:off x="2152958" y="1646478"/>
              <a:ext cx="353" cy="54"/>
            </a:xfrm>
            <a:custGeom>
              <a:rect b="b" l="l" r="r" t="t"/>
              <a:pathLst>
                <a:path extrusionOk="0" h="4" w="26">
                  <a:moveTo>
                    <a:pt x="1" y="0"/>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77"/>
            <p:cNvSpPr/>
            <p:nvPr/>
          </p:nvSpPr>
          <p:spPr>
            <a:xfrm>
              <a:off x="2155864" y="1646614"/>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77"/>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7"/>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7"/>
            <p:cNvSpPr/>
            <p:nvPr/>
          </p:nvSpPr>
          <p:spPr>
            <a:xfrm>
              <a:off x="2211667" y="1642866"/>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7"/>
            <p:cNvSpPr/>
            <p:nvPr/>
          </p:nvSpPr>
          <p:spPr>
            <a:xfrm>
              <a:off x="2209332" y="164214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7"/>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77"/>
            <p:cNvSpPr/>
            <p:nvPr/>
          </p:nvSpPr>
          <p:spPr>
            <a:xfrm>
              <a:off x="2212088" y="1642961"/>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77"/>
            <p:cNvSpPr/>
            <p:nvPr/>
          </p:nvSpPr>
          <p:spPr>
            <a:xfrm>
              <a:off x="2209807" y="1642337"/>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77"/>
            <p:cNvSpPr/>
            <p:nvPr/>
          </p:nvSpPr>
          <p:spPr>
            <a:xfrm>
              <a:off x="2209481" y="1642201"/>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7"/>
            <p:cNvSpPr/>
            <p:nvPr/>
          </p:nvSpPr>
          <p:spPr>
            <a:xfrm>
              <a:off x="2209576" y="1642242"/>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7"/>
            <p:cNvSpPr/>
            <p:nvPr/>
          </p:nvSpPr>
          <p:spPr>
            <a:xfrm>
              <a:off x="2209291" y="1642051"/>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77"/>
            <p:cNvSpPr/>
            <p:nvPr/>
          </p:nvSpPr>
          <p:spPr>
            <a:xfrm>
              <a:off x="2209956" y="1642432"/>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77"/>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7"/>
            <p:cNvSpPr/>
            <p:nvPr/>
          </p:nvSpPr>
          <p:spPr>
            <a:xfrm>
              <a:off x="2209196" y="164201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7"/>
            <p:cNvSpPr/>
            <p:nvPr/>
          </p:nvSpPr>
          <p:spPr>
            <a:xfrm>
              <a:off x="2210187" y="164248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7"/>
            <p:cNvSpPr/>
            <p:nvPr/>
          </p:nvSpPr>
          <p:spPr>
            <a:xfrm>
              <a:off x="2210472" y="1642581"/>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7"/>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7"/>
            <p:cNvSpPr/>
            <p:nvPr/>
          </p:nvSpPr>
          <p:spPr>
            <a:xfrm>
              <a:off x="2210757" y="164267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77"/>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77"/>
            <p:cNvSpPr/>
            <p:nvPr/>
          </p:nvSpPr>
          <p:spPr>
            <a:xfrm>
              <a:off x="2208286" y="16483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7"/>
            <p:cNvSpPr/>
            <p:nvPr/>
          </p:nvSpPr>
          <p:spPr>
            <a:xfrm>
              <a:off x="2208191" y="164832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7"/>
            <p:cNvSpPr/>
            <p:nvPr/>
          </p:nvSpPr>
          <p:spPr>
            <a:xfrm>
              <a:off x="2209956" y="1649085"/>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77"/>
            <p:cNvSpPr/>
            <p:nvPr/>
          </p:nvSpPr>
          <p:spPr>
            <a:xfrm>
              <a:off x="2209427" y="1648895"/>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77"/>
            <p:cNvSpPr/>
            <p:nvPr/>
          </p:nvSpPr>
          <p:spPr>
            <a:xfrm>
              <a:off x="2208381" y="164847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7"/>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7"/>
            <p:cNvSpPr/>
            <p:nvPr/>
          </p:nvSpPr>
          <p:spPr>
            <a:xfrm>
              <a:off x="2208531" y="1648514"/>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77"/>
            <p:cNvSpPr/>
            <p:nvPr/>
          </p:nvSpPr>
          <p:spPr>
            <a:xfrm>
              <a:off x="2208816" y="16486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77"/>
            <p:cNvSpPr/>
            <p:nvPr/>
          </p:nvSpPr>
          <p:spPr>
            <a:xfrm>
              <a:off x="2209047" y="164880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7"/>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7"/>
            <p:cNvSpPr/>
            <p:nvPr/>
          </p:nvSpPr>
          <p:spPr>
            <a:xfrm>
              <a:off x="2174492" y="164632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7"/>
            <p:cNvSpPr/>
            <p:nvPr/>
          </p:nvSpPr>
          <p:spPr>
            <a:xfrm>
              <a:off x="2174356" y="16464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77"/>
            <p:cNvSpPr/>
            <p:nvPr/>
          </p:nvSpPr>
          <p:spPr>
            <a:xfrm>
              <a:off x="2174166" y="164666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77"/>
            <p:cNvSpPr/>
            <p:nvPr/>
          </p:nvSpPr>
          <p:spPr>
            <a:xfrm>
              <a:off x="2174587"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7"/>
            <p:cNvSpPr/>
            <p:nvPr/>
          </p:nvSpPr>
          <p:spPr>
            <a:xfrm>
              <a:off x="2173732" y="164727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77"/>
            <p:cNvSpPr/>
            <p:nvPr/>
          </p:nvSpPr>
          <p:spPr>
            <a:xfrm>
              <a:off x="2173976" y="164689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77"/>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7"/>
            <p:cNvSpPr/>
            <p:nvPr/>
          </p:nvSpPr>
          <p:spPr>
            <a:xfrm>
              <a:off x="2174682" y="164623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77"/>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77"/>
            <p:cNvSpPr/>
            <p:nvPr/>
          </p:nvSpPr>
          <p:spPr>
            <a:xfrm>
              <a:off x="2184906" y="1639635"/>
              <a:ext cx="489" cy="339"/>
            </a:xfrm>
            <a:custGeom>
              <a:rect b="b" l="l" r="r" t="t"/>
              <a:pathLst>
                <a:path extrusionOk="0" h="25" w="36">
                  <a:moveTo>
                    <a:pt x="0" y="25"/>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7"/>
            <p:cNvSpPr/>
            <p:nvPr/>
          </p:nvSpPr>
          <p:spPr>
            <a:xfrm>
              <a:off x="2173501" y="164771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7"/>
            <p:cNvSpPr/>
            <p:nvPr/>
          </p:nvSpPr>
          <p:spPr>
            <a:xfrm>
              <a:off x="2184376" y="1640056"/>
              <a:ext cx="353" cy="299"/>
            </a:xfrm>
            <a:custGeom>
              <a:rect b="b" l="l" r="r" t="t"/>
              <a:pathLst>
                <a:path extrusionOk="0" h="22" w="26">
                  <a:moveTo>
                    <a:pt x="1"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7"/>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77"/>
            <p:cNvSpPr/>
            <p:nvPr/>
          </p:nvSpPr>
          <p:spPr>
            <a:xfrm>
              <a:off x="2183860" y="1640490"/>
              <a:ext cx="339" cy="244"/>
            </a:xfrm>
            <a:custGeom>
              <a:rect b="b" l="l" r="r" t="t"/>
              <a:pathLst>
                <a:path extrusionOk="0" h="18" w="25">
                  <a:moveTo>
                    <a:pt x="0"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77"/>
            <p:cNvSpPr/>
            <p:nvPr/>
          </p:nvSpPr>
          <p:spPr>
            <a:xfrm>
              <a:off x="2183385" y="1640911"/>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7"/>
            <p:cNvSpPr/>
            <p:nvPr/>
          </p:nvSpPr>
          <p:spPr>
            <a:xfrm>
              <a:off x="2173501" y="1647754"/>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7"/>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7"/>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77"/>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77"/>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7"/>
            <p:cNvSpPr/>
            <p:nvPr/>
          </p:nvSpPr>
          <p:spPr>
            <a:xfrm>
              <a:off x="2073244" y="1623043"/>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7"/>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7"/>
            <p:cNvSpPr/>
            <p:nvPr/>
          </p:nvSpPr>
          <p:spPr>
            <a:xfrm>
              <a:off x="2074480" y="162336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7"/>
            <p:cNvSpPr/>
            <p:nvPr/>
          </p:nvSpPr>
          <p:spPr>
            <a:xfrm>
              <a:off x="2072769" y="1622853"/>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7"/>
            <p:cNvSpPr/>
            <p:nvPr/>
          </p:nvSpPr>
          <p:spPr>
            <a:xfrm>
              <a:off x="2072253" y="162260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7"/>
            <p:cNvSpPr/>
            <p:nvPr/>
          </p:nvSpPr>
          <p:spPr>
            <a:xfrm>
              <a:off x="2074005" y="1623274"/>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77"/>
            <p:cNvSpPr/>
            <p:nvPr/>
          </p:nvSpPr>
          <p:spPr>
            <a:xfrm>
              <a:off x="2073679" y="1623179"/>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77"/>
            <p:cNvSpPr/>
            <p:nvPr/>
          </p:nvSpPr>
          <p:spPr>
            <a:xfrm>
              <a:off x="2074249" y="1623328"/>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7"/>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77"/>
            <p:cNvSpPr/>
            <p:nvPr/>
          </p:nvSpPr>
          <p:spPr>
            <a:xfrm>
              <a:off x="2091031" y="163572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77"/>
            <p:cNvSpPr/>
            <p:nvPr/>
          </p:nvSpPr>
          <p:spPr>
            <a:xfrm>
              <a:off x="2091167" y="1635208"/>
              <a:ext cx="109" cy="204"/>
            </a:xfrm>
            <a:custGeom>
              <a:rect b="b" l="l" r="r" t="t"/>
              <a:pathLst>
                <a:path extrusionOk="0" h="15" w="8">
                  <a:moveTo>
                    <a:pt x="8"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77"/>
            <p:cNvSpPr/>
            <p:nvPr/>
          </p:nvSpPr>
          <p:spPr>
            <a:xfrm>
              <a:off x="2091547" y="1634353"/>
              <a:ext cx="109" cy="149"/>
            </a:xfrm>
            <a:custGeom>
              <a:rect b="b" l="l" r="r" t="t"/>
              <a:pathLst>
                <a:path extrusionOk="0" h="11" w="8">
                  <a:moveTo>
                    <a:pt x="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7"/>
            <p:cNvSpPr/>
            <p:nvPr/>
          </p:nvSpPr>
          <p:spPr>
            <a:xfrm>
              <a:off x="2092362" y="1633213"/>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7"/>
            <p:cNvSpPr/>
            <p:nvPr/>
          </p:nvSpPr>
          <p:spPr>
            <a:xfrm>
              <a:off x="2092117" y="16335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7"/>
            <p:cNvSpPr/>
            <p:nvPr/>
          </p:nvSpPr>
          <p:spPr>
            <a:xfrm>
              <a:off x="2092647" y="163292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77"/>
            <p:cNvSpPr/>
            <p:nvPr/>
          </p:nvSpPr>
          <p:spPr>
            <a:xfrm>
              <a:off x="2091832" y="1633973"/>
              <a:ext cx="68" cy="109"/>
            </a:xfrm>
            <a:custGeom>
              <a:rect b="b" l="l" r="r" t="t"/>
              <a:pathLst>
                <a:path extrusionOk="0" h="8" w="5">
                  <a:moveTo>
                    <a:pt x="4"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77"/>
            <p:cNvSpPr/>
            <p:nvPr/>
          </p:nvSpPr>
          <p:spPr>
            <a:xfrm>
              <a:off x="2090746" y="1637734"/>
              <a:ext cx="14" cy="95"/>
            </a:xfrm>
            <a:custGeom>
              <a:rect b="b" l="l" r="r" t="t"/>
              <a:pathLst>
                <a:path extrusionOk="0" h="7"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77"/>
            <p:cNvSpPr/>
            <p:nvPr/>
          </p:nvSpPr>
          <p:spPr>
            <a:xfrm>
              <a:off x="2093448" y="163226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7"/>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7"/>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77"/>
            <p:cNvSpPr/>
            <p:nvPr/>
          </p:nvSpPr>
          <p:spPr>
            <a:xfrm>
              <a:off x="2091357" y="1634774"/>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77"/>
            <p:cNvSpPr/>
            <p:nvPr/>
          </p:nvSpPr>
          <p:spPr>
            <a:xfrm>
              <a:off x="2093163" y="1632452"/>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7"/>
            <p:cNvSpPr/>
            <p:nvPr/>
          </p:nvSpPr>
          <p:spPr>
            <a:xfrm>
              <a:off x="2092878" y="1632683"/>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7"/>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7"/>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7"/>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7"/>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7"/>
            <p:cNvSpPr/>
            <p:nvPr/>
          </p:nvSpPr>
          <p:spPr>
            <a:xfrm>
              <a:off x="2215319" y="165450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77"/>
            <p:cNvSpPr/>
            <p:nvPr/>
          </p:nvSpPr>
          <p:spPr>
            <a:xfrm>
              <a:off x="2213948" y="1655127"/>
              <a:ext cx="679" cy="434"/>
            </a:xfrm>
            <a:custGeom>
              <a:rect b="b" l="l" r="r" t="t"/>
              <a:pathLst>
                <a:path extrusionOk="0" h="32" w="50">
                  <a:moveTo>
                    <a:pt x="49" y="0"/>
                  </a:moveTo>
                  <a:lnTo>
                    <a:pt x="0"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77"/>
            <p:cNvSpPr/>
            <p:nvPr/>
          </p:nvSpPr>
          <p:spPr>
            <a:xfrm>
              <a:off x="2215659" y="1654122"/>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7"/>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77"/>
            <p:cNvSpPr/>
            <p:nvPr/>
          </p:nvSpPr>
          <p:spPr>
            <a:xfrm>
              <a:off x="2249548" y="165649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7"/>
            <p:cNvSpPr/>
            <p:nvPr/>
          </p:nvSpPr>
          <p:spPr>
            <a:xfrm>
              <a:off x="2249304" y="1656172"/>
              <a:ext cx="163" cy="204"/>
            </a:xfrm>
            <a:custGeom>
              <a:rect b="b" l="l" r="r" t="t"/>
              <a:pathLst>
                <a:path extrusionOk="0" h="15" w="12">
                  <a:moveTo>
                    <a:pt x="1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7"/>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77"/>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77"/>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7"/>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7"/>
            <p:cNvSpPr/>
            <p:nvPr/>
          </p:nvSpPr>
          <p:spPr>
            <a:xfrm>
              <a:off x="2250119" y="1657313"/>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7"/>
            <p:cNvSpPr/>
            <p:nvPr/>
          </p:nvSpPr>
          <p:spPr>
            <a:xfrm>
              <a:off x="2249928" y="1657068"/>
              <a:ext cx="109" cy="163"/>
            </a:xfrm>
            <a:custGeom>
              <a:rect b="b" l="l" r="r" t="t"/>
              <a:pathLst>
                <a:path extrusionOk="0" h="12" w="8">
                  <a:moveTo>
                    <a:pt x="7"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77"/>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77"/>
            <p:cNvSpPr/>
            <p:nvPr/>
          </p:nvSpPr>
          <p:spPr>
            <a:xfrm>
              <a:off x="2249738" y="1656837"/>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7"/>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7"/>
            <p:cNvSpPr/>
            <p:nvPr/>
          </p:nvSpPr>
          <p:spPr>
            <a:xfrm>
              <a:off x="2247933" y="1653796"/>
              <a:ext cx="149" cy="299"/>
            </a:xfrm>
            <a:custGeom>
              <a:rect b="b" l="l" r="r" t="t"/>
              <a:pathLst>
                <a:path extrusionOk="0" h="22" w="11">
                  <a:moveTo>
                    <a:pt x="11"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7"/>
            <p:cNvSpPr/>
            <p:nvPr/>
          </p:nvSpPr>
          <p:spPr>
            <a:xfrm>
              <a:off x="2255482" y="167542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7"/>
            <p:cNvSpPr/>
            <p:nvPr/>
          </p:nvSpPr>
          <p:spPr>
            <a:xfrm>
              <a:off x="2248258" y="1654366"/>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7"/>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7"/>
            <p:cNvSpPr/>
            <p:nvPr/>
          </p:nvSpPr>
          <p:spPr>
            <a:xfrm>
              <a:off x="2247593" y="1653226"/>
              <a:ext cx="204" cy="339"/>
            </a:xfrm>
            <a:custGeom>
              <a:rect b="b" l="l" r="r" t="t"/>
              <a:pathLst>
                <a:path extrusionOk="0" h="25" w="15">
                  <a:moveTo>
                    <a:pt x="15"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77"/>
            <p:cNvSpPr/>
            <p:nvPr/>
          </p:nvSpPr>
          <p:spPr>
            <a:xfrm>
              <a:off x="2247267" y="1652601"/>
              <a:ext cx="149" cy="353"/>
            </a:xfrm>
            <a:custGeom>
              <a:rect b="b" l="l" r="r" t="t"/>
              <a:pathLst>
                <a:path extrusionOk="0" h="26" w="11">
                  <a:moveTo>
                    <a:pt x="11"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77"/>
            <p:cNvSpPr/>
            <p:nvPr/>
          </p:nvSpPr>
          <p:spPr>
            <a:xfrm>
              <a:off x="2246697" y="1651610"/>
              <a:ext cx="394" cy="679"/>
            </a:xfrm>
            <a:custGeom>
              <a:rect b="b" l="l" r="r" t="t"/>
              <a:pathLst>
                <a:path extrusionOk="0" h="50" w="29">
                  <a:moveTo>
                    <a:pt x="28" y="49"/>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7"/>
            <p:cNvSpPr/>
            <p:nvPr/>
          </p:nvSpPr>
          <p:spPr>
            <a:xfrm>
              <a:off x="2246317" y="1650890"/>
              <a:ext cx="244" cy="448"/>
            </a:xfrm>
            <a:custGeom>
              <a:rect b="b" l="l" r="r" t="t"/>
              <a:pathLst>
                <a:path extrusionOk="0" h="33" w="18">
                  <a:moveTo>
                    <a:pt x="18"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7"/>
            <p:cNvSpPr/>
            <p:nvPr/>
          </p:nvSpPr>
          <p:spPr>
            <a:xfrm>
              <a:off x="2249073" y="1655792"/>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77"/>
            <p:cNvSpPr/>
            <p:nvPr/>
          </p:nvSpPr>
          <p:spPr>
            <a:xfrm>
              <a:off x="2248829" y="1655357"/>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77"/>
            <p:cNvSpPr/>
            <p:nvPr/>
          </p:nvSpPr>
          <p:spPr>
            <a:xfrm>
              <a:off x="2248544" y="1654882"/>
              <a:ext cx="163" cy="258"/>
            </a:xfrm>
            <a:custGeom>
              <a:rect b="b" l="l" r="r" t="t"/>
              <a:pathLst>
                <a:path extrusionOk="0" h="19" w="12">
                  <a:moveTo>
                    <a:pt x="11"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7"/>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7"/>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7"/>
            <p:cNvSpPr/>
            <p:nvPr/>
          </p:nvSpPr>
          <p:spPr>
            <a:xfrm>
              <a:off x="2250784" y="1708364"/>
              <a:ext cx="204" cy="54"/>
            </a:xfrm>
            <a:custGeom>
              <a:rect b="b" l="l" r="r" t="t"/>
              <a:pathLst>
                <a:path extrusionOk="0" h="4" w="15">
                  <a:moveTo>
                    <a:pt x="1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7"/>
            <p:cNvSpPr/>
            <p:nvPr/>
          </p:nvSpPr>
          <p:spPr>
            <a:xfrm>
              <a:off x="2240845" y="170960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77"/>
            <p:cNvSpPr/>
            <p:nvPr/>
          </p:nvSpPr>
          <p:spPr>
            <a:xfrm>
              <a:off x="2251015" y="170826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77"/>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7"/>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7"/>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7"/>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7"/>
            <p:cNvSpPr/>
            <p:nvPr/>
          </p:nvSpPr>
          <p:spPr>
            <a:xfrm>
              <a:off x="2250214" y="1708459"/>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7"/>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7"/>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77"/>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77"/>
            <p:cNvSpPr/>
            <p:nvPr/>
          </p:nvSpPr>
          <p:spPr>
            <a:xfrm>
              <a:off x="2255631" y="169357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7"/>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7"/>
            <p:cNvSpPr/>
            <p:nvPr/>
          </p:nvSpPr>
          <p:spPr>
            <a:xfrm>
              <a:off x="2247023" y="1689396"/>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77"/>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77"/>
            <p:cNvSpPr/>
            <p:nvPr/>
          </p:nvSpPr>
          <p:spPr>
            <a:xfrm>
              <a:off x="2253581" y="169266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7"/>
            <p:cNvSpPr/>
            <p:nvPr/>
          </p:nvSpPr>
          <p:spPr>
            <a:xfrm>
              <a:off x="2214233" y="1690822"/>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7"/>
            <p:cNvSpPr/>
            <p:nvPr/>
          </p:nvSpPr>
          <p:spPr>
            <a:xfrm>
              <a:off x="2253296" y="1692533"/>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77"/>
            <p:cNvSpPr/>
            <p:nvPr/>
          </p:nvSpPr>
          <p:spPr>
            <a:xfrm>
              <a:off x="2254056" y="1692913"/>
              <a:ext cx="163" cy="54"/>
            </a:xfrm>
            <a:custGeom>
              <a:rect b="b" l="l" r="r" t="t"/>
              <a:pathLst>
                <a:path extrusionOk="0" h="4" w="12">
                  <a:moveTo>
                    <a:pt x="1" y="0"/>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77"/>
            <p:cNvSpPr/>
            <p:nvPr/>
          </p:nvSpPr>
          <p:spPr>
            <a:xfrm>
              <a:off x="2253011" y="1692383"/>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7"/>
            <p:cNvSpPr/>
            <p:nvPr/>
          </p:nvSpPr>
          <p:spPr>
            <a:xfrm>
              <a:off x="2213758" y="169048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7"/>
            <p:cNvSpPr/>
            <p:nvPr/>
          </p:nvSpPr>
          <p:spPr>
            <a:xfrm>
              <a:off x="2214708" y="1691243"/>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7"/>
            <p:cNvSpPr/>
            <p:nvPr/>
          </p:nvSpPr>
          <p:spPr>
            <a:xfrm>
              <a:off x="2252820" y="1692247"/>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77"/>
            <p:cNvSpPr/>
            <p:nvPr/>
          </p:nvSpPr>
          <p:spPr>
            <a:xfrm>
              <a:off x="2254531" y="1693144"/>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77"/>
            <p:cNvSpPr/>
            <p:nvPr/>
          </p:nvSpPr>
          <p:spPr>
            <a:xfrm>
              <a:off x="2255061" y="1693334"/>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7"/>
            <p:cNvSpPr/>
            <p:nvPr/>
          </p:nvSpPr>
          <p:spPr>
            <a:xfrm>
              <a:off x="2252400" y="1691867"/>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7"/>
            <p:cNvSpPr/>
            <p:nvPr/>
          </p:nvSpPr>
          <p:spPr>
            <a:xfrm>
              <a:off x="2252495" y="1692003"/>
              <a:ext cx="109" cy="68"/>
            </a:xfrm>
            <a:custGeom>
              <a:rect b="b" l="l" r="r" t="t"/>
              <a:pathLst>
                <a:path extrusionOk="0" h="5" w="8">
                  <a:moveTo>
                    <a:pt x="0" y="1"/>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7"/>
            <p:cNvSpPr/>
            <p:nvPr/>
          </p:nvSpPr>
          <p:spPr>
            <a:xfrm>
              <a:off x="2252305" y="1691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7"/>
            <p:cNvSpPr/>
            <p:nvPr/>
          </p:nvSpPr>
          <p:spPr>
            <a:xfrm>
              <a:off x="2252250" y="1691718"/>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77"/>
            <p:cNvSpPr/>
            <p:nvPr/>
          </p:nvSpPr>
          <p:spPr>
            <a:xfrm>
              <a:off x="2252209" y="169167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77"/>
            <p:cNvSpPr/>
            <p:nvPr/>
          </p:nvSpPr>
          <p:spPr>
            <a:xfrm>
              <a:off x="2252630" y="169209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7"/>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77"/>
            <p:cNvSpPr/>
            <p:nvPr/>
          </p:nvSpPr>
          <p:spPr>
            <a:xfrm>
              <a:off x="2198823" y="171097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77"/>
            <p:cNvSpPr/>
            <p:nvPr/>
          </p:nvSpPr>
          <p:spPr>
            <a:xfrm>
              <a:off x="2198728" y="171178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7"/>
            <p:cNvSpPr/>
            <p:nvPr/>
          </p:nvSpPr>
          <p:spPr>
            <a:xfrm>
              <a:off x="2198728" y="171391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7"/>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7"/>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7"/>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7"/>
            <p:cNvSpPr/>
            <p:nvPr/>
          </p:nvSpPr>
          <p:spPr>
            <a:xfrm>
              <a:off x="2199828" y="1716103"/>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7"/>
            <p:cNvSpPr/>
            <p:nvPr/>
          </p:nvSpPr>
          <p:spPr>
            <a:xfrm>
              <a:off x="2198687" y="171334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77"/>
            <p:cNvSpPr/>
            <p:nvPr/>
          </p:nvSpPr>
          <p:spPr>
            <a:xfrm>
              <a:off x="2201538" y="1717583"/>
              <a:ext cx="394" cy="339"/>
            </a:xfrm>
            <a:custGeom>
              <a:rect b="b" l="l" r="r" t="t"/>
              <a:pathLst>
                <a:path extrusionOk="0" h="25" w="29">
                  <a:moveTo>
                    <a:pt x="29"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77"/>
            <p:cNvSpPr/>
            <p:nvPr/>
          </p:nvSpPr>
          <p:spPr>
            <a:xfrm>
              <a:off x="2198918" y="1709980"/>
              <a:ext cx="14" cy="109"/>
            </a:xfrm>
            <a:custGeom>
              <a:rect b="b" l="l" r="r" t="t"/>
              <a:pathLst>
                <a:path extrusionOk="0" h="8" w="1">
                  <a:moveTo>
                    <a:pt x="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7"/>
            <p:cNvSpPr/>
            <p:nvPr/>
          </p:nvSpPr>
          <p:spPr>
            <a:xfrm>
              <a:off x="2200873" y="1717108"/>
              <a:ext cx="339" cy="244"/>
            </a:xfrm>
            <a:custGeom>
              <a:rect b="b" l="l" r="r" t="t"/>
              <a:pathLst>
                <a:path extrusionOk="0" h="18" w="25">
                  <a:moveTo>
                    <a:pt x="2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7"/>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7"/>
            <p:cNvSpPr/>
            <p:nvPr/>
          </p:nvSpPr>
          <p:spPr>
            <a:xfrm>
              <a:off x="2200343" y="1716578"/>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7"/>
            <p:cNvSpPr/>
            <p:nvPr/>
          </p:nvSpPr>
          <p:spPr>
            <a:xfrm>
              <a:off x="2199108" y="1709029"/>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7"/>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7"/>
            <p:cNvSpPr/>
            <p:nvPr/>
          </p:nvSpPr>
          <p:spPr>
            <a:xfrm>
              <a:off x="2199352" y="1708215"/>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77"/>
            <p:cNvSpPr/>
            <p:nvPr/>
          </p:nvSpPr>
          <p:spPr>
            <a:xfrm>
              <a:off x="2216609" y="1712967"/>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77"/>
            <p:cNvSpPr/>
            <p:nvPr/>
          </p:nvSpPr>
          <p:spPr>
            <a:xfrm>
              <a:off x="2216745" y="171311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7"/>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7"/>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7"/>
            <p:cNvSpPr/>
            <p:nvPr/>
          </p:nvSpPr>
          <p:spPr>
            <a:xfrm>
              <a:off x="2221782" y="16200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7"/>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77"/>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77"/>
            <p:cNvSpPr/>
            <p:nvPr/>
          </p:nvSpPr>
          <p:spPr>
            <a:xfrm>
              <a:off x="2213609" y="1650510"/>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7"/>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7"/>
            <p:cNvSpPr/>
            <p:nvPr/>
          </p:nvSpPr>
          <p:spPr>
            <a:xfrm>
              <a:off x="2214654" y="1650985"/>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7"/>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7"/>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7"/>
            <p:cNvSpPr/>
            <p:nvPr/>
          </p:nvSpPr>
          <p:spPr>
            <a:xfrm>
              <a:off x="2211762" y="1648664"/>
              <a:ext cx="109" cy="149"/>
            </a:xfrm>
            <a:custGeom>
              <a:rect b="b" l="l" r="r" t="t"/>
              <a:pathLst>
                <a:path extrusionOk="0" h="11" w="8">
                  <a:moveTo>
                    <a:pt x="0" y="0"/>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77"/>
            <p:cNvSpPr/>
            <p:nvPr/>
          </p:nvSpPr>
          <p:spPr>
            <a:xfrm>
              <a:off x="2212332" y="1649465"/>
              <a:ext cx="204" cy="204"/>
            </a:xfrm>
            <a:custGeom>
              <a:rect b="b" l="l" r="r" t="t"/>
              <a:pathLst>
                <a:path extrusionOk="0" h="15" w="15">
                  <a:moveTo>
                    <a:pt x="14"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77"/>
            <p:cNvSpPr/>
            <p:nvPr/>
          </p:nvSpPr>
          <p:spPr>
            <a:xfrm>
              <a:off x="2212047" y="1649085"/>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7"/>
            <p:cNvSpPr/>
            <p:nvPr/>
          </p:nvSpPr>
          <p:spPr>
            <a:xfrm>
              <a:off x="2211667" y="1648324"/>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7"/>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7"/>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77"/>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77"/>
            <p:cNvSpPr/>
            <p:nvPr/>
          </p:nvSpPr>
          <p:spPr>
            <a:xfrm>
              <a:off x="2216270" y="1651420"/>
              <a:ext cx="638" cy="54"/>
            </a:xfrm>
            <a:custGeom>
              <a:rect b="b" l="l" r="r" t="t"/>
              <a:pathLst>
                <a:path extrusionOk="0" h="4" w="47">
                  <a:moveTo>
                    <a:pt x="1" y="4"/>
                  </a:moveTo>
                  <a:lnTo>
                    <a:pt x="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7"/>
            <p:cNvSpPr/>
            <p:nvPr/>
          </p:nvSpPr>
          <p:spPr>
            <a:xfrm>
              <a:off x="2217600" y="165136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7"/>
            <p:cNvSpPr/>
            <p:nvPr/>
          </p:nvSpPr>
          <p:spPr>
            <a:xfrm>
              <a:off x="2242895" y="1649370"/>
              <a:ext cx="14" cy="14"/>
            </a:xfrm>
            <a:custGeom>
              <a:rect b="b" l="l" r="r" t="t"/>
              <a:pathLst>
                <a:path extrusionOk="0" h="1" w="1">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7"/>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7"/>
            <p:cNvSpPr/>
            <p:nvPr/>
          </p:nvSpPr>
          <p:spPr>
            <a:xfrm>
              <a:off x="2216989" y="165136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7"/>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7"/>
            <p:cNvSpPr/>
            <p:nvPr/>
          </p:nvSpPr>
          <p:spPr>
            <a:xfrm>
              <a:off x="2215564" y="1651515"/>
              <a:ext cx="679" cy="54"/>
            </a:xfrm>
            <a:custGeom>
              <a:rect b="b" l="l" r="r" t="t"/>
              <a:pathLst>
                <a:path extrusionOk="0" h="4" w="50">
                  <a:moveTo>
                    <a:pt x="0" y="4"/>
                  </a:moveTo>
                  <a:lnTo>
                    <a:pt x="4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7"/>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77"/>
            <p:cNvSpPr/>
            <p:nvPr/>
          </p:nvSpPr>
          <p:spPr>
            <a:xfrm>
              <a:off x="2263764" y="1676796"/>
              <a:ext cx="299" cy="258"/>
            </a:xfrm>
            <a:custGeom>
              <a:rect b="b" l="l" r="r" t="t"/>
              <a:pathLst>
                <a:path extrusionOk="0" h="19" w="22">
                  <a:moveTo>
                    <a:pt x="2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77"/>
            <p:cNvSpPr/>
            <p:nvPr/>
          </p:nvSpPr>
          <p:spPr>
            <a:xfrm>
              <a:off x="2263479" y="1676606"/>
              <a:ext cx="244" cy="204"/>
            </a:xfrm>
            <a:custGeom>
              <a:rect b="b" l="l" r="r" t="t"/>
              <a:pathLst>
                <a:path extrusionOk="0" h="15" w="18">
                  <a:moveTo>
                    <a:pt x="18"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7"/>
            <p:cNvSpPr/>
            <p:nvPr/>
          </p:nvSpPr>
          <p:spPr>
            <a:xfrm>
              <a:off x="2262528" y="1676226"/>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7"/>
            <p:cNvSpPr/>
            <p:nvPr/>
          </p:nvSpPr>
          <p:spPr>
            <a:xfrm>
              <a:off x="2262623" y="1676226"/>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7"/>
            <p:cNvSpPr/>
            <p:nvPr/>
          </p:nvSpPr>
          <p:spPr>
            <a:xfrm>
              <a:off x="2257532" y="167780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7"/>
            <p:cNvSpPr/>
            <p:nvPr/>
          </p:nvSpPr>
          <p:spPr>
            <a:xfrm>
              <a:off x="2262814" y="1676280"/>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77"/>
            <p:cNvSpPr/>
            <p:nvPr/>
          </p:nvSpPr>
          <p:spPr>
            <a:xfrm>
              <a:off x="2262949" y="1676321"/>
              <a:ext cx="204" cy="109"/>
            </a:xfrm>
            <a:custGeom>
              <a:rect b="b" l="l" r="r" t="t"/>
              <a:pathLst>
                <a:path extrusionOk="0" h="8" w="15">
                  <a:moveTo>
                    <a:pt x="15"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77"/>
            <p:cNvSpPr/>
            <p:nvPr/>
          </p:nvSpPr>
          <p:spPr>
            <a:xfrm>
              <a:off x="2262474" y="167618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7"/>
            <p:cNvSpPr/>
            <p:nvPr/>
          </p:nvSpPr>
          <p:spPr>
            <a:xfrm>
              <a:off x="2256486" y="1677462"/>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7"/>
            <p:cNvSpPr/>
            <p:nvPr/>
          </p:nvSpPr>
          <p:spPr>
            <a:xfrm>
              <a:off x="2263194" y="1676470"/>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7"/>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77"/>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77"/>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7"/>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7"/>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7"/>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7"/>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77"/>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77"/>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7"/>
            <p:cNvSpPr/>
            <p:nvPr/>
          </p:nvSpPr>
          <p:spPr>
            <a:xfrm>
              <a:off x="2277355" y="161173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7"/>
            <p:cNvSpPr/>
            <p:nvPr/>
          </p:nvSpPr>
          <p:spPr>
            <a:xfrm>
              <a:off x="2222923" y="1617001"/>
              <a:ext cx="163" cy="68"/>
            </a:xfrm>
            <a:custGeom>
              <a:rect b="b" l="l" r="r" t="t"/>
              <a:pathLst>
                <a:path extrusionOk="0" h="5" w="12">
                  <a:moveTo>
                    <a:pt x="1"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7"/>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7"/>
            <p:cNvSpPr/>
            <p:nvPr/>
          </p:nvSpPr>
          <p:spPr>
            <a:xfrm>
              <a:off x="2223208" y="1616811"/>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7"/>
            <p:cNvSpPr/>
            <p:nvPr/>
          </p:nvSpPr>
          <p:spPr>
            <a:xfrm>
              <a:off x="2276785" y="161177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7"/>
            <p:cNvSpPr/>
            <p:nvPr/>
          </p:nvSpPr>
          <p:spPr>
            <a:xfrm>
              <a:off x="2277016" y="1611774"/>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7"/>
            <p:cNvSpPr/>
            <p:nvPr/>
          </p:nvSpPr>
          <p:spPr>
            <a:xfrm>
              <a:off x="2263425" y="1618576"/>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7"/>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7"/>
            <p:cNvSpPr/>
            <p:nvPr/>
          </p:nvSpPr>
          <p:spPr>
            <a:xfrm>
              <a:off x="2256812" y="1617286"/>
              <a:ext cx="163" cy="68"/>
            </a:xfrm>
            <a:custGeom>
              <a:rect b="b" l="l" r="r" t="t"/>
              <a:pathLst>
                <a:path extrusionOk="0" h="5" w="12">
                  <a:moveTo>
                    <a:pt x="1"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7"/>
            <p:cNvSpPr/>
            <p:nvPr/>
          </p:nvSpPr>
          <p:spPr>
            <a:xfrm>
              <a:off x="2222638" y="1617096"/>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7"/>
            <p:cNvSpPr/>
            <p:nvPr/>
          </p:nvSpPr>
          <p:spPr>
            <a:xfrm>
              <a:off x="2278305" y="1611489"/>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77"/>
            <p:cNvSpPr/>
            <p:nvPr/>
          </p:nvSpPr>
          <p:spPr>
            <a:xfrm>
              <a:off x="2277966" y="1611584"/>
              <a:ext cx="353" cy="68"/>
            </a:xfrm>
            <a:custGeom>
              <a:rect b="b" l="l" r="r" t="t"/>
              <a:pathLst>
                <a:path extrusionOk="0" h="5" w="26">
                  <a:moveTo>
                    <a:pt x="1" y="4"/>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77"/>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7"/>
            <p:cNvSpPr/>
            <p:nvPr/>
          </p:nvSpPr>
          <p:spPr>
            <a:xfrm>
              <a:off x="2277640" y="1611638"/>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7"/>
            <p:cNvSpPr/>
            <p:nvPr/>
          </p:nvSpPr>
          <p:spPr>
            <a:xfrm>
              <a:off x="2222353" y="16171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7"/>
            <p:cNvSpPr/>
            <p:nvPr/>
          </p:nvSpPr>
          <p:spPr>
            <a:xfrm>
              <a:off x="2221972"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7"/>
            <p:cNvSpPr/>
            <p:nvPr/>
          </p:nvSpPr>
          <p:spPr>
            <a:xfrm>
              <a:off x="2268272" y="1618332"/>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7"/>
            <p:cNvSpPr/>
            <p:nvPr/>
          </p:nvSpPr>
          <p:spPr>
            <a:xfrm>
              <a:off x="2267701" y="1618291"/>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77"/>
            <p:cNvSpPr/>
            <p:nvPr/>
          </p:nvSpPr>
          <p:spPr>
            <a:xfrm>
              <a:off x="2276024"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77"/>
            <p:cNvSpPr/>
            <p:nvPr/>
          </p:nvSpPr>
          <p:spPr>
            <a:xfrm>
              <a:off x="2278726" y="1611448"/>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7"/>
            <p:cNvSpPr/>
            <p:nvPr/>
          </p:nvSpPr>
          <p:spPr>
            <a:xfrm>
              <a:off x="2266520" y="161819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7"/>
            <p:cNvSpPr/>
            <p:nvPr/>
          </p:nvSpPr>
          <p:spPr>
            <a:xfrm>
              <a:off x="2267131" y="1618237"/>
              <a:ext cx="299" cy="14"/>
            </a:xfrm>
            <a:custGeom>
              <a:rect b="b" l="l" r="r" t="t"/>
              <a:pathLst>
                <a:path extrusionOk="0" h="1" w="22">
                  <a:moveTo>
                    <a:pt x="1" y="1"/>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7"/>
            <p:cNvSpPr/>
            <p:nvPr/>
          </p:nvSpPr>
          <p:spPr>
            <a:xfrm>
              <a:off x="2269792" y="1618712"/>
              <a:ext cx="299" cy="163"/>
            </a:xfrm>
            <a:custGeom>
              <a:rect b="b" l="l" r="r" t="t"/>
              <a:pathLst>
                <a:path extrusionOk="0" h="12" w="22">
                  <a:moveTo>
                    <a:pt x="1" y="1"/>
                  </a:moveTo>
                  <a:lnTo>
                    <a:pt x="22"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7"/>
            <p:cNvSpPr/>
            <p:nvPr/>
          </p:nvSpPr>
          <p:spPr>
            <a:xfrm>
              <a:off x="2269317" y="1618576"/>
              <a:ext cx="299" cy="109"/>
            </a:xfrm>
            <a:custGeom>
              <a:rect b="b" l="l" r="r" t="t"/>
              <a:pathLst>
                <a:path extrusionOk="0" h="8" w="22">
                  <a:moveTo>
                    <a:pt x="1" y="0"/>
                  </a:moveTo>
                  <a:lnTo>
                    <a:pt x="22"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7"/>
            <p:cNvSpPr/>
            <p:nvPr/>
          </p:nvSpPr>
          <p:spPr>
            <a:xfrm>
              <a:off x="2263764" y="1618427"/>
              <a:ext cx="149" cy="68"/>
            </a:xfrm>
            <a:custGeom>
              <a:rect b="b" l="l" r="r" t="t"/>
              <a:pathLst>
                <a:path extrusionOk="0" h="5" w="11">
                  <a:moveTo>
                    <a:pt x="0" y="4"/>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7"/>
            <p:cNvSpPr/>
            <p:nvPr/>
          </p:nvSpPr>
          <p:spPr>
            <a:xfrm>
              <a:off x="2268801" y="1618427"/>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77"/>
            <p:cNvSpPr/>
            <p:nvPr/>
          </p:nvSpPr>
          <p:spPr>
            <a:xfrm>
              <a:off x="2264565" y="1618332"/>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77"/>
            <p:cNvSpPr/>
            <p:nvPr/>
          </p:nvSpPr>
          <p:spPr>
            <a:xfrm>
              <a:off x="227644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7"/>
            <p:cNvSpPr/>
            <p:nvPr/>
          </p:nvSpPr>
          <p:spPr>
            <a:xfrm>
              <a:off x="2264144" y="161838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7"/>
            <p:cNvSpPr/>
            <p:nvPr/>
          </p:nvSpPr>
          <p:spPr>
            <a:xfrm>
              <a:off x="2265570" y="1618237"/>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77"/>
            <p:cNvSpPr/>
            <p:nvPr/>
          </p:nvSpPr>
          <p:spPr>
            <a:xfrm>
              <a:off x="2266086" y="16181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77"/>
            <p:cNvSpPr/>
            <p:nvPr/>
          </p:nvSpPr>
          <p:spPr>
            <a:xfrm>
              <a:off x="2276255" y="16118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77"/>
            <p:cNvSpPr/>
            <p:nvPr/>
          </p:nvSpPr>
          <p:spPr>
            <a:xfrm>
              <a:off x="2276119" y="161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7"/>
            <p:cNvSpPr/>
            <p:nvPr/>
          </p:nvSpPr>
          <p:spPr>
            <a:xfrm>
              <a:off x="2265040" y="1618291"/>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7"/>
            <p:cNvSpPr/>
            <p:nvPr/>
          </p:nvSpPr>
          <p:spPr>
            <a:xfrm>
              <a:off x="222130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7"/>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77"/>
            <p:cNvSpPr/>
            <p:nvPr/>
          </p:nvSpPr>
          <p:spPr>
            <a:xfrm>
              <a:off x="2221687" y="161719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77"/>
            <p:cNvSpPr/>
            <p:nvPr/>
          </p:nvSpPr>
          <p:spPr>
            <a:xfrm>
              <a:off x="2279446" y="161129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7"/>
            <p:cNvSpPr/>
            <p:nvPr/>
          </p:nvSpPr>
          <p:spPr>
            <a:xfrm>
              <a:off x="2279107" y="1611353"/>
              <a:ext cx="258" cy="54"/>
            </a:xfrm>
            <a:custGeom>
              <a:rect b="b" l="l" r="r" t="t"/>
              <a:pathLst>
                <a:path extrusionOk="0" h="4" w="19">
                  <a:moveTo>
                    <a:pt x="1"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7"/>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7"/>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7"/>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77"/>
            <p:cNvSpPr/>
            <p:nvPr/>
          </p:nvSpPr>
          <p:spPr>
            <a:xfrm>
              <a:off x="2252820" y="1570607"/>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77"/>
            <p:cNvSpPr/>
            <p:nvPr/>
          </p:nvSpPr>
          <p:spPr>
            <a:xfrm>
              <a:off x="2253445" y="1570322"/>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77"/>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7"/>
            <p:cNvSpPr/>
            <p:nvPr/>
          </p:nvSpPr>
          <p:spPr>
            <a:xfrm>
              <a:off x="2219786" y="159109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7"/>
            <p:cNvSpPr/>
            <p:nvPr/>
          </p:nvSpPr>
          <p:spPr>
            <a:xfrm>
              <a:off x="2220072" y="1591285"/>
              <a:ext cx="353" cy="258"/>
            </a:xfrm>
            <a:custGeom>
              <a:rect b="b" l="l" r="r" t="t"/>
              <a:pathLst>
                <a:path extrusionOk="0" h="19" w="26">
                  <a:moveTo>
                    <a:pt x="25" y="1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77"/>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77"/>
            <p:cNvSpPr/>
            <p:nvPr/>
          </p:nvSpPr>
          <p:spPr>
            <a:xfrm>
              <a:off x="2223547" y="1592901"/>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7"/>
            <p:cNvSpPr/>
            <p:nvPr/>
          </p:nvSpPr>
          <p:spPr>
            <a:xfrm>
              <a:off x="2222312" y="1592860"/>
              <a:ext cx="489" cy="14"/>
            </a:xfrm>
            <a:custGeom>
              <a:rect b="b" l="l" r="r" t="t"/>
              <a:pathLst>
                <a:path extrusionOk="0" h="1" w="36">
                  <a:moveTo>
                    <a:pt x="0" y="0"/>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7"/>
            <p:cNvSpPr/>
            <p:nvPr/>
          </p:nvSpPr>
          <p:spPr>
            <a:xfrm>
              <a:off x="2224878" y="1592996"/>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7"/>
            <p:cNvSpPr/>
            <p:nvPr/>
          </p:nvSpPr>
          <p:spPr>
            <a:xfrm>
              <a:off x="2222923" y="1592860"/>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7"/>
            <p:cNvSpPr/>
            <p:nvPr/>
          </p:nvSpPr>
          <p:spPr>
            <a:xfrm>
              <a:off x="2224023" y="159295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7"/>
            <p:cNvSpPr/>
            <p:nvPr/>
          </p:nvSpPr>
          <p:spPr>
            <a:xfrm>
              <a:off x="2221592" y="1592806"/>
              <a:ext cx="584" cy="14"/>
            </a:xfrm>
            <a:custGeom>
              <a:rect b="b" l="l" r="r" t="t"/>
              <a:pathLst>
                <a:path extrusionOk="0" h="1" w="43">
                  <a:moveTo>
                    <a:pt x="1" y="1"/>
                  </a:moveTo>
                  <a:lnTo>
                    <a:pt x="4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77"/>
            <p:cNvSpPr/>
            <p:nvPr/>
          </p:nvSpPr>
          <p:spPr>
            <a:xfrm>
              <a:off x="2224444" y="15929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77"/>
            <p:cNvSpPr/>
            <p:nvPr/>
          </p:nvSpPr>
          <p:spPr>
            <a:xfrm>
              <a:off x="2225204" y="1592996"/>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7"/>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7"/>
            <p:cNvSpPr/>
            <p:nvPr/>
          </p:nvSpPr>
          <p:spPr>
            <a:xfrm>
              <a:off x="2225489" y="159305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7"/>
            <p:cNvSpPr/>
            <p:nvPr/>
          </p:nvSpPr>
          <p:spPr>
            <a:xfrm>
              <a:off x="2226494" y="159318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7"/>
            <p:cNvSpPr/>
            <p:nvPr/>
          </p:nvSpPr>
          <p:spPr>
            <a:xfrm>
              <a:off x="2226439" y="159318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7"/>
            <p:cNvSpPr/>
            <p:nvPr/>
          </p:nvSpPr>
          <p:spPr>
            <a:xfrm>
              <a:off x="2226154" y="159314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7"/>
            <p:cNvSpPr/>
            <p:nvPr/>
          </p:nvSpPr>
          <p:spPr>
            <a:xfrm>
              <a:off x="2226304" y="159314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77"/>
            <p:cNvSpPr/>
            <p:nvPr/>
          </p:nvSpPr>
          <p:spPr>
            <a:xfrm>
              <a:off x="222596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77"/>
            <p:cNvSpPr/>
            <p:nvPr/>
          </p:nvSpPr>
          <p:spPr>
            <a:xfrm>
              <a:off x="2225774" y="159309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7"/>
            <p:cNvSpPr/>
            <p:nvPr/>
          </p:nvSpPr>
          <p:spPr>
            <a:xfrm>
              <a:off x="2240044" y="1575454"/>
              <a:ext cx="299" cy="204"/>
            </a:xfrm>
            <a:custGeom>
              <a:rect b="b" l="l" r="r" t="t"/>
              <a:pathLst>
                <a:path extrusionOk="0" h="15" w="22">
                  <a:moveTo>
                    <a:pt x="0" y="1"/>
                  </a:moveTo>
                  <a:lnTo>
                    <a:pt x="2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7"/>
            <p:cNvSpPr/>
            <p:nvPr/>
          </p:nvSpPr>
          <p:spPr>
            <a:xfrm>
              <a:off x="2206195" y="1570566"/>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77"/>
            <p:cNvSpPr/>
            <p:nvPr/>
          </p:nvSpPr>
          <p:spPr>
            <a:xfrm>
              <a:off x="2208151" y="1569806"/>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77"/>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7"/>
            <p:cNvSpPr/>
            <p:nvPr/>
          </p:nvSpPr>
          <p:spPr>
            <a:xfrm>
              <a:off x="2207526" y="1570091"/>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7"/>
            <p:cNvSpPr/>
            <p:nvPr/>
          </p:nvSpPr>
          <p:spPr>
            <a:xfrm>
              <a:off x="2240899" y="1576024"/>
              <a:ext cx="339" cy="204"/>
            </a:xfrm>
            <a:custGeom>
              <a:rect b="b" l="l" r="r" t="t"/>
              <a:pathLst>
                <a:path extrusionOk="0" h="15" w="25">
                  <a:moveTo>
                    <a:pt x="0" y="1"/>
                  </a:moveTo>
                  <a:lnTo>
                    <a:pt x="2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7"/>
            <p:cNvSpPr/>
            <p:nvPr/>
          </p:nvSpPr>
          <p:spPr>
            <a:xfrm>
              <a:off x="2206915" y="1570322"/>
              <a:ext cx="244" cy="109"/>
            </a:xfrm>
            <a:custGeom>
              <a:rect b="b" l="l" r="r" t="t"/>
              <a:pathLst>
                <a:path extrusionOk="0" h="8" w="18">
                  <a:moveTo>
                    <a:pt x="0" y="8"/>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7"/>
            <p:cNvSpPr/>
            <p:nvPr/>
          </p:nvSpPr>
          <p:spPr>
            <a:xfrm>
              <a:off x="2241755" y="1576554"/>
              <a:ext cx="530" cy="299"/>
            </a:xfrm>
            <a:custGeom>
              <a:rect b="b" l="l" r="r" t="t"/>
              <a:pathLst>
                <a:path extrusionOk="0" h="22" w="39">
                  <a:moveTo>
                    <a:pt x="0" y="0"/>
                  </a:moveTo>
                  <a:lnTo>
                    <a:pt x="39"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7"/>
            <p:cNvSpPr/>
            <p:nvPr/>
          </p:nvSpPr>
          <p:spPr>
            <a:xfrm>
              <a:off x="2204539" y="157094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77"/>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77"/>
            <p:cNvSpPr/>
            <p:nvPr/>
          </p:nvSpPr>
          <p:spPr>
            <a:xfrm>
              <a:off x="2205394" y="157075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7"/>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7"/>
            <p:cNvSpPr/>
            <p:nvPr/>
          </p:nvSpPr>
          <p:spPr>
            <a:xfrm>
              <a:off x="2124445" y="1664672"/>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77"/>
            <p:cNvSpPr/>
            <p:nvPr/>
          </p:nvSpPr>
          <p:spPr>
            <a:xfrm>
              <a:off x="2126292" y="166463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77"/>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7"/>
            <p:cNvSpPr/>
            <p:nvPr/>
          </p:nvSpPr>
          <p:spPr>
            <a:xfrm>
              <a:off x="2125681" y="1664536"/>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7"/>
            <p:cNvSpPr/>
            <p:nvPr/>
          </p:nvSpPr>
          <p:spPr>
            <a:xfrm>
              <a:off x="2125206" y="1664536"/>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77"/>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77"/>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7"/>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7"/>
            <p:cNvSpPr/>
            <p:nvPr/>
          </p:nvSpPr>
          <p:spPr>
            <a:xfrm>
              <a:off x="2158620" y="162142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77"/>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77"/>
            <p:cNvSpPr/>
            <p:nvPr/>
          </p:nvSpPr>
          <p:spPr>
            <a:xfrm>
              <a:off x="2153433" y="159584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7"/>
            <p:cNvSpPr/>
            <p:nvPr/>
          </p:nvSpPr>
          <p:spPr>
            <a:xfrm>
              <a:off x="2158756" y="1621753"/>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7"/>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7"/>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7"/>
            <p:cNvSpPr/>
            <p:nvPr/>
          </p:nvSpPr>
          <p:spPr>
            <a:xfrm>
              <a:off x="2121445" y="1657027"/>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7"/>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7"/>
            <p:cNvSpPr/>
            <p:nvPr/>
          </p:nvSpPr>
          <p:spPr>
            <a:xfrm>
              <a:off x="2121159" y="16570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7"/>
            <p:cNvSpPr/>
            <p:nvPr/>
          </p:nvSpPr>
          <p:spPr>
            <a:xfrm>
              <a:off x="2122069" y="165712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77"/>
            <p:cNvSpPr/>
            <p:nvPr/>
          </p:nvSpPr>
          <p:spPr>
            <a:xfrm>
              <a:off x="2123020" y="1657598"/>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77"/>
            <p:cNvSpPr/>
            <p:nvPr/>
          </p:nvSpPr>
          <p:spPr>
            <a:xfrm>
              <a:off x="2122680" y="1657408"/>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7"/>
            <p:cNvSpPr/>
            <p:nvPr/>
          </p:nvSpPr>
          <p:spPr>
            <a:xfrm>
              <a:off x="2122395" y="1657258"/>
              <a:ext cx="204" cy="109"/>
            </a:xfrm>
            <a:custGeom>
              <a:rect b="b" l="l" r="r" t="t"/>
              <a:pathLst>
                <a:path extrusionOk="0" h="8" w="15">
                  <a:moveTo>
                    <a:pt x="1" y="1"/>
                  </a:moveTo>
                  <a:lnTo>
                    <a:pt x="1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7"/>
            <p:cNvSpPr/>
            <p:nvPr/>
          </p:nvSpPr>
          <p:spPr>
            <a:xfrm>
              <a:off x="2121730" y="1657068"/>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7"/>
            <p:cNvSpPr/>
            <p:nvPr/>
          </p:nvSpPr>
          <p:spPr>
            <a:xfrm>
              <a:off x="2123305" y="1657788"/>
              <a:ext cx="434" cy="299"/>
            </a:xfrm>
            <a:custGeom>
              <a:rect b="b" l="l" r="r" t="t"/>
              <a:pathLst>
                <a:path extrusionOk="0" h="22" w="32">
                  <a:moveTo>
                    <a:pt x="0" y="0"/>
                  </a:moveTo>
                  <a:lnTo>
                    <a:pt x="3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7"/>
            <p:cNvSpPr/>
            <p:nvPr/>
          </p:nvSpPr>
          <p:spPr>
            <a:xfrm>
              <a:off x="2146454" y="1643436"/>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7"/>
            <p:cNvSpPr/>
            <p:nvPr/>
          </p:nvSpPr>
          <p:spPr>
            <a:xfrm>
              <a:off x="2146780" y="1643667"/>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7"/>
            <p:cNvSpPr/>
            <p:nvPr/>
          </p:nvSpPr>
          <p:spPr>
            <a:xfrm>
              <a:off x="2150867" y="16467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7"/>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77"/>
            <p:cNvSpPr/>
            <p:nvPr/>
          </p:nvSpPr>
          <p:spPr>
            <a:xfrm>
              <a:off x="2150731" y="164657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77"/>
            <p:cNvSpPr/>
            <p:nvPr/>
          </p:nvSpPr>
          <p:spPr>
            <a:xfrm>
              <a:off x="2157859" y="1623993"/>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7"/>
            <p:cNvSpPr/>
            <p:nvPr/>
          </p:nvSpPr>
          <p:spPr>
            <a:xfrm>
              <a:off x="2158090" y="162403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7"/>
            <p:cNvSpPr/>
            <p:nvPr/>
          </p:nvSpPr>
          <p:spPr>
            <a:xfrm>
              <a:off x="2147310" y="164404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77"/>
            <p:cNvSpPr/>
            <p:nvPr/>
          </p:nvSpPr>
          <p:spPr>
            <a:xfrm>
              <a:off x="2147785" y="16443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77"/>
            <p:cNvSpPr/>
            <p:nvPr/>
          </p:nvSpPr>
          <p:spPr>
            <a:xfrm>
              <a:off x="2145409" y="1642717"/>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7"/>
            <p:cNvSpPr/>
            <p:nvPr/>
          </p:nvSpPr>
          <p:spPr>
            <a:xfrm>
              <a:off x="2145069" y="1642486"/>
              <a:ext cx="299" cy="204"/>
            </a:xfrm>
            <a:custGeom>
              <a:rect b="b" l="l" r="r" t="t"/>
              <a:pathLst>
                <a:path extrusionOk="0" h="15" w="22">
                  <a:moveTo>
                    <a:pt x="22"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7"/>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7"/>
            <p:cNvSpPr/>
            <p:nvPr/>
          </p:nvSpPr>
          <p:spPr>
            <a:xfrm>
              <a:off x="2150921" y="1646763"/>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7"/>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7"/>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7"/>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7"/>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77"/>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77"/>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7"/>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7"/>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7"/>
            <p:cNvSpPr/>
            <p:nvPr/>
          </p:nvSpPr>
          <p:spPr>
            <a:xfrm>
              <a:off x="2095593" y="1634068"/>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7"/>
            <p:cNvSpPr/>
            <p:nvPr/>
          </p:nvSpPr>
          <p:spPr>
            <a:xfrm>
              <a:off x="2095308" y="1633688"/>
              <a:ext cx="244" cy="299"/>
            </a:xfrm>
            <a:custGeom>
              <a:rect b="b" l="l" r="r" t="t"/>
              <a:pathLst>
                <a:path extrusionOk="0" h="22" w="18">
                  <a:moveTo>
                    <a:pt x="0"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7"/>
            <p:cNvSpPr/>
            <p:nvPr/>
          </p:nvSpPr>
          <p:spPr>
            <a:xfrm>
              <a:off x="2095159" y="1633443"/>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7"/>
            <p:cNvSpPr/>
            <p:nvPr/>
          </p:nvSpPr>
          <p:spPr>
            <a:xfrm>
              <a:off x="2097345" y="1638969"/>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7"/>
            <p:cNvSpPr/>
            <p:nvPr/>
          </p:nvSpPr>
          <p:spPr>
            <a:xfrm>
              <a:off x="2096163" y="1635059"/>
              <a:ext cx="109" cy="163"/>
            </a:xfrm>
            <a:custGeom>
              <a:rect b="b" l="l" r="r" t="t"/>
              <a:pathLst>
                <a:path extrusionOk="0" h="12" w="8">
                  <a:moveTo>
                    <a:pt x="0" y="1"/>
                  </a:moveTo>
                  <a:lnTo>
                    <a:pt x="7"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77"/>
            <p:cNvSpPr/>
            <p:nvPr/>
          </p:nvSpPr>
          <p:spPr>
            <a:xfrm>
              <a:off x="2096014" y="163477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77"/>
            <p:cNvSpPr/>
            <p:nvPr/>
          </p:nvSpPr>
          <p:spPr>
            <a:xfrm>
              <a:off x="2097249" y="1638345"/>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7"/>
            <p:cNvSpPr/>
            <p:nvPr/>
          </p:nvSpPr>
          <p:spPr>
            <a:xfrm>
              <a:off x="2097059" y="1637299"/>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7"/>
            <p:cNvSpPr/>
            <p:nvPr/>
          </p:nvSpPr>
          <p:spPr>
            <a:xfrm>
              <a:off x="2096774" y="1636444"/>
              <a:ext cx="68" cy="149"/>
            </a:xfrm>
            <a:custGeom>
              <a:rect b="b" l="l" r="r" t="t"/>
              <a:pathLst>
                <a:path extrusionOk="0" h="11" w="5">
                  <a:moveTo>
                    <a:pt x="1"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7"/>
            <p:cNvSpPr/>
            <p:nvPr/>
          </p:nvSpPr>
          <p:spPr>
            <a:xfrm>
              <a:off x="2096639" y="1636009"/>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77"/>
            <p:cNvSpPr/>
            <p:nvPr/>
          </p:nvSpPr>
          <p:spPr>
            <a:xfrm>
              <a:off x="2097154" y="1637775"/>
              <a:ext cx="68" cy="204"/>
            </a:xfrm>
            <a:custGeom>
              <a:rect b="b" l="l" r="r" t="t"/>
              <a:pathLst>
                <a:path extrusionOk="0" h="15" w="5">
                  <a:moveTo>
                    <a:pt x="1"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77"/>
            <p:cNvSpPr/>
            <p:nvPr/>
          </p:nvSpPr>
          <p:spPr>
            <a:xfrm>
              <a:off x="2096924" y="1636824"/>
              <a:ext cx="54" cy="204"/>
            </a:xfrm>
            <a:custGeom>
              <a:rect b="b" l="l" r="r" t="t"/>
              <a:pathLst>
                <a:path extrusionOk="0" h="15" w="4">
                  <a:moveTo>
                    <a:pt x="0" y="0"/>
                  </a:moveTo>
                  <a:lnTo>
                    <a:pt x="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7"/>
            <p:cNvSpPr/>
            <p:nvPr/>
          </p:nvSpPr>
          <p:spPr>
            <a:xfrm>
              <a:off x="2096353" y="1635344"/>
              <a:ext cx="54" cy="163"/>
            </a:xfrm>
            <a:custGeom>
              <a:rect b="b" l="l" r="r" t="t"/>
              <a:pathLst>
                <a:path extrusionOk="0" h="12" w="4">
                  <a:moveTo>
                    <a:pt x="0"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7"/>
            <p:cNvSpPr/>
            <p:nvPr/>
          </p:nvSpPr>
          <p:spPr>
            <a:xfrm>
              <a:off x="2096489" y="1635724"/>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7"/>
            <p:cNvSpPr/>
            <p:nvPr/>
          </p:nvSpPr>
          <p:spPr>
            <a:xfrm>
              <a:off x="2095878" y="1634543"/>
              <a:ext cx="54" cy="109"/>
            </a:xfrm>
            <a:custGeom>
              <a:rect b="b" l="l" r="r" t="t"/>
              <a:pathLst>
                <a:path extrusionOk="0" h="8" w="4">
                  <a:moveTo>
                    <a:pt x="0"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7"/>
            <p:cNvSpPr/>
            <p:nvPr/>
          </p:nvSpPr>
          <p:spPr>
            <a:xfrm>
              <a:off x="2095729" y="1634299"/>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7"/>
            <p:cNvSpPr/>
            <p:nvPr/>
          </p:nvSpPr>
          <p:spPr>
            <a:xfrm>
              <a:off x="2095254" y="1632968"/>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7"/>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77"/>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77"/>
            <p:cNvSpPr/>
            <p:nvPr/>
          </p:nvSpPr>
          <p:spPr>
            <a:xfrm>
              <a:off x="2095064" y="163330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7"/>
            <p:cNvSpPr/>
            <p:nvPr/>
          </p:nvSpPr>
          <p:spPr>
            <a:xfrm>
              <a:off x="2109944" y="165649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7"/>
            <p:cNvSpPr/>
            <p:nvPr/>
          </p:nvSpPr>
          <p:spPr>
            <a:xfrm>
              <a:off x="2110555" y="1656362"/>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7"/>
            <p:cNvSpPr/>
            <p:nvPr/>
          </p:nvSpPr>
          <p:spPr>
            <a:xfrm>
              <a:off x="2118118" y="1656647"/>
              <a:ext cx="869" cy="394"/>
            </a:xfrm>
            <a:custGeom>
              <a:rect b="b" l="l" r="r" t="t"/>
              <a:pathLst>
                <a:path extrusionOk="0" h="29" w="64">
                  <a:moveTo>
                    <a:pt x="1" y="0"/>
                  </a:moveTo>
                  <a:lnTo>
                    <a:pt x="6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7"/>
            <p:cNvSpPr/>
            <p:nvPr/>
          </p:nvSpPr>
          <p:spPr>
            <a:xfrm>
              <a:off x="2109374" y="1656552"/>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7"/>
            <p:cNvSpPr/>
            <p:nvPr/>
          </p:nvSpPr>
          <p:spPr>
            <a:xfrm>
              <a:off x="2110325" y="1656403"/>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77"/>
            <p:cNvSpPr/>
            <p:nvPr/>
          </p:nvSpPr>
          <p:spPr>
            <a:xfrm>
              <a:off x="2117222" y="1656308"/>
              <a:ext cx="774" cy="299"/>
            </a:xfrm>
            <a:custGeom>
              <a:rect b="b" l="l" r="r" t="t"/>
              <a:pathLst>
                <a:path extrusionOk="0" h="22" w="57">
                  <a:moveTo>
                    <a:pt x="0" y="1"/>
                  </a:moveTo>
                  <a:lnTo>
                    <a:pt x="56"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77"/>
            <p:cNvSpPr/>
            <p:nvPr/>
          </p:nvSpPr>
          <p:spPr>
            <a:xfrm>
              <a:off x="2110650" y="165630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7"/>
            <p:cNvSpPr/>
            <p:nvPr/>
          </p:nvSpPr>
          <p:spPr>
            <a:xfrm>
              <a:off x="2110135" y="1656457"/>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7"/>
            <p:cNvSpPr/>
            <p:nvPr/>
          </p:nvSpPr>
          <p:spPr>
            <a:xfrm>
              <a:off x="2119069" y="1657123"/>
              <a:ext cx="964" cy="434"/>
            </a:xfrm>
            <a:custGeom>
              <a:rect b="b" l="l" r="r" t="t"/>
              <a:pathLst>
                <a:path extrusionOk="0" h="32" w="71">
                  <a:moveTo>
                    <a:pt x="1" y="0"/>
                  </a:moveTo>
                  <a:lnTo>
                    <a:pt x="7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7"/>
            <p:cNvSpPr/>
            <p:nvPr/>
          </p:nvSpPr>
          <p:spPr>
            <a:xfrm>
              <a:off x="2108994" y="1656593"/>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7"/>
            <p:cNvSpPr/>
            <p:nvPr/>
          </p:nvSpPr>
          <p:spPr>
            <a:xfrm>
              <a:off x="2109659" y="1656498"/>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77"/>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77"/>
            <p:cNvSpPr/>
            <p:nvPr/>
          </p:nvSpPr>
          <p:spPr>
            <a:xfrm>
              <a:off x="2106428" y="1656552"/>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7"/>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7"/>
            <p:cNvSpPr/>
            <p:nvPr/>
          </p:nvSpPr>
          <p:spPr>
            <a:xfrm>
              <a:off x="2110460" y="1656403"/>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77"/>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77"/>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7"/>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7"/>
            <p:cNvSpPr/>
            <p:nvPr/>
          </p:nvSpPr>
          <p:spPr>
            <a:xfrm>
              <a:off x="2303017" y="1816074"/>
              <a:ext cx="394" cy="1059"/>
            </a:xfrm>
            <a:custGeom>
              <a:rect b="b" l="l" r="r" t="t"/>
              <a:pathLst>
                <a:path extrusionOk="0" h="78" w="29">
                  <a:moveTo>
                    <a:pt x="29" y="0"/>
                  </a:moveTo>
                  <a:lnTo>
                    <a:pt x="1" y="7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7"/>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7"/>
            <p:cNvSpPr/>
            <p:nvPr/>
          </p:nvSpPr>
          <p:spPr>
            <a:xfrm>
              <a:off x="2312765" y="1818355"/>
              <a:ext cx="434" cy="204"/>
            </a:xfrm>
            <a:custGeom>
              <a:rect b="b" l="l" r="r" t="t"/>
              <a:pathLst>
                <a:path extrusionOk="0" h="15" w="32">
                  <a:moveTo>
                    <a:pt x="32"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7"/>
            <p:cNvSpPr/>
            <p:nvPr/>
          </p:nvSpPr>
          <p:spPr>
            <a:xfrm>
              <a:off x="2311530" y="1818776"/>
              <a:ext cx="434" cy="109"/>
            </a:xfrm>
            <a:custGeom>
              <a:rect b="b" l="l" r="r" t="t"/>
              <a:pathLst>
                <a:path extrusionOk="0" h="8" w="32">
                  <a:moveTo>
                    <a:pt x="3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7"/>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77"/>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77"/>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7"/>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7"/>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77"/>
            <p:cNvSpPr/>
            <p:nvPr/>
          </p:nvSpPr>
          <p:spPr>
            <a:xfrm>
              <a:off x="2312141" y="1818586"/>
              <a:ext cx="448" cy="163"/>
            </a:xfrm>
            <a:custGeom>
              <a:rect b="b" l="l" r="r" t="t"/>
              <a:pathLst>
                <a:path extrusionOk="0" h="12" w="33">
                  <a:moveTo>
                    <a:pt x="3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77"/>
            <p:cNvSpPr/>
            <p:nvPr/>
          </p:nvSpPr>
          <p:spPr>
            <a:xfrm>
              <a:off x="2305447" y="1817120"/>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7"/>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7"/>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7"/>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7"/>
            <p:cNvSpPr/>
            <p:nvPr/>
          </p:nvSpPr>
          <p:spPr>
            <a:xfrm>
              <a:off x="2453550" y="1892787"/>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77"/>
            <p:cNvSpPr/>
            <p:nvPr/>
          </p:nvSpPr>
          <p:spPr>
            <a:xfrm>
              <a:off x="2455791" y="1870737"/>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77"/>
            <p:cNvSpPr/>
            <p:nvPr/>
          </p:nvSpPr>
          <p:spPr>
            <a:xfrm>
              <a:off x="2453414" y="189288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7"/>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7"/>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7"/>
            <p:cNvSpPr/>
            <p:nvPr/>
          </p:nvSpPr>
          <p:spPr>
            <a:xfrm>
              <a:off x="2425553" y="1855571"/>
              <a:ext cx="353" cy="14"/>
            </a:xfrm>
            <a:custGeom>
              <a:rect b="b" l="l" r="r" t="t"/>
              <a:pathLst>
                <a:path extrusionOk="0" h="1" w="26">
                  <a:moveTo>
                    <a:pt x="2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77"/>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77"/>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7"/>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7"/>
            <p:cNvSpPr/>
            <p:nvPr/>
          </p:nvSpPr>
          <p:spPr>
            <a:xfrm>
              <a:off x="2425988" y="18556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7"/>
            <p:cNvSpPr/>
            <p:nvPr/>
          </p:nvSpPr>
          <p:spPr>
            <a:xfrm>
              <a:off x="2424508" y="1855286"/>
              <a:ext cx="353" cy="109"/>
            </a:xfrm>
            <a:custGeom>
              <a:rect b="b" l="l" r="r" t="t"/>
              <a:pathLst>
                <a:path extrusionOk="0" h="8" w="26">
                  <a:moveTo>
                    <a:pt x="2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7"/>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77"/>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77"/>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7"/>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7"/>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7"/>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7"/>
            <p:cNvSpPr/>
            <p:nvPr/>
          </p:nvSpPr>
          <p:spPr>
            <a:xfrm>
              <a:off x="2435682" y="1868117"/>
              <a:ext cx="258" cy="163"/>
            </a:xfrm>
            <a:custGeom>
              <a:rect b="b" l="l" r="r" t="t"/>
              <a:pathLst>
                <a:path extrusionOk="0" h="12" w="19">
                  <a:moveTo>
                    <a:pt x="18"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7"/>
            <p:cNvSpPr/>
            <p:nvPr/>
          </p:nvSpPr>
          <p:spPr>
            <a:xfrm>
              <a:off x="2432695" y="1865035"/>
              <a:ext cx="204" cy="299"/>
            </a:xfrm>
            <a:custGeom>
              <a:rect b="b" l="l" r="r" t="t"/>
              <a:pathLst>
                <a:path extrusionOk="0" h="22" w="15">
                  <a:moveTo>
                    <a:pt x="14"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7"/>
            <p:cNvSpPr/>
            <p:nvPr/>
          </p:nvSpPr>
          <p:spPr>
            <a:xfrm>
              <a:off x="2435397" y="1867886"/>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77"/>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77"/>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7"/>
            <p:cNvSpPr/>
            <p:nvPr/>
          </p:nvSpPr>
          <p:spPr>
            <a:xfrm>
              <a:off x="2432315" y="1864505"/>
              <a:ext cx="244" cy="353"/>
            </a:xfrm>
            <a:custGeom>
              <a:rect b="b" l="l" r="r" t="t"/>
              <a:pathLst>
                <a:path extrusionOk="0" h="26" w="18">
                  <a:moveTo>
                    <a:pt x="1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7"/>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7"/>
            <p:cNvSpPr/>
            <p:nvPr/>
          </p:nvSpPr>
          <p:spPr>
            <a:xfrm>
              <a:off x="2435071" y="1867601"/>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7"/>
            <p:cNvSpPr/>
            <p:nvPr/>
          </p:nvSpPr>
          <p:spPr>
            <a:xfrm>
              <a:off x="2433021" y="1865551"/>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7"/>
            <p:cNvSpPr/>
            <p:nvPr/>
          </p:nvSpPr>
          <p:spPr>
            <a:xfrm>
              <a:off x="2434732" y="1867316"/>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77"/>
            <p:cNvSpPr/>
            <p:nvPr/>
          </p:nvSpPr>
          <p:spPr>
            <a:xfrm>
              <a:off x="2433456" y="1865985"/>
              <a:ext cx="299" cy="339"/>
            </a:xfrm>
            <a:custGeom>
              <a:rect b="b" l="l" r="r" t="t"/>
              <a:pathLst>
                <a:path extrusionOk="0" h="25" w="22">
                  <a:moveTo>
                    <a:pt x="21"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77"/>
            <p:cNvSpPr/>
            <p:nvPr/>
          </p:nvSpPr>
          <p:spPr>
            <a:xfrm>
              <a:off x="2434352" y="1866936"/>
              <a:ext cx="258" cy="244"/>
            </a:xfrm>
            <a:custGeom>
              <a:rect b="b" l="l" r="r" t="t"/>
              <a:pathLst>
                <a:path extrusionOk="0" h="18" w="19">
                  <a:moveTo>
                    <a:pt x="18"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77"/>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77"/>
            <p:cNvSpPr/>
            <p:nvPr/>
          </p:nvSpPr>
          <p:spPr>
            <a:xfrm>
              <a:off x="2433836" y="1866460"/>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77"/>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77"/>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77"/>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77"/>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7"/>
            <p:cNvSpPr/>
            <p:nvPr/>
          </p:nvSpPr>
          <p:spPr>
            <a:xfrm>
              <a:off x="2791942"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7"/>
            <p:cNvSpPr/>
            <p:nvPr/>
          </p:nvSpPr>
          <p:spPr>
            <a:xfrm>
              <a:off x="2790367" y="2002059"/>
              <a:ext cx="299" cy="68"/>
            </a:xfrm>
            <a:custGeom>
              <a:rect b="b" l="l" r="r" t="t"/>
              <a:pathLst>
                <a:path extrusionOk="0" h="5" w="22">
                  <a:moveTo>
                    <a:pt x="1" y="1"/>
                  </a:moveTo>
                  <a:lnTo>
                    <a:pt x="2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7"/>
            <p:cNvSpPr/>
            <p:nvPr/>
          </p:nvSpPr>
          <p:spPr>
            <a:xfrm>
              <a:off x="2792458" y="2002154"/>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7"/>
            <p:cNvSpPr/>
            <p:nvPr/>
          </p:nvSpPr>
          <p:spPr>
            <a:xfrm>
              <a:off x="2790843" y="2002113"/>
              <a:ext cx="394" cy="14"/>
            </a:xfrm>
            <a:custGeom>
              <a:rect b="b" l="l" r="r" t="t"/>
              <a:pathLst>
                <a:path extrusionOk="0" h="1" w="29">
                  <a:moveTo>
                    <a:pt x="1" y="0"/>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7"/>
            <p:cNvSpPr/>
            <p:nvPr/>
          </p:nvSpPr>
          <p:spPr>
            <a:xfrm>
              <a:off x="2793463" y="2002059"/>
              <a:ext cx="353" cy="14"/>
            </a:xfrm>
            <a:custGeom>
              <a:rect b="b" l="l" r="r" t="t"/>
              <a:pathLst>
                <a:path extrusionOk="0" h="1" w="26">
                  <a:moveTo>
                    <a:pt x="1"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7"/>
            <p:cNvSpPr/>
            <p:nvPr/>
          </p:nvSpPr>
          <p:spPr>
            <a:xfrm>
              <a:off x="2792947" y="2002113"/>
              <a:ext cx="380" cy="14"/>
            </a:xfrm>
            <a:custGeom>
              <a:rect b="b" l="l" r="r" t="t"/>
              <a:pathLst>
                <a:path extrusionOk="0" h="1" w="28">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77"/>
            <p:cNvSpPr/>
            <p:nvPr/>
          </p:nvSpPr>
          <p:spPr>
            <a:xfrm>
              <a:off x="2793938" y="2002018"/>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77"/>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7"/>
            <p:cNvSpPr/>
            <p:nvPr/>
          </p:nvSpPr>
          <p:spPr>
            <a:xfrm>
              <a:off x="2783524" y="1996546"/>
              <a:ext cx="394" cy="68"/>
            </a:xfrm>
            <a:custGeom>
              <a:rect b="b" l="l" r="r" t="t"/>
              <a:pathLst>
                <a:path extrusionOk="0" h="5" w="29">
                  <a:moveTo>
                    <a:pt x="1" y="1"/>
                  </a:moveTo>
                  <a:lnTo>
                    <a:pt x="29"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7"/>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7"/>
            <p:cNvSpPr/>
            <p:nvPr/>
          </p:nvSpPr>
          <p:spPr>
            <a:xfrm>
              <a:off x="2789471" y="2001869"/>
              <a:ext cx="299" cy="109"/>
            </a:xfrm>
            <a:custGeom>
              <a:rect b="b" l="l" r="r" t="t"/>
              <a:pathLst>
                <a:path extrusionOk="0" h="8" w="22">
                  <a:moveTo>
                    <a:pt x="0" y="1"/>
                  </a:moveTo>
                  <a:lnTo>
                    <a:pt x="2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7"/>
            <p:cNvSpPr/>
            <p:nvPr/>
          </p:nvSpPr>
          <p:spPr>
            <a:xfrm>
              <a:off x="2789091" y="2001733"/>
              <a:ext cx="244" cy="109"/>
            </a:xfrm>
            <a:custGeom>
              <a:rect b="b" l="l" r="r" t="t"/>
              <a:pathLst>
                <a:path extrusionOk="0" h="8" w="18">
                  <a:moveTo>
                    <a:pt x="0"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7"/>
            <p:cNvSpPr/>
            <p:nvPr/>
          </p:nvSpPr>
          <p:spPr>
            <a:xfrm>
              <a:off x="2789892" y="2001964"/>
              <a:ext cx="299" cy="109"/>
            </a:xfrm>
            <a:custGeom>
              <a:rect b="b" l="l" r="r" t="t"/>
              <a:pathLst>
                <a:path extrusionOk="0" h="8" w="22">
                  <a:moveTo>
                    <a:pt x="1" y="1"/>
                  </a:moveTo>
                  <a:lnTo>
                    <a:pt x="2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7"/>
            <p:cNvSpPr/>
            <p:nvPr/>
          </p:nvSpPr>
          <p:spPr>
            <a:xfrm>
              <a:off x="2794943" y="200186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77"/>
            <p:cNvSpPr/>
            <p:nvPr/>
          </p:nvSpPr>
          <p:spPr>
            <a:xfrm>
              <a:off x="2796083" y="200025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77"/>
            <p:cNvSpPr/>
            <p:nvPr/>
          </p:nvSpPr>
          <p:spPr>
            <a:xfrm>
              <a:off x="2791847" y="200215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77"/>
            <p:cNvSpPr/>
            <p:nvPr/>
          </p:nvSpPr>
          <p:spPr>
            <a:xfrm>
              <a:off x="2794563" y="2001923"/>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7"/>
            <p:cNvSpPr/>
            <p:nvPr/>
          </p:nvSpPr>
          <p:spPr>
            <a:xfrm>
              <a:off x="2794794" y="200192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7"/>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7"/>
            <p:cNvSpPr/>
            <p:nvPr/>
          </p:nvSpPr>
          <p:spPr>
            <a:xfrm>
              <a:off x="2796749" y="199916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7"/>
            <p:cNvSpPr/>
            <p:nvPr/>
          </p:nvSpPr>
          <p:spPr>
            <a:xfrm>
              <a:off x="2796559" y="1999208"/>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77"/>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77"/>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7"/>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7"/>
            <p:cNvSpPr/>
            <p:nvPr/>
          </p:nvSpPr>
          <p:spPr>
            <a:xfrm>
              <a:off x="2794223" y="2001964"/>
              <a:ext cx="299" cy="68"/>
            </a:xfrm>
            <a:custGeom>
              <a:rect b="b" l="l" r="r" t="t"/>
              <a:pathLst>
                <a:path extrusionOk="0" h="5" w="22">
                  <a:moveTo>
                    <a:pt x="1" y="4"/>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7"/>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7"/>
            <p:cNvSpPr/>
            <p:nvPr/>
          </p:nvSpPr>
          <p:spPr>
            <a:xfrm>
              <a:off x="2888668" y="2013192"/>
              <a:ext cx="204" cy="244"/>
            </a:xfrm>
            <a:custGeom>
              <a:rect b="b" l="l" r="r" t="t"/>
              <a:pathLst>
                <a:path extrusionOk="0" h="18" w="15">
                  <a:moveTo>
                    <a:pt x="15"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77"/>
            <p:cNvSpPr/>
            <p:nvPr/>
          </p:nvSpPr>
          <p:spPr>
            <a:xfrm>
              <a:off x="2888913" y="2013478"/>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77"/>
            <p:cNvSpPr/>
            <p:nvPr/>
          </p:nvSpPr>
          <p:spPr>
            <a:xfrm>
              <a:off x="2888438" y="2012907"/>
              <a:ext cx="149" cy="204"/>
            </a:xfrm>
            <a:custGeom>
              <a:rect b="b" l="l" r="r" t="t"/>
              <a:pathLst>
                <a:path extrusionOk="0" h="15" w="11">
                  <a:moveTo>
                    <a:pt x="11"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7"/>
            <p:cNvSpPr/>
            <p:nvPr/>
          </p:nvSpPr>
          <p:spPr>
            <a:xfrm>
              <a:off x="2889049" y="2013708"/>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7"/>
            <p:cNvSpPr/>
            <p:nvPr/>
          </p:nvSpPr>
          <p:spPr>
            <a:xfrm>
              <a:off x="2887582" y="20115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77"/>
            <p:cNvSpPr/>
            <p:nvPr/>
          </p:nvSpPr>
          <p:spPr>
            <a:xfrm>
              <a:off x="2888247" y="2012568"/>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77"/>
            <p:cNvSpPr/>
            <p:nvPr/>
          </p:nvSpPr>
          <p:spPr>
            <a:xfrm>
              <a:off x="2889239" y="2013898"/>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7"/>
            <p:cNvSpPr/>
            <p:nvPr/>
          </p:nvSpPr>
          <p:spPr>
            <a:xfrm>
              <a:off x="2887908" y="2012093"/>
              <a:ext cx="204" cy="353"/>
            </a:xfrm>
            <a:custGeom>
              <a:rect b="b" l="l" r="r" t="t"/>
              <a:pathLst>
                <a:path extrusionOk="0" h="26" w="15">
                  <a:moveTo>
                    <a:pt x="15"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7"/>
            <p:cNvSpPr/>
            <p:nvPr/>
          </p:nvSpPr>
          <p:spPr>
            <a:xfrm>
              <a:off x="2889334" y="2014048"/>
              <a:ext cx="163" cy="109"/>
            </a:xfrm>
            <a:custGeom>
              <a:rect b="b" l="l" r="r" t="t"/>
              <a:pathLst>
                <a:path extrusionOk="0" h="8" w="12">
                  <a:moveTo>
                    <a:pt x="1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7"/>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77"/>
            <p:cNvSpPr/>
            <p:nvPr/>
          </p:nvSpPr>
          <p:spPr>
            <a:xfrm>
              <a:off x="2889483" y="2014143"/>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7"/>
            <p:cNvSpPr/>
            <p:nvPr/>
          </p:nvSpPr>
          <p:spPr>
            <a:xfrm>
              <a:off x="2889578" y="2014238"/>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77"/>
            <p:cNvSpPr/>
            <p:nvPr/>
          </p:nvSpPr>
          <p:spPr>
            <a:xfrm>
              <a:off x="2889619" y="2014279"/>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77"/>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7"/>
            <p:cNvSpPr/>
            <p:nvPr/>
          </p:nvSpPr>
          <p:spPr>
            <a:xfrm>
              <a:off x="2893950" y="2010952"/>
              <a:ext cx="54" cy="299"/>
            </a:xfrm>
            <a:custGeom>
              <a:rect b="b" l="l" r="r" t="t"/>
              <a:pathLst>
                <a:path extrusionOk="0" h="22" w="4">
                  <a:moveTo>
                    <a:pt x="0" y="1"/>
                  </a:moveTo>
                  <a:lnTo>
                    <a:pt x="4"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7"/>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7"/>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7"/>
            <p:cNvSpPr/>
            <p:nvPr/>
          </p:nvSpPr>
          <p:spPr>
            <a:xfrm>
              <a:off x="2889714" y="201433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77"/>
            <p:cNvSpPr/>
            <p:nvPr/>
          </p:nvSpPr>
          <p:spPr>
            <a:xfrm>
              <a:off x="2893855" y="2010477"/>
              <a:ext cx="54" cy="353"/>
            </a:xfrm>
            <a:custGeom>
              <a:rect b="b" l="l" r="r" t="t"/>
              <a:pathLst>
                <a:path extrusionOk="0" h="26" w="4">
                  <a:moveTo>
                    <a:pt x="0" y="1"/>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77"/>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7"/>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7"/>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7"/>
            <p:cNvSpPr/>
            <p:nvPr/>
          </p:nvSpPr>
          <p:spPr>
            <a:xfrm>
              <a:off x="2333674" y="1784181"/>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7"/>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7"/>
            <p:cNvSpPr/>
            <p:nvPr/>
          </p:nvSpPr>
          <p:spPr>
            <a:xfrm>
              <a:off x="2334530" y="1788403"/>
              <a:ext cx="204" cy="828"/>
            </a:xfrm>
            <a:custGeom>
              <a:rect b="b" l="l" r="r" t="t"/>
              <a:pathLst>
                <a:path extrusionOk="0" h="61" w="15">
                  <a:moveTo>
                    <a:pt x="1" y="1"/>
                  </a:moveTo>
                  <a:lnTo>
                    <a:pt x="15"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7"/>
            <p:cNvSpPr/>
            <p:nvPr/>
          </p:nvSpPr>
          <p:spPr>
            <a:xfrm>
              <a:off x="2334340" y="1787697"/>
              <a:ext cx="204" cy="720"/>
            </a:xfrm>
            <a:custGeom>
              <a:rect b="b" l="l" r="r" t="t"/>
              <a:pathLst>
                <a:path extrusionOk="0" h="53" w="15">
                  <a:moveTo>
                    <a:pt x="1" y="0"/>
                  </a:moveTo>
                  <a:lnTo>
                    <a:pt x="15"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77"/>
            <p:cNvSpPr/>
            <p:nvPr/>
          </p:nvSpPr>
          <p:spPr>
            <a:xfrm>
              <a:off x="2333770" y="17850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77"/>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7"/>
            <p:cNvSpPr/>
            <p:nvPr/>
          </p:nvSpPr>
          <p:spPr>
            <a:xfrm>
              <a:off x="2333865" y="1785742"/>
              <a:ext cx="14" cy="109"/>
            </a:xfrm>
            <a:custGeom>
              <a:rect b="b" l="l" r="r" t="t"/>
              <a:pathLst>
                <a:path extrusionOk="0" h="8" w="1">
                  <a:moveTo>
                    <a:pt x="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7"/>
            <p:cNvSpPr/>
            <p:nvPr/>
          </p:nvSpPr>
          <p:spPr>
            <a:xfrm>
              <a:off x="2334055" y="1786462"/>
              <a:ext cx="14" cy="109"/>
            </a:xfrm>
            <a:custGeom>
              <a:rect b="b" l="l" r="r" t="t"/>
              <a:pathLst>
                <a:path extrusionOk="0" h="8" w="1">
                  <a:moveTo>
                    <a:pt x="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77"/>
            <p:cNvSpPr/>
            <p:nvPr/>
          </p:nvSpPr>
          <p:spPr>
            <a:xfrm>
              <a:off x="2333674" y="178418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77"/>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7"/>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7"/>
            <p:cNvSpPr/>
            <p:nvPr/>
          </p:nvSpPr>
          <p:spPr>
            <a:xfrm>
              <a:off x="2337666" y="1793631"/>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7"/>
            <p:cNvSpPr/>
            <p:nvPr/>
          </p:nvSpPr>
          <p:spPr>
            <a:xfrm>
              <a:off x="2338046" y="1793590"/>
              <a:ext cx="679" cy="14"/>
            </a:xfrm>
            <a:custGeom>
              <a:rect b="b" l="l" r="r" t="t"/>
              <a:pathLst>
                <a:path extrusionOk="0" h="1" w="50">
                  <a:moveTo>
                    <a:pt x="1" y="0"/>
                  </a:moveTo>
                  <a:lnTo>
                    <a:pt x="5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7"/>
            <p:cNvSpPr/>
            <p:nvPr/>
          </p:nvSpPr>
          <p:spPr>
            <a:xfrm>
              <a:off x="2342663" y="1794255"/>
              <a:ext cx="353" cy="204"/>
            </a:xfrm>
            <a:custGeom>
              <a:rect b="b" l="l" r="r" t="t"/>
              <a:pathLst>
                <a:path extrusionOk="0" h="15" w="26">
                  <a:moveTo>
                    <a:pt x="1" y="0"/>
                  </a:moveTo>
                  <a:lnTo>
                    <a:pt x="25"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7"/>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7"/>
            <p:cNvSpPr/>
            <p:nvPr/>
          </p:nvSpPr>
          <p:spPr>
            <a:xfrm>
              <a:off x="2343192" y="1794540"/>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7"/>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77"/>
            <p:cNvSpPr/>
            <p:nvPr/>
          </p:nvSpPr>
          <p:spPr>
            <a:xfrm>
              <a:off x="238230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77"/>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7"/>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7"/>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7"/>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7"/>
            <p:cNvSpPr/>
            <p:nvPr/>
          </p:nvSpPr>
          <p:spPr>
            <a:xfrm>
              <a:off x="2397991" y="1811743"/>
              <a:ext cx="204" cy="14"/>
            </a:xfrm>
            <a:custGeom>
              <a:rect b="b" l="l" r="r" t="t"/>
              <a:pathLst>
                <a:path extrusionOk="0" h="1" w="15">
                  <a:moveTo>
                    <a:pt x="0"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7"/>
            <p:cNvSpPr/>
            <p:nvPr/>
          </p:nvSpPr>
          <p:spPr>
            <a:xfrm>
              <a:off x="2393185" y="1816685"/>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7"/>
            <p:cNvSpPr/>
            <p:nvPr/>
          </p:nvSpPr>
          <p:spPr>
            <a:xfrm>
              <a:off x="2399702" y="1812598"/>
              <a:ext cx="204" cy="204"/>
            </a:xfrm>
            <a:custGeom>
              <a:rect b="b" l="l" r="r" t="t"/>
              <a:pathLst>
                <a:path extrusionOk="0" h="15" w="15">
                  <a:moveTo>
                    <a:pt x="1" y="1"/>
                  </a:moveTo>
                  <a:lnTo>
                    <a:pt x="15"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77"/>
            <p:cNvSpPr/>
            <p:nvPr/>
          </p:nvSpPr>
          <p:spPr>
            <a:xfrm>
              <a:off x="2399227" y="1812273"/>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77"/>
            <p:cNvSpPr/>
            <p:nvPr/>
          </p:nvSpPr>
          <p:spPr>
            <a:xfrm>
              <a:off x="2398426" y="1811838"/>
              <a:ext cx="149" cy="68"/>
            </a:xfrm>
            <a:custGeom>
              <a:rect b="b" l="l" r="r" t="t"/>
              <a:pathLst>
                <a:path extrusionOk="0" h="5" w="11">
                  <a:moveTo>
                    <a:pt x="0" y="1"/>
                  </a:move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7"/>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77"/>
            <p:cNvSpPr/>
            <p:nvPr/>
          </p:nvSpPr>
          <p:spPr>
            <a:xfrm>
              <a:off x="2393755" y="181540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77"/>
            <p:cNvSpPr/>
            <p:nvPr/>
          </p:nvSpPr>
          <p:spPr>
            <a:xfrm>
              <a:off x="2400747" y="1813549"/>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7"/>
            <p:cNvSpPr/>
            <p:nvPr/>
          </p:nvSpPr>
          <p:spPr>
            <a:xfrm>
              <a:off x="2393375" y="181616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7"/>
            <p:cNvSpPr/>
            <p:nvPr/>
          </p:nvSpPr>
          <p:spPr>
            <a:xfrm>
              <a:off x="2400177" y="1813033"/>
              <a:ext cx="299" cy="244"/>
            </a:xfrm>
            <a:custGeom>
              <a:rect b="b" l="l" r="r" t="t"/>
              <a:pathLst>
                <a:path extrusionOk="0" h="18" w="22">
                  <a:moveTo>
                    <a:pt x="1" y="0"/>
                  </a:moveTo>
                  <a:lnTo>
                    <a:pt x="2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7"/>
            <p:cNvSpPr/>
            <p:nvPr/>
          </p:nvSpPr>
          <p:spPr>
            <a:xfrm>
              <a:off x="2393565" y="1815735"/>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7"/>
            <p:cNvSpPr/>
            <p:nvPr/>
          </p:nvSpPr>
          <p:spPr>
            <a:xfrm>
              <a:off x="2398806" y="1812028"/>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7"/>
            <p:cNvSpPr/>
            <p:nvPr/>
          </p:nvSpPr>
          <p:spPr>
            <a:xfrm>
              <a:off x="2394420" y="181426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7"/>
            <p:cNvSpPr/>
            <p:nvPr/>
          </p:nvSpPr>
          <p:spPr>
            <a:xfrm>
              <a:off x="2394040" y="1814839"/>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7"/>
            <p:cNvSpPr/>
            <p:nvPr/>
          </p:nvSpPr>
          <p:spPr>
            <a:xfrm>
              <a:off x="2394135" y="181464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7"/>
            <p:cNvSpPr/>
            <p:nvPr/>
          </p:nvSpPr>
          <p:spPr>
            <a:xfrm>
              <a:off x="2394230" y="181449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7"/>
            <p:cNvSpPr/>
            <p:nvPr/>
          </p:nvSpPr>
          <p:spPr>
            <a:xfrm>
              <a:off x="2394380" y="181430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77"/>
            <p:cNvSpPr/>
            <p:nvPr/>
          </p:nvSpPr>
          <p:spPr>
            <a:xfrm>
              <a:off x="2394325" y="181440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77"/>
            <p:cNvSpPr/>
            <p:nvPr/>
          </p:nvSpPr>
          <p:spPr>
            <a:xfrm>
              <a:off x="2393904" y="1815070"/>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7"/>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7"/>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7"/>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77"/>
            <p:cNvSpPr/>
            <p:nvPr/>
          </p:nvSpPr>
          <p:spPr>
            <a:xfrm>
              <a:off x="2083563" y="1634394"/>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77"/>
            <p:cNvSpPr/>
            <p:nvPr/>
          </p:nvSpPr>
          <p:spPr>
            <a:xfrm>
              <a:off x="2066972" y="1624699"/>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7"/>
            <p:cNvSpPr/>
            <p:nvPr/>
          </p:nvSpPr>
          <p:spPr>
            <a:xfrm>
              <a:off x="2087840" y="1638630"/>
              <a:ext cx="244" cy="299"/>
            </a:xfrm>
            <a:custGeom>
              <a:rect b="b" l="l" r="r" t="t"/>
              <a:pathLst>
                <a:path extrusionOk="0" h="22" w="18">
                  <a:moveTo>
                    <a:pt x="1"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7"/>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7"/>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7"/>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2088411" y="1639295"/>
              <a:ext cx="204" cy="204"/>
            </a:xfrm>
            <a:custGeom>
              <a:rect b="b" l="l" r="r" t="t"/>
              <a:pathLst>
                <a:path extrusionOk="0" h="15" w="15">
                  <a:moveTo>
                    <a:pt x="15"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77"/>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77"/>
            <p:cNvSpPr/>
            <p:nvPr/>
          </p:nvSpPr>
          <p:spPr>
            <a:xfrm>
              <a:off x="2088125" y="1638969"/>
              <a:ext cx="204" cy="244"/>
            </a:xfrm>
            <a:custGeom>
              <a:rect b="b" l="l" r="r" t="t"/>
              <a:pathLst>
                <a:path extrusionOk="0" h="18" w="15">
                  <a:moveTo>
                    <a:pt x="1" y="0"/>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7"/>
            <p:cNvSpPr/>
            <p:nvPr/>
          </p:nvSpPr>
          <p:spPr>
            <a:xfrm>
              <a:off x="2088696" y="1639580"/>
              <a:ext cx="258" cy="204"/>
            </a:xfrm>
            <a:custGeom>
              <a:rect b="b" l="l" r="r" t="t"/>
              <a:pathLst>
                <a:path extrusionOk="0" h="15" w="19">
                  <a:moveTo>
                    <a:pt x="1" y="1"/>
                  </a:moveTo>
                  <a:lnTo>
                    <a:pt x="18"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7"/>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77"/>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77"/>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7"/>
            <p:cNvSpPr/>
            <p:nvPr/>
          </p:nvSpPr>
          <p:spPr>
            <a:xfrm>
              <a:off x="2101676" y="165801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7"/>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7"/>
            <p:cNvSpPr/>
            <p:nvPr/>
          </p:nvSpPr>
          <p:spPr>
            <a:xfrm>
              <a:off x="2101296" y="1658209"/>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7"/>
            <p:cNvSpPr/>
            <p:nvPr/>
          </p:nvSpPr>
          <p:spPr>
            <a:xfrm>
              <a:off x="2100630" y="1658684"/>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2100956" y="1658453"/>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77"/>
            <p:cNvSpPr/>
            <p:nvPr/>
          </p:nvSpPr>
          <p:spPr>
            <a:xfrm>
              <a:off x="2102056" y="1657829"/>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77"/>
            <p:cNvSpPr/>
            <p:nvPr/>
          </p:nvSpPr>
          <p:spPr>
            <a:xfrm>
              <a:off x="2103142" y="1657543"/>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2102816" y="1657638"/>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7"/>
            <p:cNvSpPr/>
            <p:nvPr/>
          </p:nvSpPr>
          <p:spPr>
            <a:xfrm>
              <a:off x="2102436" y="1657733"/>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7"/>
            <p:cNvSpPr/>
            <p:nvPr/>
          </p:nvSpPr>
          <p:spPr>
            <a:xfrm>
              <a:off x="2100345" y="1659023"/>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77"/>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77"/>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7"/>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77"/>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77"/>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2100060" y="1659308"/>
              <a:ext cx="204" cy="244"/>
            </a:xfrm>
            <a:custGeom>
              <a:rect b="b" l="l" r="r" t="t"/>
              <a:pathLst>
                <a:path extrusionOk="0" h="18" w="15">
                  <a:moveTo>
                    <a:pt x="0" y="18"/>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77"/>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77"/>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7"/>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7"/>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77"/>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77"/>
            <p:cNvSpPr/>
            <p:nvPr/>
          </p:nvSpPr>
          <p:spPr>
            <a:xfrm>
              <a:off x="1391722" y="1941503"/>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1391586" y="1938937"/>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1381403" y="1935230"/>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7"/>
            <p:cNvSpPr/>
            <p:nvPr/>
          </p:nvSpPr>
          <p:spPr>
            <a:xfrm>
              <a:off x="1391396" y="1938516"/>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77"/>
            <p:cNvSpPr/>
            <p:nvPr/>
          </p:nvSpPr>
          <p:spPr>
            <a:xfrm>
              <a:off x="1382163" y="1935665"/>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77"/>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1391627" y="1941978"/>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1391722" y="1939602"/>
              <a:ext cx="14" cy="109"/>
            </a:xfrm>
            <a:custGeom>
              <a:rect b="b" l="l" r="r" t="t"/>
              <a:pathLst>
                <a:path extrusionOk="0" h="8" w="1">
                  <a:moveTo>
                    <a:pt x="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1391722" y="19399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77"/>
            <p:cNvSpPr/>
            <p:nvPr/>
          </p:nvSpPr>
          <p:spPr>
            <a:xfrm>
              <a:off x="1391722" y="193941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77"/>
            <p:cNvSpPr/>
            <p:nvPr/>
          </p:nvSpPr>
          <p:spPr>
            <a:xfrm>
              <a:off x="1391627" y="1939127"/>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1391491" y="1938652"/>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1391532" y="193880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77"/>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77"/>
            <p:cNvSpPr/>
            <p:nvPr/>
          </p:nvSpPr>
          <p:spPr>
            <a:xfrm>
              <a:off x="1378552" y="1934660"/>
              <a:ext cx="14" cy="14"/>
            </a:xfrm>
            <a:custGeom>
              <a:rect b="b" l="l" r="r" t="t"/>
              <a:pathLst>
                <a:path extrusionOk="0" h="1" w="1">
                  <a:moveTo>
                    <a:pt x="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7"/>
            <p:cNvSpPr/>
            <p:nvPr/>
          </p:nvSpPr>
          <p:spPr>
            <a:xfrm>
              <a:off x="1374370" y="193789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7"/>
            <p:cNvSpPr/>
            <p:nvPr/>
          </p:nvSpPr>
          <p:spPr>
            <a:xfrm>
              <a:off x="1373759" y="1938462"/>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1377601" y="1935190"/>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77"/>
            <p:cNvSpPr/>
            <p:nvPr/>
          </p:nvSpPr>
          <p:spPr>
            <a:xfrm>
              <a:off x="1378362" y="1934714"/>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77"/>
            <p:cNvSpPr/>
            <p:nvPr/>
          </p:nvSpPr>
          <p:spPr>
            <a:xfrm>
              <a:off x="1377370" y="1935380"/>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7"/>
            <p:cNvSpPr/>
            <p:nvPr/>
          </p:nvSpPr>
          <p:spPr>
            <a:xfrm>
              <a:off x="1377031" y="1935570"/>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77"/>
            <p:cNvSpPr/>
            <p:nvPr/>
          </p:nvSpPr>
          <p:spPr>
            <a:xfrm>
              <a:off x="1376705" y="1935855"/>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77"/>
            <p:cNvSpPr/>
            <p:nvPr/>
          </p:nvSpPr>
          <p:spPr>
            <a:xfrm>
              <a:off x="1375470" y="193690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7"/>
            <p:cNvSpPr/>
            <p:nvPr/>
          </p:nvSpPr>
          <p:spPr>
            <a:xfrm>
              <a:off x="1377846" y="193504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1378076" y="1934905"/>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1374899" y="1937376"/>
              <a:ext cx="204" cy="149"/>
            </a:xfrm>
            <a:custGeom>
              <a:rect b="b" l="l" r="r" t="t"/>
              <a:pathLst>
                <a:path extrusionOk="0" h="11" w="15">
                  <a:moveTo>
                    <a:pt x="1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7"/>
            <p:cNvSpPr/>
            <p:nvPr/>
          </p:nvSpPr>
          <p:spPr>
            <a:xfrm>
              <a:off x="1375890" y="1936520"/>
              <a:ext cx="204" cy="109"/>
            </a:xfrm>
            <a:custGeom>
              <a:rect b="b" l="l" r="r" t="t"/>
              <a:pathLst>
                <a:path extrusionOk="0" h="8" w="15">
                  <a:moveTo>
                    <a:pt x="15"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77"/>
            <p:cNvSpPr/>
            <p:nvPr/>
          </p:nvSpPr>
          <p:spPr>
            <a:xfrm>
              <a:off x="1376325" y="1936140"/>
              <a:ext cx="149" cy="149"/>
            </a:xfrm>
            <a:custGeom>
              <a:rect b="b" l="l" r="r" t="t"/>
              <a:pathLst>
                <a:path extrusionOk="0" h="11" w="11">
                  <a:moveTo>
                    <a:pt x="11"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77"/>
            <p:cNvSpPr/>
            <p:nvPr/>
          </p:nvSpPr>
          <p:spPr>
            <a:xfrm>
              <a:off x="1378226" y="1934810"/>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7"/>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77"/>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77"/>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77"/>
            <p:cNvSpPr/>
            <p:nvPr/>
          </p:nvSpPr>
          <p:spPr>
            <a:xfrm>
              <a:off x="1358213" y="1927342"/>
              <a:ext cx="394" cy="543"/>
            </a:xfrm>
            <a:custGeom>
              <a:rect b="b" l="l" r="r" t="t"/>
              <a:pathLst>
                <a:path extrusionOk="0" h="40" w="29">
                  <a:moveTo>
                    <a:pt x="1" y="39"/>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1360874" y="1924206"/>
              <a:ext cx="109" cy="163"/>
            </a:xfrm>
            <a:custGeom>
              <a:rect b="b" l="l" r="r" t="t"/>
              <a:pathLst>
                <a:path extrusionOk="0" h="12" w="8">
                  <a:moveTo>
                    <a:pt x="1" y="1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1361064" y="192397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a:off x="1358647" y="1926826"/>
              <a:ext cx="339" cy="434"/>
            </a:xfrm>
            <a:custGeom>
              <a:rect b="b" l="l" r="r" t="t"/>
              <a:pathLst>
                <a:path extrusionOk="0" h="32" w="25">
                  <a:moveTo>
                    <a:pt x="0" y="32"/>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77"/>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77"/>
            <p:cNvSpPr/>
            <p:nvPr/>
          </p:nvSpPr>
          <p:spPr>
            <a:xfrm>
              <a:off x="1359788" y="1925441"/>
              <a:ext cx="204" cy="299"/>
            </a:xfrm>
            <a:custGeom>
              <a:rect b="b" l="l" r="r" t="t"/>
              <a:pathLst>
                <a:path extrusionOk="0" h="22" w="15">
                  <a:moveTo>
                    <a:pt x="0" y="22"/>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7"/>
            <p:cNvSpPr/>
            <p:nvPr/>
          </p:nvSpPr>
          <p:spPr>
            <a:xfrm>
              <a:off x="1359448" y="1925876"/>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7"/>
            <p:cNvSpPr/>
            <p:nvPr/>
          </p:nvSpPr>
          <p:spPr>
            <a:xfrm>
              <a:off x="1360113" y="1925115"/>
              <a:ext cx="163" cy="204"/>
            </a:xfrm>
            <a:custGeom>
              <a:rect b="b" l="l" r="r" t="t"/>
              <a:pathLst>
                <a:path extrusionOk="0" h="15" w="12">
                  <a:moveTo>
                    <a:pt x="1"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7"/>
            <p:cNvSpPr/>
            <p:nvPr/>
          </p:nvSpPr>
          <p:spPr>
            <a:xfrm>
              <a:off x="1361213" y="1923785"/>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7"/>
            <p:cNvSpPr/>
            <p:nvPr/>
          </p:nvSpPr>
          <p:spPr>
            <a:xfrm>
              <a:off x="1360643" y="1924450"/>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77"/>
            <p:cNvSpPr/>
            <p:nvPr/>
          </p:nvSpPr>
          <p:spPr>
            <a:xfrm>
              <a:off x="1360399" y="1924735"/>
              <a:ext cx="163" cy="244"/>
            </a:xfrm>
            <a:custGeom>
              <a:rect b="b" l="l" r="r" t="t"/>
              <a:pathLst>
                <a:path extrusionOk="0" h="18" w="12">
                  <a:moveTo>
                    <a:pt x="1"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77"/>
            <p:cNvSpPr/>
            <p:nvPr/>
          </p:nvSpPr>
          <p:spPr>
            <a:xfrm>
              <a:off x="1359068" y="1926351"/>
              <a:ext cx="258" cy="339"/>
            </a:xfrm>
            <a:custGeom>
              <a:rect b="b" l="l" r="r" t="t"/>
              <a:pathLst>
                <a:path extrusionOk="0" h="25" w="19">
                  <a:moveTo>
                    <a:pt x="1"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7"/>
            <p:cNvSpPr/>
            <p:nvPr/>
          </p:nvSpPr>
          <p:spPr>
            <a:xfrm>
              <a:off x="1381973" y="1909664"/>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7"/>
            <p:cNvSpPr/>
            <p:nvPr/>
          </p:nvSpPr>
          <p:spPr>
            <a:xfrm>
              <a:off x="1381837" y="1909800"/>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1386970" y="1905618"/>
              <a:ext cx="68" cy="68"/>
            </a:xfrm>
            <a:custGeom>
              <a:rect b="b" l="l" r="r" t="t"/>
              <a:pathLst>
                <a:path extrusionOk="0" h="5" w="5">
                  <a:moveTo>
                    <a:pt x="1"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1382123" y="1909515"/>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7"/>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1387214" y="1905767"/>
              <a:ext cx="244" cy="204"/>
            </a:xfrm>
            <a:custGeom>
              <a:rect b="b" l="l" r="r" t="t"/>
              <a:pathLst>
                <a:path extrusionOk="0" h="15" w="18">
                  <a:moveTo>
                    <a:pt x="0"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7"/>
            <p:cNvSpPr/>
            <p:nvPr/>
          </p:nvSpPr>
          <p:spPr>
            <a:xfrm>
              <a:off x="1382408" y="1909189"/>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77"/>
            <p:cNvSpPr/>
            <p:nvPr/>
          </p:nvSpPr>
          <p:spPr>
            <a:xfrm>
              <a:off x="1381593" y="19099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77"/>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1382258" y="190937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7"/>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7"/>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7"/>
            <p:cNvSpPr/>
            <p:nvPr/>
          </p:nvSpPr>
          <p:spPr>
            <a:xfrm>
              <a:off x="1510797" y="1904382"/>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7"/>
            <p:cNvSpPr/>
            <p:nvPr/>
          </p:nvSpPr>
          <p:spPr>
            <a:xfrm>
              <a:off x="1511598" y="1896453"/>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77"/>
            <p:cNvSpPr/>
            <p:nvPr/>
          </p:nvSpPr>
          <p:spPr>
            <a:xfrm>
              <a:off x="1510647" y="1905998"/>
              <a:ext cx="14" cy="448"/>
            </a:xfrm>
            <a:custGeom>
              <a:rect b="b" l="l" r="r" t="t"/>
              <a:pathLst>
                <a:path extrusionOk="0" h="33" w="1">
                  <a:moveTo>
                    <a:pt x="1" y="3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77"/>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1510932" y="190282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1511082" y="1901056"/>
              <a:ext cx="54" cy="353"/>
            </a:xfrm>
            <a:custGeom>
              <a:rect b="b" l="l" r="r" t="t"/>
              <a:pathLst>
                <a:path extrusionOk="0" h="26" w="4">
                  <a:moveTo>
                    <a:pt x="0" y="2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7"/>
            <p:cNvSpPr/>
            <p:nvPr/>
          </p:nvSpPr>
          <p:spPr>
            <a:xfrm>
              <a:off x="1511462" y="1897824"/>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77"/>
            <p:cNvSpPr/>
            <p:nvPr/>
          </p:nvSpPr>
          <p:spPr>
            <a:xfrm>
              <a:off x="1511272" y="1899399"/>
              <a:ext cx="54" cy="339"/>
            </a:xfrm>
            <a:custGeom>
              <a:rect b="b" l="l" r="r" t="t"/>
              <a:pathLst>
                <a:path extrusionOk="0" h="25" w="4">
                  <a:moveTo>
                    <a:pt x="0" y="25"/>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77"/>
            <p:cNvSpPr/>
            <p:nvPr/>
          </p:nvSpPr>
          <p:spPr>
            <a:xfrm>
              <a:off x="1511788" y="1895068"/>
              <a:ext cx="14" cy="163"/>
            </a:xfrm>
            <a:custGeom>
              <a:rect b="b" l="l" r="r" t="t"/>
              <a:pathLst>
                <a:path extrusionOk="0" h="12"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1418863" y="1933615"/>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7"/>
            <p:cNvSpPr/>
            <p:nvPr/>
          </p:nvSpPr>
          <p:spPr>
            <a:xfrm>
              <a:off x="1419488" y="1933194"/>
              <a:ext cx="244" cy="149"/>
            </a:xfrm>
            <a:custGeom>
              <a:rect b="b" l="l" r="r" t="t"/>
              <a:pathLst>
                <a:path extrusionOk="0" h="11" w="18">
                  <a:moveTo>
                    <a:pt x="0"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7"/>
            <p:cNvSpPr/>
            <p:nvPr/>
          </p:nvSpPr>
          <p:spPr>
            <a:xfrm>
              <a:off x="1421429" y="1932189"/>
              <a:ext cx="353" cy="163"/>
            </a:xfrm>
            <a:custGeom>
              <a:rect b="b" l="l" r="r" t="t"/>
              <a:pathLst>
                <a:path extrusionOk="0" h="12" w="26">
                  <a:moveTo>
                    <a:pt x="1" y="1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1420058" y="1932814"/>
              <a:ext cx="394" cy="204"/>
            </a:xfrm>
            <a:custGeom>
              <a:rect b="b" l="l" r="r" t="t"/>
              <a:pathLst>
                <a:path extrusionOk="0" h="15" w="29">
                  <a:moveTo>
                    <a:pt x="0" y="14"/>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7"/>
            <p:cNvSpPr/>
            <p:nvPr/>
          </p:nvSpPr>
          <p:spPr>
            <a:xfrm>
              <a:off x="1423575" y="193161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77"/>
            <p:cNvSpPr/>
            <p:nvPr/>
          </p:nvSpPr>
          <p:spPr>
            <a:xfrm>
              <a:off x="1422190" y="1931958"/>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77"/>
            <p:cNvSpPr/>
            <p:nvPr/>
          </p:nvSpPr>
          <p:spPr>
            <a:xfrm>
              <a:off x="1422814" y="1931768"/>
              <a:ext cx="394" cy="109"/>
            </a:xfrm>
            <a:custGeom>
              <a:rect b="b" l="l" r="r" t="t"/>
              <a:pathLst>
                <a:path extrusionOk="0" h="8" w="29">
                  <a:moveTo>
                    <a:pt x="0" y="7"/>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77"/>
            <p:cNvSpPr/>
            <p:nvPr/>
          </p:nvSpPr>
          <p:spPr>
            <a:xfrm>
              <a:off x="1420669" y="1932433"/>
              <a:ext cx="489" cy="244"/>
            </a:xfrm>
            <a:custGeom>
              <a:rect b="b" l="l" r="r" t="t"/>
              <a:pathLst>
                <a:path extrusionOk="0" h="18" w="36">
                  <a:moveTo>
                    <a:pt x="1" y="18"/>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77"/>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7"/>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7"/>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7"/>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7"/>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77"/>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77"/>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7"/>
            <p:cNvSpPr/>
            <p:nvPr/>
          </p:nvSpPr>
          <p:spPr>
            <a:xfrm>
              <a:off x="1644983" y="2301999"/>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7"/>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77"/>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77"/>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7"/>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1617312" y="2278700"/>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77"/>
            <p:cNvSpPr/>
            <p:nvPr/>
          </p:nvSpPr>
          <p:spPr>
            <a:xfrm>
              <a:off x="1618032" y="2278660"/>
              <a:ext cx="244" cy="14"/>
            </a:xfrm>
            <a:custGeom>
              <a:rect b="b" l="l" r="r" t="t"/>
              <a:pathLst>
                <a:path extrusionOk="0" h="1" w="18">
                  <a:moveTo>
                    <a:pt x="0"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77"/>
            <p:cNvSpPr/>
            <p:nvPr/>
          </p:nvSpPr>
          <p:spPr>
            <a:xfrm>
              <a:off x="1645024" y="2299718"/>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1644983" y="2301429"/>
              <a:ext cx="14" cy="299"/>
            </a:xfrm>
            <a:custGeom>
              <a:rect b="b" l="l" r="r" t="t"/>
              <a:pathLst>
                <a:path extrusionOk="0" h="22"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7"/>
            <p:cNvSpPr/>
            <p:nvPr/>
          </p:nvSpPr>
          <p:spPr>
            <a:xfrm>
              <a:off x="1645119" y="2298673"/>
              <a:ext cx="14" cy="244"/>
            </a:xfrm>
            <a:custGeom>
              <a:rect b="b" l="l" r="r" t="t"/>
              <a:pathLst>
                <a:path extrusionOk="0" h="18" w="1">
                  <a:moveTo>
                    <a:pt x="1"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7"/>
            <p:cNvSpPr/>
            <p:nvPr/>
          </p:nvSpPr>
          <p:spPr>
            <a:xfrm>
              <a:off x="1618697" y="2278565"/>
              <a:ext cx="204" cy="54"/>
            </a:xfrm>
            <a:custGeom>
              <a:rect b="b" l="l" r="r" t="t"/>
              <a:pathLst>
                <a:path extrusionOk="0" h="4" w="15">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7"/>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7"/>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77"/>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77"/>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7"/>
            <p:cNvSpPr/>
            <p:nvPr/>
          </p:nvSpPr>
          <p:spPr>
            <a:xfrm>
              <a:off x="1639946" y="224058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77"/>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77"/>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7"/>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77"/>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77"/>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7"/>
            <p:cNvSpPr/>
            <p:nvPr/>
          </p:nvSpPr>
          <p:spPr>
            <a:xfrm>
              <a:off x="1644358" y="224490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77"/>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77"/>
            <p:cNvSpPr/>
            <p:nvPr/>
          </p:nvSpPr>
          <p:spPr>
            <a:xfrm>
              <a:off x="1614081" y="2280031"/>
              <a:ext cx="14" cy="68"/>
            </a:xfrm>
            <a:custGeom>
              <a:rect b="b" l="l" r="r" t="t"/>
              <a:pathLst>
                <a:path extrusionOk="0" h="5" w="1">
                  <a:moveTo>
                    <a:pt x="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7"/>
            <p:cNvSpPr/>
            <p:nvPr/>
          </p:nvSpPr>
          <p:spPr>
            <a:xfrm>
              <a:off x="1611284" y="2310119"/>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7"/>
            <p:cNvSpPr/>
            <p:nvPr/>
          </p:nvSpPr>
          <p:spPr>
            <a:xfrm>
              <a:off x="1611379" y="230973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7"/>
            <p:cNvSpPr/>
            <p:nvPr/>
          </p:nvSpPr>
          <p:spPr>
            <a:xfrm>
              <a:off x="1611379" y="23095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7"/>
            <p:cNvSpPr/>
            <p:nvPr/>
          </p:nvSpPr>
          <p:spPr>
            <a:xfrm>
              <a:off x="1613700" y="2281226"/>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7"/>
            <p:cNvSpPr/>
            <p:nvPr/>
          </p:nvSpPr>
          <p:spPr>
            <a:xfrm>
              <a:off x="1611134" y="231055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7"/>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77"/>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77"/>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7"/>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77"/>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77"/>
            <p:cNvSpPr/>
            <p:nvPr/>
          </p:nvSpPr>
          <p:spPr>
            <a:xfrm>
              <a:off x="1542351" y="2224132"/>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7"/>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77"/>
            <p:cNvSpPr/>
            <p:nvPr/>
          </p:nvSpPr>
          <p:spPr>
            <a:xfrm>
              <a:off x="1542256" y="2224513"/>
              <a:ext cx="68" cy="204"/>
            </a:xfrm>
            <a:custGeom>
              <a:rect b="b" l="l" r="r" t="t"/>
              <a:pathLst>
                <a:path extrusionOk="0" h="15" w="5">
                  <a:moveTo>
                    <a:pt x="4"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77"/>
            <p:cNvSpPr/>
            <p:nvPr/>
          </p:nvSpPr>
          <p:spPr>
            <a:xfrm>
              <a:off x="1542066" y="2225137"/>
              <a:ext cx="68" cy="204"/>
            </a:xfrm>
            <a:custGeom>
              <a:rect b="b" l="l" r="r" t="t"/>
              <a:pathLst>
                <a:path extrusionOk="0" h="15" w="5">
                  <a:moveTo>
                    <a:pt x="4"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77"/>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7"/>
            <p:cNvSpPr/>
            <p:nvPr/>
          </p:nvSpPr>
          <p:spPr>
            <a:xfrm>
              <a:off x="1542161" y="2224893"/>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7"/>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7"/>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7"/>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7"/>
            <p:cNvSpPr/>
            <p:nvPr/>
          </p:nvSpPr>
          <p:spPr>
            <a:xfrm>
              <a:off x="1542921" y="2220955"/>
              <a:ext cx="68" cy="339"/>
            </a:xfrm>
            <a:custGeom>
              <a:rect b="b" l="l" r="r" t="t"/>
              <a:pathLst>
                <a:path extrusionOk="0" h="25" w="5">
                  <a:moveTo>
                    <a:pt x="4"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7"/>
            <p:cNvSpPr/>
            <p:nvPr/>
          </p:nvSpPr>
          <p:spPr>
            <a:xfrm>
              <a:off x="1532996" y="250510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77"/>
            <p:cNvSpPr/>
            <p:nvPr/>
          </p:nvSpPr>
          <p:spPr>
            <a:xfrm>
              <a:off x="1542826" y="2221566"/>
              <a:ext cx="68" cy="299"/>
            </a:xfrm>
            <a:custGeom>
              <a:rect b="b" l="l" r="r" t="t"/>
              <a:pathLst>
                <a:path extrusionOk="0" h="22" w="5">
                  <a:moveTo>
                    <a:pt x="4" y="1"/>
                  </a:moveTo>
                  <a:lnTo>
                    <a:pt x="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77"/>
            <p:cNvSpPr/>
            <p:nvPr/>
          </p:nvSpPr>
          <p:spPr>
            <a:xfrm>
              <a:off x="1540830" y="2504861"/>
              <a:ext cx="638" cy="68"/>
            </a:xfrm>
            <a:custGeom>
              <a:rect b="b" l="l" r="r" t="t"/>
              <a:pathLst>
                <a:path extrusionOk="0" h="5" w="47">
                  <a:moveTo>
                    <a:pt x="1" y="1"/>
                  </a:moveTo>
                  <a:lnTo>
                    <a:pt x="46"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7"/>
            <p:cNvSpPr/>
            <p:nvPr/>
          </p:nvSpPr>
          <p:spPr>
            <a:xfrm>
              <a:off x="1543111" y="2219530"/>
              <a:ext cx="68" cy="299"/>
            </a:xfrm>
            <a:custGeom>
              <a:rect b="b" l="l" r="r" t="t"/>
              <a:pathLst>
                <a:path extrusionOk="0" h="22" w="5">
                  <a:moveTo>
                    <a:pt x="4"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7"/>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7"/>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7"/>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77"/>
            <p:cNvSpPr/>
            <p:nvPr/>
          </p:nvSpPr>
          <p:spPr>
            <a:xfrm>
              <a:off x="1542541" y="2223141"/>
              <a:ext cx="109" cy="339"/>
            </a:xfrm>
            <a:custGeom>
              <a:rect b="b" l="l" r="r" t="t"/>
              <a:pathLst>
                <a:path extrusionOk="0" h="25" w="8">
                  <a:moveTo>
                    <a:pt x="8" y="0"/>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77"/>
            <p:cNvSpPr/>
            <p:nvPr/>
          </p:nvSpPr>
          <p:spPr>
            <a:xfrm>
              <a:off x="1542785" y="2222137"/>
              <a:ext cx="54" cy="299"/>
            </a:xfrm>
            <a:custGeom>
              <a:rect b="b" l="l" r="r" t="t"/>
              <a:pathLst>
                <a:path extrusionOk="0" h="22" w="4">
                  <a:moveTo>
                    <a:pt x="4"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7"/>
            <p:cNvSpPr/>
            <p:nvPr/>
          </p:nvSpPr>
          <p:spPr>
            <a:xfrm>
              <a:off x="1541590" y="25049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7"/>
            <p:cNvSpPr/>
            <p:nvPr/>
          </p:nvSpPr>
          <p:spPr>
            <a:xfrm>
              <a:off x="1542636" y="2222666"/>
              <a:ext cx="109" cy="299"/>
            </a:xfrm>
            <a:custGeom>
              <a:rect b="b" l="l" r="r" t="t"/>
              <a:pathLst>
                <a:path extrusionOk="0" h="22" w="8">
                  <a:moveTo>
                    <a:pt x="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7"/>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77"/>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77"/>
            <p:cNvSpPr/>
            <p:nvPr/>
          </p:nvSpPr>
          <p:spPr>
            <a:xfrm>
              <a:off x="1523858" y="2474868"/>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7"/>
            <p:cNvSpPr/>
            <p:nvPr/>
          </p:nvSpPr>
          <p:spPr>
            <a:xfrm>
              <a:off x="1525243" y="2475724"/>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7"/>
            <p:cNvSpPr/>
            <p:nvPr/>
          </p:nvSpPr>
          <p:spPr>
            <a:xfrm>
              <a:off x="1524483" y="247524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7"/>
            <p:cNvSpPr/>
            <p:nvPr/>
          </p:nvSpPr>
          <p:spPr>
            <a:xfrm>
              <a:off x="1523057" y="2474488"/>
              <a:ext cx="149" cy="109"/>
            </a:xfrm>
            <a:custGeom>
              <a:rect b="b" l="l" r="r" t="t"/>
              <a:pathLst>
                <a:path extrusionOk="0" h="8" w="11">
                  <a:moveTo>
                    <a:pt x="0"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77"/>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77"/>
            <p:cNvSpPr/>
            <p:nvPr/>
          </p:nvSpPr>
          <p:spPr>
            <a:xfrm>
              <a:off x="1542215" y="2504956"/>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7"/>
            <p:cNvSpPr/>
            <p:nvPr/>
          </p:nvSpPr>
          <p:spPr>
            <a:xfrm>
              <a:off x="153246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7"/>
            <p:cNvSpPr/>
            <p:nvPr/>
          </p:nvSpPr>
          <p:spPr>
            <a:xfrm>
              <a:off x="1532656" y="250510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7"/>
            <p:cNvSpPr/>
            <p:nvPr/>
          </p:nvSpPr>
          <p:spPr>
            <a:xfrm>
              <a:off x="1542785" y="2505105"/>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77"/>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77"/>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7"/>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7"/>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7"/>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7"/>
            <p:cNvSpPr/>
            <p:nvPr/>
          </p:nvSpPr>
          <p:spPr>
            <a:xfrm>
              <a:off x="1613184" y="2195620"/>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77"/>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77"/>
            <p:cNvSpPr/>
            <p:nvPr/>
          </p:nvSpPr>
          <p:spPr>
            <a:xfrm>
              <a:off x="1613035" y="2195335"/>
              <a:ext cx="109" cy="204"/>
            </a:xfrm>
            <a:custGeom>
              <a:rect b="b" l="l" r="r" t="t"/>
              <a:pathLst>
                <a:path extrusionOk="0" h="15" w="8">
                  <a:moveTo>
                    <a:pt x="1" y="0"/>
                  </a:moveTo>
                  <a:lnTo>
                    <a:pt x="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7"/>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7"/>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7"/>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7"/>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1613280" y="2195810"/>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77"/>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77"/>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7"/>
            <p:cNvSpPr/>
            <p:nvPr/>
          </p:nvSpPr>
          <p:spPr>
            <a:xfrm>
              <a:off x="1581101" y="2216013"/>
              <a:ext cx="489" cy="489"/>
            </a:xfrm>
            <a:custGeom>
              <a:rect b="b" l="l" r="r" t="t"/>
              <a:pathLst>
                <a:path extrusionOk="0" h="36" w="36">
                  <a:moveTo>
                    <a:pt x="35" y="3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1580436" y="2215294"/>
              <a:ext cx="489" cy="489"/>
            </a:xfrm>
            <a:custGeom>
              <a:rect b="b" l="l" r="r" t="t"/>
              <a:pathLst>
                <a:path extrusionOk="0" h="36" w="36">
                  <a:moveTo>
                    <a:pt x="35" y="36"/>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1581807" y="2216719"/>
              <a:ext cx="448" cy="489"/>
            </a:xfrm>
            <a:custGeom>
              <a:rect b="b" l="l" r="r" t="t"/>
              <a:pathLst>
                <a:path extrusionOk="0" h="36" w="33">
                  <a:moveTo>
                    <a:pt x="32"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1582472" y="2217439"/>
              <a:ext cx="543" cy="530"/>
            </a:xfrm>
            <a:custGeom>
              <a:rect b="b" l="l" r="r" t="t"/>
              <a:pathLst>
                <a:path extrusionOk="0" h="39" w="40">
                  <a:moveTo>
                    <a:pt x="39" y="39"/>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77"/>
            <p:cNvSpPr/>
            <p:nvPr/>
          </p:nvSpPr>
          <p:spPr>
            <a:xfrm>
              <a:off x="1579662" y="2214438"/>
              <a:ext cx="638" cy="679"/>
            </a:xfrm>
            <a:custGeom>
              <a:rect b="b" l="l" r="r" t="t"/>
              <a:pathLst>
                <a:path extrusionOk="0" h="50" w="47">
                  <a:moveTo>
                    <a:pt x="46"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77"/>
            <p:cNvSpPr/>
            <p:nvPr/>
          </p:nvSpPr>
          <p:spPr>
            <a:xfrm>
              <a:off x="1579146" y="2213773"/>
              <a:ext cx="530" cy="679"/>
            </a:xfrm>
            <a:custGeom>
              <a:rect b="b" l="l" r="r" t="t"/>
              <a:pathLst>
                <a:path extrusionOk="0" h="50" w="39">
                  <a:moveTo>
                    <a:pt x="39" y="50"/>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1578290" y="2212687"/>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1578616" y="2213108"/>
              <a:ext cx="394" cy="489"/>
            </a:xfrm>
            <a:custGeom>
              <a:rect b="b" l="l" r="r" t="t"/>
              <a:pathLst>
                <a:path extrusionOk="0" h="36" w="29">
                  <a:moveTo>
                    <a:pt x="29" y="36"/>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77"/>
            <p:cNvSpPr/>
            <p:nvPr/>
          </p:nvSpPr>
          <p:spPr>
            <a:xfrm>
              <a:off x="1622254" y="225441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77"/>
            <p:cNvSpPr/>
            <p:nvPr/>
          </p:nvSpPr>
          <p:spPr>
            <a:xfrm>
              <a:off x="1618982" y="2254275"/>
              <a:ext cx="774" cy="109"/>
            </a:xfrm>
            <a:custGeom>
              <a:rect b="b" l="l" r="r" t="t"/>
              <a:pathLst>
                <a:path extrusionOk="0" h="8" w="57">
                  <a:moveTo>
                    <a:pt x="56"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1621263" y="225422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1622824" y="2254600"/>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1621779" y="2254315"/>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1584712" y="2219475"/>
              <a:ext cx="489" cy="448"/>
            </a:xfrm>
            <a:custGeom>
              <a:rect b="b" l="l" r="r" t="t"/>
              <a:pathLst>
                <a:path extrusionOk="0" h="33" w="36">
                  <a:moveTo>
                    <a:pt x="35" y="3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1583137" y="2218050"/>
              <a:ext cx="679" cy="679"/>
            </a:xfrm>
            <a:custGeom>
              <a:rect b="b" l="l" r="r" t="t"/>
              <a:pathLst>
                <a:path extrusionOk="0" h="50" w="50">
                  <a:moveTo>
                    <a:pt x="50" y="50"/>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7"/>
            <p:cNvSpPr/>
            <p:nvPr/>
          </p:nvSpPr>
          <p:spPr>
            <a:xfrm>
              <a:off x="1586084" y="2220616"/>
              <a:ext cx="448" cy="299"/>
            </a:xfrm>
            <a:custGeom>
              <a:rect b="b" l="l" r="r" t="t"/>
              <a:pathLst>
                <a:path extrusionOk="0" h="22" w="33">
                  <a:moveTo>
                    <a:pt x="32"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1583952" y="2218810"/>
              <a:ext cx="584" cy="543"/>
            </a:xfrm>
            <a:custGeom>
              <a:rect b="b" l="l" r="r" t="t"/>
              <a:pathLst>
                <a:path extrusionOk="0" h="40" w="43">
                  <a:moveTo>
                    <a:pt x="42" y="3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1585418" y="2220100"/>
              <a:ext cx="448" cy="339"/>
            </a:xfrm>
            <a:custGeom>
              <a:rect b="b" l="l" r="r" t="t"/>
              <a:pathLst>
                <a:path extrusionOk="0" h="25" w="33">
                  <a:moveTo>
                    <a:pt x="3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77"/>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77"/>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1638140" y="223916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1408599" y="1961951"/>
              <a:ext cx="434" cy="54"/>
            </a:xfrm>
            <a:custGeom>
              <a:rect b="b" l="l" r="r" t="t"/>
              <a:pathLst>
                <a:path extrusionOk="0" h="4" w="32">
                  <a:moveTo>
                    <a:pt x="0"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7"/>
            <p:cNvSpPr/>
            <p:nvPr/>
          </p:nvSpPr>
          <p:spPr>
            <a:xfrm>
              <a:off x="140755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1418918" y="1963988"/>
              <a:ext cx="339" cy="14"/>
            </a:xfrm>
            <a:custGeom>
              <a:rect b="b" l="l" r="r" t="t"/>
              <a:pathLst>
                <a:path extrusionOk="0" h="1" w="25">
                  <a:moveTo>
                    <a:pt x="0" y="1"/>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77"/>
            <p:cNvSpPr/>
            <p:nvPr/>
          </p:nvSpPr>
          <p:spPr>
            <a:xfrm>
              <a:off x="1408123" y="196195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77"/>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1419773" y="196404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1420533" y="1963988"/>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7"/>
            <p:cNvSpPr/>
            <p:nvPr/>
          </p:nvSpPr>
          <p:spPr>
            <a:xfrm>
              <a:off x="1418442" y="1963893"/>
              <a:ext cx="339" cy="68"/>
            </a:xfrm>
            <a:custGeom>
              <a:rect b="b" l="l" r="r" t="t"/>
              <a:pathLst>
                <a:path extrusionOk="0" h="5" w="25">
                  <a:moveTo>
                    <a:pt x="0"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77"/>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77"/>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1409115" y="1961992"/>
              <a:ext cx="353" cy="68"/>
            </a:xfrm>
            <a:custGeom>
              <a:rect b="b" l="l" r="r" t="t"/>
              <a:pathLst>
                <a:path extrusionOk="0" h="5" w="26">
                  <a:moveTo>
                    <a:pt x="1" y="1"/>
                  </a:moveTo>
                  <a:lnTo>
                    <a:pt x="2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7"/>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77"/>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77"/>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7"/>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7"/>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77"/>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77"/>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7"/>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77"/>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77"/>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7"/>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7"/>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7"/>
            <p:cNvSpPr/>
            <p:nvPr/>
          </p:nvSpPr>
          <p:spPr>
            <a:xfrm>
              <a:off x="1540124" y="2029540"/>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7"/>
            <p:cNvSpPr/>
            <p:nvPr/>
          </p:nvSpPr>
          <p:spPr>
            <a:xfrm>
              <a:off x="1536363" y="2030436"/>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7"/>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77"/>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77"/>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7"/>
            <p:cNvSpPr/>
            <p:nvPr/>
          </p:nvSpPr>
          <p:spPr>
            <a:xfrm>
              <a:off x="1539459" y="2029676"/>
              <a:ext cx="339" cy="109"/>
            </a:xfrm>
            <a:custGeom>
              <a:rect b="b" l="l" r="r" t="t"/>
              <a:pathLst>
                <a:path extrusionOk="0" h="8" w="25">
                  <a:moveTo>
                    <a:pt x="0" y="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7"/>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77"/>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77"/>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7"/>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7"/>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77"/>
            <p:cNvSpPr/>
            <p:nvPr/>
          </p:nvSpPr>
          <p:spPr>
            <a:xfrm>
              <a:off x="1523532" y="207460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77"/>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7"/>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7"/>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7"/>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7"/>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7"/>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7"/>
            <p:cNvSpPr/>
            <p:nvPr/>
          </p:nvSpPr>
          <p:spPr>
            <a:xfrm>
              <a:off x="1467063" y="1987667"/>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77"/>
            <p:cNvSpPr/>
            <p:nvPr/>
          </p:nvSpPr>
          <p:spPr>
            <a:xfrm>
              <a:off x="1467783" y="1986906"/>
              <a:ext cx="244" cy="299"/>
            </a:xfrm>
            <a:custGeom>
              <a:rect b="b" l="l" r="r" t="t"/>
              <a:pathLst>
                <a:path extrusionOk="0" h="22" w="18">
                  <a:moveTo>
                    <a:pt x="0" y="2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77"/>
            <p:cNvSpPr/>
            <p:nvPr/>
          </p:nvSpPr>
          <p:spPr>
            <a:xfrm>
              <a:off x="1466724" y="1987993"/>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7"/>
            <p:cNvSpPr/>
            <p:nvPr/>
          </p:nvSpPr>
          <p:spPr>
            <a:xfrm>
              <a:off x="1467389" y="1987287"/>
              <a:ext cx="258" cy="244"/>
            </a:xfrm>
            <a:custGeom>
              <a:rect b="b" l="l" r="r" t="t"/>
              <a:pathLst>
                <a:path extrusionOk="0" h="18" w="19">
                  <a:moveTo>
                    <a:pt x="1" y="18"/>
                  </a:moveTo>
                  <a:lnTo>
                    <a:pt x="1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1468163" y="1986662"/>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7"/>
            <p:cNvSpPr/>
            <p:nvPr/>
          </p:nvSpPr>
          <p:spPr>
            <a:xfrm>
              <a:off x="1465828" y="198899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1466059" y="1988658"/>
              <a:ext cx="204" cy="204"/>
            </a:xfrm>
            <a:custGeom>
              <a:rect b="b" l="l" r="r" t="t"/>
              <a:pathLst>
                <a:path extrusionOk="0" h="15" w="15">
                  <a:moveTo>
                    <a:pt x="1" y="15"/>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7"/>
            <p:cNvSpPr/>
            <p:nvPr/>
          </p:nvSpPr>
          <p:spPr>
            <a:xfrm>
              <a:off x="1466398" y="1988332"/>
              <a:ext cx="204" cy="204"/>
            </a:xfrm>
            <a:custGeom>
              <a:rect b="b" l="l" r="r" t="t"/>
              <a:pathLst>
                <a:path extrusionOk="0" h="15" w="15">
                  <a:moveTo>
                    <a:pt x="0" y="1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77"/>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77"/>
            <p:cNvSpPr/>
            <p:nvPr/>
          </p:nvSpPr>
          <p:spPr>
            <a:xfrm>
              <a:off x="1468448" y="1986377"/>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7"/>
            <p:cNvSpPr/>
            <p:nvPr/>
          </p:nvSpPr>
          <p:spPr>
            <a:xfrm>
              <a:off x="1469154" y="1985766"/>
              <a:ext cx="204" cy="149"/>
            </a:xfrm>
            <a:custGeom>
              <a:rect b="b" l="l" r="r" t="t"/>
              <a:pathLst>
                <a:path extrusionOk="0" h="11" w="15">
                  <a:moveTo>
                    <a:pt x="1" y="11"/>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7"/>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77"/>
            <p:cNvSpPr/>
            <p:nvPr/>
          </p:nvSpPr>
          <p:spPr>
            <a:xfrm>
              <a:off x="1468679" y="198614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77"/>
            <p:cNvSpPr/>
            <p:nvPr/>
          </p:nvSpPr>
          <p:spPr>
            <a:xfrm>
              <a:off x="1468964" y="1985956"/>
              <a:ext cx="163" cy="149"/>
            </a:xfrm>
            <a:custGeom>
              <a:rect b="b" l="l" r="r" t="t"/>
              <a:pathLst>
                <a:path extrusionOk="0" h="11" w="12">
                  <a:moveTo>
                    <a:pt x="1"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7"/>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7"/>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7"/>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77"/>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77"/>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7"/>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77"/>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77"/>
            <p:cNvSpPr/>
            <p:nvPr/>
          </p:nvSpPr>
          <p:spPr>
            <a:xfrm>
              <a:off x="1529425" y="2128126"/>
              <a:ext cx="394" cy="149"/>
            </a:xfrm>
            <a:custGeom>
              <a:rect b="b" l="l" r="r" t="t"/>
              <a:pathLst>
                <a:path extrusionOk="0" h="11" w="29">
                  <a:moveTo>
                    <a:pt x="1" y="0"/>
                  </a:moveTo>
                  <a:lnTo>
                    <a:pt x="29"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1575290" y="214080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7"/>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7"/>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77"/>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77"/>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7"/>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77"/>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77"/>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7"/>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7"/>
            <p:cNvSpPr/>
            <p:nvPr/>
          </p:nvSpPr>
          <p:spPr>
            <a:xfrm>
              <a:off x="1530090" y="217988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7"/>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1579281" y="2208980"/>
              <a:ext cx="109" cy="299"/>
            </a:xfrm>
            <a:custGeom>
              <a:rect b="b" l="l" r="r" t="t"/>
              <a:pathLst>
                <a:path extrusionOk="0" h="22" w="8">
                  <a:moveTo>
                    <a:pt x="1" y="2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1579376" y="2208641"/>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77"/>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77"/>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7"/>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1579526" y="220826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7"/>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77"/>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77"/>
            <p:cNvSpPr/>
            <p:nvPr/>
          </p:nvSpPr>
          <p:spPr>
            <a:xfrm>
              <a:off x="1518685" y="2074223"/>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1517545" y="2074549"/>
              <a:ext cx="299" cy="163"/>
            </a:xfrm>
            <a:custGeom>
              <a:rect b="b" l="l" r="r" t="t"/>
              <a:pathLst>
                <a:path extrusionOk="0" h="12" w="22">
                  <a:moveTo>
                    <a:pt x="0" y="1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1518305" y="2074318"/>
              <a:ext cx="299" cy="54"/>
            </a:xfrm>
            <a:custGeom>
              <a:rect b="b" l="l" r="r" t="t"/>
              <a:pathLst>
                <a:path extrusionOk="0" h="4" w="22">
                  <a:moveTo>
                    <a:pt x="0" y="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7"/>
            <p:cNvSpPr/>
            <p:nvPr/>
          </p:nvSpPr>
          <p:spPr>
            <a:xfrm>
              <a:off x="1517110" y="207479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7"/>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1519065" y="207422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7"/>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77"/>
            <p:cNvSpPr/>
            <p:nvPr/>
          </p:nvSpPr>
          <p:spPr>
            <a:xfrm>
              <a:off x="1517925" y="2074413"/>
              <a:ext cx="299" cy="109"/>
            </a:xfrm>
            <a:custGeom>
              <a:rect b="b" l="l" r="r" t="t"/>
              <a:pathLst>
                <a:path extrusionOk="0" h="8" w="22">
                  <a:moveTo>
                    <a:pt x="0" y="7"/>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77"/>
            <p:cNvSpPr/>
            <p:nvPr/>
          </p:nvSpPr>
          <p:spPr>
            <a:xfrm>
              <a:off x="1522052" y="2182355"/>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1485176" y="204622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7"/>
            <p:cNvSpPr/>
            <p:nvPr/>
          </p:nvSpPr>
          <p:spPr>
            <a:xfrm>
              <a:off x="1485692"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1486411" y="204626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1486982"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1486506" y="2046322"/>
              <a:ext cx="109" cy="14"/>
            </a:xfrm>
            <a:custGeom>
              <a:rect b="b" l="l" r="r" t="t"/>
              <a:pathLst>
                <a:path extrusionOk="0" h="1" w="8">
                  <a:moveTo>
                    <a:pt x="7"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1486792" y="2046417"/>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1486887" y="2046457"/>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77"/>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77"/>
            <p:cNvSpPr/>
            <p:nvPr/>
          </p:nvSpPr>
          <p:spPr>
            <a:xfrm>
              <a:off x="1484171" y="204626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1485407" y="204622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1483655" y="204636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1482800" y="2046417"/>
              <a:ext cx="584" cy="109"/>
            </a:xfrm>
            <a:custGeom>
              <a:rect b="b" l="l" r="r" t="t"/>
              <a:pathLst>
                <a:path extrusionOk="0" h="8" w="43">
                  <a:moveTo>
                    <a:pt x="0" y="7"/>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7"/>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77"/>
            <p:cNvSpPr/>
            <p:nvPr/>
          </p:nvSpPr>
          <p:spPr>
            <a:xfrm>
              <a:off x="1484646" y="204626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77"/>
            <p:cNvSpPr/>
            <p:nvPr/>
          </p:nvSpPr>
          <p:spPr>
            <a:xfrm>
              <a:off x="1486642" y="2046362"/>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7"/>
            <p:cNvSpPr/>
            <p:nvPr/>
          </p:nvSpPr>
          <p:spPr>
            <a:xfrm>
              <a:off x="1529425" y="21325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77"/>
            <p:cNvSpPr/>
            <p:nvPr/>
          </p:nvSpPr>
          <p:spPr>
            <a:xfrm>
              <a:off x="1527714" y="2129212"/>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77"/>
            <p:cNvSpPr/>
            <p:nvPr/>
          </p:nvSpPr>
          <p:spPr>
            <a:xfrm>
              <a:off x="1527049" y="2127787"/>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1527388" y="2128452"/>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1528094" y="2129973"/>
              <a:ext cx="163" cy="299"/>
            </a:xfrm>
            <a:custGeom>
              <a:rect b="b" l="l" r="r" t="t"/>
              <a:pathLst>
                <a:path extrusionOk="0" h="22" w="12">
                  <a:moveTo>
                    <a:pt x="1" y="1"/>
                  </a:moveTo>
                  <a:lnTo>
                    <a:pt x="1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77"/>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77"/>
            <p:cNvSpPr/>
            <p:nvPr/>
          </p:nvSpPr>
          <p:spPr>
            <a:xfrm>
              <a:off x="1528950" y="2131683"/>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1528529" y="2130787"/>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7"/>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7"/>
            <p:cNvSpPr/>
            <p:nvPr/>
          </p:nvSpPr>
          <p:spPr>
            <a:xfrm>
              <a:off x="1547062" y="2032676"/>
              <a:ext cx="489" cy="774"/>
            </a:xfrm>
            <a:custGeom>
              <a:rect b="b" l="l" r="r" t="t"/>
              <a:pathLst>
                <a:path extrusionOk="0" h="57" w="36">
                  <a:moveTo>
                    <a:pt x="35" y="57"/>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7"/>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77"/>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77"/>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77"/>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1506941" y="1960376"/>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77"/>
            <p:cNvSpPr/>
            <p:nvPr/>
          </p:nvSpPr>
          <p:spPr>
            <a:xfrm>
              <a:off x="1636321"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77"/>
            <p:cNvSpPr/>
            <p:nvPr/>
          </p:nvSpPr>
          <p:spPr>
            <a:xfrm>
              <a:off x="1639185" y="202444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1636796" y="202416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1638900" y="2024312"/>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1626871" y="202963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1639471" y="202459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1627156" y="2029580"/>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1638561" y="2024258"/>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77"/>
            <p:cNvSpPr/>
            <p:nvPr/>
          </p:nvSpPr>
          <p:spPr>
            <a:xfrm>
              <a:off x="1637475" y="20241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77"/>
            <p:cNvSpPr/>
            <p:nvPr/>
          </p:nvSpPr>
          <p:spPr>
            <a:xfrm>
              <a:off x="1637230" y="20241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1638235" y="2024217"/>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1639756" y="2024788"/>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1637855" y="202416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1639946" y="2025018"/>
              <a:ext cx="149" cy="163"/>
            </a:xfrm>
            <a:custGeom>
              <a:rect b="b" l="l" r="r" t="t"/>
              <a:pathLst>
                <a:path extrusionOk="0" h="12" w="11">
                  <a:moveTo>
                    <a:pt x="11"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7"/>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7"/>
            <p:cNvSpPr/>
            <p:nvPr/>
          </p:nvSpPr>
          <p:spPr>
            <a:xfrm>
              <a:off x="1594502" y="2005155"/>
              <a:ext cx="109" cy="163"/>
            </a:xfrm>
            <a:custGeom>
              <a:rect b="b" l="l" r="r" t="t"/>
              <a:pathLst>
                <a:path extrusionOk="0" h="12" w="8">
                  <a:moveTo>
                    <a:pt x="0" y="1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77"/>
            <p:cNvSpPr/>
            <p:nvPr/>
          </p:nvSpPr>
          <p:spPr>
            <a:xfrm>
              <a:off x="1621019" y="202849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77"/>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1621494" y="2028535"/>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1619878" y="2028589"/>
              <a:ext cx="353" cy="54"/>
            </a:xfrm>
            <a:custGeom>
              <a:rect b="b" l="l" r="r" t="t"/>
              <a:pathLst>
                <a:path extrusionOk="0" h="4" w="26">
                  <a:moveTo>
                    <a:pt x="25"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7"/>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7"/>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77"/>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77"/>
            <p:cNvSpPr/>
            <p:nvPr/>
          </p:nvSpPr>
          <p:spPr>
            <a:xfrm>
              <a:off x="1622254" y="202863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7"/>
            <p:cNvSpPr/>
            <p:nvPr/>
          </p:nvSpPr>
          <p:spPr>
            <a:xfrm>
              <a:off x="1599444" y="198362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7"/>
            <p:cNvSpPr/>
            <p:nvPr/>
          </p:nvSpPr>
          <p:spPr>
            <a:xfrm>
              <a:off x="1591365" y="2001489"/>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1594067" y="2004869"/>
              <a:ext cx="258" cy="394"/>
            </a:xfrm>
            <a:custGeom>
              <a:rect b="b" l="l" r="r" t="t"/>
              <a:pathLst>
                <a:path extrusionOk="0" h="29" w="19">
                  <a:moveTo>
                    <a:pt x="18"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1599064" y="198405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77"/>
            <p:cNvSpPr/>
            <p:nvPr/>
          </p:nvSpPr>
          <p:spPr>
            <a:xfrm>
              <a:off x="1599824" y="1983105"/>
              <a:ext cx="149" cy="204"/>
            </a:xfrm>
            <a:custGeom>
              <a:rect b="b" l="l" r="r" t="t"/>
              <a:pathLst>
                <a:path extrusionOk="0" h="15" w="11">
                  <a:moveTo>
                    <a:pt x="0" y="1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77"/>
            <p:cNvSpPr/>
            <p:nvPr/>
          </p:nvSpPr>
          <p:spPr>
            <a:xfrm>
              <a:off x="1593266" y="2003824"/>
              <a:ext cx="299" cy="394"/>
            </a:xfrm>
            <a:custGeom>
              <a:rect b="b" l="l" r="r" t="t"/>
              <a:pathLst>
                <a:path extrusionOk="0" h="29" w="22">
                  <a:moveTo>
                    <a:pt x="21"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1591936" y="2002154"/>
              <a:ext cx="244" cy="299"/>
            </a:xfrm>
            <a:custGeom>
              <a:rect b="b" l="l" r="r" t="t"/>
              <a:pathLst>
                <a:path extrusionOk="0" h="22" w="18">
                  <a:moveTo>
                    <a:pt x="18"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7"/>
            <p:cNvSpPr/>
            <p:nvPr/>
          </p:nvSpPr>
          <p:spPr>
            <a:xfrm>
              <a:off x="1590890" y="2000973"/>
              <a:ext cx="204" cy="204"/>
            </a:xfrm>
            <a:custGeom>
              <a:rect b="b" l="l" r="r" t="t"/>
              <a:pathLst>
                <a:path extrusionOk="0" h="15" w="15">
                  <a:moveTo>
                    <a:pt x="1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1598344" y="1984815"/>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1592547" y="2002914"/>
              <a:ext cx="299" cy="394"/>
            </a:xfrm>
            <a:custGeom>
              <a:rect b="b" l="l" r="r" t="t"/>
              <a:pathLst>
                <a:path extrusionOk="0" h="29" w="22">
                  <a:moveTo>
                    <a:pt x="22"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7"/>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7"/>
            <p:cNvSpPr/>
            <p:nvPr/>
          </p:nvSpPr>
          <p:spPr>
            <a:xfrm>
              <a:off x="1600245" y="1982534"/>
              <a:ext cx="109" cy="204"/>
            </a:xfrm>
            <a:custGeom>
              <a:rect b="b" l="l" r="r" t="t"/>
              <a:pathLst>
                <a:path extrusionOk="0" h="15" w="8">
                  <a:moveTo>
                    <a:pt x="1" y="1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77"/>
            <p:cNvSpPr/>
            <p:nvPr/>
          </p:nvSpPr>
          <p:spPr>
            <a:xfrm>
              <a:off x="1598684" y="1984476"/>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77"/>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1590456" y="2000538"/>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1619783" y="1999968"/>
              <a:ext cx="109" cy="353"/>
            </a:xfrm>
            <a:custGeom>
              <a:rect b="b" l="l" r="r" t="t"/>
              <a:pathLst>
                <a:path extrusionOk="0" h="26" w="8">
                  <a:moveTo>
                    <a:pt x="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7"/>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77"/>
            <p:cNvSpPr/>
            <p:nvPr/>
          </p:nvSpPr>
          <p:spPr>
            <a:xfrm>
              <a:off x="1619552" y="2000688"/>
              <a:ext cx="109" cy="299"/>
            </a:xfrm>
            <a:custGeom>
              <a:rect b="b" l="l" r="r" t="t"/>
              <a:pathLst>
                <a:path extrusionOk="0" h="22" w="8">
                  <a:moveTo>
                    <a:pt x="7"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77"/>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7"/>
            <p:cNvSpPr/>
            <p:nvPr/>
          </p:nvSpPr>
          <p:spPr>
            <a:xfrm>
              <a:off x="1620598" y="2025073"/>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7"/>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77"/>
            <p:cNvSpPr/>
            <p:nvPr/>
          </p:nvSpPr>
          <p:spPr>
            <a:xfrm>
              <a:off x="1622118" y="2027924"/>
              <a:ext cx="339" cy="584"/>
            </a:xfrm>
            <a:custGeom>
              <a:rect b="b" l="l" r="r" t="t"/>
              <a:pathLst>
                <a:path extrusionOk="0" h="43" w="25">
                  <a:moveTo>
                    <a:pt x="0" y="0"/>
                  </a:moveTo>
                  <a:lnTo>
                    <a:pt x="25" y="4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77"/>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7"/>
            <p:cNvSpPr/>
            <p:nvPr/>
          </p:nvSpPr>
          <p:spPr>
            <a:xfrm>
              <a:off x="1619742" y="2023403"/>
              <a:ext cx="299" cy="584"/>
            </a:xfrm>
            <a:custGeom>
              <a:rect b="b" l="l" r="r" t="t"/>
              <a:pathLst>
                <a:path extrusionOk="0" h="43" w="22">
                  <a:moveTo>
                    <a:pt x="0" y="1"/>
                  </a:moveTo>
                  <a:lnTo>
                    <a:pt x="21" y="4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7"/>
            <p:cNvSpPr/>
            <p:nvPr/>
          </p:nvSpPr>
          <p:spPr>
            <a:xfrm>
              <a:off x="1621548" y="2026879"/>
              <a:ext cx="434" cy="815"/>
            </a:xfrm>
            <a:custGeom>
              <a:rect b="b" l="l" r="r" t="t"/>
              <a:pathLst>
                <a:path extrusionOk="0" h="60" w="32">
                  <a:moveTo>
                    <a:pt x="0" y="0"/>
                  </a:moveTo>
                  <a:lnTo>
                    <a:pt x="32"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7"/>
            <p:cNvSpPr/>
            <p:nvPr/>
          </p:nvSpPr>
          <p:spPr>
            <a:xfrm>
              <a:off x="1621073" y="2025928"/>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7"/>
            <p:cNvSpPr/>
            <p:nvPr/>
          </p:nvSpPr>
          <p:spPr>
            <a:xfrm>
              <a:off x="1620123" y="2024122"/>
              <a:ext cx="394" cy="774"/>
            </a:xfrm>
            <a:custGeom>
              <a:rect b="b" l="l" r="r" t="t"/>
              <a:pathLst>
                <a:path extrusionOk="0" h="57" w="29">
                  <a:moveTo>
                    <a:pt x="0" y="0"/>
                  </a:moveTo>
                  <a:lnTo>
                    <a:pt x="28"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7"/>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7"/>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7"/>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77"/>
            <p:cNvSpPr/>
            <p:nvPr/>
          </p:nvSpPr>
          <p:spPr>
            <a:xfrm>
              <a:off x="1659470" y="2015473"/>
              <a:ext cx="258" cy="299"/>
            </a:xfrm>
            <a:custGeom>
              <a:rect b="b" l="l" r="r" t="t"/>
              <a:pathLst>
                <a:path extrusionOk="0" h="22" w="19">
                  <a:moveTo>
                    <a:pt x="18" y="0"/>
                  </a:moveTo>
                  <a:lnTo>
                    <a:pt x="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77"/>
            <p:cNvSpPr/>
            <p:nvPr/>
          </p:nvSpPr>
          <p:spPr>
            <a:xfrm>
              <a:off x="1656714" y="2018936"/>
              <a:ext cx="163" cy="258"/>
            </a:xfrm>
            <a:custGeom>
              <a:rect b="b" l="l" r="r" t="t"/>
              <a:pathLst>
                <a:path extrusionOk="0" h="19" w="12">
                  <a:moveTo>
                    <a:pt x="1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1660760" y="2014143"/>
              <a:ext cx="149" cy="204"/>
            </a:xfrm>
            <a:custGeom>
              <a:rect b="b" l="l" r="r" t="t"/>
              <a:pathLst>
                <a:path extrusionOk="0" h="15" w="11">
                  <a:moveTo>
                    <a:pt x="11"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1654487" y="2022412"/>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1660095" y="2014808"/>
              <a:ext cx="244" cy="244"/>
            </a:xfrm>
            <a:custGeom>
              <a:rect b="b" l="l" r="r" t="t"/>
              <a:pathLst>
                <a:path extrusionOk="0" h="18" w="18">
                  <a:moveTo>
                    <a:pt x="18"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1655478" y="2020646"/>
              <a:ext cx="204" cy="394"/>
            </a:xfrm>
            <a:custGeom>
              <a:rect b="b" l="l" r="r" t="t"/>
              <a:pathLst>
                <a:path extrusionOk="0" h="29" w="15">
                  <a:moveTo>
                    <a:pt x="15" y="1"/>
                  </a:moveTo>
                  <a:lnTo>
                    <a:pt x="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1654962" y="2021556"/>
              <a:ext cx="204" cy="339"/>
            </a:xfrm>
            <a:custGeom>
              <a:rect b="b" l="l" r="r" t="t"/>
              <a:pathLst>
                <a:path extrusionOk="0" h="25" w="15">
                  <a:moveTo>
                    <a:pt x="14"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1656049" y="2019791"/>
              <a:ext cx="258" cy="353"/>
            </a:xfrm>
            <a:custGeom>
              <a:rect b="b" l="l" r="r" t="t"/>
              <a:pathLst>
                <a:path extrusionOk="0" h="26" w="19">
                  <a:moveTo>
                    <a:pt x="18" y="1"/>
                  </a:moveTo>
                  <a:lnTo>
                    <a:pt x="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1658194" y="2017035"/>
              <a:ext cx="204" cy="258"/>
            </a:xfrm>
            <a:custGeom>
              <a:rect b="b" l="l" r="r" t="t"/>
              <a:pathLst>
                <a:path extrusionOk="0" h="19" w="15">
                  <a:moveTo>
                    <a:pt x="14"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1645268" y="2027395"/>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1658859" y="2016234"/>
              <a:ext cx="244" cy="299"/>
            </a:xfrm>
            <a:custGeom>
              <a:rect b="b" l="l" r="r" t="t"/>
              <a:pathLst>
                <a:path extrusionOk="0" h="22" w="18">
                  <a:moveTo>
                    <a:pt x="18"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77"/>
            <p:cNvSpPr/>
            <p:nvPr/>
          </p:nvSpPr>
          <p:spPr>
            <a:xfrm>
              <a:off x="1661371" y="2013613"/>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77"/>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7"/>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1643123" y="2023688"/>
              <a:ext cx="68" cy="163"/>
            </a:xfrm>
            <a:custGeom>
              <a:rect b="b" l="l" r="r" t="t"/>
              <a:pathLst>
                <a:path extrusionOk="0" h="12" w="5">
                  <a:moveTo>
                    <a:pt x="1"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1643082" y="202383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1644128" y="200435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77"/>
            <p:cNvSpPr/>
            <p:nvPr/>
          </p:nvSpPr>
          <p:spPr>
            <a:xfrm>
              <a:off x="1644358" y="20037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77"/>
            <p:cNvSpPr/>
            <p:nvPr/>
          </p:nvSpPr>
          <p:spPr>
            <a:xfrm>
              <a:off x="1644834" y="2002059"/>
              <a:ext cx="109" cy="258"/>
            </a:xfrm>
            <a:custGeom>
              <a:rect b="b" l="l" r="r" t="t"/>
              <a:pathLst>
                <a:path extrusionOk="0" h="19" w="8">
                  <a:moveTo>
                    <a:pt x="1" y="1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1644033" y="200454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1643028" y="202387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7"/>
            <p:cNvSpPr/>
            <p:nvPr/>
          </p:nvSpPr>
          <p:spPr>
            <a:xfrm>
              <a:off x="1643693" y="2005114"/>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7"/>
            <p:cNvSpPr/>
            <p:nvPr/>
          </p:nvSpPr>
          <p:spPr>
            <a:xfrm>
              <a:off x="1644453" y="2003389"/>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77"/>
            <p:cNvSpPr/>
            <p:nvPr/>
          </p:nvSpPr>
          <p:spPr>
            <a:xfrm>
              <a:off x="1642607" y="2024598"/>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77"/>
            <p:cNvSpPr/>
            <p:nvPr/>
          </p:nvSpPr>
          <p:spPr>
            <a:xfrm>
              <a:off x="1642987" y="2024027"/>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1642702" y="2024407"/>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1643652" y="200520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1642838" y="2024258"/>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1644698" y="2002588"/>
              <a:ext cx="109" cy="204"/>
            </a:xfrm>
            <a:custGeom>
              <a:rect b="b" l="l" r="r" t="t"/>
              <a:pathLst>
                <a:path extrusionOk="0" h="15"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1643937" y="2004734"/>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1642267" y="20252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77"/>
            <p:cNvSpPr/>
            <p:nvPr/>
          </p:nvSpPr>
          <p:spPr>
            <a:xfrm>
              <a:off x="1644603" y="2003009"/>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77"/>
            <p:cNvSpPr/>
            <p:nvPr/>
          </p:nvSpPr>
          <p:spPr>
            <a:xfrm>
              <a:off x="1642892" y="2024122"/>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7"/>
            <p:cNvSpPr/>
            <p:nvPr/>
          </p:nvSpPr>
          <p:spPr>
            <a:xfrm>
              <a:off x="1643598" y="200525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7"/>
            <p:cNvSpPr/>
            <p:nvPr/>
          </p:nvSpPr>
          <p:spPr>
            <a:xfrm>
              <a:off x="1643842" y="2004869"/>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1642458" y="2024883"/>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1643747" y="20049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77"/>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77"/>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7"/>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7"/>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7"/>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7"/>
            <p:cNvSpPr/>
            <p:nvPr/>
          </p:nvSpPr>
          <p:spPr>
            <a:xfrm>
              <a:off x="1464633" y="2038813"/>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7"/>
            <p:cNvSpPr/>
            <p:nvPr/>
          </p:nvSpPr>
          <p:spPr>
            <a:xfrm>
              <a:off x="1462501" y="2038053"/>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77"/>
            <p:cNvSpPr/>
            <p:nvPr/>
          </p:nvSpPr>
          <p:spPr>
            <a:xfrm>
              <a:off x="1463112" y="203833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77"/>
            <p:cNvSpPr/>
            <p:nvPr/>
          </p:nvSpPr>
          <p:spPr>
            <a:xfrm>
              <a:off x="1464158" y="2038718"/>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7"/>
            <p:cNvSpPr/>
            <p:nvPr/>
          </p:nvSpPr>
          <p:spPr>
            <a:xfrm>
              <a:off x="1463642" y="2038569"/>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1478048" y="2043891"/>
              <a:ext cx="149" cy="163"/>
            </a:xfrm>
            <a:custGeom>
              <a:rect b="b" l="l" r="r" t="t"/>
              <a:pathLst>
                <a:path extrusionOk="0" h="12" w="11">
                  <a:moveTo>
                    <a:pt x="0" y="1"/>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7"/>
            <p:cNvSpPr/>
            <p:nvPr/>
          </p:nvSpPr>
          <p:spPr>
            <a:xfrm>
              <a:off x="1459026" y="2036152"/>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1457559" y="2035147"/>
              <a:ext cx="244" cy="163"/>
            </a:xfrm>
            <a:custGeom>
              <a:rect b="b" l="l" r="r" t="t"/>
              <a:pathLst>
                <a:path extrusionOk="0" h="12" w="18">
                  <a:moveTo>
                    <a:pt x="0"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1458265" y="2035622"/>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7"/>
            <p:cNvSpPr/>
            <p:nvPr/>
          </p:nvSpPr>
          <p:spPr>
            <a:xfrm>
              <a:off x="1477192" y="2043090"/>
              <a:ext cx="434" cy="394"/>
            </a:xfrm>
            <a:custGeom>
              <a:rect b="b" l="l" r="r" t="t"/>
              <a:pathLst>
                <a:path extrusionOk="0" h="29" w="32">
                  <a:moveTo>
                    <a:pt x="0" y="0"/>
                  </a:moveTo>
                  <a:lnTo>
                    <a:pt x="3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77"/>
            <p:cNvSpPr/>
            <p:nvPr/>
          </p:nvSpPr>
          <p:spPr>
            <a:xfrm>
              <a:off x="1460356" y="2036912"/>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77"/>
            <p:cNvSpPr/>
            <p:nvPr/>
          </p:nvSpPr>
          <p:spPr>
            <a:xfrm>
              <a:off x="1456935" y="203472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7"/>
            <p:cNvSpPr/>
            <p:nvPr/>
          </p:nvSpPr>
          <p:spPr>
            <a:xfrm>
              <a:off x="1459691" y="2036532"/>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7"/>
            <p:cNvSpPr/>
            <p:nvPr/>
          </p:nvSpPr>
          <p:spPr>
            <a:xfrm>
              <a:off x="1461021" y="2037293"/>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7"/>
            <p:cNvSpPr/>
            <p:nvPr/>
          </p:nvSpPr>
          <p:spPr>
            <a:xfrm>
              <a:off x="1461687" y="2037673"/>
              <a:ext cx="204" cy="109"/>
            </a:xfrm>
            <a:custGeom>
              <a:rect b="b" l="l" r="r" t="t"/>
              <a:pathLst>
                <a:path extrusionOk="0" h="8" w="15">
                  <a:moveTo>
                    <a:pt x="1" y="0"/>
                  </a:moveTo>
                  <a:lnTo>
                    <a:pt x="15"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7"/>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1449100" y="2076925"/>
              <a:ext cx="530" cy="109"/>
            </a:xfrm>
            <a:custGeom>
              <a:rect b="b" l="l" r="r" t="t"/>
              <a:pathLst>
                <a:path extrusionOk="0" h="8" w="39">
                  <a:moveTo>
                    <a:pt x="39"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1446724" y="2070462"/>
              <a:ext cx="149" cy="204"/>
            </a:xfrm>
            <a:custGeom>
              <a:rect b="b" l="l" r="r" t="t"/>
              <a:pathLst>
                <a:path extrusionOk="0" h="15" w="11">
                  <a:moveTo>
                    <a:pt x="1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1451897" y="2077400"/>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77"/>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77"/>
            <p:cNvSpPr/>
            <p:nvPr/>
          </p:nvSpPr>
          <p:spPr>
            <a:xfrm>
              <a:off x="1447104" y="2071087"/>
              <a:ext cx="109" cy="204"/>
            </a:xfrm>
            <a:custGeom>
              <a:rect b="b" l="l" r="r" t="t"/>
              <a:pathLst>
                <a:path extrusionOk="0" h="15" w="8">
                  <a:moveTo>
                    <a:pt x="7"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77"/>
            <p:cNvSpPr/>
            <p:nvPr/>
          </p:nvSpPr>
          <p:spPr>
            <a:xfrm>
              <a:off x="1447580" y="2072933"/>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77"/>
            <p:cNvSpPr/>
            <p:nvPr/>
          </p:nvSpPr>
          <p:spPr>
            <a:xfrm>
              <a:off x="1482705" y="2049974"/>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77"/>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77"/>
            <p:cNvSpPr/>
            <p:nvPr/>
          </p:nvSpPr>
          <p:spPr>
            <a:xfrm>
              <a:off x="1482460" y="2050313"/>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77"/>
            <p:cNvSpPr/>
            <p:nvPr/>
          </p:nvSpPr>
          <p:spPr>
            <a:xfrm>
              <a:off x="1482610" y="205012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77"/>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7"/>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7"/>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77"/>
            <p:cNvSpPr/>
            <p:nvPr/>
          </p:nvSpPr>
          <p:spPr>
            <a:xfrm>
              <a:off x="1450947" y="2076980"/>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77"/>
            <p:cNvSpPr/>
            <p:nvPr/>
          </p:nvSpPr>
          <p:spPr>
            <a:xfrm>
              <a:off x="1452237" y="2077645"/>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7"/>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7"/>
            <p:cNvSpPr/>
            <p:nvPr/>
          </p:nvSpPr>
          <p:spPr>
            <a:xfrm>
              <a:off x="1450621" y="207688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7"/>
            <p:cNvSpPr/>
            <p:nvPr/>
          </p:nvSpPr>
          <p:spPr>
            <a:xfrm>
              <a:off x="1451286" y="2077075"/>
              <a:ext cx="204" cy="54"/>
            </a:xfrm>
            <a:custGeom>
              <a:rect b="b" l="l" r="r" t="t"/>
              <a:pathLst>
                <a:path extrusionOk="0" h="4" w="15">
                  <a:moveTo>
                    <a:pt x="1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77"/>
            <p:cNvSpPr/>
            <p:nvPr/>
          </p:nvSpPr>
          <p:spPr>
            <a:xfrm>
              <a:off x="1450336" y="2076884"/>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77"/>
            <p:cNvSpPr/>
            <p:nvPr/>
          </p:nvSpPr>
          <p:spPr>
            <a:xfrm>
              <a:off x="1447580" y="2072417"/>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7"/>
            <p:cNvSpPr/>
            <p:nvPr/>
          </p:nvSpPr>
          <p:spPr>
            <a:xfrm>
              <a:off x="1480899" y="204708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7"/>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7"/>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7"/>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77"/>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77"/>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7"/>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7"/>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77"/>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77"/>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7"/>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7"/>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7"/>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7"/>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7"/>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7"/>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7"/>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7"/>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7"/>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77"/>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77"/>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7"/>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7"/>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7"/>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77"/>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77"/>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7"/>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7"/>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7"/>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7"/>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77"/>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77"/>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7"/>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7"/>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7"/>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77"/>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77"/>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7"/>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77"/>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77"/>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7"/>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7"/>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7"/>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7"/>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77"/>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77"/>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7"/>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7"/>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7"/>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7"/>
            <p:cNvSpPr/>
            <p:nvPr/>
          </p:nvSpPr>
          <p:spPr>
            <a:xfrm>
              <a:off x="1318906" y="1844641"/>
              <a:ext cx="339" cy="149"/>
            </a:xfrm>
            <a:custGeom>
              <a:rect b="b" l="l" r="r" t="t"/>
              <a:pathLst>
                <a:path extrusionOk="0" h="11" w="25">
                  <a:moveTo>
                    <a:pt x="25"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7"/>
            <p:cNvSpPr/>
            <p:nvPr/>
          </p:nvSpPr>
          <p:spPr>
            <a:xfrm>
              <a:off x="1317765" y="1844302"/>
              <a:ext cx="299" cy="68"/>
            </a:xfrm>
            <a:custGeom>
              <a:rect b="b" l="l" r="r" t="t"/>
              <a:pathLst>
                <a:path extrusionOk="0" h="5" w="22">
                  <a:moveTo>
                    <a:pt x="2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7"/>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7"/>
            <p:cNvSpPr/>
            <p:nvPr/>
          </p:nvSpPr>
          <p:spPr>
            <a:xfrm>
              <a:off x="1252838" y="1797147"/>
              <a:ext cx="244" cy="258"/>
            </a:xfrm>
            <a:custGeom>
              <a:rect b="b" l="l" r="r" t="t"/>
              <a:pathLst>
                <a:path extrusionOk="0" h="19" w="18">
                  <a:moveTo>
                    <a:pt x="0"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7"/>
            <p:cNvSpPr/>
            <p:nvPr/>
          </p:nvSpPr>
          <p:spPr>
            <a:xfrm>
              <a:off x="1318240" y="1844397"/>
              <a:ext cx="299" cy="109"/>
            </a:xfrm>
            <a:custGeom>
              <a:rect b="b" l="l" r="r" t="t"/>
              <a:pathLst>
                <a:path extrusionOk="0" h="8" w="22">
                  <a:moveTo>
                    <a:pt x="21"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7"/>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77"/>
            <p:cNvSpPr/>
            <p:nvPr/>
          </p:nvSpPr>
          <p:spPr>
            <a:xfrm>
              <a:off x="1122833" y="165189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77"/>
            <p:cNvSpPr/>
            <p:nvPr/>
          </p:nvSpPr>
          <p:spPr>
            <a:xfrm>
              <a:off x="1124734" y="1651746"/>
              <a:ext cx="530" cy="68"/>
            </a:xfrm>
            <a:custGeom>
              <a:rect b="b" l="l" r="r" t="t"/>
              <a:pathLst>
                <a:path extrusionOk="0" h="5" w="39">
                  <a:moveTo>
                    <a:pt x="0" y="4"/>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7"/>
            <p:cNvSpPr/>
            <p:nvPr/>
          </p:nvSpPr>
          <p:spPr>
            <a:xfrm>
              <a:off x="1125969" y="1651556"/>
              <a:ext cx="489" cy="109"/>
            </a:xfrm>
            <a:custGeom>
              <a:rect b="b" l="l" r="r" t="t"/>
              <a:pathLst>
                <a:path extrusionOk="0" h="8" w="36">
                  <a:moveTo>
                    <a:pt x="0" y="8"/>
                  </a:move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77"/>
            <p:cNvSpPr/>
            <p:nvPr/>
          </p:nvSpPr>
          <p:spPr>
            <a:xfrm>
              <a:off x="1117076" y="1651515"/>
              <a:ext cx="448" cy="54"/>
            </a:xfrm>
            <a:custGeom>
              <a:rect b="b" l="l" r="r" t="t"/>
              <a:pathLst>
                <a:path extrusionOk="0" h="4" w="33">
                  <a:moveTo>
                    <a:pt x="1" y="0"/>
                  </a:moveTo>
                  <a:lnTo>
                    <a:pt x="3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77"/>
            <p:cNvSpPr/>
            <p:nvPr/>
          </p:nvSpPr>
          <p:spPr>
            <a:xfrm>
              <a:off x="1120783" y="1651841"/>
              <a:ext cx="394" cy="14"/>
            </a:xfrm>
            <a:custGeom>
              <a:rect b="b" l="l" r="r" t="t"/>
              <a:pathLst>
                <a:path extrusionOk="0" h="1" w="29">
                  <a:moveTo>
                    <a:pt x="1" y="1"/>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7"/>
            <p:cNvSpPr/>
            <p:nvPr/>
          </p:nvSpPr>
          <p:spPr>
            <a:xfrm>
              <a:off x="1123539" y="1651895"/>
              <a:ext cx="543" cy="14"/>
            </a:xfrm>
            <a:custGeom>
              <a:rect b="b" l="l" r="r" t="t"/>
              <a:pathLst>
                <a:path extrusionOk="0" h="1" w="40">
                  <a:moveTo>
                    <a:pt x="1" y="0"/>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7"/>
            <p:cNvSpPr/>
            <p:nvPr/>
          </p:nvSpPr>
          <p:spPr>
            <a:xfrm>
              <a:off x="1119072" y="1651705"/>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77"/>
            <p:cNvSpPr/>
            <p:nvPr/>
          </p:nvSpPr>
          <p:spPr>
            <a:xfrm>
              <a:off x="1543206" y="1679322"/>
              <a:ext cx="258" cy="434"/>
            </a:xfrm>
            <a:custGeom>
              <a:rect b="b" l="l" r="r" t="t"/>
              <a:pathLst>
                <a:path extrusionOk="0" h="32" w="19">
                  <a:moveTo>
                    <a:pt x="1"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77"/>
            <p:cNvSpPr/>
            <p:nvPr/>
          </p:nvSpPr>
          <p:spPr>
            <a:xfrm>
              <a:off x="1543736" y="1680177"/>
              <a:ext cx="299" cy="434"/>
            </a:xfrm>
            <a:custGeom>
              <a:rect b="b" l="l" r="r" t="t"/>
              <a:pathLst>
                <a:path extrusionOk="0" h="32" w="22">
                  <a:moveTo>
                    <a:pt x="0" y="0"/>
                  </a:moveTo>
                  <a:lnTo>
                    <a:pt x="2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7"/>
            <p:cNvSpPr/>
            <p:nvPr/>
          </p:nvSpPr>
          <p:spPr>
            <a:xfrm>
              <a:off x="1542731" y="1678507"/>
              <a:ext cx="258" cy="394"/>
            </a:xfrm>
            <a:custGeom>
              <a:rect b="b" l="l" r="r" t="t"/>
              <a:pathLst>
                <a:path extrusionOk="0" h="29" w="19">
                  <a:moveTo>
                    <a:pt x="1" y="1"/>
                  </a:moveTo>
                  <a:lnTo>
                    <a:pt x="18"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7"/>
            <p:cNvSpPr/>
            <p:nvPr/>
          </p:nvSpPr>
          <p:spPr>
            <a:xfrm>
              <a:off x="1544251" y="1681032"/>
              <a:ext cx="299" cy="394"/>
            </a:xfrm>
            <a:custGeom>
              <a:rect b="b" l="l" r="r" t="t"/>
              <a:pathLst>
                <a:path extrusionOk="0" h="29" w="22">
                  <a:moveTo>
                    <a:pt x="1" y="0"/>
                  </a:moveTo>
                  <a:lnTo>
                    <a:pt x="22"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7"/>
            <p:cNvSpPr/>
            <p:nvPr/>
          </p:nvSpPr>
          <p:spPr>
            <a:xfrm>
              <a:off x="1544876" y="1681888"/>
              <a:ext cx="299" cy="394"/>
            </a:xfrm>
            <a:custGeom>
              <a:rect b="b" l="l" r="r" t="t"/>
              <a:pathLst>
                <a:path extrusionOk="0" h="29" w="22">
                  <a:moveTo>
                    <a:pt x="0" y="0"/>
                  </a:moveTo>
                  <a:lnTo>
                    <a:pt x="2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7"/>
            <p:cNvSpPr/>
            <p:nvPr/>
          </p:nvSpPr>
          <p:spPr>
            <a:xfrm>
              <a:off x="1478333" y="1688541"/>
              <a:ext cx="530" cy="434"/>
            </a:xfrm>
            <a:custGeom>
              <a:rect b="b" l="l" r="r" t="t"/>
              <a:pathLst>
                <a:path extrusionOk="0" h="32" w="39">
                  <a:moveTo>
                    <a:pt x="0" y="32"/>
                  </a:moveTo>
                  <a:lnTo>
                    <a:pt x="3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7"/>
            <p:cNvSpPr/>
            <p:nvPr/>
          </p:nvSpPr>
          <p:spPr>
            <a:xfrm>
              <a:off x="1478944" y="1688011"/>
              <a:ext cx="489" cy="448"/>
            </a:xfrm>
            <a:custGeom>
              <a:rect b="b" l="l" r="r" t="t"/>
              <a:pathLst>
                <a:path extrusionOk="0" h="33" w="36">
                  <a:moveTo>
                    <a:pt x="1" y="32"/>
                  </a:moveTo>
                  <a:lnTo>
                    <a:pt x="36"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7"/>
            <p:cNvSpPr/>
            <p:nvPr/>
          </p:nvSpPr>
          <p:spPr>
            <a:xfrm>
              <a:off x="1542310" y="1677706"/>
              <a:ext cx="244" cy="434"/>
            </a:xfrm>
            <a:custGeom>
              <a:rect b="b" l="l" r="r" t="t"/>
              <a:pathLst>
                <a:path extrusionOk="0" h="32" w="18">
                  <a:moveTo>
                    <a:pt x="0" y="0"/>
                  </a:moveTo>
                  <a:lnTo>
                    <a:pt x="18"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7"/>
            <p:cNvSpPr/>
            <p:nvPr/>
          </p:nvSpPr>
          <p:spPr>
            <a:xfrm>
              <a:off x="1539689" y="1670714"/>
              <a:ext cx="109" cy="353"/>
            </a:xfrm>
            <a:custGeom>
              <a:rect b="b" l="l" r="r" t="t"/>
              <a:pathLst>
                <a:path extrusionOk="0" h="26" w="8">
                  <a:moveTo>
                    <a:pt x="1" y="1"/>
                  </a:moveTo>
                  <a:lnTo>
                    <a:pt x="8"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7"/>
            <p:cNvSpPr/>
            <p:nvPr/>
          </p:nvSpPr>
          <p:spPr>
            <a:xfrm>
              <a:off x="1539975" y="1671949"/>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77"/>
            <p:cNvSpPr/>
            <p:nvPr/>
          </p:nvSpPr>
          <p:spPr>
            <a:xfrm>
              <a:off x="1477667" y="1689111"/>
              <a:ext cx="584" cy="489"/>
            </a:xfrm>
            <a:custGeom>
              <a:rect b="b" l="l" r="r" t="t"/>
              <a:pathLst>
                <a:path extrusionOk="0" h="36" w="43">
                  <a:moveTo>
                    <a:pt x="0" y="35"/>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77"/>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7"/>
            <p:cNvSpPr/>
            <p:nvPr/>
          </p:nvSpPr>
          <p:spPr>
            <a:xfrm>
              <a:off x="1540165" y="1672614"/>
              <a:ext cx="163" cy="394"/>
            </a:xfrm>
            <a:custGeom>
              <a:rect b="b" l="l" r="r" t="t"/>
              <a:pathLst>
                <a:path extrusionOk="0" h="29" w="12">
                  <a:moveTo>
                    <a:pt x="1"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7"/>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77"/>
            <p:cNvSpPr/>
            <p:nvPr/>
          </p:nvSpPr>
          <p:spPr>
            <a:xfrm>
              <a:off x="1539839" y="1671338"/>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77"/>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7"/>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7"/>
            <p:cNvSpPr/>
            <p:nvPr/>
          </p:nvSpPr>
          <p:spPr>
            <a:xfrm>
              <a:off x="1541210" y="1675425"/>
              <a:ext cx="204" cy="434"/>
            </a:xfrm>
            <a:custGeom>
              <a:rect b="b" l="l" r="r" t="t"/>
              <a:pathLst>
                <a:path extrusionOk="0" h="32" w="15">
                  <a:moveTo>
                    <a:pt x="1" y="0"/>
                  </a:moveTo>
                  <a:lnTo>
                    <a:pt x="15"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7"/>
            <p:cNvSpPr/>
            <p:nvPr/>
          </p:nvSpPr>
          <p:spPr>
            <a:xfrm>
              <a:off x="1541550" y="1676185"/>
              <a:ext cx="204" cy="394"/>
            </a:xfrm>
            <a:custGeom>
              <a:rect b="b" l="l" r="r" t="t"/>
              <a:pathLst>
                <a:path extrusionOk="0" h="29" w="15">
                  <a:moveTo>
                    <a:pt x="0" y="0"/>
                  </a:moveTo>
                  <a:lnTo>
                    <a:pt x="14"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77"/>
            <p:cNvSpPr/>
            <p:nvPr/>
          </p:nvSpPr>
          <p:spPr>
            <a:xfrm>
              <a:off x="1540884" y="1674705"/>
              <a:ext cx="204" cy="394"/>
            </a:xfrm>
            <a:custGeom>
              <a:rect b="b" l="l" r="r" t="t"/>
              <a:pathLst>
                <a:path extrusionOk="0" h="29" w="15">
                  <a:moveTo>
                    <a:pt x="0" y="1"/>
                  </a:moveTo>
                  <a:lnTo>
                    <a:pt x="14"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77"/>
            <p:cNvSpPr/>
            <p:nvPr/>
          </p:nvSpPr>
          <p:spPr>
            <a:xfrm>
              <a:off x="1540640" y="1673999"/>
              <a:ext cx="163" cy="394"/>
            </a:xfrm>
            <a:custGeom>
              <a:rect b="b" l="l" r="r" t="t"/>
              <a:pathLst>
                <a:path extrusionOk="0" h="29" w="12">
                  <a:moveTo>
                    <a:pt x="1" y="0"/>
                  </a:moveTo>
                  <a:lnTo>
                    <a:pt x="1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7"/>
            <p:cNvSpPr/>
            <p:nvPr/>
          </p:nvSpPr>
          <p:spPr>
            <a:xfrm>
              <a:off x="1541930" y="1676946"/>
              <a:ext cx="204" cy="434"/>
            </a:xfrm>
            <a:custGeom>
              <a:rect b="b" l="l" r="r" t="t"/>
              <a:pathLst>
                <a:path extrusionOk="0" h="32" w="15">
                  <a:moveTo>
                    <a:pt x="0" y="0"/>
                  </a:moveTo>
                  <a:lnTo>
                    <a:pt x="14"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7"/>
            <p:cNvSpPr/>
            <p:nvPr/>
          </p:nvSpPr>
          <p:spPr>
            <a:xfrm>
              <a:off x="1540409" y="1673280"/>
              <a:ext cx="149" cy="394"/>
            </a:xfrm>
            <a:custGeom>
              <a:rect b="b" l="l" r="r" t="t"/>
              <a:pathLst>
                <a:path extrusionOk="0" h="29" w="11">
                  <a:moveTo>
                    <a:pt x="0" y="1"/>
                  </a:moveTo>
                  <a:lnTo>
                    <a:pt x="11" y="2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7"/>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7"/>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77"/>
            <p:cNvSpPr/>
            <p:nvPr/>
          </p:nvSpPr>
          <p:spPr>
            <a:xfrm>
              <a:off x="1072257" y="1586153"/>
              <a:ext cx="869" cy="638"/>
            </a:xfrm>
            <a:custGeom>
              <a:rect b="b" l="l" r="r" t="t"/>
              <a:pathLst>
                <a:path extrusionOk="0" h="47" w="64">
                  <a:moveTo>
                    <a:pt x="0" y="46"/>
                  </a:moveTo>
                  <a:lnTo>
                    <a:pt x="6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77"/>
            <p:cNvSpPr/>
            <p:nvPr/>
          </p:nvSpPr>
          <p:spPr>
            <a:xfrm>
              <a:off x="1073357" y="1585447"/>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7"/>
            <p:cNvSpPr/>
            <p:nvPr/>
          </p:nvSpPr>
          <p:spPr>
            <a:xfrm>
              <a:off x="1075257" y="1584116"/>
              <a:ext cx="774" cy="530"/>
            </a:xfrm>
            <a:custGeom>
              <a:rect b="b" l="l" r="r" t="t"/>
              <a:pathLst>
                <a:path extrusionOk="0" h="39" w="57">
                  <a:moveTo>
                    <a:pt x="56" y="0"/>
                  </a:moveTo>
                  <a:lnTo>
                    <a:pt x="0"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7"/>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7"/>
            <p:cNvSpPr/>
            <p:nvPr/>
          </p:nvSpPr>
          <p:spPr>
            <a:xfrm>
              <a:off x="1074348" y="1584822"/>
              <a:ext cx="679" cy="448"/>
            </a:xfrm>
            <a:custGeom>
              <a:rect b="b" l="l" r="r" t="t"/>
              <a:pathLst>
                <a:path extrusionOk="0" h="33" w="50">
                  <a:moveTo>
                    <a:pt x="50" y="1"/>
                  </a:moveTo>
                  <a:lnTo>
                    <a:pt x="1"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7"/>
            <p:cNvSpPr/>
            <p:nvPr/>
          </p:nvSpPr>
          <p:spPr>
            <a:xfrm>
              <a:off x="1417248" y="1669913"/>
              <a:ext cx="204" cy="149"/>
            </a:xfrm>
            <a:custGeom>
              <a:rect b="b" l="l" r="r" t="t"/>
              <a:pathLst>
                <a:path extrusionOk="0" h="11" w="15">
                  <a:moveTo>
                    <a:pt x="15"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77"/>
            <p:cNvSpPr/>
            <p:nvPr/>
          </p:nvSpPr>
          <p:spPr>
            <a:xfrm>
              <a:off x="1416677" y="1669532"/>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77"/>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7"/>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77"/>
            <p:cNvSpPr/>
            <p:nvPr/>
          </p:nvSpPr>
          <p:spPr>
            <a:xfrm>
              <a:off x="1416012" y="1669057"/>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77"/>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7"/>
            <p:cNvSpPr/>
            <p:nvPr/>
          </p:nvSpPr>
          <p:spPr>
            <a:xfrm>
              <a:off x="1037458" y="1535536"/>
              <a:ext cx="68" cy="54"/>
            </a:xfrm>
            <a:custGeom>
              <a:rect b="b" l="l" r="r" t="t"/>
              <a:pathLst>
                <a:path extrusionOk="0" h="4" w="5">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7"/>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7"/>
            <p:cNvSpPr/>
            <p:nvPr/>
          </p:nvSpPr>
          <p:spPr>
            <a:xfrm>
              <a:off x="1074443" y="158035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7"/>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77"/>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77"/>
            <p:cNvSpPr/>
            <p:nvPr/>
          </p:nvSpPr>
          <p:spPr>
            <a:xfrm>
              <a:off x="1415496" y="1668718"/>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7"/>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7"/>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7"/>
            <p:cNvSpPr/>
            <p:nvPr/>
          </p:nvSpPr>
          <p:spPr>
            <a:xfrm>
              <a:off x="1456649" y="1702091"/>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7"/>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7"/>
            <p:cNvSpPr/>
            <p:nvPr/>
          </p:nvSpPr>
          <p:spPr>
            <a:xfrm>
              <a:off x="1456935" y="1701806"/>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7"/>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7"/>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7"/>
            <p:cNvSpPr/>
            <p:nvPr/>
          </p:nvSpPr>
          <p:spPr>
            <a:xfrm>
              <a:off x="1539174" y="1665921"/>
              <a:ext cx="14" cy="285"/>
            </a:xfrm>
            <a:custGeom>
              <a:rect b="b" l="l" r="r" t="t"/>
              <a:pathLst>
                <a:path extrusionOk="0" h="21" w="1">
                  <a:moveTo>
                    <a:pt x="0" y="2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77"/>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77"/>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7"/>
            <p:cNvSpPr/>
            <p:nvPr/>
          </p:nvSpPr>
          <p:spPr>
            <a:xfrm>
              <a:off x="1428843" y="1703327"/>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7"/>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7"/>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7"/>
            <p:cNvSpPr/>
            <p:nvPr/>
          </p:nvSpPr>
          <p:spPr>
            <a:xfrm>
              <a:off x="1456269" y="1702376"/>
              <a:ext cx="163" cy="149"/>
            </a:xfrm>
            <a:custGeom>
              <a:rect b="b" l="l" r="r" t="t"/>
              <a:pathLst>
                <a:path extrusionOk="0" h="11" w="12">
                  <a:moveTo>
                    <a:pt x="1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7"/>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7"/>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7"/>
            <p:cNvSpPr/>
            <p:nvPr/>
          </p:nvSpPr>
          <p:spPr>
            <a:xfrm>
              <a:off x="1455794" y="1702702"/>
              <a:ext cx="204" cy="163"/>
            </a:xfrm>
            <a:custGeom>
              <a:rect b="b" l="l" r="r" t="t"/>
              <a:pathLst>
                <a:path extrusionOk="0" h="12" w="15">
                  <a:moveTo>
                    <a:pt x="15"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7"/>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7"/>
            <p:cNvSpPr/>
            <p:nvPr/>
          </p:nvSpPr>
          <p:spPr>
            <a:xfrm>
              <a:off x="1455224" y="1703042"/>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7"/>
            <p:cNvSpPr/>
            <p:nvPr/>
          </p:nvSpPr>
          <p:spPr>
            <a:xfrm>
              <a:off x="1482080" y="1685595"/>
              <a:ext cx="299" cy="244"/>
            </a:xfrm>
            <a:custGeom>
              <a:rect b="b" l="l" r="r" t="t"/>
              <a:pathLst>
                <a:path extrusionOk="0" h="18" w="22">
                  <a:moveTo>
                    <a:pt x="1" y="18"/>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77"/>
            <p:cNvSpPr/>
            <p:nvPr/>
          </p:nvSpPr>
          <p:spPr>
            <a:xfrm>
              <a:off x="1539174" y="1665486"/>
              <a:ext cx="14" cy="244"/>
            </a:xfrm>
            <a:custGeom>
              <a:rect b="b" l="l" r="r" t="t"/>
              <a:pathLst>
                <a:path extrusionOk="0" h="18" w="1">
                  <a:moveTo>
                    <a:pt x="0"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77"/>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7"/>
            <p:cNvSpPr/>
            <p:nvPr/>
          </p:nvSpPr>
          <p:spPr>
            <a:xfrm>
              <a:off x="1539174" y="1666396"/>
              <a:ext cx="14" cy="299"/>
            </a:xfrm>
            <a:custGeom>
              <a:rect b="b" l="l" r="r" t="t"/>
              <a:pathLst>
                <a:path extrusionOk="0" h="22" w="1">
                  <a:moveTo>
                    <a:pt x="0" y="0"/>
                  </a:moveTo>
                  <a:lnTo>
                    <a:pt x="0"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7"/>
            <p:cNvSpPr/>
            <p:nvPr/>
          </p:nvSpPr>
          <p:spPr>
            <a:xfrm>
              <a:off x="1485217" y="1683409"/>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7"/>
            <p:cNvSpPr/>
            <p:nvPr/>
          </p:nvSpPr>
          <p:spPr>
            <a:xfrm>
              <a:off x="1485407" y="168335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77"/>
            <p:cNvSpPr/>
            <p:nvPr/>
          </p:nvSpPr>
          <p:spPr>
            <a:xfrm>
              <a:off x="1480139" y="1687115"/>
              <a:ext cx="394" cy="339"/>
            </a:xfrm>
            <a:custGeom>
              <a:rect b="b" l="l" r="r" t="t"/>
              <a:pathLst>
                <a:path extrusionOk="0" h="25" w="29">
                  <a:moveTo>
                    <a:pt x="0" y="25"/>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77"/>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7"/>
            <p:cNvSpPr/>
            <p:nvPr/>
          </p:nvSpPr>
          <p:spPr>
            <a:xfrm>
              <a:off x="1485556" y="168325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7"/>
            <p:cNvSpPr/>
            <p:nvPr/>
          </p:nvSpPr>
          <p:spPr>
            <a:xfrm>
              <a:off x="1483845" y="1684264"/>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7"/>
            <p:cNvSpPr/>
            <p:nvPr/>
          </p:nvSpPr>
          <p:spPr>
            <a:xfrm>
              <a:off x="1484646" y="1683789"/>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7"/>
            <p:cNvSpPr/>
            <p:nvPr/>
          </p:nvSpPr>
          <p:spPr>
            <a:xfrm>
              <a:off x="1484415" y="1683924"/>
              <a:ext cx="204" cy="163"/>
            </a:xfrm>
            <a:custGeom>
              <a:rect b="b" l="l" r="r" t="t"/>
              <a:pathLst>
                <a:path extrusionOk="0" h="12" w="15">
                  <a:moveTo>
                    <a:pt x="0" y="1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7"/>
            <p:cNvSpPr/>
            <p:nvPr/>
          </p:nvSpPr>
          <p:spPr>
            <a:xfrm>
              <a:off x="1484130" y="1684115"/>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77"/>
            <p:cNvSpPr/>
            <p:nvPr/>
          </p:nvSpPr>
          <p:spPr>
            <a:xfrm>
              <a:off x="1485026" y="1683544"/>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77"/>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7"/>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7"/>
            <p:cNvSpPr/>
            <p:nvPr/>
          </p:nvSpPr>
          <p:spPr>
            <a:xfrm>
              <a:off x="1484836" y="1683639"/>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7"/>
            <p:cNvSpPr/>
            <p:nvPr/>
          </p:nvSpPr>
          <p:spPr>
            <a:xfrm>
              <a:off x="1485692" y="1683164"/>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7"/>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7"/>
            <p:cNvSpPr/>
            <p:nvPr/>
          </p:nvSpPr>
          <p:spPr>
            <a:xfrm>
              <a:off x="1485787" y="1683164"/>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77"/>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77"/>
            <p:cNvSpPr/>
            <p:nvPr/>
          </p:nvSpPr>
          <p:spPr>
            <a:xfrm>
              <a:off x="1539269" y="166391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7"/>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7"/>
            <p:cNvSpPr/>
            <p:nvPr/>
          </p:nvSpPr>
          <p:spPr>
            <a:xfrm>
              <a:off x="1482460" y="1685309"/>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7"/>
            <p:cNvSpPr/>
            <p:nvPr/>
          </p:nvSpPr>
          <p:spPr>
            <a:xfrm>
              <a:off x="1482840" y="1685024"/>
              <a:ext cx="299" cy="204"/>
            </a:xfrm>
            <a:custGeom>
              <a:rect b="b" l="l" r="r" t="t"/>
              <a:pathLst>
                <a:path extrusionOk="0" h="15" w="22">
                  <a:moveTo>
                    <a:pt x="1" y="14"/>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7"/>
            <p:cNvSpPr/>
            <p:nvPr/>
          </p:nvSpPr>
          <p:spPr>
            <a:xfrm>
              <a:off x="1481605" y="1685975"/>
              <a:ext cx="353" cy="244"/>
            </a:xfrm>
            <a:custGeom>
              <a:rect b="b" l="l" r="r" t="t"/>
              <a:pathLst>
                <a:path extrusionOk="0" h="18" w="26">
                  <a:moveTo>
                    <a:pt x="1" y="18"/>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7"/>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7"/>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7"/>
            <p:cNvSpPr/>
            <p:nvPr/>
          </p:nvSpPr>
          <p:spPr>
            <a:xfrm>
              <a:off x="1479568" y="1687536"/>
              <a:ext cx="434" cy="394"/>
            </a:xfrm>
            <a:custGeom>
              <a:rect b="b" l="l" r="r" t="t"/>
              <a:pathLst>
                <a:path extrusionOk="0" h="29" w="32">
                  <a:moveTo>
                    <a:pt x="0" y="29"/>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77"/>
            <p:cNvSpPr/>
            <p:nvPr/>
          </p:nvSpPr>
          <p:spPr>
            <a:xfrm>
              <a:off x="1485882" y="1683123"/>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77"/>
            <p:cNvSpPr/>
            <p:nvPr/>
          </p:nvSpPr>
          <p:spPr>
            <a:xfrm>
              <a:off x="1486167" y="16830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7"/>
            <p:cNvSpPr/>
            <p:nvPr/>
          </p:nvSpPr>
          <p:spPr>
            <a:xfrm>
              <a:off x="1485977" y="1683123"/>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7"/>
            <p:cNvSpPr/>
            <p:nvPr/>
          </p:nvSpPr>
          <p:spPr>
            <a:xfrm>
              <a:off x="1481184" y="1686301"/>
              <a:ext cx="339" cy="299"/>
            </a:xfrm>
            <a:custGeom>
              <a:rect b="b" l="l" r="r" t="t"/>
              <a:pathLst>
                <a:path extrusionOk="0" h="22" w="25">
                  <a:moveTo>
                    <a:pt x="0" y="22"/>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7"/>
            <p:cNvSpPr/>
            <p:nvPr/>
          </p:nvSpPr>
          <p:spPr>
            <a:xfrm>
              <a:off x="1486031" y="16830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7"/>
            <p:cNvSpPr/>
            <p:nvPr/>
          </p:nvSpPr>
          <p:spPr>
            <a:xfrm>
              <a:off x="1486072" y="168306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7"/>
            <p:cNvSpPr/>
            <p:nvPr/>
          </p:nvSpPr>
          <p:spPr>
            <a:xfrm>
              <a:off x="1480654" y="1686681"/>
              <a:ext cx="394" cy="353"/>
            </a:xfrm>
            <a:custGeom>
              <a:rect b="b" l="l" r="r" t="t"/>
              <a:pathLst>
                <a:path extrusionOk="0" h="26" w="29">
                  <a:moveTo>
                    <a:pt x="1" y="2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77"/>
            <p:cNvSpPr/>
            <p:nvPr/>
          </p:nvSpPr>
          <p:spPr>
            <a:xfrm>
              <a:off x="1483221" y="1684739"/>
              <a:ext cx="258" cy="204"/>
            </a:xfrm>
            <a:custGeom>
              <a:rect b="b" l="l" r="r" t="t"/>
              <a:pathLst>
                <a:path extrusionOk="0" h="15" w="19">
                  <a:moveTo>
                    <a:pt x="1"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77"/>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7"/>
            <p:cNvSpPr/>
            <p:nvPr/>
          </p:nvSpPr>
          <p:spPr>
            <a:xfrm>
              <a:off x="1483560" y="1684495"/>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7"/>
            <p:cNvSpPr/>
            <p:nvPr/>
          </p:nvSpPr>
          <p:spPr>
            <a:xfrm>
              <a:off x="1539459" y="1669532"/>
              <a:ext cx="54" cy="339"/>
            </a:xfrm>
            <a:custGeom>
              <a:rect b="b" l="l" r="r" t="t"/>
              <a:pathLst>
                <a:path extrusionOk="0" h="25" w="4">
                  <a:moveTo>
                    <a:pt x="0" y="0"/>
                  </a:moveTo>
                  <a:lnTo>
                    <a:pt x="4"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7"/>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77"/>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77"/>
            <p:cNvSpPr/>
            <p:nvPr/>
          </p:nvSpPr>
          <p:spPr>
            <a:xfrm>
              <a:off x="1993626" y="1750237"/>
              <a:ext cx="68" cy="149"/>
            </a:xfrm>
            <a:custGeom>
              <a:rect b="b" l="l" r="r" t="t"/>
              <a:pathLst>
                <a:path extrusionOk="0" h="11"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7"/>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7"/>
            <p:cNvSpPr/>
            <p:nvPr/>
          </p:nvSpPr>
          <p:spPr>
            <a:xfrm>
              <a:off x="1993490" y="174976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7"/>
            <p:cNvSpPr/>
            <p:nvPr/>
          </p:nvSpPr>
          <p:spPr>
            <a:xfrm>
              <a:off x="1993490" y="1749898"/>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7"/>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7"/>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7"/>
            <p:cNvSpPr/>
            <p:nvPr/>
          </p:nvSpPr>
          <p:spPr>
            <a:xfrm>
              <a:off x="1993721" y="1750481"/>
              <a:ext cx="163" cy="244"/>
            </a:xfrm>
            <a:custGeom>
              <a:rect b="b" l="l" r="r" t="t"/>
              <a:pathLst>
                <a:path extrusionOk="0" h="18" w="12">
                  <a:moveTo>
                    <a:pt x="11" y="1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7"/>
            <p:cNvSpPr/>
            <p:nvPr/>
          </p:nvSpPr>
          <p:spPr>
            <a:xfrm>
              <a:off x="1993531" y="1750047"/>
              <a:ext cx="68" cy="109"/>
            </a:xfrm>
            <a:custGeom>
              <a:rect b="b" l="l" r="r" t="t"/>
              <a:pathLst>
                <a:path extrusionOk="0" h="8" w="5">
                  <a:moveTo>
                    <a:pt x="4"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7"/>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7"/>
            <p:cNvSpPr/>
            <p:nvPr/>
          </p:nvSpPr>
          <p:spPr>
            <a:xfrm>
              <a:off x="2035703" y="1698520"/>
              <a:ext cx="204" cy="109"/>
            </a:xfrm>
            <a:custGeom>
              <a:rect b="b" l="l" r="r" t="t"/>
              <a:pathLst>
                <a:path extrusionOk="0" h="8" w="15">
                  <a:moveTo>
                    <a:pt x="0" y="1"/>
                  </a:moveTo>
                  <a:lnTo>
                    <a:pt x="1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77"/>
            <p:cNvSpPr/>
            <p:nvPr/>
          </p:nvSpPr>
          <p:spPr>
            <a:xfrm>
              <a:off x="2065505" y="1706314"/>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77"/>
            <p:cNvSpPr/>
            <p:nvPr/>
          </p:nvSpPr>
          <p:spPr>
            <a:xfrm>
              <a:off x="2066266" y="1706409"/>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7"/>
            <p:cNvSpPr/>
            <p:nvPr/>
          </p:nvSpPr>
          <p:spPr>
            <a:xfrm>
              <a:off x="2067257" y="170646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7"/>
            <p:cNvSpPr/>
            <p:nvPr/>
          </p:nvSpPr>
          <p:spPr>
            <a:xfrm>
              <a:off x="2068357" y="170650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7"/>
            <p:cNvSpPr/>
            <p:nvPr/>
          </p:nvSpPr>
          <p:spPr>
            <a:xfrm>
              <a:off x="2071819" y="170640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7"/>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7"/>
            <p:cNvSpPr/>
            <p:nvPr/>
          </p:nvSpPr>
          <p:spPr>
            <a:xfrm>
              <a:off x="2165463" y="166871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77"/>
            <p:cNvSpPr/>
            <p:nvPr/>
          </p:nvSpPr>
          <p:spPr>
            <a:xfrm>
              <a:off x="2165028" y="1668908"/>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77"/>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7"/>
            <p:cNvSpPr/>
            <p:nvPr/>
          </p:nvSpPr>
          <p:spPr>
            <a:xfrm>
              <a:off x="2167404" y="1667197"/>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7"/>
            <p:cNvSpPr/>
            <p:nvPr/>
          </p:nvSpPr>
          <p:spPr>
            <a:xfrm>
              <a:off x="2151437" y="1676701"/>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7"/>
            <p:cNvSpPr/>
            <p:nvPr/>
          </p:nvSpPr>
          <p:spPr>
            <a:xfrm>
              <a:off x="2152917" y="1676470"/>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7"/>
            <p:cNvSpPr/>
            <p:nvPr/>
          </p:nvSpPr>
          <p:spPr>
            <a:xfrm>
              <a:off x="2152198" y="1676606"/>
              <a:ext cx="394" cy="68"/>
            </a:xfrm>
            <a:custGeom>
              <a:rect b="b" l="l" r="r" t="t"/>
              <a:pathLst>
                <a:path extrusionOk="0" h="5" w="29">
                  <a:moveTo>
                    <a:pt x="2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7"/>
            <p:cNvSpPr/>
            <p:nvPr/>
          </p:nvSpPr>
          <p:spPr>
            <a:xfrm>
              <a:off x="2150962" y="167685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7"/>
            <p:cNvSpPr/>
            <p:nvPr/>
          </p:nvSpPr>
          <p:spPr>
            <a:xfrm>
              <a:off x="2154913" y="1676036"/>
              <a:ext cx="299" cy="109"/>
            </a:xfrm>
            <a:custGeom>
              <a:rect b="b" l="l" r="r" t="t"/>
              <a:pathLst>
                <a:path extrusionOk="0" h="8" w="22">
                  <a:moveTo>
                    <a:pt x="2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77"/>
            <p:cNvSpPr/>
            <p:nvPr/>
          </p:nvSpPr>
          <p:spPr>
            <a:xfrm>
              <a:off x="2153528" y="1676375"/>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77"/>
            <p:cNvSpPr/>
            <p:nvPr/>
          </p:nvSpPr>
          <p:spPr>
            <a:xfrm>
              <a:off x="2154098" y="1676280"/>
              <a:ext cx="258" cy="54"/>
            </a:xfrm>
            <a:custGeom>
              <a:rect b="b" l="l" r="r" t="t"/>
              <a:pathLst>
                <a:path extrusionOk="0" h="4" w="19">
                  <a:moveTo>
                    <a:pt x="1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7"/>
            <p:cNvSpPr/>
            <p:nvPr/>
          </p:nvSpPr>
          <p:spPr>
            <a:xfrm>
              <a:off x="2154533" y="1676131"/>
              <a:ext cx="244" cy="109"/>
            </a:xfrm>
            <a:custGeom>
              <a:rect b="b" l="l" r="r" t="t"/>
              <a:pathLst>
                <a:path extrusionOk="0" h="8" w="18">
                  <a:moveTo>
                    <a:pt x="18"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7"/>
            <p:cNvSpPr/>
            <p:nvPr/>
          </p:nvSpPr>
          <p:spPr>
            <a:xfrm>
              <a:off x="2164703" y="1669098"/>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7"/>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7"/>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7"/>
            <p:cNvSpPr/>
            <p:nvPr/>
          </p:nvSpPr>
          <p:spPr>
            <a:xfrm>
              <a:off x="2146590" y="1667482"/>
              <a:ext cx="964" cy="68"/>
            </a:xfrm>
            <a:custGeom>
              <a:rect b="b" l="l" r="r" t="t"/>
              <a:pathLst>
                <a:path extrusionOk="0" h="5" w="71">
                  <a:moveTo>
                    <a:pt x="7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7"/>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7"/>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7"/>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7"/>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7"/>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77"/>
            <p:cNvSpPr/>
            <p:nvPr/>
          </p:nvSpPr>
          <p:spPr>
            <a:xfrm>
              <a:off x="2239039" y="1718289"/>
              <a:ext cx="109" cy="163"/>
            </a:xfrm>
            <a:custGeom>
              <a:rect b="b" l="l" r="r" t="t"/>
              <a:pathLst>
                <a:path extrusionOk="0" h="12" w="8">
                  <a:moveTo>
                    <a:pt x="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77"/>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7"/>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7"/>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7"/>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7"/>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7"/>
            <p:cNvSpPr/>
            <p:nvPr/>
          </p:nvSpPr>
          <p:spPr>
            <a:xfrm>
              <a:off x="2238618" y="1718764"/>
              <a:ext cx="149" cy="163"/>
            </a:xfrm>
            <a:custGeom>
              <a:rect b="b" l="l" r="r" t="t"/>
              <a:pathLst>
                <a:path extrusionOk="0" h="12" w="11">
                  <a:moveTo>
                    <a:pt x="0" y="1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7"/>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77"/>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77"/>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7"/>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7"/>
            <p:cNvSpPr/>
            <p:nvPr/>
          </p:nvSpPr>
          <p:spPr>
            <a:xfrm>
              <a:off x="2199542" y="1725947"/>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7"/>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7"/>
            <p:cNvSpPr/>
            <p:nvPr/>
          </p:nvSpPr>
          <p:spPr>
            <a:xfrm>
              <a:off x="2200534" y="172381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7"/>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7"/>
            <p:cNvSpPr/>
            <p:nvPr/>
          </p:nvSpPr>
          <p:spPr>
            <a:xfrm>
              <a:off x="2198348" y="1727277"/>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7"/>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7"/>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7"/>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7"/>
            <p:cNvSpPr/>
            <p:nvPr/>
          </p:nvSpPr>
          <p:spPr>
            <a:xfrm>
              <a:off x="2201402" y="1722485"/>
              <a:ext cx="244" cy="339"/>
            </a:xfrm>
            <a:custGeom>
              <a:rect b="b" l="l" r="r" t="t"/>
              <a:pathLst>
                <a:path extrusionOk="0" h="25" w="18">
                  <a:moveTo>
                    <a:pt x="0" y="25"/>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7"/>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7"/>
            <p:cNvSpPr/>
            <p:nvPr/>
          </p:nvSpPr>
          <p:spPr>
            <a:xfrm>
              <a:off x="2200968" y="1723150"/>
              <a:ext cx="149" cy="299"/>
            </a:xfrm>
            <a:custGeom>
              <a:rect b="b" l="l" r="r" t="t"/>
              <a:pathLst>
                <a:path extrusionOk="0" h="22" w="11">
                  <a:moveTo>
                    <a:pt x="1" y="2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77"/>
            <p:cNvSpPr/>
            <p:nvPr/>
          </p:nvSpPr>
          <p:spPr>
            <a:xfrm>
              <a:off x="2226344" y="1713917"/>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77"/>
            <p:cNvSpPr/>
            <p:nvPr/>
          </p:nvSpPr>
          <p:spPr>
            <a:xfrm>
              <a:off x="2225964" y="1713917"/>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7"/>
            <p:cNvSpPr/>
            <p:nvPr/>
          </p:nvSpPr>
          <p:spPr>
            <a:xfrm>
              <a:off x="2225543" y="1713876"/>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7"/>
            <p:cNvSpPr/>
            <p:nvPr/>
          </p:nvSpPr>
          <p:spPr>
            <a:xfrm>
              <a:off x="2222882" y="171382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7"/>
            <p:cNvSpPr/>
            <p:nvPr/>
          </p:nvSpPr>
          <p:spPr>
            <a:xfrm>
              <a:off x="2226915" y="171401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7"/>
            <p:cNvSpPr/>
            <p:nvPr/>
          </p:nvSpPr>
          <p:spPr>
            <a:xfrm>
              <a:off x="2223588"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77"/>
            <p:cNvSpPr/>
            <p:nvPr/>
          </p:nvSpPr>
          <p:spPr>
            <a:xfrm>
              <a:off x="2225014" y="1713822"/>
              <a:ext cx="353" cy="14"/>
            </a:xfrm>
            <a:custGeom>
              <a:rect b="b" l="l" r="r" t="t"/>
              <a:pathLst>
                <a:path extrusionOk="0" h="1" w="26">
                  <a:moveTo>
                    <a:pt x="2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77"/>
            <p:cNvSpPr/>
            <p:nvPr/>
          </p:nvSpPr>
          <p:spPr>
            <a:xfrm>
              <a:off x="2224824"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7"/>
            <p:cNvSpPr/>
            <p:nvPr/>
          </p:nvSpPr>
          <p:spPr>
            <a:xfrm>
              <a:off x="2226684" y="171397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7"/>
            <p:cNvSpPr/>
            <p:nvPr/>
          </p:nvSpPr>
          <p:spPr>
            <a:xfrm>
              <a:off x="2240845" y="1712206"/>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7"/>
            <p:cNvSpPr/>
            <p:nvPr/>
          </p:nvSpPr>
          <p:spPr>
            <a:xfrm>
              <a:off x="2240370" y="1712301"/>
              <a:ext cx="353" cy="68"/>
            </a:xfrm>
            <a:custGeom>
              <a:rect b="b" l="l" r="r" t="t"/>
              <a:pathLst>
                <a:path extrusionOk="0" h="5" w="26">
                  <a:moveTo>
                    <a:pt x="2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7"/>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77"/>
            <p:cNvSpPr/>
            <p:nvPr/>
          </p:nvSpPr>
          <p:spPr>
            <a:xfrm>
              <a:off x="2239379" y="1712682"/>
              <a:ext cx="149" cy="109"/>
            </a:xfrm>
            <a:custGeom>
              <a:rect b="b" l="l" r="r" t="t"/>
              <a:pathLst>
                <a:path extrusionOk="0" h="8" w="11">
                  <a:moveTo>
                    <a:pt x="11"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77"/>
            <p:cNvSpPr/>
            <p:nvPr/>
          </p:nvSpPr>
          <p:spPr>
            <a:xfrm>
              <a:off x="2240044" y="1712397"/>
              <a:ext cx="244" cy="68"/>
            </a:xfrm>
            <a:custGeom>
              <a:rect b="b" l="l" r="r" t="t"/>
              <a:pathLst>
                <a:path extrusionOk="0" h="5" w="18">
                  <a:moveTo>
                    <a:pt x="18"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7"/>
            <p:cNvSpPr/>
            <p:nvPr/>
          </p:nvSpPr>
          <p:spPr>
            <a:xfrm>
              <a:off x="2227159" y="1714067"/>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7"/>
            <p:cNvSpPr/>
            <p:nvPr/>
          </p:nvSpPr>
          <p:spPr>
            <a:xfrm>
              <a:off x="2239800" y="1712492"/>
              <a:ext cx="163" cy="68"/>
            </a:xfrm>
            <a:custGeom>
              <a:rect b="b" l="l" r="r" t="t"/>
              <a:pathLst>
                <a:path extrusionOk="0" h="5" w="12">
                  <a:moveTo>
                    <a:pt x="11"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77"/>
            <p:cNvSpPr/>
            <p:nvPr/>
          </p:nvSpPr>
          <p:spPr>
            <a:xfrm>
              <a:off x="2239569" y="1712587"/>
              <a:ext cx="149" cy="68"/>
            </a:xfrm>
            <a:custGeom>
              <a:rect b="b" l="l" r="r" t="t"/>
              <a:pathLst>
                <a:path extrusionOk="0" h="5"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77"/>
            <p:cNvSpPr/>
            <p:nvPr/>
          </p:nvSpPr>
          <p:spPr>
            <a:xfrm>
              <a:off x="2223873" y="171382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7"/>
            <p:cNvSpPr/>
            <p:nvPr/>
          </p:nvSpPr>
          <p:spPr>
            <a:xfrm>
              <a:off x="2218320" y="1714067"/>
              <a:ext cx="394" cy="14"/>
            </a:xfrm>
            <a:custGeom>
              <a:rect b="b" l="l" r="r" t="t"/>
              <a:pathLst>
                <a:path extrusionOk="0" h="1" w="29">
                  <a:moveTo>
                    <a:pt x="0" y="0"/>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77"/>
            <p:cNvSpPr/>
            <p:nvPr/>
          </p:nvSpPr>
          <p:spPr>
            <a:xfrm>
              <a:off x="2221742" y="1713822"/>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77"/>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7"/>
            <p:cNvSpPr/>
            <p:nvPr/>
          </p:nvSpPr>
          <p:spPr>
            <a:xfrm>
              <a:off x="2218985" y="1713972"/>
              <a:ext cx="625" cy="54"/>
            </a:xfrm>
            <a:custGeom>
              <a:rect b="b" l="l" r="r" t="t"/>
              <a:pathLst>
                <a:path extrusionOk="0" h="4" w="46">
                  <a:moveTo>
                    <a:pt x="46"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7"/>
            <p:cNvSpPr/>
            <p:nvPr/>
          </p:nvSpPr>
          <p:spPr>
            <a:xfrm>
              <a:off x="2219977" y="1713917"/>
              <a:ext cx="543" cy="14"/>
            </a:xfrm>
            <a:custGeom>
              <a:rect b="b" l="l" r="r" t="t"/>
              <a:pathLst>
                <a:path extrusionOk="0" h="1" w="40">
                  <a:moveTo>
                    <a:pt x="3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7"/>
            <p:cNvSpPr/>
            <p:nvPr/>
          </p:nvSpPr>
          <p:spPr>
            <a:xfrm>
              <a:off x="2220886" y="1713876"/>
              <a:ext cx="489" cy="14"/>
            </a:xfrm>
            <a:custGeom>
              <a:rect b="b" l="l" r="r" t="t"/>
              <a:pathLst>
                <a:path extrusionOk="0" h="1" w="36">
                  <a:moveTo>
                    <a:pt x="3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7"/>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7"/>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77"/>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77"/>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7"/>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7"/>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77"/>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77"/>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7"/>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7"/>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7"/>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77"/>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77"/>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7"/>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7"/>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7"/>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7"/>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7"/>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7"/>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7"/>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7"/>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7"/>
            <p:cNvSpPr/>
            <p:nvPr/>
          </p:nvSpPr>
          <p:spPr>
            <a:xfrm>
              <a:off x="1998948" y="1591570"/>
              <a:ext cx="394" cy="394"/>
            </a:xfrm>
            <a:custGeom>
              <a:rect b="b" l="l" r="r" t="t"/>
              <a:pathLst>
                <a:path extrusionOk="0" h="29" w="29">
                  <a:moveTo>
                    <a:pt x="29"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77"/>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77"/>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7"/>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7"/>
            <p:cNvSpPr/>
            <p:nvPr/>
          </p:nvSpPr>
          <p:spPr>
            <a:xfrm>
              <a:off x="2116217" y="1584537"/>
              <a:ext cx="244" cy="14"/>
            </a:xfrm>
            <a:custGeom>
              <a:rect b="b" l="l" r="r" t="t"/>
              <a:pathLst>
                <a:path extrusionOk="0" h="1" w="18">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7"/>
            <p:cNvSpPr/>
            <p:nvPr/>
          </p:nvSpPr>
          <p:spPr>
            <a:xfrm>
              <a:off x="2117168"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7"/>
            <p:cNvSpPr/>
            <p:nvPr/>
          </p:nvSpPr>
          <p:spPr>
            <a:xfrm>
              <a:off x="2115267" y="1584496"/>
              <a:ext cx="244" cy="14"/>
            </a:xfrm>
            <a:custGeom>
              <a:rect b="b" l="l" r="r" t="t"/>
              <a:pathLst>
                <a:path extrusionOk="0" h="1" w="18">
                  <a:moveTo>
                    <a:pt x="1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7"/>
            <p:cNvSpPr/>
            <p:nvPr/>
          </p:nvSpPr>
          <p:spPr>
            <a:xfrm>
              <a:off x="2115742" y="1584537"/>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77"/>
            <p:cNvSpPr/>
            <p:nvPr/>
          </p:nvSpPr>
          <p:spPr>
            <a:xfrm>
              <a:off x="2114357" y="1584442"/>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77"/>
            <p:cNvSpPr/>
            <p:nvPr/>
          </p:nvSpPr>
          <p:spPr>
            <a:xfrm>
              <a:off x="2115022" y="158449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7"/>
            <p:cNvSpPr/>
            <p:nvPr/>
          </p:nvSpPr>
          <p:spPr>
            <a:xfrm>
              <a:off x="2117643" y="1584687"/>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7"/>
            <p:cNvSpPr/>
            <p:nvPr/>
          </p:nvSpPr>
          <p:spPr>
            <a:xfrm>
              <a:off x="2120263"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7"/>
            <p:cNvSpPr/>
            <p:nvPr/>
          </p:nvSpPr>
          <p:spPr>
            <a:xfrm>
              <a:off x="2120874"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7"/>
            <p:cNvSpPr/>
            <p:nvPr/>
          </p:nvSpPr>
          <p:spPr>
            <a:xfrm>
              <a:off x="2120399" y="158516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7"/>
            <p:cNvSpPr/>
            <p:nvPr/>
          </p:nvSpPr>
          <p:spPr>
            <a:xfrm>
              <a:off x="2118118" y="1584727"/>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77"/>
            <p:cNvSpPr/>
            <p:nvPr/>
          </p:nvSpPr>
          <p:spPr>
            <a:xfrm>
              <a:off x="2118553" y="1584782"/>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77"/>
            <p:cNvSpPr/>
            <p:nvPr/>
          </p:nvSpPr>
          <p:spPr>
            <a:xfrm>
              <a:off x="2118973" y="1584877"/>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7"/>
            <p:cNvSpPr/>
            <p:nvPr/>
          </p:nvSpPr>
          <p:spPr>
            <a:xfrm>
              <a:off x="2119408" y="1584917"/>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7"/>
            <p:cNvSpPr/>
            <p:nvPr/>
          </p:nvSpPr>
          <p:spPr>
            <a:xfrm>
              <a:off x="2116692" y="1584632"/>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7"/>
            <p:cNvSpPr/>
            <p:nvPr/>
          </p:nvSpPr>
          <p:spPr>
            <a:xfrm>
              <a:off x="2119734" y="1585012"/>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7"/>
            <p:cNvSpPr/>
            <p:nvPr/>
          </p:nvSpPr>
          <p:spPr>
            <a:xfrm>
              <a:off x="2113936" y="158444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7"/>
            <p:cNvSpPr/>
            <p:nvPr/>
          </p:nvSpPr>
          <p:spPr>
            <a:xfrm>
              <a:off x="2120644" y="158516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77"/>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77"/>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7"/>
            <p:cNvSpPr/>
            <p:nvPr/>
          </p:nvSpPr>
          <p:spPr>
            <a:xfrm>
              <a:off x="2223833" y="14593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7"/>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7"/>
            <p:cNvSpPr/>
            <p:nvPr/>
          </p:nvSpPr>
          <p:spPr>
            <a:xfrm>
              <a:off x="2221782" y="1455673"/>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77"/>
            <p:cNvSpPr/>
            <p:nvPr/>
          </p:nvSpPr>
          <p:spPr>
            <a:xfrm>
              <a:off x="2221552" y="1455347"/>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77"/>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7"/>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7"/>
            <p:cNvSpPr/>
            <p:nvPr/>
          </p:nvSpPr>
          <p:spPr>
            <a:xfrm>
              <a:off x="2221361" y="1454967"/>
              <a:ext cx="149" cy="244"/>
            </a:xfrm>
            <a:custGeom>
              <a:rect b="b" l="l" r="r" t="t"/>
              <a:pathLst>
                <a:path extrusionOk="0" h="18" w="11">
                  <a:moveTo>
                    <a:pt x="0" y="0"/>
                  </a:moveTo>
                  <a:lnTo>
                    <a:pt x="1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77"/>
            <p:cNvSpPr/>
            <p:nvPr/>
          </p:nvSpPr>
          <p:spPr>
            <a:xfrm>
              <a:off x="2223642" y="1458429"/>
              <a:ext cx="109" cy="258"/>
            </a:xfrm>
            <a:custGeom>
              <a:rect b="b" l="l" r="r" t="t"/>
              <a:pathLst>
                <a:path extrusionOk="0" h="19" w="8">
                  <a:moveTo>
                    <a:pt x="0" y="1"/>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77"/>
            <p:cNvSpPr/>
            <p:nvPr/>
          </p:nvSpPr>
          <p:spPr>
            <a:xfrm>
              <a:off x="2222692" y="1456868"/>
              <a:ext cx="204" cy="204"/>
            </a:xfrm>
            <a:custGeom>
              <a:rect b="b" l="l" r="r" t="t"/>
              <a:pathLst>
                <a:path extrusionOk="0" h="15" w="15">
                  <a:moveTo>
                    <a:pt x="0" y="0"/>
                  </a:moveTo>
                  <a:lnTo>
                    <a:pt x="14"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7"/>
            <p:cNvSpPr/>
            <p:nvPr/>
          </p:nvSpPr>
          <p:spPr>
            <a:xfrm>
              <a:off x="2222502" y="145658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7"/>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7"/>
            <p:cNvSpPr/>
            <p:nvPr/>
          </p:nvSpPr>
          <p:spPr>
            <a:xfrm>
              <a:off x="2223303" y="1457574"/>
              <a:ext cx="68" cy="109"/>
            </a:xfrm>
            <a:custGeom>
              <a:rect b="b" l="l" r="r" t="t"/>
              <a:pathLst>
                <a:path extrusionOk="0" h="8" w="5">
                  <a:moveTo>
                    <a:pt x="1" y="1"/>
                  </a:moveTo>
                  <a:lnTo>
                    <a:pt x="4"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7"/>
            <p:cNvSpPr/>
            <p:nvPr/>
          </p:nvSpPr>
          <p:spPr>
            <a:xfrm>
              <a:off x="2222258" y="1456338"/>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7"/>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77"/>
            <p:cNvSpPr/>
            <p:nvPr/>
          </p:nvSpPr>
          <p:spPr>
            <a:xfrm>
              <a:off x="2223398" y="1457764"/>
              <a:ext cx="109" cy="163"/>
            </a:xfrm>
            <a:custGeom>
              <a:rect b="b" l="l" r="r" t="t"/>
              <a:pathLst>
                <a:path extrusionOk="0" h="12" w="8">
                  <a:moveTo>
                    <a:pt x="1" y="1"/>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77"/>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7"/>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7"/>
            <p:cNvSpPr/>
            <p:nvPr/>
          </p:nvSpPr>
          <p:spPr>
            <a:xfrm>
              <a:off x="2222027" y="1456013"/>
              <a:ext cx="204" cy="244"/>
            </a:xfrm>
            <a:custGeom>
              <a:rect b="b" l="l" r="r" t="t"/>
              <a:pathLst>
                <a:path extrusionOk="0" h="18" w="15">
                  <a:moveTo>
                    <a:pt x="0" y="0"/>
                  </a:moveTo>
                  <a:lnTo>
                    <a:pt x="1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7"/>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77"/>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77"/>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7"/>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7"/>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77"/>
            <p:cNvSpPr/>
            <p:nvPr/>
          </p:nvSpPr>
          <p:spPr>
            <a:xfrm>
              <a:off x="2234002" y="1549982"/>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77"/>
            <p:cNvSpPr/>
            <p:nvPr/>
          </p:nvSpPr>
          <p:spPr>
            <a:xfrm>
              <a:off x="2234342" y="1550023"/>
              <a:ext cx="149" cy="14"/>
            </a:xfrm>
            <a:custGeom>
              <a:rect b="b" l="l" r="r" t="t"/>
              <a:pathLst>
                <a:path extrusionOk="0" h="1" w="11">
                  <a:moveTo>
                    <a:pt x="1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7"/>
            <p:cNvSpPr/>
            <p:nvPr/>
          </p:nvSpPr>
          <p:spPr>
            <a:xfrm>
              <a:off x="2234722" y="1550118"/>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7"/>
            <p:cNvSpPr/>
            <p:nvPr/>
          </p:nvSpPr>
          <p:spPr>
            <a:xfrm>
              <a:off x="2234572" y="1550077"/>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7"/>
            <p:cNvSpPr/>
            <p:nvPr/>
          </p:nvSpPr>
          <p:spPr>
            <a:xfrm>
              <a:off x="2229630" y="1549982"/>
              <a:ext cx="733" cy="54"/>
            </a:xfrm>
            <a:custGeom>
              <a:rect b="b" l="l" r="r" t="t"/>
              <a:pathLst>
                <a:path extrusionOk="0" h="4" w="54">
                  <a:moveTo>
                    <a:pt x="53"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7"/>
            <p:cNvSpPr/>
            <p:nvPr/>
          </p:nvSpPr>
          <p:spPr>
            <a:xfrm>
              <a:off x="2245652" y="1554599"/>
              <a:ext cx="530" cy="54"/>
            </a:xfrm>
            <a:custGeom>
              <a:rect b="b" l="l" r="r" t="t"/>
              <a:pathLst>
                <a:path extrusionOk="0" h="4" w="39">
                  <a:moveTo>
                    <a:pt x="39"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7"/>
            <p:cNvSpPr/>
            <p:nvPr/>
          </p:nvSpPr>
          <p:spPr>
            <a:xfrm>
              <a:off x="2244986" y="1554544"/>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77"/>
            <p:cNvSpPr/>
            <p:nvPr/>
          </p:nvSpPr>
          <p:spPr>
            <a:xfrm>
              <a:off x="2235102" y="1550213"/>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77"/>
            <p:cNvSpPr/>
            <p:nvPr/>
          </p:nvSpPr>
          <p:spPr>
            <a:xfrm>
              <a:off x="2244416" y="1554544"/>
              <a:ext cx="434" cy="14"/>
            </a:xfrm>
            <a:custGeom>
              <a:rect b="b" l="l" r="r" t="t"/>
              <a:pathLst>
                <a:path extrusionOk="0" h="1" w="32">
                  <a:moveTo>
                    <a:pt x="32"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7"/>
            <p:cNvSpPr/>
            <p:nvPr/>
          </p:nvSpPr>
          <p:spPr>
            <a:xfrm>
              <a:off x="2233622" y="154998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7"/>
            <p:cNvSpPr/>
            <p:nvPr/>
          </p:nvSpPr>
          <p:spPr>
            <a:xfrm>
              <a:off x="2247267" y="1554789"/>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77"/>
            <p:cNvSpPr/>
            <p:nvPr/>
          </p:nvSpPr>
          <p:spPr>
            <a:xfrm>
              <a:off x="2246412" y="1554694"/>
              <a:ext cx="584" cy="54"/>
            </a:xfrm>
            <a:custGeom>
              <a:rect b="b" l="l" r="r" t="t"/>
              <a:pathLst>
                <a:path extrusionOk="0" h="4" w="43">
                  <a:moveTo>
                    <a:pt x="42"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77"/>
            <p:cNvSpPr/>
            <p:nvPr/>
          </p:nvSpPr>
          <p:spPr>
            <a:xfrm>
              <a:off x="2243941" y="1554504"/>
              <a:ext cx="339" cy="14"/>
            </a:xfrm>
            <a:custGeom>
              <a:rect b="b" l="l" r="r" t="t"/>
              <a:pathLst>
                <a:path extrusionOk="0" h="1" w="25">
                  <a:moveTo>
                    <a:pt x="25"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7"/>
            <p:cNvSpPr/>
            <p:nvPr/>
          </p:nvSpPr>
          <p:spPr>
            <a:xfrm>
              <a:off x="2242420" y="155450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7"/>
            <p:cNvSpPr/>
            <p:nvPr/>
          </p:nvSpPr>
          <p:spPr>
            <a:xfrm>
              <a:off x="2242230" y="1554504"/>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7"/>
            <p:cNvSpPr/>
            <p:nvPr/>
          </p:nvSpPr>
          <p:spPr>
            <a:xfrm>
              <a:off x="2228530" y="1550023"/>
              <a:ext cx="964" cy="109"/>
            </a:xfrm>
            <a:custGeom>
              <a:rect b="b" l="l" r="r" t="t"/>
              <a:pathLst>
                <a:path extrusionOk="0" h="8" w="71">
                  <a:moveTo>
                    <a:pt x="1" y="8"/>
                  </a:moveTo>
                  <a:lnTo>
                    <a:pt x="7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7"/>
            <p:cNvSpPr/>
            <p:nvPr/>
          </p:nvSpPr>
          <p:spPr>
            <a:xfrm>
              <a:off x="2243506" y="1554449"/>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7"/>
            <p:cNvSpPr/>
            <p:nvPr/>
          </p:nvSpPr>
          <p:spPr>
            <a:xfrm>
              <a:off x="2242841"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7"/>
            <p:cNvSpPr/>
            <p:nvPr/>
          </p:nvSpPr>
          <p:spPr>
            <a:xfrm>
              <a:off x="2242610" y="155444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77"/>
            <p:cNvSpPr/>
            <p:nvPr/>
          </p:nvSpPr>
          <p:spPr>
            <a:xfrm>
              <a:off x="223244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77"/>
            <p:cNvSpPr/>
            <p:nvPr/>
          </p:nvSpPr>
          <p:spPr>
            <a:xfrm>
              <a:off x="2242081" y="1554544"/>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7"/>
            <p:cNvSpPr/>
            <p:nvPr/>
          </p:nvSpPr>
          <p:spPr>
            <a:xfrm>
              <a:off x="2243126" y="155444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7"/>
            <p:cNvSpPr/>
            <p:nvPr/>
          </p:nvSpPr>
          <p:spPr>
            <a:xfrm>
              <a:off x="2230581" y="1549928"/>
              <a:ext cx="584" cy="14"/>
            </a:xfrm>
            <a:custGeom>
              <a:rect b="b" l="l" r="r" t="t"/>
              <a:pathLst>
                <a:path extrusionOk="0" h="1" w="43">
                  <a:moveTo>
                    <a:pt x="43"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7"/>
            <p:cNvSpPr/>
            <p:nvPr/>
          </p:nvSpPr>
          <p:spPr>
            <a:xfrm>
              <a:off x="2234912" y="1550118"/>
              <a:ext cx="109" cy="68"/>
            </a:xfrm>
            <a:custGeom>
              <a:rect b="b" l="l" r="r" t="t"/>
              <a:pathLst>
                <a:path extrusionOk="0" h="5" w="8">
                  <a:moveTo>
                    <a:pt x="7"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7"/>
            <p:cNvSpPr/>
            <p:nvPr/>
          </p:nvSpPr>
          <p:spPr>
            <a:xfrm>
              <a:off x="2233011"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7"/>
            <p:cNvSpPr/>
            <p:nvPr/>
          </p:nvSpPr>
          <p:spPr>
            <a:xfrm>
              <a:off x="2231436" y="1549928"/>
              <a:ext cx="448" cy="14"/>
            </a:xfrm>
            <a:custGeom>
              <a:rect b="b" l="l" r="r" t="t"/>
              <a:pathLst>
                <a:path extrusionOk="0" h="1" w="33">
                  <a:moveTo>
                    <a:pt x="3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77"/>
            <p:cNvSpPr/>
            <p:nvPr/>
          </p:nvSpPr>
          <p:spPr>
            <a:xfrm>
              <a:off x="2235197" y="1550308"/>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77"/>
            <p:cNvSpPr/>
            <p:nvPr/>
          </p:nvSpPr>
          <p:spPr>
            <a:xfrm>
              <a:off x="2242040" y="1554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7"/>
            <p:cNvSpPr/>
            <p:nvPr/>
          </p:nvSpPr>
          <p:spPr>
            <a:xfrm>
              <a:off x="2233486" y="154992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7"/>
            <p:cNvSpPr/>
            <p:nvPr/>
          </p:nvSpPr>
          <p:spPr>
            <a:xfrm>
              <a:off x="2235007" y="155017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7"/>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7"/>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7"/>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77"/>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77"/>
            <p:cNvSpPr/>
            <p:nvPr/>
          </p:nvSpPr>
          <p:spPr>
            <a:xfrm>
              <a:off x="2296513" y="2011767"/>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7"/>
            <p:cNvSpPr/>
            <p:nvPr/>
          </p:nvSpPr>
          <p:spPr>
            <a:xfrm>
              <a:off x="2296649" y="2011522"/>
              <a:ext cx="68" cy="109"/>
            </a:xfrm>
            <a:custGeom>
              <a:rect b="b" l="l" r="r" t="t"/>
              <a:pathLst>
                <a:path extrusionOk="0" h="8" w="5">
                  <a:moveTo>
                    <a:pt x="4"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7"/>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77"/>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77"/>
            <p:cNvSpPr/>
            <p:nvPr/>
          </p:nvSpPr>
          <p:spPr>
            <a:xfrm>
              <a:off x="2306248" y="2008196"/>
              <a:ext cx="68" cy="68"/>
            </a:xfrm>
            <a:custGeom>
              <a:rect b="b" l="l" r="r" t="t"/>
              <a:pathLst>
                <a:path extrusionOk="0" h="5" w="5">
                  <a:moveTo>
                    <a:pt x="4"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7"/>
            <p:cNvSpPr/>
            <p:nvPr/>
          </p:nvSpPr>
          <p:spPr>
            <a:xfrm>
              <a:off x="2336336" y="2018080"/>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7"/>
            <p:cNvSpPr/>
            <p:nvPr/>
          </p:nvSpPr>
          <p:spPr>
            <a:xfrm>
              <a:off x="2336675" y="201789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7"/>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7"/>
            <p:cNvSpPr/>
            <p:nvPr/>
          </p:nvSpPr>
          <p:spPr>
            <a:xfrm>
              <a:off x="2335765" y="20182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77"/>
            <p:cNvSpPr/>
            <p:nvPr/>
          </p:nvSpPr>
          <p:spPr>
            <a:xfrm>
              <a:off x="2335480" y="2018230"/>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77"/>
            <p:cNvSpPr/>
            <p:nvPr/>
          </p:nvSpPr>
          <p:spPr>
            <a:xfrm>
              <a:off x="2335249" y="201813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7"/>
            <p:cNvSpPr/>
            <p:nvPr/>
          </p:nvSpPr>
          <p:spPr>
            <a:xfrm>
              <a:off x="2336051" y="2018175"/>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7"/>
            <p:cNvSpPr/>
            <p:nvPr/>
          </p:nvSpPr>
          <p:spPr>
            <a:xfrm>
              <a:off x="2335059" y="2017985"/>
              <a:ext cx="204" cy="109"/>
            </a:xfrm>
            <a:custGeom>
              <a:rect b="b" l="l" r="r" t="t"/>
              <a:pathLst>
                <a:path extrusionOk="0" h="8" w="15">
                  <a:moveTo>
                    <a:pt x="1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7"/>
            <p:cNvSpPr/>
            <p:nvPr/>
          </p:nvSpPr>
          <p:spPr>
            <a:xfrm>
              <a:off x="2337816" y="2016804"/>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7"/>
            <p:cNvSpPr/>
            <p:nvPr/>
          </p:nvSpPr>
          <p:spPr>
            <a:xfrm>
              <a:off x="2337245" y="201741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7"/>
            <p:cNvSpPr/>
            <p:nvPr/>
          </p:nvSpPr>
          <p:spPr>
            <a:xfrm>
              <a:off x="2337571" y="201718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77"/>
            <p:cNvSpPr/>
            <p:nvPr/>
          </p:nvSpPr>
          <p:spPr>
            <a:xfrm>
              <a:off x="2336960" y="2017700"/>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77"/>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7"/>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7"/>
            <p:cNvSpPr/>
            <p:nvPr/>
          </p:nvSpPr>
          <p:spPr>
            <a:xfrm>
              <a:off x="2310050" y="2009961"/>
              <a:ext cx="299" cy="149"/>
            </a:xfrm>
            <a:custGeom>
              <a:rect b="b" l="l" r="r" t="t"/>
              <a:pathLst>
                <a:path extrusionOk="0" h="11" w="22">
                  <a:moveTo>
                    <a:pt x="22"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7"/>
            <p:cNvSpPr/>
            <p:nvPr/>
          </p:nvSpPr>
          <p:spPr>
            <a:xfrm>
              <a:off x="2351651" y="201395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7"/>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7"/>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7"/>
            <p:cNvSpPr/>
            <p:nvPr/>
          </p:nvSpPr>
          <p:spPr>
            <a:xfrm>
              <a:off x="2351027" y="201414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7"/>
            <p:cNvSpPr/>
            <p:nvPr/>
          </p:nvSpPr>
          <p:spPr>
            <a:xfrm>
              <a:off x="2351312" y="2014048"/>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7"/>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7"/>
            <p:cNvSpPr/>
            <p:nvPr/>
          </p:nvSpPr>
          <p:spPr>
            <a:xfrm>
              <a:off x="2263710" y="205268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77"/>
            <p:cNvSpPr/>
            <p:nvPr/>
          </p:nvSpPr>
          <p:spPr>
            <a:xfrm>
              <a:off x="2264144" y="2052540"/>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77"/>
            <p:cNvSpPr/>
            <p:nvPr/>
          </p:nvSpPr>
          <p:spPr>
            <a:xfrm>
              <a:off x="2265135" y="2052024"/>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7"/>
            <p:cNvSpPr/>
            <p:nvPr/>
          </p:nvSpPr>
          <p:spPr>
            <a:xfrm>
              <a:off x="2264524" y="2052404"/>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7"/>
            <p:cNvSpPr/>
            <p:nvPr/>
          </p:nvSpPr>
          <p:spPr>
            <a:xfrm>
              <a:off x="2265475" y="2051834"/>
              <a:ext cx="394" cy="149"/>
            </a:xfrm>
            <a:custGeom>
              <a:rect b="b" l="l" r="r" t="t"/>
              <a:pathLst>
                <a:path extrusionOk="0" h="11" w="29">
                  <a:moveTo>
                    <a:pt x="0" y="11"/>
                  </a:moveTo>
                  <a:lnTo>
                    <a:pt x="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7"/>
            <p:cNvSpPr/>
            <p:nvPr/>
          </p:nvSpPr>
          <p:spPr>
            <a:xfrm>
              <a:off x="2266941" y="2051304"/>
              <a:ext cx="448" cy="163"/>
            </a:xfrm>
            <a:custGeom>
              <a:rect b="b" l="l" r="r" t="t"/>
              <a:pathLst>
                <a:path extrusionOk="0" h="12" w="33">
                  <a:moveTo>
                    <a:pt x="1" y="1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7"/>
            <p:cNvSpPr/>
            <p:nvPr/>
          </p:nvSpPr>
          <p:spPr>
            <a:xfrm>
              <a:off x="2270037" y="2050503"/>
              <a:ext cx="149" cy="54"/>
            </a:xfrm>
            <a:custGeom>
              <a:rect b="b" l="l" r="r" t="t"/>
              <a:pathLst>
                <a:path extrusionOk="0" h="4" w="11">
                  <a:moveTo>
                    <a:pt x="11"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7"/>
            <p:cNvSpPr/>
            <p:nvPr/>
          </p:nvSpPr>
          <p:spPr>
            <a:xfrm>
              <a:off x="2263329" y="205273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7"/>
            <p:cNvSpPr/>
            <p:nvPr/>
          </p:nvSpPr>
          <p:spPr>
            <a:xfrm>
              <a:off x="2265896" y="2051644"/>
              <a:ext cx="489" cy="204"/>
            </a:xfrm>
            <a:custGeom>
              <a:rect b="b" l="l" r="r" t="t"/>
              <a:pathLst>
                <a:path extrusionOk="0" h="15" w="36">
                  <a:moveTo>
                    <a:pt x="1" y="14"/>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7"/>
            <p:cNvSpPr/>
            <p:nvPr/>
          </p:nvSpPr>
          <p:spPr>
            <a:xfrm>
              <a:off x="2266371" y="2051495"/>
              <a:ext cx="543" cy="163"/>
            </a:xfrm>
            <a:custGeom>
              <a:rect b="b" l="l" r="r" t="t"/>
              <a:pathLst>
                <a:path extrusionOk="0" h="12" w="40">
                  <a:moveTo>
                    <a:pt x="1" y="11"/>
                  </a:moveTo>
                  <a:lnTo>
                    <a:pt x="3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7"/>
            <p:cNvSpPr/>
            <p:nvPr/>
          </p:nvSpPr>
          <p:spPr>
            <a:xfrm>
              <a:off x="2267756" y="2051169"/>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7"/>
            <p:cNvSpPr/>
            <p:nvPr/>
          </p:nvSpPr>
          <p:spPr>
            <a:xfrm>
              <a:off x="2280872" y="2017035"/>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7"/>
            <p:cNvSpPr/>
            <p:nvPr/>
          </p:nvSpPr>
          <p:spPr>
            <a:xfrm>
              <a:off x="2281958" y="201751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77"/>
            <p:cNvSpPr/>
            <p:nvPr/>
          </p:nvSpPr>
          <p:spPr>
            <a:xfrm>
              <a:off x="2283098" y="2017184"/>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77"/>
            <p:cNvSpPr/>
            <p:nvPr/>
          </p:nvSpPr>
          <p:spPr>
            <a:xfrm>
              <a:off x="2282338" y="2017510"/>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7"/>
            <p:cNvSpPr/>
            <p:nvPr/>
          </p:nvSpPr>
          <p:spPr>
            <a:xfrm>
              <a:off x="2282528" y="2017510"/>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7"/>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7"/>
            <p:cNvSpPr/>
            <p:nvPr/>
          </p:nvSpPr>
          <p:spPr>
            <a:xfrm>
              <a:off x="2282867" y="201737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7"/>
            <p:cNvSpPr/>
            <p:nvPr/>
          </p:nvSpPr>
          <p:spPr>
            <a:xfrm>
              <a:off x="2281673" y="2017415"/>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77"/>
            <p:cNvSpPr/>
            <p:nvPr/>
          </p:nvSpPr>
          <p:spPr>
            <a:xfrm>
              <a:off x="2280586" y="2016899"/>
              <a:ext cx="54" cy="54"/>
            </a:xfrm>
            <a:custGeom>
              <a:rect b="b" l="l" r="r" t="t"/>
              <a:pathLst>
                <a:path extrusionOk="0" h="4" w="4">
                  <a:moveTo>
                    <a:pt x="0"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77"/>
            <p:cNvSpPr/>
            <p:nvPr/>
          </p:nvSpPr>
          <p:spPr>
            <a:xfrm>
              <a:off x="2280342" y="201675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7"/>
            <p:cNvSpPr/>
            <p:nvPr/>
          </p:nvSpPr>
          <p:spPr>
            <a:xfrm>
              <a:off x="2281442" y="2017320"/>
              <a:ext cx="54" cy="68"/>
            </a:xfrm>
            <a:custGeom>
              <a:rect b="b" l="l" r="r" t="t"/>
              <a:pathLst>
                <a:path extrusionOk="0" h="5" w="4">
                  <a:moveTo>
                    <a:pt x="0" y="1"/>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7"/>
            <p:cNvSpPr/>
            <p:nvPr/>
          </p:nvSpPr>
          <p:spPr>
            <a:xfrm>
              <a:off x="2281157" y="2017225"/>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7"/>
            <p:cNvSpPr/>
            <p:nvPr/>
          </p:nvSpPr>
          <p:spPr>
            <a:xfrm>
              <a:off x="2295793" y="2037863"/>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7"/>
            <p:cNvSpPr/>
            <p:nvPr/>
          </p:nvSpPr>
          <p:spPr>
            <a:xfrm>
              <a:off x="2295562" y="2038284"/>
              <a:ext cx="54" cy="163"/>
            </a:xfrm>
            <a:custGeom>
              <a:rect b="b" l="l" r="r" t="t"/>
              <a:pathLst>
                <a:path extrusionOk="0" h="12" w="4">
                  <a:moveTo>
                    <a:pt x="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7"/>
            <p:cNvSpPr/>
            <p:nvPr/>
          </p:nvSpPr>
          <p:spPr>
            <a:xfrm>
              <a:off x="2295413" y="2038569"/>
              <a:ext cx="68" cy="163"/>
            </a:xfrm>
            <a:custGeom>
              <a:rect b="b" l="l" r="r" t="t"/>
              <a:pathLst>
                <a:path extrusionOk="0" h="12" w="5">
                  <a:moveTo>
                    <a:pt x="4"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7"/>
            <p:cNvSpPr/>
            <p:nvPr/>
          </p:nvSpPr>
          <p:spPr>
            <a:xfrm>
              <a:off x="2295698" y="2038053"/>
              <a:ext cx="68" cy="149"/>
            </a:xfrm>
            <a:custGeom>
              <a:rect b="b" l="l" r="r" t="t"/>
              <a:pathLst>
                <a:path extrusionOk="0" h="11" w="5">
                  <a:moveTo>
                    <a:pt x="4"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7"/>
            <p:cNvSpPr/>
            <p:nvPr/>
          </p:nvSpPr>
          <p:spPr>
            <a:xfrm>
              <a:off x="2294897" y="2039669"/>
              <a:ext cx="54" cy="204"/>
            </a:xfrm>
            <a:custGeom>
              <a:rect b="b" l="l" r="r" t="t"/>
              <a:pathLst>
                <a:path extrusionOk="0" h="15" w="4">
                  <a:moveTo>
                    <a:pt x="4"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77"/>
            <p:cNvSpPr/>
            <p:nvPr/>
          </p:nvSpPr>
          <p:spPr>
            <a:xfrm>
              <a:off x="2295277" y="2038908"/>
              <a:ext cx="54" cy="149"/>
            </a:xfrm>
            <a:custGeom>
              <a:rect b="b" l="l" r="r" t="t"/>
              <a:pathLst>
                <a:path extrusionOk="0" h="11" w="4">
                  <a:moveTo>
                    <a:pt x="4"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77"/>
            <p:cNvSpPr/>
            <p:nvPr/>
          </p:nvSpPr>
          <p:spPr>
            <a:xfrm>
              <a:off x="2295087" y="2039234"/>
              <a:ext cx="54" cy="204"/>
            </a:xfrm>
            <a:custGeom>
              <a:rect b="b" l="l" r="r" t="t"/>
              <a:pathLst>
                <a:path extrusionOk="0" h="15" w="4">
                  <a:moveTo>
                    <a:pt x="4"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7"/>
            <p:cNvSpPr/>
            <p:nvPr/>
          </p:nvSpPr>
          <p:spPr>
            <a:xfrm>
              <a:off x="2296228" y="2037293"/>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7"/>
            <p:cNvSpPr/>
            <p:nvPr/>
          </p:nvSpPr>
          <p:spPr>
            <a:xfrm>
              <a:off x="2296323" y="2037197"/>
              <a:ext cx="14" cy="54"/>
            </a:xfrm>
            <a:custGeom>
              <a:rect b="b" l="l" r="r" t="t"/>
              <a:pathLst>
                <a:path extrusionOk="0" h="4" w="1">
                  <a:moveTo>
                    <a:pt x="0"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77"/>
            <p:cNvSpPr/>
            <p:nvPr/>
          </p:nvSpPr>
          <p:spPr>
            <a:xfrm>
              <a:off x="2294707" y="2040280"/>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77"/>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7"/>
            <p:cNvSpPr/>
            <p:nvPr/>
          </p:nvSpPr>
          <p:spPr>
            <a:xfrm>
              <a:off x="2296133" y="2037388"/>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7"/>
            <p:cNvSpPr/>
            <p:nvPr/>
          </p:nvSpPr>
          <p:spPr>
            <a:xfrm>
              <a:off x="2295943" y="2037673"/>
              <a:ext cx="54" cy="109"/>
            </a:xfrm>
            <a:custGeom>
              <a:rect b="b" l="l" r="r" t="t"/>
              <a:pathLst>
                <a:path extrusionOk="0" h="8" w="4">
                  <a:moveTo>
                    <a:pt x="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77"/>
            <p:cNvSpPr/>
            <p:nvPr/>
          </p:nvSpPr>
          <p:spPr>
            <a:xfrm>
              <a:off x="2296038" y="2037523"/>
              <a:ext cx="54" cy="109"/>
            </a:xfrm>
            <a:custGeom>
              <a:rect b="b" l="l" r="r" t="t"/>
              <a:pathLst>
                <a:path extrusionOk="0" h="8" w="4">
                  <a:moveTo>
                    <a:pt x="4"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77"/>
            <p:cNvSpPr/>
            <p:nvPr/>
          </p:nvSpPr>
          <p:spPr>
            <a:xfrm>
              <a:off x="2294422" y="2040809"/>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7"/>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7"/>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7"/>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7"/>
            <p:cNvSpPr/>
            <p:nvPr/>
          </p:nvSpPr>
          <p:spPr>
            <a:xfrm>
              <a:off x="2579807" y="1723951"/>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7"/>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77"/>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77"/>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7"/>
            <p:cNvSpPr/>
            <p:nvPr/>
          </p:nvSpPr>
          <p:spPr>
            <a:xfrm>
              <a:off x="2576291" y="172524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7"/>
            <p:cNvSpPr/>
            <p:nvPr/>
          </p:nvSpPr>
          <p:spPr>
            <a:xfrm>
              <a:off x="2579427" y="1724046"/>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7"/>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7"/>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7"/>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77"/>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77"/>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7"/>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7"/>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7"/>
            <p:cNvSpPr/>
            <p:nvPr/>
          </p:nvSpPr>
          <p:spPr>
            <a:xfrm>
              <a:off x="2202543" y="1417887"/>
              <a:ext cx="149" cy="163"/>
            </a:xfrm>
            <a:custGeom>
              <a:rect b="b" l="l" r="r" t="t"/>
              <a:pathLst>
                <a:path extrusionOk="0" h="12" w="11">
                  <a:moveTo>
                    <a:pt x="1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77"/>
            <p:cNvSpPr/>
            <p:nvPr/>
          </p:nvSpPr>
          <p:spPr>
            <a:xfrm>
              <a:off x="2202258" y="1418267"/>
              <a:ext cx="109" cy="109"/>
            </a:xfrm>
            <a:custGeom>
              <a:rect b="b" l="l" r="r" t="t"/>
              <a:pathLst>
                <a:path extrusionOk="0" h="8" w="8">
                  <a:moveTo>
                    <a:pt x="7"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77"/>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7"/>
            <p:cNvSpPr/>
            <p:nvPr/>
          </p:nvSpPr>
          <p:spPr>
            <a:xfrm>
              <a:off x="2201688" y="1419082"/>
              <a:ext cx="109" cy="149"/>
            </a:xfrm>
            <a:custGeom>
              <a:rect b="b" l="l" r="r" t="t"/>
              <a:pathLst>
                <a:path extrusionOk="0" h="11" w="8">
                  <a:moveTo>
                    <a:pt x="7"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7"/>
            <p:cNvSpPr/>
            <p:nvPr/>
          </p:nvSpPr>
          <p:spPr>
            <a:xfrm>
              <a:off x="2201973" y="1418647"/>
              <a:ext cx="109" cy="163"/>
            </a:xfrm>
            <a:custGeom>
              <a:rect b="b" l="l" r="r" t="t"/>
              <a:pathLst>
                <a:path extrusionOk="0" h="12" w="8">
                  <a:moveTo>
                    <a:pt x="7"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77"/>
            <p:cNvSpPr/>
            <p:nvPr/>
          </p:nvSpPr>
          <p:spPr>
            <a:xfrm>
              <a:off x="2206480" y="14160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77"/>
            <p:cNvSpPr/>
            <p:nvPr/>
          </p:nvSpPr>
          <p:spPr>
            <a:xfrm>
              <a:off x="2202923" y="1417561"/>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7"/>
            <p:cNvSpPr/>
            <p:nvPr/>
          </p:nvSpPr>
          <p:spPr>
            <a:xfrm>
              <a:off x="2203249" y="1417222"/>
              <a:ext cx="109" cy="109"/>
            </a:xfrm>
            <a:custGeom>
              <a:rect b="b" l="l" r="r" t="t"/>
              <a:pathLst>
                <a:path extrusionOk="0" h="8" w="8">
                  <a:moveTo>
                    <a:pt x="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7"/>
            <p:cNvSpPr/>
            <p:nvPr/>
          </p:nvSpPr>
          <p:spPr>
            <a:xfrm>
              <a:off x="2205625" y="1416081"/>
              <a:ext cx="204" cy="14"/>
            </a:xfrm>
            <a:custGeom>
              <a:rect b="b" l="l" r="r" t="t"/>
              <a:pathLst>
                <a:path extrusionOk="0" h="1" w="15">
                  <a:moveTo>
                    <a:pt x="15"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7"/>
            <p:cNvSpPr/>
            <p:nvPr/>
          </p:nvSpPr>
          <p:spPr>
            <a:xfrm>
              <a:off x="2206060" y="141604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77"/>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77"/>
            <p:cNvSpPr/>
            <p:nvPr/>
          </p:nvSpPr>
          <p:spPr>
            <a:xfrm>
              <a:off x="2204104" y="1416706"/>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7"/>
            <p:cNvSpPr/>
            <p:nvPr/>
          </p:nvSpPr>
          <p:spPr>
            <a:xfrm>
              <a:off x="2264334" y="1413135"/>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7"/>
            <p:cNvSpPr/>
            <p:nvPr/>
          </p:nvSpPr>
          <p:spPr>
            <a:xfrm>
              <a:off x="2204865" y="1416271"/>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7"/>
            <p:cNvSpPr/>
            <p:nvPr/>
          </p:nvSpPr>
          <p:spPr>
            <a:xfrm>
              <a:off x="2204485" y="1416461"/>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7"/>
            <p:cNvSpPr/>
            <p:nvPr/>
          </p:nvSpPr>
          <p:spPr>
            <a:xfrm>
              <a:off x="2205245" y="1416176"/>
              <a:ext cx="204" cy="68"/>
            </a:xfrm>
            <a:custGeom>
              <a:rect b="b" l="l" r="r" t="t"/>
              <a:pathLst>
                <a:path extrusionOk="0" h="5" w="15">
                  <a:moveTo>
                    <a:pt x="15"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7"/>
            <p:cNvSpPr/>
            <p:nvPr/>
          </p:nvSpPr>
          <p:spPr>
            <a:xfrm>
              <a:off x="2199162" y="1418932"/>
              <a:ext cx="54" cy="14"/>
            </a:xfrm>
            <a:custGeom>
              <a:rect b="b" l="l" r="r" t="t"/>
              <a:pathLst>
                <a:path extrusionOk="0" h="1" w="4">
                  <a:moveTo>
                    <a:pt x="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7"/>
            <p:cNvSpPr/>
            <p:nvPr/>
          </p:nvSpPr>
          <p:spPr>
            <a:xfrm>
              <a:off x="2198823" y="141902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77"/>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77"/>
            <p:cNvSpPr/>
            <p:nvPr/>
          </p:nvSpPr>
          <p:spPr>
            <a:xfrm>
              <a:off x="2200248" y="1418837"/>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7"/>
            <p:cNvSpPr/>
            <p:nvPr/>
          </p:nvSpPr>
          <p:spPr>
            <a:xfrm>
              <a:off x="2199488" y="1418837"/>
              <a:ext cx="109" cy="14"/>
            </a:xfrm>
            <a:custGeom>
              <a:rect b="b" l="l" r="r" t="t"/>
              <a:pathLst>
                <a:path extrusionOk="0" h="1" w="8">
                  <a:moveTo>
                    <a:pt x="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7"/>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7"/>
            <p:cNvSpPr/>
            <p:nvPr/>
          </p:nvSpPr>
          <p:spPr>
            <a:xfrm>
              <a:off x="2201158" y="1419082"/>
              <a:ext cx="244" cy="109"/>
            </a:xfrm>
            <a:custGeom>
              <a:rect b="b" l="l" r="r" t="t"/>
              <a:pathLst>
                <a:path extrusionOk="0" h="8" w="18">
                  <a:moveTo>
                    <a:pt x="1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7"/>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7"/>
            <p:cNvSpPr/>
            <p:nvPr/>
          </p:nvSpPr>
          <p:spPr>
            <a:xfrm>
              <a:off x="2199828" y="141883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77"/>
            <p:cNvSpPr/>
            <p:nvPr/>
          </p:nvSpPr>
          <p:spPr>
            <a:xfrm>
              <a:off x="2200683" y="1418932"/>
              <a:ext cx="204" cy="68"/>
            </a:xfrm>
            <a:custGeom>
              <a:rect b="b" l="l" r="r" t="t"/>
              <a:pathLst>
                <a:path extrusionOk="0" h="5" w="15">
                  <a:moveTo>
                    <a:pt x="1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77"/>
            <p:cNvSpPr/>
            <p:nvPr/>
          </p:nvSpPr>
          <p:spPr>
            <a:xfrm>
              <a:off x="2133705" y="154057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7"/>
            <p:cNvSpPr/>
            <p:nvPr/>
          </p:nvSpPr>
          <p:spPr>
            <a:xfrm>
              <a:off x="2134275" y="1540668"/>
              <a:ext cx="163" cy="54"/>
            </a:xfrm>
            <a:custGeom>
              <a:rect b="b" l="l" r="r" t="t"/>
              <a:pathLst>
                <a:path extrusionOk="0" h="4" w="12">
                  <a:moveTo>
                    <a:pt x="1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7"/>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7"/>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7"/>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77"/>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77"/>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7"/>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7"/>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7"/>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7"/>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7"/>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7"/>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7"/>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7"/>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77"/>
            <p:cNvSpPr/>
            <p:nvPr/>
          </p:nvSpPr>
          <p:spPr>
            <a:xfrm>
              <a:off x="2645210" y="1808322"/>
              <a:ext cx="434" cy="299"/>
            </a:xfrm>
            <a:custGeom>
              <a:rect b="b" l="l" r="r" t="t"/>
              <a:pathLst>
                <a:path extrusionOk="0" h="22" w="32">
                  <a:moveTo>
                    <a:pt x="0" y="1"/>
                  </a:moveTo>
                  <a:lnTo>
                    <a:pt x="32"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77"/>
            <p:cNvSpPr/>
            <p:nvPr/>
          </p:nvSpPr>
          <p:spPr>
            <a:xfrm>
              <a:off x="2646201" y="1809041"/>
              <a:ext cx="448" cy="339"/>
            </a:xfrm>
            <a:custGeom>
              <a:rect b="b" l="l" r="r" t="t"/>
              <a:pathLst>
                <a:path extrusionOk="0" h="25" w="33">
                  <a:moveTo>
                    <a:pt x="1"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7"/>
            <p:cNvSpPr/>
            <p:nvPr/>
          </p:nvSpPr>
          <p:spPr>
            <a:xfrm>
              <a:off x="2645685" y="1808661"/>
              <a:ext cx="434" cy="339"/>
            </a:xfrm>
            <a:custGeom>
              <a:rect b="b" l="l" r="r" t="t"/>
              <a:pathLst>
                <a:path extrusionOk="0" h="25" w="32">
                  <a:moveTo>
                    <a:pt x="0" y="0"/>
                  </a:moveTo>
                  <a:lnTo>
                    <a:pt x="3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7"/>
            <p:cNvSpPr/>
            <p:nvPr/>
          </p:nvSpPr>
          <p:spPr>
            <a:xfrm>
              <a:off x="2757863" y="1824818"/>
              <a:ext cx="149" cy="149"/>
            </a:xfrm>
            <a:custGeom>
              <a:rect b="b" l="l" r="r" t="t"/>
              <a:pathLst>
                <a:path extrusionOk="0" h="11" w="11">
                  <a:moveTo>
                    <a:pt x="1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7"/>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7"/>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7"/>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7"/>
            <p:cNvSpPr/>
            <p:nvPr/>
          </p:nvSpPr>
          <p:spPr>
            <a:xfrm>
              <a:off x="2642685" y="1805321"/>
              <a:ext cx="163" cy="109"/>
            </a:xfrm>
            <a:custGeom>
              <a:rect b="b" l="l" r="r" t="t"/>
              <a:pathLst>
                <a:path extrusionOk="0" h="8" w="12">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7"/>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7"/>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77"/>
            <p:cNvSpPr/>
            <p:nvPr/>
          </p:nvSpPr>
          <p:spPr>
            <a:xfrm>
              <a:off x="2643404" y="1805945"/>
              <a:ext cx="149" cy="149"/>
            </a:xfrm>
            <a:custGeom>
              <a:rect b="b" l="l" r="r" t="t"/>
              <a:pathLst>
                <a:path extrusionOk="0" h="11" w="11">
                  <a:moveTo>
                    <a:pt x="0" y="0"/>
                  </a:moveTo>
                  <a:lnTo>
                    <a:pt x="1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77"/>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7"/>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7"/>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7"/>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7"/>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7"/>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7"/>
            <p:cNvSpPr/>
            <p:nvPr/>
          </p:nvSpPr>
          <p:spPr>
            <a:xfrm>
              <a:off x="2760049" y="1825959"/>
              <a:ext cx="204" cy="54"/>
            </a:xfrm>
            <a:custGeom>
              <a:rect b="b" l="l" r="r" t="t"/>
              <a:pathLst>
                <a:path extrusionOk="0" h="4" w="15">
                  <a:moveTo>
                    <a:pt x="0" y="0"/>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77"/>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77"/>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7"/>
            <p:cNvSpPr/>
            <p:nvPr/>
          </p:nvSpPr>
          <p:spPr>
            <a:xfrm>
              <a:off x="2726580" y="1830426"/>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7"/>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7"/>
            <p:cNvSpPr/>
            <p:nvPr/>
          </p:nvSpPr>
          <p:spPr>
            <a:xfrm>
              <a:off x="2754577" y="170422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7"/>
            <p:cNvSpPr/>
            <p:nvPr/>
          </p:nvSpPr>
          <p:spPr>
            <a:xfrm>
              <a:off x="2822125" y="1713781"/>
              <a:ext cx="163" cy="109"/>
            </a:xfrm>
            <a:custGeom>
              <a:rect b="b" l="l" r="r" t="t"/>
              <a:pathLst>
                <a:path extrusionOk="0" h="8" w="12">
                  <a:moveTo>
                    <a:pt x="1"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7"/>
            <p:cNvSpPr/>
            <p:nvPr/>
          </p:nvSpPr>
          <p:spPr>
            <a:xfrm>
              <a:off x="2821324" y="1714297"/>
              <a:ext cx="95" cy="68"/>
            </a:xfrm>
            <a:custGeom>
              <a:rect b="b" l="l" r="r" t="t"/>
              <a:pathLst>
                <a:path extrusionOk="0" h="5" w="7">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77"/>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77"/>
            <p:cNvSpPr/>
            <p:nvPr/>
          </p:nvSpPr>
          <p:spPr>
            <a:xfrm>
              <a:off x="2819124" y="171534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7"/>
            <p:cNvSpPr/>
            <p:nvPr/>
          </p:nvSpPr>
          <p:spPr>
            <a:xfrm>
              <a:off x="2822980" y="1713211"/>
              <a:ext cx="204" cy="109"/>
            </a:xfrm>
            <a:custGeom>
              <a:rect b="b" l="l" r="r" t="t"/>
              <a:pathLst>
                <a:path extrusionOk="0" h="8" w="15">
                  <a:moveTo>
                    <a:pt x="1" y="7"/>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7"/>
            <p:cNvSpPr/>
            <p:nvPr/>
          </p:nvSpPr>
          <p:spPr>
            <a:xfrm>
              <a:off x="2924459" y="1658548"/>
              <a:ext cx="869" cy="720"/>
            </a:xfrm>
            <a:custGeom>
              <a:rect b="b" l="l" r="r" t="t"/>
              <a:pathLst>
                <a:path extrusionOk="0" h="53" w="64">
                  <a:moveTo>
                    <a:pt x="64" y="53"/>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7"/>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77"/>
            <p:cNvSpPr/>
            <p:nvPr/>
          </p:nvSpPr>
          <p:spPr>
            <a:xfrm>
              <a:off x="2818459" y="1715533"/>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77"/>
            <p:cNvSpPr/>
            <p:nvPr/>
          </p:nvSpPr>
          <p:spPr>
            <a:xfrm>
              <a:off x="2820550" y="1714773"/>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77"/>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7"/>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7"/>
            <p:cNvSpPr/>
            <p:nvPr/>
          </p:nvSpPr>
          <p:spPr>
            <a:xfrm>
              <a:off x="2817943" y="171558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7"/>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7"/>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7"/>
            <p:cNvSpPr/>
            <p:nvPr/>
          </p:nvSpPr>
          <p:spPr>
            <a:xfrm>
              <a:off x="2803687" y="1710645"/>
              <a:ext cx="679" cy="394"/>
            </a:xfrm>
            <a:custGeom>
              <a:rect b="b" l="l" r="r" t="t"/>
              <a:pathLst>
                <a:path extrusionOk="0" h="29" w="50">
                  <a:moveTo>
                    <a:pt x="0" y="0"/>
                  </a:moveTo>
                  <a:lnTo>
                    <a:pt x="49"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77"/>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77"/>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7"/>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77"/>
            <p:cNvSpPr/>
            <p:nvPr/>
          </p:nvSpPr>
          <p:spPr>
            <a:xfrm>
              <a:off x="2597825" y="1732030"/>
              <a:ext cx="109" cy="258"/>
            </a:xfrm>
            <a:custGeom>
              <a:rect b="b" l="l" r="r" t="t"/>
              <a:pathLst>
                <a:path extrusionOk="0" h="19" w="8">
                  <a:moveTo>
                    <a:pt x="7"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77"/>
            <p:cNvSpPr/>
            <p:nvPr/>
          </p:nvSpPr>
          <p:spPr>
            <a:xfrm>
              <a:off x="2643975" y="1710455"/>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7"/>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7"/>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7"/>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7"/>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7"/>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77"/>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77"/>
            <p:cNvSpPr/>
            <p:nvPr/>
          </p:nvSpPr>
          <p:spPr>
            <a:xfrm>
              <a:off x="2627437" y="176663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7"/>
            <p:cNvSpPr/>
            <p:nvPr/>
          </p:nvSpPr>
          <p:spPr>
            <a:xfrm>
              <a:off x="2629094" y="17652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7"/>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77"/>
            <p:cNvSpPr/>
            <p:nvPr/>
          </p:nvSpPr>
          <p:spPr>
            <a:xfrm>
              <a:off x="2634701" y="1762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77"/>
            <p:cNvSpPr/>
            <p:nvPr/>
          </p:nvSpPr>
          <p:spPr>
            <a:xfrm>
              <a:off x="2634701" y="1780759"/>
              <a:ext cx="679" cy="54"/>
            </a:xfrm>
            <a:custGeom>
              <a:rect b="b" l="l" r="r" t="t"/>
              <a:pathLst>
                <a:path extrusionOk="0" h="4" w="50">
                  <a:moveTo>
                    <a:pt x="50"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7"/>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77"/>
            <p:cNvSpPr/>
            <p:nvPr/>
          </p:nvSpPr>
          <p:spPr>
            <a:xfrm>
              <a:off x="2635421" y="1780705"/>
              <a:ext cx="625" cy="68"/>
            </a:xfrm>
            <a:custGeom>
              <a:rect b="b" l="l" r="r" t="t"/>
              <a:pathLst>
                <a:path extrusionOk="0" h="5" w="46">
                  <a:moveTo>
                    <a:pt x="46"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77"/>
            <p:cNvSpPr/>
            <p:nvPr/>
          </p:nvSpPr>
          <p:spPr>
            <a:xfrm>
              <a:off x="2636127" y="1780610"/>
              <a:ext cx="543" cy="68"/>
            </a:xfrm>
            <a:custGeom>
              <a:rect b="b" l="l" r="r" t="t"/>
              <a:pathLst>
                <a:path extrusionOk="0" h="5" w="40">
                  <a:moveTo>
                    <a:pt x="39"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77"/>
            <p:cNvSpPr/>
            <p:nvPr/>
          </p:nvSpPr>
          <p:spPr>
            <a:xfrm>
              <a:off x="2635272" y="17627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7"/>
            <p:cNvSpPr/>
            <p:nvPr/>
          </p:nvSpPr>
          <p:spPr>
            <a:xfrm>
              <a:off x="2636751" y="1780474"/>
              <a:ext cx="489" cy="109"/>
            </a:xfrm>
            <a:custGeom>
              <a:rect b="b" l="l" r="r" t="t"/>
              <a:pathLst>
                <a:path extrusionOk="0" h="8" w="36">
                  <a:moveTo>
                    <a:pt x="3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7"/>
            <p:cNvSpPr/>
            <p:nvPr/>
          </p:nvSpPr>
          <p:spPr>
            <a:xfrm>
              <a:off x="2963060" y="1726992"/>
              <a:ext cx="109" cy="204"/>
            </a:xfrm>
            <a:custGeom>
              <a:rect b="b" l="l" r="r" t="t"/>
              <a:pathLst>
                <a:path extrusionOk="0" h="15" w="8">
                  <a:moveTo>
                    <a:pt x="8"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7"/>
            <p:cNvSpPr/>
            <p:nvPr/>
          </p:nvSpPr>
          <p:spPr>
            <a:xfrm>
              <a:off x="2962449" y="1728038"/>
              <a:ext cx="149" cy="258"/>
            </a:xfrm>
            <a:custGeom>
              <a:rect b="b" l="l" r="r" t="t"/>
              <a:pathLst>
                <a:path extrusionOk="0" h="19" w="11">
                  <a:moveTo>
                    <a:pt x="11"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7"/>
            <p:cNvSpPr/>
            <p:nvPr/>
          </p:nvSpPr>
          <p:spPr>
            <a:xfrm>
              <a:off x="3013201" y="1703272"/>
              <a:ext cx="299" cy="109"/>
            </a:xfrm>
            <a:custGeom>
              <a:rect b="b" l="l" r="r" t="t"/>
              <a:pathLst>
                <a:path extrusionOk="0" h="8" w="22">
                  <a:moveTo>
                    <a:pt x="22"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77"/>
            <p:cNvSpPr/>
            <p:nvPr/>
          </p:nvSpPr>
          <p:spPr>
            <a:xfrm>
              <a:off x="2963684" y="1726286"/>
              <a:ext cx="109" cy="149"/>
            </a:xfrm>
            <a:custGeom>
              <a:rect b="b" l="l" r="r" t="t"/>
              <a:pathLst>
                <a:path extrusionOk="0" h="11" w="8">
                  <a:moveTo>
                    <a:pt x="0" y="11"/>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77"/>
            <p:cNvSpPr/>
            <p:nvPr/>
          </p:nvSpPr>
          <p:spPr>
            <a:xfrm>
              <a:off x="2962204" y="1728662"/>
              <a:ext cx="109" cy="244"/>
            </a:xfrm>
            <a:custGeom>
              <a:rect b="b" l="l" r="r" t="t"/>
              <a:pathLst>
                <a:path extrusionOk="0" h="18" w="8">
                  <a:moveTo>
                    <a:pt x="8"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7"/>
            <p:cNvSpPr/>
            <p:nvPr/>
          </p:nvSpPr>
          <p:spPr>
            <a:xfrm>
              <a:off x="2962774" y="1727468"/>
              <a:ext cx="109" cy="258"/>
            </a:xfrm>
            <a:custGeom>
              <a:rect b="b" l="l" r="r" t="t"/>
              <a:pathLst>
                <a:path extrusionOk="0" h="19" w="8">
                  <a:moveTo>
                    <a:pt x="8"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7"/>
            <p:cNvSpPr/>
            <p:nvPr/>
          </p:nvSpPr>
          <p:spPr>
            <a:xfrm>
              <a:off x="3012536" y="1703177"/>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7"/>
            <p:cNvSpPr/>
            <p:nvPr/>
          </p:nvSpPr>
          <p:spPr>
            <a:xfrm>
              <a:off x="2963345" y="1726612"/>
              <a:ext cx="163" cy="163"/>
            </a:xfrm>
            <a:custGeom>
              <a:rect b="b" l="l" r="r" t="t"/>
              <a:pathLst>
                <a:path extrusionOk="0" h="12" w="12">
                  <a:moveTo>
                    <a:pt x="1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7"/>
            <p:cNvSpPr/>
            <p:nvPr/>
          </p:nvSpPr>
          <p:spPr>
            <a:xfrm>
              <a:off x="2964010" y="1726042"/>
              <a:ext cx="109" cy="68"/>
            </a:xfrm>
            <a:custGeom>
              <a:rect b="b" l="l" r="r" t="t"/>
              <a:pathLst>
                <a:path extrusionOk="0" h="5" w="8">
                  <a:moveTo>
                    <a:pt x="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7"/>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7"/>
            <p:cNvSpPr/>
            <p:nvPr/>
          </p:nvSpPr>
          <p:spPr>
            <a:xfrm>
              <a:off x="3011966" y="170317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7"/>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7"/>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77"/>
            <p:cNvSpPr/>
            <p:nvPr/>
          </p:nvSpPr>
          <p:spPr>
            <a:xfrm>
              <a:off x="2650343" y="181141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77"/>
            <p:cNvSpPr/>
            <p:nvPr/>
          </p:nvSpPr>
          <p:spPr>
            <a:xfrm>
              <a:off x="2650723" y="1811322"/>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7"/>
            <p:cNvSpPr/>
            <p:nvPr/>
          </p:nvSpPr>
          <p:spPr>
            <a:xfrm>
              <a:off x="2698067" y="1830086"/>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7"/>
            <p:cNvSpPr/>
            <p:nvPr/>
          </p:nvSpPr>
          <p:spPr>
            <a:xfrm>
              <a:off x="2651008" y="1811227"/>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7"/>
            <p:cNvSpPr/>
            <p:nvPr/>
          </p:nvSpPr>
          <p:spPr>
            <a:xfrm>
              <a:off x="2651198" y="181113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7"/>
            <p:cNvSpPr/>
            <p:nvPr/>
          </p:nvSpPr>
          <p:spPr>
            <a:xfrm>
              <a:off x="2649012" y="181160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7"/>
            <p:cNvSpPr/>
            <p:nvPr/>
          </p:nvSpPr>
          <p:spPr>
            <a:xfrm>
              <a:off x="2649487" y="181155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77"/>
            <p:cNvSpPr/>
            <p:nvPr/>
          </p:nvSpPr>
          <p:spPr>
            <a:xfrm>
              <a:off x="2649962" y="181145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77"/>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7"/>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7"/>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7"/>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7"/>
            <p:cNvSpPr/>
            <p:nvPr/>
          </p:nvSpPr>
          <p:spPr>
            <a:xfrm>
              <a:off x="2786661" y="1879766"/>
              <a:ext cx="394" cy="149"/>
            </a:xfrm>
            <a:custGeom>
              <a:rect b="b" l="l" r="r" t="t"/>
              <a:pathLst>
                <a:path extrusionOk="0" h="11" w="29">
                  <a:moveTo>
                    <a:pt x="1" y="11"/>
                  </a:moveTo>
                  <a:lnTo>
                    <a:pt x="29"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7"/>
            <p:cNvSpPr/>
            <p:nvPr/>
          </p:nvSpPr>
          <p:spPr>
            <a:xfrm>
              <a:off x="2761230" y="1825999"/>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7"/>
            <p:cNvSpPr/>
            <p:nvPr/>
          </p:nvSpPr>
          <p:spPr>
            <a:xfrm>
              <a:off x="2761474" y="1825864"/>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7"/>
            <p:cNvSpPr/>
            <p:nvPr/>
          </p:nvSpPr>
          <p:spPr>
            <a:xfrm>
              <a:off x="2761705" y="182576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7"/>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7"/>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77"/>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77"/>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7"/>
            <p:cNvSpPr/>
            <p:nvPr/>
          </p:nvSpPr>
          <p:spPr>
            <a:xfrm>
              <a:off x="2724204" y="1829570"/>
              <a:ext cx="258" cy="149"/>
            </a:xfrm>
            <a:custGeom>
              <a:rect b="b" l="l" r="r" t="t"/>
              <a:pathLst>
                <a:path extrusionOk="0" h="11" w="19">
                  <a:moveTo>
                    <a:pt x="1" y="0"/>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77"/>
            <p:cNvSpPr/>
            <p:nvPr/>
          </p:nvSpPr>
          <p:spPr>
            <a:xfrm>
              <a:off x="2722208" y="182885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77"/>
            <p:cNvSpPr/>
            <p:nvPr/>
          </p:nvSpPr>
          <p:spPr>
            <a:xfrm>
              <a:off x="2724679" y="1829855"/>
              <a:ext cx="204" cy="149"/>
            </a:xfrm>
            <a:custGeom>
              <a:rect b="b" l="l" r="r" t="t"/>
              <a:pathLst>
                <a:path extrusionOk="0" h="11" w="15">
                  <a:moveTo>
                    <a:pt x="1" y="0"/>
                  </a:move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7"/>
            <p:cNvSpPr/>
            <p:nvPr/>
          </p:nvSpPr>
          <p:spPr>
            <a:xfrm>
              <a:off x="2720593" y="1828905"/>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7"/>
            <p:cNvSpPr/>
            <p:nvPr/>
          </p:nvSpPr>
          <p:spPr>
            <a:xfrm>
              <a:off x="2720077" y="1828905"/>
              <a:ext cx="489" cy="54"/>
            </a:xfrm>
            <a:custGeom>
              <a:rect b="b" l="l" r="r" t="t"/>
              <a:pathLst>
                <a:path extrusionOk="0" h="4" w="36">
                  <a:moveTo>
                    <a:pt x="0" y="4"/>
                  </a:moveTo>
                  <a:lnTo>
                    <a:pt x="3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7"/>
            <p:cNvSpPr/>
            <p:nvPr/>
          </p:nvSpPr>
          <p:spPr>
            <a:xfrm>
              <a:off x="2722588" y="1828946"/>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7"/>
            <p:cNvSpPr/>
            <p:nvPr/>
          </p:nvSpPr>
          <p:spPr>
            <a:xfrm>
              <a:off x="2723349" y="1829190"/>
              <a:ext cx="204" cy="54"/>
            </a:xfrm>
            <a:custGeom>
              <a:rect b="b" l="l" r="r" t="t"/>
              <a:pathLst>
                <a:path extrusionOk="0" h="4" w="15">
                  <a:moveTo>
                    <a:pt x="1" y="0"/>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7"/>
            <p:cNvSpPr/>
            <p:nvPr/>
          </p:nvSpPr>
          <p:spPr>
            <a:xfrm>
              <a:off x="2722969" y="1829041"/>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7"/>
            <p:cNvSpPr/>
            <p:nvPr/>
          </p:nvSpPr>
          <p:spPr>
            <a:xfrm>
              <a:off x="2723783" y="1829380"/>
              <a:ext cx="204" cy="109"/>
            </a:xfrm>
            <a:custGeom>
              <a:rect b="b" l="l" r="r" t="t"/>
              <a:pathLst>
                <a:path extrusionOk="0" h="8" w="15">
                  <a:moveTo>
                    <a:pt x="0" y="0"/>
                  </a:moveTo>
                  <a:lnTo>
                    <a:pt x="1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7"/>
            <p:cNvSpPr/>
            <p:nvPr/>
          </p:nvSpPr>
          <p:spPr>
            <a:xfrm>
              <a:off x="2720878" y="1828851"/>
              <a:ext cx="204" cy="14"/>
            </a:xfrm>
            <a:custGeom>
              <a:rect b="b" l="l" r="r" t="t"/>
              <a:pathLst>
                <a:path extrusionOk="0" h="1" w="15">
                  <a:moveTo>
                    <a:pt x="1" y="1"/>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7"/>
            <p:cNvSpPr/>
            <p:nvPr/>
          </p:nvSpPr>
          <p:spPr>
            <a:xfrm>
              <a:off x="2721217" y="182881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7"/>
            <p:cNvSpPr/>
            <p:nvPr/>
          </p:nvSpPr>
          <p:spPr>
            <a:xfrm>
              <a:off x="2721882" y="1828810"/>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7"/>
            <p:cNvSpPr/>
            <p:nvPr/>
          </p:nvSpPr>
          <p:spPr>
            <a:xfrm>
              <a:off x="2725155" y="1830181"/>
              <a:ext cx="258" cy="163"/>
            </a:xfrm>
            <a:custGeom>
              <a:rect b="b" l="l" r="r" t="t"/>
              <a:pathLst>
                <a:path extrusionOk="0" h="12" w="19">
                  <a:moveTo>
                    <a:pt x="1" y="1"/>
                  </a:moveTo>
                  <a:lnTo>
                    <a:pt x="1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7"/>
            <p:cNvSpPr/>
            <p:nvPr/>
          </p:nvSpPr>
          <p:spPr>
            <a:xfrm>
              <a:off x="2721543" y="182881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77"/>
            <p:cNvSpPr/>
            <p:nvPr/>
          </p:nvSpPr>
          <p:spPr>
            <a:xfrm>
              <a:off x="2725630" y="1830616"/>
              <a:ext cx="258" cy="204"/>
            </a:xfrm>
            <a:custGeom>
              <a:rect b="b" l="l" r="r" t="t"/>
              <a:pathLst>
                <a:path extrusionOk="0" h="15" w="19">
                  <a:moveTo>
                    <a:pt x="1" y="0"/>
                  </a:moveTo>
                  <a:lnTo>
                    <a:pt x="1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77"/>
            <p:cNvSpPr/>
            <p:nvPr/>
          </p:nvSpPr>
          <p:spPr>
            <a:xfrm>
              <a:off x="2704530" y="183388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77"/>
            <p:cNvSpPr/>
            <p:nvPr/>
          </p:nvSpPr>
          <p:spPr>
            <a:xfrm>
              <a:off x="2801976" y="1871403"/>
              <a:ext cx="109" cy="54"/>
            </a:xfrm>
            <a:custGeom>
              <a:rect b="b" l="l" r="r" t="t"/>
              <a:pathLst>
                <a:path extrusionOk="0" h="4" w="8">
                  <a:moveTo>
                    <a:pt x="7"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77"/>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77"/>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77"/>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77"/>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77"/>
            <p:cNvSpPr/>
            <p:nvPr/>
          </p:nvSpPr>
          <p:spPr>
            <a:xfrm>
              <a:off x="2822750" y="1866596"/>
              <a:ext cx="109" cy="109"/>
            </a:xfrm>
            <a:custGeom>
              <a:rect b="b" l="l" r="r" t="t"/>
              <a:pathLst>
                <a:path extrusionOk="0" h="8" w="8">
                  <a:moveTo>
                    <a:pt x="7"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77"/>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7"/>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7"/>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7"/>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77"/>
            <p:cNvSpPr/>
            <p:nvPr/>
          </p:nvSpPr>
          <p:spPr>
            <a:xfrm>
              <a:off x="2796178" y="187368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77"/>
            <p:cNvSpPr/>
            <p:nvPr/>
          </p:nvSpPr>
          <p:spPr>
            <a:xfrm>
              <a:off x="2795798" y="187377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7"/>
            <p:cNvSpPr/>
            <p:nvPr/>
          </p:nvSpPr>
          <p:spPr>
            <a:xfrm>
              <a:off x="2795459" y="187377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7"/>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7"/>
            <p:cNvSpPr/>
            <p:nvPr/>
          </p:nvSpPr>
          <p:spPr>
            <a:xfrm>
              <a:off x="2796559" y="1873399"/>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7"/>
            <p:cNvSpPr/>
            <p:nvPr/>
          </p:nvSpPr>
          <p:spPr>
            <a:xfrm>
              <a:off x="2794984" y="1873724"/>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7"/>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7"/>
            <p:cNvSpPr/>
            <p:nvPr/>
          </p:nvSpPr>
          <p:spPr>
            <a:xfrm>
              <a:off x="2796980" y="1873303"/>
              <a:ext cx="109" cy="54"/>
            </a:xfrm>
            <a:custGeom>
              <a:rect b="b" l="l" r="r" t="t"/>
              <a:pathLst>
                <a:path extrusionOk="0" h="4" w="8">
                  <a:moveTo>
                    <a:pt x="8"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7"/>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7"/>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7"/>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7"/>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7"/>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77"/>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77"/>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7"/>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7"/>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7"/>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7"/>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7"/>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7"/>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7"/>
            <p:cNvSpPr/>
            <p:nvPr/>
          </p:nvSpPr>
          <p:spPr>
            <a:xfrm>
              <a:off x="2364237" y="1918829"/>
              <a:ext cx="109" cy="68"/>
            </a:xfrm>
            <a:custGeom>
              <a:rect b="b" l="l" r="r" t="t"/>
              <a:pathLst>
                <a:path extrusionOk="0" h="5" w="8">
                  <a:moveTo>
                    <a:pt x="1" y="4"/>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7"/>
            <p:cNvSpPr/>
            <p:nvPr/>
          </p:nvSpPr>
          <p:spPr>
            <a:xfrm>
              <a:off x="2364713" y="19185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77"/>
            <p:cNvSpPr/>
            <p:nvPr/>
          </p:nvSpPr>
          <p:spPr>
            <a:xfrm>
              <a:off x="2364102" y="1918978"/>
              <a:ext cx="109" cy="54"/>
            </a:xfrm>
            <a:custGeom>
              <a:rect b="b" l="l" r="r" t="t"/>
              <a:pathLst>
                <a:path extrusionOk="0" h="4" w="8">
                  <a:moveTo>
                    <a:pt x="0" y="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77"/>
            <p:cNvSpPr/>
            <p:nvPr/>
          </p:nvSpPr>
          <p:spPr>
            <a:xfrm>
              <a:off x="2364672" y="1918544"/>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7"/>
            <p:cNvSpPr/>
            <p:nvPr/>
          </p:nvSpPr>
          <p:spPr>
            <a:xfrm>
              <a:off x="2364523" y="1918693"/>
              <a:ext cx="14" cy="14"/>
            </a:xfrm>
            <a:custGeom>
              <a:rect b="b" l="l" r="r" t="t"/>
              <a:pathLst>
                <a:path extrusionOk="0" h="1"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7"/>
            <p:cNvSpPr/>
            <p:nvPr/>
          </p:nvSpPr>
          <p:spPr>
            <a:xfrm>
              <a:off x="2364387" y="1918734"/>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77"/>
            <p:cNvSpPr/>
            <p:nvPr/>
          </p:nvSpPr>
          <p:spPr>
            <a:xfrm>
              <a:off x="2363857" y="19190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77"/>
            <p:cNvSpPr/>
            <p:nvPr/>
          </p:nvSpPr>
          <p:spPr>
            <a:xfrm>
              <a:off x="2363341" y="1919358"/>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7"/>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7"/>
            <p:cNvSpPr/>
            <p:nvPr/>
          </p:nvSpPr>
          <p:spPr>
            <a:xfrm>
              <a:off x="2363626" y="1919209"/>
              <a:ext cx="149" cy="68"/>
            </a:xfrm>
            <a:custGeom>
              <a:rect b="b" l="l" r="r" t="t"/>
              <a:pathLst>
                <a:path extrusionOk="0" h="5" w="11">
                  <a:moveTo>
                    <a:pt x="0" y="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7"/>
            <p:cNvSpPr/>
            <p:nvPr/>
          </p:nvSpPr>
          <p:spPr>
            <a:xfrm>
              <a:off x="2361766" y="1920024"/>
              <a:ext cx="394" cy="204"/>
            </a:xfrm>
            <a:custGeom>
              <a:rect b="b" l="l" r="r" t="t"/>
              <a:pathLst>
                <a:path extrusionOk="0" h="15" w="29">
                  <a:moveTo>
                    <a:pt x="1" y="15"/>
                  </a:move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7"/>
            <p:cNvSpPr/>
            <p:nvPr/>
          </p:nvSpPr>
          <p:spPr>
            <a:xfrm>
              <a:off x="2423463" y="1902672"/>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7"/>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77"/>
            <p:cNvSpPr/>
            <p:nvPr/>
          </p:nvSpPr>
          <p:spPr>
            <a:xfrm>
              <a:off x="2364618" y="191859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77"/>
            <p:cNvSpPr/>
            <p:nvPr/>
          </p:nvSpPr>
          <p:spPr>
            <a:xfrm>
              <a:off x="2364767" y="191840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7"/>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7"/>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7"/>
            <p:cNvSpPr/>
            <p:nvPr/>
          </p:nvSpPr>
          <p:spPr>
            <a:xfrm>
              <a:off x="2437773" y="1917172"/>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7"/>
            <p:cNvSpPr/>
            <p:nvPr/>
          </p:nvSpPr>
          <p:spPr>
            <a:xfrm>
              <a:off x="2437203" y="1916032"/>
              <a:ext cx="448" cy="774"/>
            </a:xfrm>
            <a:custGeom>
              <a:rect b="b" l="l" r="r" t="t"/>
              <a:pathLst>
                <a:path extrusionOk="0" h="57" w="33">
                  <a:moveTo>
                    <a:pt x="1" y="0"/>
                  </a:moveTo>
                  <a:lnTo>
                    <a:pt x="32"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77"/>
            <p:cNvSpPr/>
            <p:nvPr/>
          </p:nvSpPr>
          <p:spPr>
            <a:xfrm>
              <a:off x="2436062" y="1913656"/>
              <a:ext cx="394" cy="774"/>
            </a:xfrm>
            <a:custGeom>
              <a:rect b="b" l="l" r="r" t="t"/>
              <a:pathLst>
                <a:path extrusionOk="0" h="57" w="29">
                  <a:moveTo>
                    <a:pt x="1" y="0"/>
                  </a:moveTo>
                  <a:lnTo>
                    <a:pt x="29" y="5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77"/>
            <p:cNvSpPr/>
            <p:nvPr/>
          </p:nvSpPr>
          <p:spPr>
            <a:xfrm>
              <a:off x="2436687" y="1914932"/>
              <a:ext cx="394" cy="733"/>
            </a:xfrm>
            <a:custGeom>
              <a:rect b="b" l="l" r="r" t="t"/>
              <a:pathLst>
                <a:path extrusionOk="0" h="54" w="29">
                  <a:moveTo>
                    <a:pt x="0" y="1"/>
                  </a:moveTo>
                  <a:lnTo>
                    <a:pt x="28" y="5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7"/>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7"/>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7"/>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7"/>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7"/>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7"/>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77"/>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77"/>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7"/>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7"/>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7"/>
            <p:cNvSpPr/>
            <p:nvPr/>
          </p:nvSpPr>
          <p:spPr>
            <a:xfrm>
              <a:off x="2461928" y="1715967"/>
              <a:ext cx="204" cy="109"/>
            </a:xfrm>
            <a:custGeom>
              <a:rect b="b" l="l" r="r" t="t"/>
              <a:pathLst>
                <a:path extrusionOk="0" h="8" w="15">
                  <a:moveTo>
                    <a:pt x="1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7"/>
            <p:cNvSpPr/>
            <p:nvPr/>
          </p:nvSpPr>
          <p:spPr>
            <a:xfrm>
              <a:off x="2465159" y="1716823"/>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7"/>
            <p:cNvSpPr/>
            <p:nvPr/>
          </p:nvSpPr>
          <p:spPr>
            <a:xfrm>
              <a:off x="2462498" y="1716157"/>
              <a:ext cx="244" cy="109"/>
            </a:xfrm>
            <a:custGeom>
              <a:rect b="b" l="l" r="r" t="t"/>
              <a:pathLst>
                <a:path extrusionOk="0" h="8" w="18">
                  <a:moveTo>
                    <a:pt x="18"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77"/>
            <p:cNvSpPr/>
            <p:nvPr/>
          </p:nvSpPr>
          <p:spPr>
            <a:xfrm>
              <a:off x="2463733" y="1716538"/>
              <a:ext cx="299" cy="109"/>
            </a:xfrm>
            <a:custGeom>
              <a:rect b="b" l="l" r="r" t="t"/>
              <a:pathLst>
                <a:path extrusionOk="0" h="8" w="22">
                  <a:moveTo>
                    <a:pt x="2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77"/>
            <p:cNvSpPr/>
            <p:nvPr/>
          </p:nvSpPr>
          <p:spPr>
            <a:xfrm>
              <a:off x="2463109" y="1716388"/>
              <a:ext cx="258" cy="68"/>
            </a:xfrm>
            <a:custGeom>
              <a:rect b="b" l="l" r="r" t="t"/>
              <a:pathLst>
                <a:path extrusionOk="0" h="5" w="19">
                  <a:moveTo>
                    <a:pt x="1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7"/>
            <p:cNvSpPr/>
            <p:nvPr/>
          </p:nvSpPr>
          <p:spPr>
            <a:xfrm>
              <a:off x="2464399" y="1716728"/>
              <a:ext cx="299" cy="54"/>
            </a:xfrm>
            <a:custGeom>
              <a:rect b="b" l="l" r="r" t="t"/>
              <a:pathLst>
                <a:path extrusionOk="0" h="4" w="22">
                  <a:moveTo>
                    <a:pt x="2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7"/>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7"/>
            <p:cNvSpPr/>
            <p:nvPr/>
          </p:nvSpPr>
          <p:spPr>
            <a:xfrm>
              <a:off x="2465919" y="1716959"/>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7"/>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7"/>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7"/>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7"/>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7"/>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77"/>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77"/>
            <p:cNvSpPr/>
            <p:nvPr/>
          </p:nvSpPr>
          <p:spPr>
            <a:xfrm>
              <a:off x="2374135" y="1744385"/>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7"/>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7"/>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7"/>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77"/>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77"/>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7"/>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7"/>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7"/>
            <p:cNvSpPr/>
            <p:nvPr/>
          </p:nvSpPr>
          <p:spPr>
            <a:xfrm>
              <a:off x="2374135" y="17448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77"/>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77"/>
            <p:cNvSpPr/>
            <p:nvPr/>
          </p:nvSpPr>
          <p:spPr>
            <a:xfrm>
              <a:off x="2402458" y="1807181"/>
              <a:ext cx="163" cy="204"/>
            </a:xfrm>
            <a:custGeom>
              <a:rect b="b" l="l" r="r" t="t"/>
              <a:pathLst>
                <a:path extrusionOk="0" h="15" w="12">
                  <a:moveTo>
                    <a:pt x="1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7"/>
            <p:cNvSpPr/>
            <p:nvPr/>
          </p:nvSpPr>
          <p:spPr>
            <a:xfrm>
              <a:off x="2403218" y="1808186"/>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7"/>
            <p:cNvSpPr/>
            <p:nvPr/>
          </p:nvSpPr>
          <p:spPr>
            <a:xfrm>
              <a:off x="2403504" y="1808566"/>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7"/>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77"/>
            <p:cNvSpPr/>
            <p:nvPr/>
          </p:nvSpPr>
          <p:spPr>
            <a:xfrm>
              <a:off x="2403789" y="1808892"/>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77"/>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7"/>
            <p:cNvSpPr/>
            <p:nvPr/>
          </p:nvSpPr>
          <p:spPr>
            <a:xfrm>
              <a:off x="2404508" y="180965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7"/>
            <p:cNvSpPr/>
            <p:nvPr/>
          </p:nvSpPr>
          <p:spPr>
            <a:xfrm>
              <a:off x="2402703" y="1807520"/>
              <a:ext cx="109" cy="149"/>
            </a:xfrm>
            <a:custGeom>
              <a:rect b="b" l="l" r="r" t="t"/>
              <a:pathLst>
                <a:path extrusionOk="0" h="11" w="8">
                  <a:moveTo>
                    <a:pt x="7"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77"/>
            <p:cNvSpPr/>
            <p:nvPr/>
          </p:nvSpPr>
          <p:spPr>
            <a:xfrm>
              <a:off x="2402933" y="1807901"/>
              <a:ext cx="109" cy="149"/>
            </a:xfrm>
            <a:custGeom>
              <a:rect b="b" l="l" r="r" t="t"/>
              <a:pathLst>
                <a:path extrusionOk="0" h="11" w="8">
                  <a:moveTo>
                    <a:pt x="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77"/>
            <p:cNvSpPr/>
            <p:nvPr/>
          </p:nvSpPr>
          <p:spPr>
            <a:xfrm>
              <a:off x="2404128" y="1809272"/>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7"/>
            <p:cNvSpPr/>
            <p:nvPr/>
          </p:nvSpPr>
          <p:spPr>
            <a:xfrm>
              <a:off x="2378697" y="1753468"/>
              <a:ext cx="204" cy="299"/>
            </a:xfrm>
            <a:custGeom>
              <a:rect b="b" l="l" r="r" t="t"/>
              <a:pathLst>
                <a:path extrusionOk="0" h="22" w="15">
                  <a:moveTo>
                    <a:pt x="14"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77"/>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77"/>
            <p:cNvSpPr/>
            <p:nvPr/>
          </p:nvSpPr>
          <p:spPr>
            <a:xfrm>
              <a:off x="2378032" y="1752233"/>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7"/>
            <p:cNvSpPr/>
            <p:nvPr/>
          </p:nvSpPr>
          <p:spPr>
            <a:xfrm>
              <a:off x="2402268" y="1806896"/>
              <a:ext cx="109" cy="204"/>
            </a:xfrm>
            <a:custGeom>
              <a:rect b="b" l="l" r="r" t="t"/>
              <a:pathLst>
                <a:path extrusionOk="0" h="15" w="8">
                  <a:moveTo>
                    <a:pt x="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7"/>
            <p:cNvSpPr/>
            <p:nvPr/>
          </p:nvSpPr>
          <p:spPr>
            <a:xfrm>
              <a:off x="2449043" y="1751187"/>
              <a:ext cx="299" cy="68"/>
            </a:xfrm>
            <a:custGeom>
              <a:rect b="b" l="l" r="r" t="t"/>
              <a:pathLst>
                <a:path extrusionOk="0" h="5" w="22">
                  <a:moveTo>
                    <a:pt x="2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7"/>
            <p:cNvSpPr/>
            <p:nvPr/>
          </p:nvSpPr>
          <p:spPr>
            <a:xfrm>
              <a:off x="2452559" y="1750088"/>
              <a:ext cx="54" cy="68"/>
            </a:xfrm>
            <a:custGeom>
              <a:rect b="b" l="l" r="r" t="t"/>
              <a:pathLst>
                <a:path extrusionOk="0" h="5" w="4">
                  <a:moveTo>
                    <a:pt x="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7"/>
            <p:cNvSpPr/>
            <p:nvPr/>
          </p:nvSpPr>
          <p:spPr>
            <a:xfrm>
              <a:off x="2448418" y="1751242"/>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7"/>
            <p:cNvSpPr/>
            <p:nvPr/>
          </p:nvSpPr>
          <p:spPr>
            <a:xfrm>
              <a:off x="2451419" y="1750712"/>
              <a:ext cx="149" cy="54"/>
            </a:xfrm>
            <a:custGeom>
              <a:rect b="b" l="l" r="r" t="t"/>
              <a:pathLst>
                <a:path extrusionOk="0" h="4" w="11">
                  <a:moveTo>
                    <a:pt x="11"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7"/>
            <p:cNvSpPr/>
            <p:nvPr/>
          </p:nvSpPr>
          <p:spPr>
            <a:xfrm>
              <a:off x="2451038" y="175080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7"/>
            <p:cNvSpPr/>
            <p:nvPr/>
          </p:nvSpPr>
          <p:spPr>
            <a:xfrm>
              <a:off x="2452179" y="1750332"/>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7"/>
            <p:cNvSpPr/>
            <p:nvPr/>
          </p:nvSpPr>
          <p:spPr>
            <a:xfrm>
              <a:off x="2447658" y="1751282"/>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77"/>
            <p:cNvSpPr/>
            <p:nvPr/>
          </p:nvSpPr>
          <p:spPr>
            <a:xfrm>
              <a:off x="2446857" y="1751337"/>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77"/>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7"/>
            <p:cNvSpPr/>
            <p:nvPr/>
          </p:nvSpPr>
          <p:spPr>
            <a:xfrm>
              <a:off x="2500610" y="1758886"/>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77"/>
            <p:cNvSpPr/>
            <p:nvPr/>
          </p:nvSpPr>
          <p:spPr>
            <a:xfrm>
              <a:off x="2450658" y="1750902"/>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77"/>
            <p:cNvSpPr/>
            <p:nvPr/>
          </p:nvSpPr>
          <p:spPr>
            <a:xfrm>
              <a:off x="2451989" y="1750481"/>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7"/>
            <p:cNvSpPr/>
            <p:nvPr/>
          </p:nvSpPr>
          <p:spPr>
            <a:xfrm>
              <a:off x="2449654" y="1751092"/>
              <a:ext cx="258" cy="68"/>
            </a:xfrm>
            <a:custGeom>
              <a:rect b="b" l="l" r="r" t="t"/>
              <a:pathLst>
                <a:path extrusionOk="0" h="5" w="19">
                  <a:moveTo>
                    <a:pt x="18"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7"/>
            <p:cNvSpPr/>
            <p:nvPr/>
          </p:nvSpPr>
          <p:spPr>
            <a:xfrm>
              <a:off x="2500664" y="1759266"/>
              <a:ext cx="14" cy="258"/>
            </a:xfrm>
            <a:custGeom>
              <a:rect b="b" l="l" r="r" t="t"/>
              <a:pathLst>
                <a:path extrusionOk="0" h="19" w="1">
                  <a:moveTo>
                    <a:pt x="0"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7"/>
            <p:cNvSpPr/>
            <p:nvPr/>
          </p:nvSpPr>
          <p:spPr>
            <a:xfrm>
              <a:off x="2500800" y="1760787"/>
              <a:ext cx="14" cy="299"/>
            </a:xfrm>
            <a:custGeom>
              <a:rect b="b" l="l" r="r" t="t"/>
              <a:pathLst>
                <a:path extrusionOk="0" h="22" w="1">
                  <a:moveTo>
                    <a:pt x="1"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7"/>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7"/>
            <p:cNvSpPr/>
            <p:nvPr/>
          </p:nvSpPr>
          <p:spPr>
            <a:xfrm>
              <a:off x="2500759" y="1760216"/>
              <a:ext cx="14" cy="353"/>
            </a:xfrm>
            <a:custGeom>
              <a:rect b="b" l="l" r="r" t="t"/>
              <a:pathLst>
                <a:path extrusionOk="0" h="26" w="1">
                  <a:moveTo>
                    <a:pt x="0"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7"/>
            <p:cNvSpPr/>
            <p:nvPr/>
          </p:nvSpPr>
          <p:spPr>
            <a:xfrm>
              <a:off x="2451704" y="1750576"/>
              <a:ext cx="149" cy="95"/>
            </a:xfrm>
            <a:custGeom>
              <a:rect b="b" l="l" r="r" t="t"/>
              <a:pathLst>
                <a:path extrusionOk="0" h="7"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77"/>
            <p:cNvSpPr/>
            <p:nvPr/>
          </p:nvSpPr>
          <p:spPr>
            <a:xfrm>
              <a:off x="2450183" y="1750997"/>
              <a:ext cx="204" cy="54"/>
            </a:xfrm>
            <a:custGeom>
              <a:rect b="b" l="l" r="r" t="t"/>
              <a:pathLst>
                <a:path extrusionOk="0" h="4" w="15">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77"/>
            <p:cNvSpPr/>
            <p:nvPr/>
          </p:nvSpPr>
          <p:spPr>
            <a:xfrm>
              <a:off x="2452695" y="1749952"/>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7"/>
            <p:cNvSpPr/>
            <p:nvPr/>
          </p:nvSpPr>
          <p:spPr>
            <a:xfrm>
              <a:off x="2501044" y="1763312"/>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7"/>
            <p:cNvSpPr/>
            <p:nvPr/>
          </p:nvSpPr>
          <p:spPr>
            <a:xfrm>
              <a:off x="2501275" y="1764683"/>
              <a:ext cx="68" cy="299"/>
            </a:xfrm>
            <a:custGeom>
              <a:rect b="b" l="l" r="r" t="t"/>
              <a:pathLst>
                <a:path extrusionOk="0" h="22" w="5">
                  <a:moveTo>
                    <a:pt x="4"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7"/>
            <p:cNvSpPr/>
            <p:nvPr/>
          </p:nvSpPr>
          <p:spPr>
            <a:xfrm>
              <a:off x="2501180" y="1763977"/>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7"/>
            <p:cNvSpPr/>
            <p:nvPr/>
          </p:nvSpPr>
          <p:spPr>
            <a:xfrm>
              <a:off x="2452369" y="1750237"/>
              <a:ext cx="109" cy="54"/>
            </a:xfrm>
            <a:custGeom>
              <a:rect b="b" l="l" r="r" t="t"/>
              <a:pathLst>
                <a:path extrusionOk="0" h="4"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7"/>
            <p:cNvSpPr/>
            <p:nvPr/>
          </p:nvSpPr>
          <p:spPr>
            <a:xfrm>
              <a:off x="2501425" y="1765403"/>
              <a:ext cx="54" cy="244"/>
            </a:xfrm>
            <a:custGeom>
              <a:rect b="b" l="l" r="r" t="t"/>
              <a:pathLst>
                <a:path extrusionOk="0" h="18" w="4">
                  <a:moveTo>
                    <a:pt x="4"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7"/>
            <p:cNvSpPr/>
            <p:nvPr/>
          </p:nvSpPr>
          <p:spPr>
            <a:xfrm>
              <a:off x="2500800" y="1761357"/>
              <a:ext cx="68" cy="353"/>
            </a:xfrm>
            <a:custGeom>
              <a:rect b="b" l="l" r="r" t="t"/>
              <a:pathLst>
                <a:path extrusionOk="0" h="26" w="5">
                  <a:moveTo>
                    <a:pt x="4"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7"/>
            <p:cNvSpPr/>
            <p:nvPr/>
          </p:nvSpPr>
          <p:spPr>
            <a:xfrm>
              <a:off x="2500895" y="1761982"/>
              <a:ext cx="68" cy="339"/>
            </a:xfrm>
            <a:custGeom>
              <a:rect b="b" l="l" r="r" t="t"/>
              <a:pathLst>
                <a:path extrusionOk="0" h="25" w="5">
                  <a:moveTo>
                    <a:pt x="4"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7"/>
            <p:cNvSpPr/>
            <p:nvPr/>
          </p:nvSpPr>
          <p:spPr>
            <a:xfrm>
              <a:off x="2500949" y="1762647"/>
              <a:ext cx="54" cy="339"/>
            </a:xfrm>
            <a:custGeom>
              <a:rect b="b" l="l" r="r" t="t"/>
              <a:pathLst>
                <a:path extrusionOk="0" h="25" w="4">
                  <a:moveTo>
                    <a:pt x="4"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7"/>
            <p:cNvSpPr/>
            <p:nvPr/>
          </p:nvSpPr>
          <p:spPr>
            <a:xfrm>
              <a:off x="2501615" y="1766258"/>
              <a:ext cx="54" cy="204"/>
            </a:xfrm>
            <a:custGeom>
              <a:rect b="b" l="l" r="r" t="t"/>
              <a:pathLst>
                <a:path extrusionOk="0" h="15" w="4">
                  <a:moveTo>
                    <a:pt x="4"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7"/>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7"/>
            <p:cNvSpPr/>
            <p:nvPr/>
          </p:nvSpPr>
          <p:spPr>
            <a:xfrm>
              <a:off x="2571159" y="1710115"/>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7"/>
            <p:cNvSpPr/>
            <p:nvPr/>
          </p:nvSpPr>
          <p:spPr>
            <a:xfrm>
              <a:off x="2571960" y="1708839"/>
              <a:ext cx="109" cy="109"/>
            </a:xfrm>
            <a:custGeom>
              <a:rect b="b" l="l" r="r" t="t"/>
              <a:pathLst>
                <a:path extrusionOk="0" h="8" w="8">
                  <a:moveTo>
                    <a:pt x="1" y="7"/>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7"/>
            <p:cNvSpPr/>
            <p:nvPr/>
          </p:nvSpPr>
          <p:spPr>
            <a:xfrm>
              <a:off x="2572340" y="1708500"/>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7"/>
            <p:cNvSpPr/>
            <p:nvPr/>
          </p:nvSpPr>
          <p:spPr>
            <a:xfrm>
              <a:off x="2572245" y="1708595"/>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7"/>
            <p:cNvSpPr/>
            <p:nvPr/>
          </p:nvSpPr>
          <p:spPr>
            <a:xfrm>
              <a:off x="2571539" y="1709505"/>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7"/>
            <p:cNvSpPr/>
            <p:nvPr/>
          </p:nvSpPr>
          <p:spPr>
            <a:xfrm>
              <a:off x="2571729" y="170921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77"/>
            <p:cNvSpPr/>
            <p:nvPr/>
          </p:nvSpPr>
          <p:spPr>
            <a:xfrm>
              <a:off x="2571349" y="170979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77"/>
            <p:cNvSpPr/>
            <p:nvPr/>
          </p:nvSpPr>
          <p:spPr>
            <a:xfrm>
              <a:off x="2572109" y="1708690"/>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7"/>
            <p:cNvSpPr/>
            <p:nvPr/>
          </p:nvSpPr>
          <p:spPr>
            <a:xfrm>
              <a:off x="2570968" y="171055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7"/>
            <p:cNvSpPr/>
            <p:nvPr/>
          </p:nvSpPr>
          <p:spPr>
            <a:xfrm>
              <a:off x="2641218" y="170617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7"/>
            <p:cNvSpPr/>
            <p:nvPr/>
          </p:nvSpPr>
          <p:spPr>
            <a:xfrm>
              <a:off x="2572584" y="1708364"/>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7"/>
            <p:cNvSpPr/>
            <p:nvPr/>
          </p:nvSpPr>
          <p:spPr>
            <a:xfrm>
              <a:off x="2641829" y="1706178"/>
              <a:ext cx="204" cy="14"/>
            </a:xfrm>
            <a:custGeom>
              <a:rect b="b" l="l" r="r" t="t"/>
              <a:pathLst>
                <a:path extrusionOk="0" h="1" w="15">
                  <a:moveTo>
                    <a:pt x="1" y="0"/>
                  </a:moveTo>
                  <a:lnTo>
                    <a:pt x="1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7"/>
            <p:cNvSpPr/>
            <p:nvPr/>
          </p:nvSpPr>
          <p:spPr>
            <a:xfrm>
              <a:off x="2571824" y="1709029"/>
              <a:ext cx="109" cy="109"/>
            </a:xfrm>
            <a:custGeom>
              <a:rect b="b" l="l" r="r" t="t"/>
              <a:pathLst>
                <a:path extrusionOk="0" h="8" w="8">
                  <a:moveTo>
                    <a:pt x="0" y="7"/>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77"/>
            <p:cNvSpPr/>
            <p:nvPr/>
          </p:nvSpPr>
          <p:spPr>
            <a:xfrm>
              <a:off x="2642305" y="1706219"/>
              <a:ext cx="258" cy="68"/>
            </a:xfrm>
            <a:custGeom>
              <a:rect b="b" l="l" r="r" t="t"/>
              <a:pathLst>
                <a:path extrusionOk="0" h="5" w="19">
                  <a:moveTo>
                    <a:pt x="1"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77"/>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7"/>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77"/>
            <p:cNvSpPr/>
            <p:nvPr/>
          </p:nvSpPr>
          <p:spPr>
            <a:xfrm>
              <a:off x="2572489" y="1708459"/>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77"/>
            <p:cNvSpPr/>
            <p:nvPr/>
          </p:nvSpPr>
          <p:spPr>
            <a:xfrm>
              <a:off x="2506177" y="1694053"/>
              <a:ext cx="244" cy="299"/>
            </a:xfrm>
            <a:custGeom>
              <a:rect b="b" l="l" r="r" t="t"/>
              <a:pathLst>
                <a:path extrusionOk="0" h="22" w="18">
                  <a:moveTo>
                    <a:pt x="0" y="1"/>
                  </a:moveTo>
                  <a:lnTo>
                    <a:pt x="18"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7"/>
            <p:cNvSpPr/>
            <p:nvPr/>
          </p:nvSpPr>
          <p:spPr>
            <a:xfrm>
              <a:off x="2504602" y="1692152"/>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7"/>
            <p:cNvSpPr/>
            <p:nvPr/>
          </p:nvSpPr>
          <p:spPr>
            <a:xfrm>
              <a:off x="2505172" y="1692818"/>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7"/>
            <p:cNvSpPr/>
            <p:nvPr/>
          </p:nvSpPr>
          <p:spPr>
            <a:xfrm>
              <a:off x="2503325" y="1690768"/>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7"/>
            <p:cNvSpPr/>
            <p:nvPr/>
          </p:nvSpPr>
          <p:spPr>
            <a:xfrm>
              <a:off x="2568497" y="1712166"/>
              <a:ext cx="244" cy="54"/>
            </a:xfrm>
            <a:custGeom>
              <a:rect b="b" l="l" r="r" t="t"/>
              <a:pathLst>
                <a:path extrusionOk="0" h="4" w="18">
                  <a:moveTo>
                    <a:pt x="0" y="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7"/>
            <p:cNvSpPr/>
            <p:nvPr/>
          </p:nvSpPr>
          <p:spPr>
            <a:xfrm>
              <a:off x="2567778" y="1712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7"/>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77"/>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77"/>
            <p:cNvSpPr/>
            <p:nvPr/>
          </p:nvSpPr>
          <p:spPr>
            <a:xfrm>
              <a:off x="2515260" y="1694529"/>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7"/>
            <p:cNvSpPr/>
            <p:nvPr/>
          </p:nvSpPr>
          <p:spPr>
            <a:xfrm>
              <a:off x="2514690" y="1694624"/>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7"/>
            <p:cNvSpPr/>
            <p:nvPr/>
          </p:nvSpPr>
          <p:spPr>
            <a:xfrm>
              <a:off x="2514119" y="1694678"/>
              <a:ext cx="149" cy="0"/>
            </a:xfrm>
            <a:custGeom>
              <a:rect b="b" l="l" r="r" t="t"/>
              <a:pathLst>
                <a:path extrusionOk="0" h="0"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7"/>
            <p:cNvSpPr/>
            <p:nvPr/>
          </p:nvSpPr>
          <p:spPr>
            <a:xfrm>
              <a:off x="2499374" y="1686830"/>
              <a:ext cx="299" cy="299"/>
            </a:xfrm>
            <a:custGeom>
              <a:rect b="b" l="l" r="r" t="t"/>
              <a:pathLst>
                <a:path extrusionOk="0" h="22" w="22">
                  <a:moveTo>
                    <a:pt x="1" y="0"/>
                  </a:moveTo>
                  <a:lnTo>
                    <a:pt x="22"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7"/>
            <p:cNvSpPr/>
            <p:nvPr/>
          </p:nvSpPr>
          <p:spPr>
            <a:xfrm>
              <a:off x="2505742" y="1693483"/>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7"/>
            <p:cNvSpPr/>
            <p:nvPr/>
          </p:nvSpPr>
          <p:spPr>
            <a:xfrm>
              <a:off x="2498804" y="1686301"/>
              <a:ext cx="258" cy="258"/>
            </a:xfrm>
            <a:custGeom>
              <a:rect b="b" l="l" r="r" t="t"/>
              <a:pathLst>
                <a:path extrusionOk="0" h="19" w="19">
                  <a:moveTo>
                    <a:pt x="1" y="1"/>
                  </a:moveTo>
                  <a:lnTo>
                    <a:pt x="1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77"/>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77"/>
            <p:cNvSpPr/>
            <p:nvPr/>
          </p:nvSpPr>
          <p:spPr>
            <a:xfrm>
              <a:off x="2501329" y="1688677"/>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7"/>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7"/>
            <p:cNvSpPr/>
            <p:nvPr/>
          </p:nvSpPr>
          <p:spPr>
            <a:xfrm>
              <a:off x="2501995" y="1689342"/>
              <a:ext cx="339" cy="353"/>
            </a:xfrm>
            <a:custGeom>
              <a:rect b="b" l="l" r="r" t="t"/>
              <a:pathLst>
                <a:path extrusionOk="0" h="26" w="25">
                  <a:moveTo>
                    <a:pt x="0" y="1"/>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7"/>
            <p:cNvSpPr/>
            <p:nvPr/>
          </p:nvSpPr>
          <p:spPr>
            <a:xfrm>
              <a:off x="2500664" y="1688011"/>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7"/>
            <p:cNvSpPr/>
            <p:nvPr/>
          </p:nvSpPr>
          <p:spPr>
            <a:xfrm>
              <a:off x="2506937" y="1695153"/>
              <a:ext cx="149" cy="204"/>
            </a:xfrm>
            <a:custGeom>
              <a:rect b="b" l="l" r="r" t="t"/>
              <a:pathLst>
                <a:path extrusionOk="0" h="15" w="11">
                  <a:moveTo>
                    <a:pt x="0" y="0"/>
                  </a:moveTo>
                  <a:lnTo>
                    <a:pt x="1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77"/>
            <p:cNvSpPr/>
            <p:nvPr/>
          </p:nvSpPr>
          <p:spPr>
            <a:xfrm>
              <a:off x="2503991" y="1691487"/>
              <a:ext cx="299" cy="339"/>
            </a:xfrm>
            <a:custGeom>
              <a:rect b="b" l="l" r="r" t="t"/>
              <a:pathLst>
                <a:path extrusionOk="0" h="25" w="22">
                  <a:moveTo>
                    <a:pt x="0" y="0"/>
                  </a:moveTo>
                  <a:lnTo>
                    <a:pt x="2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77"/>
            <p:cNvSpPr/>
            <p:nvPr/>
          </p:nvSpPr>
          <p:spPr>
            <a:xfrm>
              <a:off x="2506598" y="1694624"/>
              <a:ext cx="204" cy="258"/>
            </a:xfrm>
            <a:custGeom>
              <a:rect b="b" l="l" r="r" t="t"/>
              <a:pathLst>
                <a:path extrusionOk="0" h="19" w="15">
                  <a:moveTo>
                    <a:pt x="1" y="1"/>
                  </a:moveTo>
                  <a:lnTo>
                    <a:pt x="15"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7"/>
            <p:cNvSpPr/>
            <p:nvPr/>
          </p:nvSpPr>
          <p:spPr>
            <a:xfrm>
              <a:off x="2515640" y="1694529"/>
              <a:ext cx="299" cy="14"/>
            </a:xfrm>
            <a:custGeom>
              <a:rect b="b" l="l" r="r" t="t"/>
              <a:pathLst>
                <a:path extrusionOk="0" h="1" w="22">
                  <a:moveTo>
                    <a:pt x="0" y="1"/>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7"/>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7"/>
            <p:cNvSpPr/>
            <p:nvPr/>
          </p:nvSpPr>
          <p:spPr>
            <a:xfrm>
              <a:off x="2512640" y="1694909"/>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7"/>
            <p:cNvSpPr/>
            <p:nvPr/>
          </p:nvSpPr>
          <p:spPr>
            <a:xfrm>
              <a:off x="2499999" y="1687400"/>
              <a:ext cx="299" cy="299"/>
            </a:xfrm>
            <a:custGeom>
              <a:rect b="b" l="l" r="r" t="t"/>
              <a:pathLst>
                <a:path extrusionOk="0" h="22" w="22">
                  <a:moveTo>
                    <a:pt x="0" y="0"/>
                  </a:moveTo>
                  <a:lnTo>
                    <a:pt x="21"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7"/>
            <p:cNvSpPr/>
            <p:nvPr/>
          </p:nvSpPr>
          <p:spPr>
            <a:xfrm>
              <a:off x="2513400" y="1694773"/>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7"/>
            <p:cNvSpPr/>
            <p:nvPr/>
          </p:nvSpPr>
          <p:spPr>
            <a:xfrm>
              <a:off x="2566963" y="1712546"/>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77"/>
            <p:cNvSpPr/>
            <p:nvPr/>
          </p:nvSpPr>
          <p:spPr>
            <a:xfrm>
              <a:off x="2502660" y="1690062"/>
              <a:ext cx="339" cy="339"/>
            </a:xfrm>
            <a:custGeom>
              <a:rect b="b" l="l" r="r" t="t"/>
              <a:pathLst>
                <a:path extrusionOk="0" h="25" w="25">
                  <a:moveTo>
                    <a:pt x="0" y="0"/>
                  </a:moveTo>
                  <a:lnTo>
                    <a:pt x="25"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77"/>
            <p:cNvSpPr/>
            <p:nvPr/>
          </p:nvSpPr>
          <p:spPr>
            <a:xfrm>
              <a:off x="2690844" y="1643097"/>
              <a:ext cx="339" cy="489"/>
            </a:xfrm>
            <a:custGeom>
              <a:rect b="b" l="l" r="r" t="t"/>
              <a:pathLst>
                <a:path extrusionOk="0" h="36" w="25">
                  <a:moveTo>
                    <a:pt x="25" y="1"/>
                  </a:moveTo>
                  <a:lnTo>
                    <a:pt x="0" y="36"/>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7"/>
            <p:cNvSpPr/>
            <p:nvPr/>
          </p:nvSpPr>
          <p:spPr>
            <a:xfrm>
              <a:off x="2691319" y="1642622"/>
              <a:ext cx="244" cy="353"/>
            </a:xfrm>
            <a:custGeom>
              <a:rect b="b" l="l" r="r" t="t"/>
              <a:pathLst>
                <a:path extrusionOk="0" h="26" w="18">
                  <a:moveTo>
                    <a:pt x="18" y="1"/>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7"/>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7"/>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77"/>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77"/>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7"/>
            <p:cNvSpPr/>
            <p:nvPr/>
          </p:nvSpPr>
          <p:spPr>
            <a:xfrm>
              <a:off x="2438968" y="1708269"/>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7"/>
            <p:cNvSpPr/>
            <p:nvPr/>
          </p:nvSpPr>
          <p:spPr>
            <a:xfrm>
              <a:off x="2438873" y="1708554"/>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77"/>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77"/>
            <p:cNvSpPr/>
            <p:nvPr/>
          </p:nvSpPr>
          <p:spPr>
            <a:xfrm>
              <a:off x="2438683" y="1709545"/>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7"/>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7"/>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77"/>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77"/>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7"/>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7"/>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7"/>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7"/>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7"/>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7"/>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7"/>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7"/>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77"/>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77"/>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77"/>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7"/>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7"/>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7"/>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7"/>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7"/>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7"/>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77"/>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77"/>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7"/>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7"/>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7"/>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7"/>
            <p:cNvSpPr/>
            <p:nvPr/>
          </p:nvSpPr>
          <p:spPr>
            <a:xfrm>
              <a:off x="2698353" y="164214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7"/>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77"/>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77"/>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7"/>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7"/>
            <p:cNvSpPr/>
            <p:nvPr/>
          </p:nvSpPr>
          <p:spPr>
            <a:xfrm>
              <a:off x="2901553" y="1635249"/>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7"/>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7"/>
            <p:cNvSpPr/>
            <p:nvPr/>
          </p:nvSpPr>
          <p:spPr>
            <a:xfrm>
              <a:off x="2902355" y="16351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7"/>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7"/>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7"/>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77"/>
            <p:cNvSpPr/>
            <p:nvPr/>
          </p:nvSpPr>
          <p:spPr>
            <a:xfrm>
              <a:off x="2699059" y="164144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77"/>
            <p:cNvSpPr/>
            <p:nvPr/>
          </p:nvSpPr>
          <p:spPr>
            <a:xfrm>
              <a:off x="2698869" y="1641576"/>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7"/>
            <p:cNvSpPr/>
            <p:nvPr/>
          </p:nvSpPr>
          <p:spPr>
            <a:xfrm>
              <a:off x="2698678" y="1641726"/>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7"/>
            <p:cNvSpPr/>
            <p:nvPr/>
          </p:nvSpPr>
          <p:spPr>
            <a:xfrm>
              <a:off x="2698543" y="1641916"/>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7"/>
            <p:cNvSpPr/>
            <p:nvPr/>
          </p:nvSpPr>
          <p:spPr>
            <a:xfrm>
              <a:off x="2700348" y="1640870"/>
              <a:ext cx="54" cy="14"/>
            </a:xfrm>
            <a:custGeom>
              <a:rect b="b" l="l" r="r" t="t"/>
              <a:pathLst>
                <a:path extrusionOk="0" h="1" w="4">
                  <a:moveTo>
                    <a:pt x="0"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7"/>
            <p:cNvSpPr/>
            <p:nvPr/>
          </p:nvSpPr>
          <p:spPr>
            <a:xfrm>
              <a:off x="2699629" y="1641155"/>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77"/>
            <p:cNvSpPr/>
            <p:nvPr/>
          </p:nvSpPr>
          <p:spPr>
            <a:xfrm>
              <a:off x="2698448" y="1642051"/>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77"/>
            <p:cNvSpPr/>
            <p:nvPr/>
          </p:nvSpPr>
          <p:spPr>
            <a:xfrm>
              <a:off x="2699968" y="1641006"/>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7"/>
            <p:cNvSpPr/>
            <p:nvPr/>
          </p:nvSpPr>
          <p:spPr>
            <a:xfrm>
              <a:off x="2699303" y="1641291"/>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7"/>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7"/>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7"/>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7"/>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77"/>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77"/>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7"/>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7"/>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77"/>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77"/>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7"/>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7"/>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7"/>
            <p:cNvSpPr/>
            <p:nvPr/>
          </p:nvSpPr>
          <p:spPr>
            <a:xfrm>
              <a:off x="2342147" y="1694393"/>
              <a:ext cx="190" cy="54"/>
            </a:xfrm>
            <a:custGeom>
              <a:rect b="b" l="l" r="r" t="t"/>
              <a:pathLst>
                <a:path extrusionOk="0" h="4" w="14">
                  <a:moveTo>
                    <a:pt x="0" y="4"/>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7"/>
            <p:cNvSpPr/>
            <p:nvPr/>
          </p:nvSpPr>
          <p:spPr>
            <a:xfrm>
              <a:off x="2342527" y="1694243"/>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7"/>
            <p:cNvSpPr/>
            <p:nvPr/>
          </p:nvSpPr>
          <p:spPr>
            <a:xfrm>
              <a:off x="2342812" y="1694148"/>
              <a:ext cx="109" cy="54"/>
            </a:xfrm>
            <a:custGeom>
              <a:rect b="b" l="l" r="r" t="t"/>
              <a:pathLst>
                <a:path extrusionOk="0" h="4"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7"/>
            <p:cNvSpPr/>
            <p:nvPr/>
          </p:nvSpPr>
          <p:spPr>
            <a:xfrm>
              <a:off x="2341767" y="1694529"/>
              <a:ext cx="190" cy="109"/>
            </a:xfrm>
            <a:custGeom>
              <a:rect b="b" l="l" r="r" t="t"/>
              <a:pathLst>
                <a:path extrusionOk="0" h="8" w="14">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77"/>
            <p:cNvSpPr/>
            <p:nvPr/>
          </p:nvSpPr>
          <p:spPr>
            <a:xfrm>
              <a:off x="2341278" y="1694773"/>
              <a:ext cx="258" cy="109"/>
            </a:xfrm>
            <a:custGeom>
              <a:rect b="b" l="l" r="r" t="t"/>
              <a:pathLst>
                <a:path extrusionOk="0" h="8" w="19">
                  <a:moveTo>
                    <a:pt x="1" y="7"/>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77"/>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7"/>
            <p:cNvSpPr/>
            <p:nvPr/>
          </p:nvSpPr>
          <p:spPr>
            <a:xfrm>
              <a:off x="2343043" y="1694148"/>
              <a:ext cx="68" cy="14"/>
            </a:xfrm>
            <a:custGeom>
              <a:rect b="b" l="l" r="r" t="t"/>
              <a:pathLst>
                <a:path extrusionOk="0" h="1" w="5">
                  <a:moveTo>
                    <a:pt x="1"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7"/>
            <p:cNvSpPr/>
            <p:nvPr/>
          </p:nvSpPr>
          <p:spPr>
            <a:xfrm>
              <a:off x="2385676" y="1707223"/>
              <a:ext cx="14" cy="54"/>
            </a:xfrm>
            <a:custGeom>
              <a:rect b="b" l="l" r="r" t="t"/>
              <a:pathLst>
                <a:path extrusionOk="0" h="4" w="1">
                  <a:moveTo>
                    <a:pt x="1"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7"/>
            <p:cNvSpPr/>
            <p:nvPr/>
          </p:nvSpPr>
          <p:spPr>
            <a:xfrm>
              <a:off x="2340708" y="1695058"/>
              <a:ext cx="299" cy="149"/>
            </a:xfrm>
            <a:custGeom>
              <a:rect b="b" l="l" r="r" t="t"/>
              <a:pathLst>
                <a:path extrusionOk="0" h="11" w="22">
                  <a:moveTo>
                    <a:pt x="1" y="11"/>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7"/>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7"/>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7"/>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77"/>
            <p:cNvSpPr/>
            <p:nvPr/>
          </p:nvSpPr>
          <p:spPr>
            <a:xfrm>
              <a:off x="2385771" y="1707509"/>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77"/>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7"/>
            <p:cNvSpPr/>
            <p:nvPr/>
          </p:nvSpPr>
          <p:spPr>
            <a:xfrm>
              <a:off x="2210472"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7"/>
            <p:cNvSpPr/>
            <p:nvPr/>
          </p:nvSpPr>
          <p:spPr>
            <a:xfrm>
              <a:off x="2211138" y="158934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7"/>
            <p:cNvSpPr/>
            <p:nvPr/>
          </p:nvSpPr>
          <p:spPr>
            <a:xfrm>
              <a:off x="2198728" y="1588678"/>
              <a:ext cx="353" cy="54"/>
            </a:xfrm>
            <a:custGeom>
              <a:rect b="b" l="l" r="r" t="t"/>
              <a:pathLst>
                <a:path extrusionOk="0" h="4" w="26">
                  <a:moveTo>
                    <a:pt x="2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7"/>
            <p:cNvSpPr/>
            <p:nvPr/>
          </p:nvSpPr>
          <p:spPr>
            <a:xfrm>
              <a:off x="2198253" y="1588678"/>
              <a:ext cx="258" cy="14"/>
            </a:xfrm>
            <a:custGeom>
              <a:rect b="b" l="l" r="r" t="t"/>
              <a:pathLst>
                <a:path extrusionOk="0" h="1" w="19">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7"/>
            <p:cNvSpPr/>
            <p:nvPr/>
          </p:nvSpPr>
          <p:spPr>
            <a:xfrm>
              <a:off x="2194071" y="1587579"/>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7"/>
            <p:cNvSpPr/>
            <p:nvPr/>
          </p:nvSpPr>
          <p:spPr>
            <a:xfrm>
              <a:off x="2193650" y="1587443"/>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77"/>
            <p:cNvSpPr/>
            <p:nvPr/>
          </p:nvSpPr>
          <p:spPr>
            <a:xfrm>
              <a:off x="2197777" y="1588583"/>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77"/>
            <p:cNvSpPr/>
            <p:nvPr/>
          </p:nvSpPr>
          <p:spPr>
            <a:xfrm>
              <a:off x="2209807" y="158938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7"/>
            <p:cNvSpPr/>
            <p:nvPr/>
          </p:nvSpPr>
          <p:spPr>
            <a:xfrm>
              <a:off x="2199298" y="1588719"/>
              <a:ext cx="353" cy="68"/>
            </a:xfrm>
            <a:custGeom>
              <a:rect b="b" l="l" r="r" t="t"/>
              <a:pathLst>
                <a:path extrusionOk="0" h="5" w="26">
                  <a:moveTo>
                    <a:pt x="25"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7"/>
            <p:cNvSpPr/>
            <p:nvPr/>
          </p:nvSpPr>
          <p:spPr>
            <a:xfrm>
              <a:off x="2208436" y="1589344"/>
              <a:ext cx="679" cy="14"/>
            </a:xfrm>
            <a:custGeom>
              <a:rect b="b" l="l" r="r" t="t"/>
              <a:pathLst>
                <a:path extrusionOk="0" h="1" w="50">
                  <a:moveTo>
                    <a:pt x="49"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7"/>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7"/>
            <p:cNvSpPr/>
            <p:nvPr/>
          </p:nvSpPr>
          <p:spPr>
            <a:xfrm>
              <a:off x="2213228" y="1589194"/>
              <a:ext cx="299" cy="14"/>
            </a:xfrm>
            <a:custGeom>
              <a:rect b="b" l="l" r="r" t="t"/>
              <a:pathLst>
                <a:path extrusionOk="0" h="1" w="22">
                  <a:moveTo>
                    <a:pt x="22"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77"/>
            <p:cNvSpPr/>
            <p:nvPr/>
          </p:nvSpPr>
          <p:spPr>
            <a:xfrm>
              <a:off x="2212047" y="1589289"/>
              <a:ext cx="339" cy="14"/>
            </a:xfrm>
            <a:custGeom>
              <a:rect b="b" l="l" r="r" t="t"/>
              <a:pathLst>
                <a:path extrusionOk="0" h="1" w="25">
                  <a:moveTo>
                    <a:pt x="25"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77"/>
            <p:cNvSpPr/>
            <p:nvPr/>
          </p:nvSpPr>
          <p:spPr>
            <a:xfrm>
              <a:off x="2211382" y="1589289"/>
              <a:ext cx="394" cy="14"/>
            </a:xfrm>
            <a:custGeom>
              <a:rect b="b" l="l" r="r" t="t"/>
              <a:pathLst>
                <a:path extrusionOk="0" h="1" w="29">
                  <a:moveTo>
                    <a:pt x="2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7"/>
            <p:cNvSpPr/>
            <p:nvPr/>
          </p:nvSpPr>
          <p:spPr>
            <a:xfrm>
              <a:off x="2195876" y="1588244"/>
              <a:ext cx="109" cy="68"/>
            </a:xfrm>
            <a:custGeom>
              <a:rect b="b" l="l" r="r" t="t"/>
              <a:pathLst>
                <a:path extrusionOk="0" h="5" w="8">
                  <a:moveTo>
                    <a:pt x="8"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7"/>
            <p:cNvSpPr/>
            <p:nvPr/>
          </p:nvSpPr>
          <p:spPr>
            <a:xfrm>
              <a:off x="2195456" y="1588108"/>
              <a:ext cx="149" cy="109"/>
            </a:xfrm>
            <a:custGeom>
              <a:rect b="b" l="l" r="r" t="t"/>
              <a:pathLst>
                <a:path extrusionOk="0" h="8" w="11">
                  <a:moveTo>
                    <a:pt x="11"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77"/>
            <p:cNvSpPr/>
            <p:nvPr/>
          </p:nvSpPr>
          <p:spPr>
            <a:xfrm>
              <a:off x="2196067" y="1588339"/>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77"/>
            <p:cNvSpPr/>
            <p:nvPr/>
          </p:nvSpPr>
          <p:spPr>
            <a:xfrm>
              <a:off x="2212658" y="1589249"/>
              <a:ext cx="299" cy="14"/>
            </a:xfrm>
            <a:custGeom>
              <a:rect b="b" l="l" r="r" t="t"/>
              <a:pathLst>
                <a:path extrusionOk="0" h="1" w="22">
                  <a:moveTo>
                    <a:pt x="22"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7"/>
            <p:cNvSpPr/>
            <p:nvPr/>
          </p:nvSpPr>
          <p:spPr>
            <a:xfrm>
              <a:off x="2196352" y="1588393"/>
              <a:ext cx="109" cy="14"/>
            </a:xfrm>
            <a:custGeom>
              <a:rect b="b" l="l" r="r" t="t"/>
              <a:pathLst>
                <a:path extrusionOk="0" h="1" w="8">
                  <a:moveTo>
                    <a:pt x="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7"/>
            <p:cNvSpPr/>
            <p:nvPr/>
          </p:nvSpPr>
          <p:spPr>
            <a:xfrm>
              <a:off x="2194641" y="1587769"/>
              <a:ext cx="258" cy="109"/>
            </a:xfrm>
            <a:custGeom>
              <a:rect b="b" l="l" r="r" t="t"/>
              <a:pathLst>
                <a:path extrusionOk="0" h="8" w="19">
                  <a:moveTo>
                    <a:pt x="1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7"/>
            <p:cNvSpPr/>
            <p:nvPr/>
          </p:nvSpPr>
          <p:spPr>
            <a:xfrm>
              <a:off x="2196976" y="1588488"/>
              <a:ext cx="149" cy="14"/>
            </a:xfrm>
            <a:custGeom>
              <a:rect b="b" l="l" r="r" t="t"/>
              <a:pathLst>
                <a:path extrusionOk="0" h="1" w="11">
                  <a:moveTo>
                    <a:pt x="1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7"/>
            <p:cNvSpPr/>
            <p:nvPr/>
          </p:nvSpPr>
          <p:spPr>
            <a:xfrm>
              <a:off x="2195075" y="158795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77"/>
            <p:cNvSpPr/>
            <p:nvPr/>
          </p:nvSpPr>
          <p:spPr>
            <a:xfrm>
              <a:off x="2197356" y="1588529"/>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77"/>
            <p:cNvSpPr/>
            <p:nvPr/>
          </p:nvSpPr>
          <p:spPr>
            <a:xfrm>
              <a:off x="2196637" y="1588434"/>
              <a:ext cx="163" cy="14"/>
            </a:xfrm>
            <a:custGeom>
              <a:rect b="b" l="l" r="r" t="t"/>
              <a:pathLst>
                <a:path extrusionOk="0" h="1" w="12">
                  <a:moveTo>
                    <a:pt x="11"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7"/>
            <p:cNvSpPr/>
            <p:nvPr/>
          </p:nvSpPr>
          <p:spPr>
            <a:xfrm>
              <a:off x="2201783" y="1588963"/>
              <a:ext cx="625" cy="54"/>
            </a:xfrm>
            <a:custGeom>
              <a:rect b="b" l="l" r="r" t="t"/>
              <a:pathLst>
                <a:path extrusionOk="0" h="4" w="46">
                  <a:moveTo>
                    <a:pt x="4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7"/>
            <p:cNvSpPr/>
            <p:nvPr/>
          </p:nvSpPr>
          <p:spPr>
            <a:xfrm>
              <a:off x="2201117" y="1588909"/>
              <a:ext cx="530" cy="68"/>
            </a:xfrm>
            <a:custGeom>
              <a:rect b="b" l="l" r="r" t="t"/>
              <a:pathLst>
                <a:path extrusionOk="0" h="5" w="39">
                  <a:moveTo>
                    <a:pt x="39"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7"/>
            <p:cNvSpPr/>
            <p:nvPr/>
          </p:nvSpPr>
          <p:spPr>
            <a:xfrm>
              <a:off x="2199868" y="1588814"/>
              <a:ext cx="394" cy="14"/>
            </a:xfrm>
            <a:custGeom>
              <a:rect b="b" l="l" r="r" t="t"/>
              <a:pathLst>
                <a:path extrusionOk="0" h="1" w="29">
                  <a:moveTo>
                    <a:pt x="29"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7"/>
            <p:cNvSpPr/>
            <p:nvPr/>
          </p:nvSpPr>
          <p:spPr>
            <a:xfrm>
              <a:off x="2200493" y="1588868"/>
              <a:ext cx="489" cy="54"/>
            </a:xfrm>
            <a:custGeom>
              <a:rect b="b" l="l" r="r" t="t"/>
              <a:pathLst>
                <a:path extrusionOk="0" h="4" w="36">
                  <a:moveTo>
                    <a:pt x="36"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7"/>
            <p:cNvSpPr/>
            <p:nvPr/>
          </p:nvSpPr>
          <p:spPr>
            <a:xfrm>
              <a:off x="2213799" y="1589154"/>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77"/>
            <p:cNvSpPr/>
            <p:nvPr/>
          </p:nvSpPr>
          <p:spPr>
            <a:xfrm>
              <a:off x="2328882" y="1660259"/>
              <a:ext cx="54" cy="149"/>
            </a:xfrm>
            <a:custGeom>
              <a:rect b="b" l="l" r="r" t="t"/>
              <a:pathLst>
                <a:path extrusionOk="0" h="11" w="4">
                  <a:moveTo>
                    <a:pt x="4"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77"/>
            <p:cNvSpPr/>
            <p:nvPr/>
          </p:nvSpPr>
          <p:spPr>
            <a:xfrm>
              <a:off x="2335860" y="1655032"/>
              <a:ext cx="1534" cy="204"/>
            </a:xfrm>
            <a:custGeom>
              <a:rect b="b" l="l" r="r" t="t"/>
              <a:pathLst>
                <a:path extrusionOk="0" h="15" w="113">
                  <a:moveTo>
                    <a:pt x="113"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7"/>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7"/>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7"/>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7"/>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7"/>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7"/>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77"/>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77"/>
            <p:cNvSpPr/>
            <p:nvPr/>
          </p:nvSpPr>
          <p:spPr>
            <a:xfrm>
              <a:off x="2341862" y="1642581"/>
              <a:ext cx="339" cy="339"/>
            </a:xfrm>
            <a:custGeom>
              <a:rect b="b" l="l" r="r" t="t"/>
              <a:pathLst>
                <a:path extrusionOk="0" h="25" w="25">
                  <a:moveTo>
                    <a:pt x="25"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7"/>
            <p:cNvSpPr/>
            <p:nvPr/>
          </p:nvSpPr>
          <p:spPr>
            <a:xfrm>
              <a:off x="2337476" y="165522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7"/>
            <p:cNvSpPr/>
            <p:nvPr/>
          </p:nvSpPr>
          <p:spPr>
            <a:xfrm>
              <a:off x="2328692" y="1659023"/>
              <a:ext cx="14" cy="149"/>
            </a:xfrm>
            <a:custGeom>
              <a:rect b="b" l="l" r="r" t="t"/>
              <a:pathLst>
                <a:path extrusionOk="0" h="11" w="1">
                  <a:moveTo>
                    <a:pt x="0"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7"/>
            <p:cNvSpPr/>
            <p:nvPr/>
          </p:nvSpPr>
          <p:spPr>
            <a:xfrm>
              <a:off x="2328787" y="1659594"/>
              <a:ext cx="14" cy="204"/>
            </a:xfrm>
            <a:custGeom>
              <a:rect b="b" l="l" r="r" t="t"/>
              <a:pathLst>
                <a:path extrusionOk="0" h="15" w="1">
                  <a:moveTo>
                    <a:pt x="0"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77"/>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77"/>
            <p:cNvSpPr/>
            <p:nvPr/>
          </p:nvSpPr>
          <p:spPr>
            <a:xfrm>
              <a:off x="2328827" y="1659919"/>
              <a:ext cx="68" cy="163"/>
            </a:xfrm>
            <a:custGeom>
              <a:rect b="b" l="l" r="r" t="t"/>
              <a:pathLst>
                <a:path extrusionOk="0" h="12" w="5">
                  <a:moveTo>
                    <a:pt x="1" y="1"/>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7"/>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7"/>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7"/>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7"/>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7"/>
            <p:cNvSpPr/>
            <p:nvPr/>
          </p:nvSpPr>
          <p:spPr>
            <a:xfrm>
              <a:off x="2283438" y="159432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7"/>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77"/>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77"/>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7"/>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7"/>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7"/>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77"/>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77"/>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77"/>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7"/>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7"/>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7"/>
            <p:cNvSpPr/>
            <p:nvPr/>
          </p:nvSpPr>
          <p:spPr>
            <a:xfrm>
              <a:off x="221166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77"/>
            <p:cNvSpPr/>
            <p:nvPr/>
          </p:nvSpPr>
          <p:spPr>
            <a:xfrm>
              <a:off x="2211898" y="1583356"/>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7"/>
            <p:cNvSpPr/>
            <p:nvPr/>
          </p:nvSpPr>
          <p:spPr>
            <a:xfrm>
              <a:off x="2211382" y="158330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77"/>
            <p:cNvSpPr/>
            <p:nvPr/>
          </p:nvSpPr>
          <p:spPr>
            <a:xfrm>
              <a:off x="2211477" y="158330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77"/>
            <p:cNvSpPr/>
            <p:nvPr/>
          </p:nvSpPr>
          <p:spPr>
            <a:xfrm>
              <a:off x="2212753" y="1583736"/>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77"/>
            <p:cNvSpPr/>
            <p:nvPr/>
          </p:nvSpPr>
          <p:spPr>
            <a:xfrm>
              <a:off x="2212427" y="1583546"/>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77"/>
            <p:cNvSpPr/>
            <p:nvPr/>
          </p:nvSpPr>
          <p:spPr>
            <a:xfrm>
              <a:off x="2212142" y="1583451"/>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77"/>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77"/>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77"/>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77"/>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77"/>
            <p:cNvSpPr/>
            <p:nvPr/>
          </p:nvSpPr>
          <p:spPr>
            <a:xfrm>
              <a:off x="2204824" y="1581116"/>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77"/>
            <p:cNvSpPr/>
            <p:nvPr/>
          </p:nvSpPr>
          <p:spPr>
            <a:xfrm>
              <a:off x="2205720" y="1581265"/>
              <a:ext cx="14" cy="0"/>
            </a:xfrm>
            <a:custGeom>
              <a:rect b="b" l="l" r="r" t="t"/>
              <a:pathLst>
                <a:path extrusionOk="0" h="0" w="1">
                  <a:moveTo>
                    <a:pt x="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77"/>
            <p:cNvSpPr/>
            <p:nvPr/>
          </p:nvSpPr>
          <p:spPr>
            <a:xfrm>
              <a:off x="2205530" y="1581211"/>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77"/>
            <p:cNvSpPr/>
            <p:nvPr/>
          </p:nvSpPr>
          <p:spPr>
            <a:xfrm>
              <a:off x="2205055" y="1581156"/>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77"/>
            <p:cNvSpPr/>
            <p:nvPr/>
          </p:nvSpPr>
          <p:spPr>
            <a:xfrm>
              <a:off x="2205299" y="1581156"/>
              <a:ext cx="149" cy="14"/>
            </a:xfrm>
            <a:custGeom>
              <a:rect b="b" l="l" r="r" t="t"/>
              <a:pathLst>
                <a:path extrusionOk="0" h="1" w="11">
                  <a:moveTo>
                    <a:pt x="0"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77"/>
            <p:cNvSpPr/>
            <p:nvPr/>
          </p:nvSpPr>
          <p:spPr>
            <a:xfrm>
              <a:off x="2213894" y="158915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77"/>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77"/>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77"/>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77"/>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77"/>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77"/>
            <p:cNvSpPr/>
            <p:nvPr/>
          </p:nvSpPr>
          <p:spPr>
            <a:xfrm>
              <a:off x="2257002" y="1519610"/>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77"/>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77"/>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77"/>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77"/>
            <p:cNvSpPr/>
            <p:nvPr/>
          </p:nvSpPr>
          <p:spPr>
            <a:xfrm>
              <a:off x="2256581" y="1520126"/>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77"/>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77"/>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77"/>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77"/>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77"/>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77"/>
            <p:cNvSpPr/>
            <p:nvPr/>
          </p:nvSpPr>
          <p:spPr>
            <a:xfrm>
              <a:off x="2254681" y="1537002"/>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77"/>
            <p:cNvSpPr/>
            <p:nvPr/>
          </p:nvSpPr>
          <p:spPr>
            <a:xfrm>
              <a:off x="2253961" y="1538048"/>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77"/>
            <p:cNvSpPr/>
            <p:nvPr/>
          </p:nvSpPr>
          <p:spPr>
            <a:xfrm>
              <a:off x="2254110" y="1537858"/>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77"/>
            <p:cNvSpPr/>
            <p:nvPr/>
          </p:nvSpPr>
          <p:spPr>
            <a:xfrm>
              <a:off x="2253825" y="153823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77"/>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77"/>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77"/>
            <p:cNvSpPr/>
            <p:nvPr/>
          </p:nvSpPr>
          <p:spPr>
            <a:xfrm>
              <a:off x="2254300" y="1537668"/>
              <a:ext cx="54" cy="68"/>
            </a:xfrm>
            <a:custGeom>
              <a:rect b="b" l="l" r="r" t="t"/>
              <a:pathLst>
                <a:path extrusionOk="0" h="5" w="4">
                  <a:moveTo>
                    <a:pt x="0"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77"/>
            <p:cNvSpPr/>
            <p:nvPr/>
          </p:nvSpPr>
          <p:spPr>
            <a:xfrm>
              <a:off x="2252820" y="1539378"/>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77"/>
            <p:cNvSpPr/>
            <p:nvPr/>
          </p:nvSpPr>
          <p:spPr>
            <a:xfrm>
              <a:off x="2254531" y="1534721"/>
              <a:ext cx="68" cy="163"/>
            </a:xfrm>
            <a:custGeom>
              <a:rect b="b" l="l" r="r" t="t"/>
              <a:pathLst>
                <a:path extrusionOk="0" h="12" w="5">
                  <a:moveTo>
                    <a:pt x="4"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77"/>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77"/>
            <p:cNvSpPr/>
            <p:nvPr/>
          </p:nvSpPr>
          <p:spPr>
            <a:xfrm>
              <a:off x="2254436" y="1537437"/>
              <a:ext cx="68" cy="109"/>
            </a:xfrm>
            <a:custGeom>
              <a:rect b="b" l="l" r="r" t="t"/>
              <a:pathLst>
                <a:path extrusionOk="0" h="8" w="5">
                  <a:moveTo>
                    <a:pt x="1"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77"/>
            <p:cNvSpPr/>
            <p:nvPr/>
          </p:nvSpPr>
          <p:spPr>
            <a:xfrm>
              <a:off x="2254871" y="1535767"/>
              <a:ext cx="14" cy="163"/>
            </a:xfrm>
            <a:custGeom>
              <a:rect b="b" l="l" r="r" t="t"/>
              <a:pathLst>
                <a:path extrusionOk="0" h="12" w="1">
                  <a:moveTo>
                    <a:pt x="0"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77"/>
            <p:cNvSpPr/>
            <p:nvPr/>
          </p:nvSpPr>
          <p:spPr>
            <a:xfrm>
              <a:off x="2254681" y="1535102"/>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77"/>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77"/>
            <p:cNvSpPr/>
            <p:nvPr/>
          </p:nvSpPr>
          <p:spPr>
            <a:xfrm>
              <a:off x="2254531" y="153719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77"/>
            <p:cNvSpPr/>
            <p:nvPr/>
          </p:nvSpPr>
          <p:spPr>
            <a:xfrm>
              <a:off x="2254776" y="1536717"/>
              <a:ext cx="54" cy="109"/>
            </a:xfrm>
            <a:custGeom>
              <a:rect b="b" l="l" r="r" t="t"/>
              <a:pathLst>
                <a:path extrusionOk="0" h="8" w="4">
                  <a:moveTo>
                    <a:pt x="0"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77"/>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77"/>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77"/>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77"/>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77"/>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77"/>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77"/>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77"/>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77"/>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77"/>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77"/>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77"/>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77"/>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77"/>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77"/>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77"/>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77"/>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77"/>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77"/>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77"/>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77"/>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77"/>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77"/>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77"/>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77"/>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77"/>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77"/>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77"/>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77"/>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77"/>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77"/>
            <p:cNvSpPr/>
            <p:nvPr/>
          </p:nvSpPr>
          <p:spPr>
            <a:xfrm>
              <a:off x="2961824" y="1601129"/>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77"/>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77"/>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77"/>
            <p:cNvSpPr/>
            <p:nvPr/>
          </p:nvSpPr>
          <p:spPr>
            <a:xfrm>
              <a:off x="2962829" y="1601509"/>
              <a:ext cx="54" cy="14"/>
            </a:xfrm>
            <a:custGeom>
              <a:rect b="b" l="l" r="r" t="t"/>
              <a:pathLst>
                <a:path extrusionOk="0" h="1" w="4">
                  <a:moveTo>
                    <a:pt x="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77"/>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77"/>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77"/>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77"/>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77"/>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77"/>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77"/>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77"/>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77"/>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77"/>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77"/>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77"/>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77"/>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77"/>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77"/>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77"/>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77"/>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77"/>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77"/>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77"/>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77"/>
            <p:cNvSpPr/>
            <p:nvPr/>
          </p:nvSpPr>
          <p:spPr>
            <a:xfrm>
              <a:off x="2593969" y="159470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77"/>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77"/>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77"/>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77"/>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77"/>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77"/>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77"/>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77"/>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77"/>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77"/>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77"/>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77"/>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77"/>
            <p:cNvSpPr/>
            <p:nvPr/>
          </p:nvSpPr>
          <p:spPr>
            <a:xfrm>
              <a:off x="2601667" y="1598318"/>
              <a:ext cx="204" cy="109"/>
            </a:xfrm>
            <a:custGeom>
              <a:rect b="b" l="l" r="r" t="t"/>
              <a:pathLst>
                <a:path extrusionOk="0" h="8" w="15">
                  <a:moveTo>
                    <a:pt x="1" y="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77"/>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77"/>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77"/>
            <p:cNvSpPr/>
            <p:nvPr/>
          </p:nvSpPr>
          <p:spPr>
            <a:xfrm>
              <a:off x="2501370" y="1605066"/>
              <a:ext cx="733" cy="109"/>
            </a:xfrm>
            <a:custGeom>
              <a:rect b="b" l="l" r="r" t="t"/>
              <a:pathLst>
                <a:path extrusionOk="0" h="8" w="54">
                  <a:moveTo>
                    <a:pt x="1" y="8"/>
                  </a:moveTo>
                  <a:lnTo>
                    <a:pt x="53"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77"/>
            <p:cNvSpPr/>
            <p:nvPr/>
          </p:nvSpPr>
          <p:spPr>
            <a:xfrm>
              <a:off x="2590398" y="159324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77"/>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77"/>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77"/>
            <p:cNvSpPr/>
            <p:nvPr/>
          </p:nvSpPr>
          <p:spPr>
            <a:xfrm>
              <a:off x="2142218" y="2087909"/>
              <a:ext cx="584" cy="339"/>
            </a:xfrm>
            <a:custGeom>
              <a:rect b="b" l="l" r="r" t="t"/>
              <a:pathLst>
                <a:path extrusionOk="0" h="25" w="43">
                  <a:moveTo>
                    <a:pt x="42" y="0"/>
                  </a:move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77"/>
            <p:cNvSpPr/>
            <p:nvPr/>
          </p:nvSpPr>
          <p:spPr>
            <a:xfrm>
              <a:off x="2143834" y="2087244"/>
              <a:ext cx="339" cy="109"/>
            </a:xfrm>
            <a:custGeom>
              <a:rect b="b" l="l" r="r" t="t"/>
              <a:pathLst>
                <a:path extrusionOk="0" h="8" w="25">
                  <a:moveTo>
                    <a:pt x="25"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77"/>
            <p:cNvSpPr/>
            <p:nvPr/>
          </p:nvSpPr>
          <p:spPr>
            <a:xfrm>
              <a:off x="2143399" y="2087380"/>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77"/>
            <p:cNvSpPr/>
            <p:nvPr/>
          </p:nvSpPr>
          <p:spPr>
            <a:xfrm>
              <a:off x="2141553" y="2088235"/>
              <a:ext cx="679" cy="448"/>
            </a:xfrm>
            <a:custGeom>
              <a:rect b="b" l="l" r="r" t="t"/>
              <a:pathLst>
                <a:path extrusionOk="0" h="33" w="50">
                  <a:moveTo>
                    <a:pt x="49" y="1"/>
                  </a:moveTo>
                  <a:lnTo>
                    <a:pt x="0" y="33"/>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77"/>
            <p:cNvSpPr/>
            <p:nvPr/>
          </p:nvSpPr>
          <p:spPr>
            <a:xfrm>
              <a:off x="2142829" y="2087624"/>
              <a:ext cx="489" cy="244"/>
            </a:xfrm>
            <a:custGeom>
              <a:rect b="b" l="l" r="r" t="t"/>
              <a:pathLst>
                <a:path extrusionOk="0" h="18" w="36">
                  <a:moveTo>
                    <a:pt x="36" y="0"/>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77"/>
            <p:cNvSpPr/>
            <p:nvPr/>
          </p:nvSpPr>
          <p:spPr>
            <a:xfrm>
              <a:off x="2144214" y="2087095"/>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77"/>
            <p:cNvSpPr/>
            <p:nvPr/>
          </p:nvSpPr>
          <p:spPr>
            <a:xfrm>
              <a:off x="2144554" y="2087054"/>
              <a:ext cx="244" cy="54"/>
            </a:xfrm>
            <a:custGeom>
              <a:rect b="b" l="l" r="r" t="t"/>
              <a:pathLst>
                <a:path extrusionOk="0" h="4" w="18">
                  <a:moveTo>
                    <a:pt x="18"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77"/>
            <p:cNvSpPr/>
            <p:nvPr/>
          </p:nvSpPr>
          <p:spPr>
            <a:xfrm>
              <a:off x="2144839" y="2087000"/>
              <a:ext cx="190" cy="68"/>
            </a:xfrm>
            <a:custGeom>
              <a:rect b="b" l="l" r="r" t="t"/>
              <a:pathLst>
                <a:path extrusionOk="0" h="5" w="14">
                  <a:moveTo>
                    <a:pt x="14"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77"/>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77"/>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77"/>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77"/>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77"/>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77"/>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77"/>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77"/>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77"/>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77"/>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77"/>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77"/>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77"/>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77"/>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77"/>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77"/>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77"/>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77"/>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77"/>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77"/>
            <p:cNvSpPr/>
            <p:nvPr/>
          </p:nvSpPr>
          <p:spPr>
            <a:xfrm>
              <a:off x="2257057" y="2062194"/>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77"/>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77"/>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77"/>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77"/>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77"/>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77"/>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77"/>
            <p:cNvSpPr/>
            <p:nvPr/>
          </p:nvSpPr>
          <p:spPr>
            <a:xfrm>
              <a:off x="2183955" y="2018651"/>
              <a:ext cx="14" cy="299"/>
            </a:xfrm>
            <a:custGeom>
              <a:rect b="b" l="l" r="r" t="t"/>
              <a:pathLst>
                <a:path extrusionOk="0" h="22" w="1">
                  <a:moveTo>
                    <a:pt x="0" y="1"/>
                  </a:moveTo>
                  <a:lnTo>
                    <a:pt x="0"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77"/>
            <p:cNvSpPr/>
            <p:nvPr/>
          </p:nvSpPr>
          <p:spPr>
            <a:xfrm>
              <a:off x="2139218" y="208154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77"/>
            <p:cNvSpPr/>
            <p:nvPr/>
          </p:nvSpPr>
          <p:spPr>
            <a:xfrm>
              <a:off x="2144404" y="2078500"/>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77"/>
            <p:cNvSpPr/>
            <p:nvPr/>
          </p:nvSpPr>
          <p:spPr>
            <a:xfrm>
              <a:off x="2143644" y="2078785"/>
              <a:ext cx="204" cy="109"/>
            </a:xfrm>
            <a:custGeom>
              <a:rect b="b" l="l" r="r" t="t"/>
              <a:pathLst>
                <a:path extrusionOk="0" h="8" w="15">
                  <a:moveTo>
                    <a:pt x="0" y="7"/>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77"/>
            <p:cNvSpPr/>
            <p:nvPr/>
          </p:nvSpPr>
          <p:spPr>
            <a:xfrm>
              <a:off x="2182910" y="2023783"/>
              <a:ext cx="149" cy="299"/>
            </a:xfrm>
            <a:custGeom>
              <a:rect b="b" l="l" r="r" t="t"/>
              <a:pathLst>
                <a:path extrusionOk="0" h="22" w="11">
                  <a:moveTo>
                    <a:pt x="0" y="22"/>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77"/>
            <p:cNvSpPr/>
            <p:nvPr/>
          </p:nvSpPr>
          <p:spPr>
            <a:xfrm>
              <a:off x="2143929" y="2078690"/>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77"/>
            <p:cNvSpPr/>
            <p:nvPr/>
          </p:nvSpPr>
          <p:spPr>
            <a:xfrm>
              <a:off x="2182720" y="2024163"/>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77"/>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77"/>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77"/>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77"/>
            <p:cNvSpPr/>
            <p:nvPr/>
          </p:nvSpPr>
          <p:spPr>
            <a:xfrm>
              <a:off x="2143359" y="2078975"/>
              <a:ext cx="149" cy="54"/>
            </a:xfrm>
            <a:custGeom>
              <a:rect b="b" l="l" r="r" t="t"/>
              <a:pathLst>
                <a:path extrusionOk="0" h="4" w="11">
                  <a:moveTo>
                    <a:pt x="0"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77"/>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77"/>
            <p:cNvSpPr/>
            <p:nvPr/>
          </p:nvSpPr>
          <p:spPr>
            <a:xfrm>
              <a:off x="2142979" y="2079111"/>
              <a:ext cx="204" cy="109"/>
            </a:xfrm>
            <a:custGeom>
              <a:rect b="b" l="l" r="r" t="t"/>
              <a:pathLst>
                <a:path extrusionOk="0" h="8" w="15">
                  <a:moveTo>
                    <a:pt x="0" y="8"/>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77"/>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77"/>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77"/>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77"/>
            <p:cNvSpPr/>
            <p:nvPr/>
          </p:nvSpPr>
          <p:spPr>
            <a:xfrm>
              <a:off x="2139462" y="2081107"/>
              <a:ext cx="394" cy="299"/>
            </a:xfrm>
            <a:custGeom>
              <a:rect b="b" l="l" r="r" t="t"/>
              <a:pathLst>
                <a:path extrusionOk="0" h="22" w="29">
                  <a:moveTo>
                    <a:pt x="0" y="22"/>
                  </a:moveTo>
                  <a:lnTo>
                    <a:pt x="2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77"/>
            <p:cNvSpPr/>
            <p:nvPr/>
          </p:nvSpPr>
          <p:spPr>
            <a:xfrm>
              <a:off x="2140127" y="2080727"/>
              <a:ext cx="339" cy="258"/>
            </a:xfrm>
            <a:custGeom>
              <a:rect b="b" l="l" r="r" t="t"/>
              <a:pathLst>
                <a:path extrusionOk="0" h="19" w="25">
                  <a:moveTo>
                    <a:pt x="0" y="18"/>
                  </a:moveTo>
                  <a:lnTo>
                    <a:pt x="2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77"/>
            <p:cNvSpPr/>
            <p:nvPr/>
          </p:nvSpPr>
          <p:spPr>
            <a:xfrm>
              <a:off x="2140697" y="2080401"/>
              <a:ext cx="299" cy="204"/>
            </a:xfrm>
            <a:custGeom>
              <a:rect b="b" l="l" r="r" t="t"/>
              <a:pathLst>
                <a:path extrusionOk="0" h="15" w="22">
                  <a:moveTo>
                    <a:pt x="0" y="14"/>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77"/>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77"/>
            <p:cNvSpPr/>
            <p:nvPr/>
          </p:nvSpPr>
          <p:spPr>
            <a:xfrm>
              <a:off x="2141213" y="2080062"/>
              <a:ext cx="299" cy="204"/>
            </a:xfrm>
            <a:custGeom>
              <a:rect b="b" l="l" r="r" t="t"/>
              <a:pathLst>
                <a:path extrusionOk="0" h="15" w="22">
                  <a:moveTo>
                    <a:pt x="1" y="15"/>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77"/>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77"/>
            <p:cNvSpPr/>
            <p:nvPr/>
          </p:nvSpPr>
          <p:spPr>
            <a:xfrm>
              <a:off x="2141743" y="2079777"/>
              <a:ext cx="244" cy="204"/>
            </a:xfrm>
            <a:custGeom>
              <a:rect b="b" l="l" r="r" t="t"/>
              <a:pathLst>
                <a:path extrusionOk="0" h="15" w="18">
                  <a:moveTo>
                    <a:pt x="0" y="15"/>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77"/>
            <p:cNvSpPr/>
            <p:nvPr/>
          </p:nvSpPr>
          <p:spPr>
            <a:xfrm>
              <a:off x="2144214" y="2078595"/>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77"/>
            <p:cNvSpPr/>
            <p:nvPr/>
          </p:nvSpPr>
          <p:spPr>
            <a:xfrm>
              <a:off x="2142164" y="2079546"/>
              <a:ext cx="258" cy="149"/>
            </a:xfrm>
            <a:custGeom>
              <a:rect b="b" l="l" r="r" t="t"/>
              <a:pathLst>
                <a:path extrusionOk="0" h="11" w="19">
                  <a:moveTo>
                    <a:pt x="1" y="11"/>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77"/>
            <p:cNvSpPr/>
            <p:nvPr/>
          </p:nvSpPr>
          <p:spPr>
            <a:xfrm>
              <a:off x="2142598" y="2079301"/>
              <a:ext cx="244" cy="163"/>
            </a:xfrm>
            <a:custGeom>
              <a:rect b="b" l="l" r="r" t="t"/>
              <a:pathLst>
                <a:path extrusionOk="0" h="12" w="18">
                  <a:moveTo>
                    <a:pt x="0" y="1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77"/>
            <p:cNvSpPr/>
            <p:nvPr/>
          </p:nvSpPr>
          <p:spPr>
            <a:xfrm>
              <a:off x="2144594" y="2078500"/>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77"/>
            <p:cNvSpPr/>
            <p:nvPr/>
          </p:nvSpPr>
          <p:spPr>
            <a:xfrm>
              <a:off x="2144744" y="2078446"/>
              <a:ext cx="95" cy="14"/>
            </a:xfrm>
            <a:custGeom>
              <a:rect b="b" l="l" r="r" t="t"/>
              <a:pathLst>
                <a:path extrusionOk="0" h="1" w="7">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77"/>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77"/>
            <p:cNvSpPr/>
            <p:nvPr/>
          </p:nvSpPr>
          <p:spPr>
            <a:xfrm>
              <a:off x="2246887" y="2005399"/>
              <a:ext cx="109" cy="54"/>
            </a:xfrm>
            <a:custGeom>
              <a:rect b="b" l="l" r="r" t="t"/>
              <a:pathLst>
                <a:path extrusionOk="0" h="4" w="8">
                  <a:moveTo>
                    <a:pt x="0" y="0"/>
                  </a:moveTo>
                  <a:lnTo>
                    <a:pt x="7"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77"/>
            <p:cNvSpPr/>
            <p:nvPr/>
          </p:nvSpPr>
          <p:spPr>
            <a:xfrm>
              <a:off x="2263194" y="2009812"/>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77"/>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77"/>
            <p:cNvSpPr/>
            <p:nvPr/>
          </p:nvSpPr>
          <p:spPr>
            <a:xfrm>
              <a:off x="2266235" y="201209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77"/>
            <p:cNvSpPr/>
            <p:nvPr/>
          </p:nvSpPr>
          <p:spPr>
            <a:xfrm>
              <a:off x="2265665" y="2011617"/>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77"/>
            <p:cNvSpPr/>
            <p:nvPr/>
          </p:nvSpPr>
          <p:spPr>
            <a:xfrm>
              <a:off x="2265190" y="2011197"/>
              <a:ext cx="339" cy="339"/>
            </a:xfrm>
            <a:custGeom>
              <a:rect b="b" l="l" r="r" t="t"/>
              <a:pathLst>
                <a:path extrusionOk="0" h="25" w="25">
                  <a:moveTo>
                    <a:pt x="25"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77"/>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77"/>
            <p:cNvSpPr/>
            <p:nvPr/>
          </p:nvSpPr>
          <p:spPr>
            <a:xfrm>
              <a:off x="2263995" y="2010287"/>
              <a:ext cx="258" cy="204"/>
            </a:xfrm>
            <a:custGeom>
              <a:rect b="b" l="l" r="r" t="t"/>
              <a:pathLst>
                <a:path extrusionOk="0" h="15" w="19">
                  <a:moveTo>
                    <a:pt x="18"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77"/>
            <p:cNvSpPr/>
            <p:nvPr/>
          </p:nvSpPr>
          <p:spPr>
            <a:xfrm>
              <a:off x="2266805" y="2012527"/>
              <a:ext cx="394" cy="394"/>
            </a:xfrm>
            <a:custGeom>
              <a:rect b="b" l="l" r="r" t="t"/>
              <a:pathLst>
                <a:path extrusionOk="0" h="29" w="29">
                  <a:moveTo>
                    <a:pt x="28" y="2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77"/>
            <p:cNvSpPr/>
            <p:nvPr/>
          </p:nvSpPr>
          <p:spPr>
            <a:xfrm>
              <a:off x="2263710" y="2010056"/>
              <a:ext cx="258" cy="149"/>
            </a:xfrm>
            <a:custGeom>
              <a:rect b="b" l="l" r="r" t="t"/>
              <a:pathLst>
                <a:path extrusionOk="0" h="11" w="19">
                  <a:moveTo>
                    <a:pt x="18"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77"/>
            <p:cNvSpPr/>
            <p:nvPr/>
          </p:nvSpPr>
          <p:spPr>
            <a:xfrm>
              <a:off x="2261429" y="201034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77"/>
            <p:cNvSpPr/>
            <p:nvPr/>
          </p:nvSpPr>
          <p:spPr>
            <a:xfrm>
              <a:off x="2264334" y="2010531"/>
              <a:ext cx="299" cy="244"/>
            </a:xfrm>
            <a:custGeom>
              <a:rect b="b" l="l" r="r" t="t"/>
              <a:pathLst>
                <a:path extrusionOk="0" h="18" w="22">
                  <a:moveTo>
                    <a:pt x="21"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77"/>
            <p:cNvSpPr/>
            <p:nvPr/>
          </p:nvSpPr>
          <p:spPr>
            <a:xfrm>
              <a:off x="2264714" y="2010857"/>
              <a:ext cx="339" cy="258"/>
            </a:xfrm>
            <a:custGeom>
              <a:rect b="b" l="l" r="r" t="t"/>
              <a:pathLst>
                <a:path extrusionOk="0" h="19" w="25">
                  <a:moveTo>
                    <a:pt x="25"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77"/>
            <p:cNvSpPr/>
            <p:nvPr/>
          </p:nvSpPr>
          <p:spPr>
            <a:xfrm>
              <a:off x="2263479" y="2009907"/>
              <a:ext cx="204" cy="163"/>
            </a:xfrm>
            <a:custGeom>
              <a:rect b="b" l="l" r="r" t="t"/>
              <a:pathLst>
                <a:path extrusionOk="0" h="12" w="15">
                  <a:moveTo>
                    <a:pt x="1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77"/>
            <p:cNvSpPr/>
            <p:nvPr/>
          </p:nvSpPr>
          <p:spPr>
            <a:xfrm>
              <a:off x="2262528" y="2009866"/>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77"/>
            <p:cNvSpPr/>
            <p:nvPr/>
          </p:nvSpPr>
          <p:spPr>
            <a:xfrm>
              <a:off x="2262814" y="2009812"/>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77"/>
            <p:cNvSpPr/>
            <p:nvPr/>
          </p:nvSpPr>
          <p:spPr>
            <a:xfrm>
              <a:off x="2268706" y="2014143"/>
              <a:ext cx="394" cy="339"/>
            </a:xfrm>
            <a:custGeom>
              <a:rect b="b" l="l" r="r" t="t"/>
              <a:pathLst>
                <a:path extrusionOk="0" h="25" w="29">
                  <a:moveTo>
                    <a:pt x="28"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77"/>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77"/>
            <p:cNvSpPr/>
            <p:nvPr/>
          </p:nvSpPr>
          <p:spPr>
            <a:xfrm>
              <a:off x="2268041" y="2013613"/>
              <a:ext cx="394" cy="353"/>
            </a:xfrm>
            <a:custGeom>
              <a:rect b="b" l="l" r="r" t="t"/>
              <a:pathLst>
                <a:path extrusionOk="0" h="26" w="29">
                  <a:moveTo>
                    <a:pt x="28"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77"/>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77"/>
            <p:cNvSpPr/>
            <p:nvPr/>
          </p:nvSpPr>
          <p:spPr>
            <a:xfrm>
              <a:off x="2269371" y="2014754"/>
              <a:ext cx="339" cy="299"/>
            </a:xfrm>
            <a:custGeom>
              <a:rect b="b" l="l" r="r" t="t"/>
              <a:pathLst>
                <a:path extrusionOk="0" h="22" w="25">
                  <a:moveTo>
                    <a:pt x="25" y="22"/>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77"/>
            <p:cNvSpPr/>
            <p:nvPr/>
          </p:nvSpPr>
          <p:spPr>
            <a:xfrm>
              <a:off x="2270743" y="2015949"/>
              <a:ext cx="353" cy="299"/>
            </a:xfrm>
            <a:custGeom>
              <a:rect b="b" l="l" r="r" t="t"/>
              <a:pathLst>
                <a:path extrusionOk="0" h="22" w="26">
                  <a:moveTo>
                    <a:pt x="25"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77"/>
            <p:cNvSpPr/>
            <p:nvPr/>
          </p:nvSpPr>
          <p:spPr>
            <a:xfrm>
              <a:off x="2270037" y="2015324"/>
              <a:ext cx="339" cy="353"/>
            </a:xfrm>
            <a:custGeom>
              <a:rect b="b" l="l" r="r" t="t"/>
              <a:pathLst>
                <a:path extrusionOk="0" h="26" w="25">
                  <a:moveTo>
                    <a:pt x="25"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77"/>
            <p:cNvSpPr/>
            <p:nvPr/>
          </p:nvSpPr>
          <p:spPr>
            <a:xfrm>
              <a:off x="2247172" y="2005684"/>
              <a:ext cx="54" cy="54"/>
            </a:xfrm>
            <a:custGeom>
              <a:rect b="b" l="l" r="r" t="t"/>
              <a:pathLst>
                <a:path extrusionOk="0" h="4" w="4">
                  <a:moveTo>
                    <a:pt x="4"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77"/>
            <p:cNvSpPr/>
            <p:nvPr/>
          </p:nvSpPr>
          <p:spPr>
            <a:xfrm>
              <a:off x="2267416" y="2013043"/>
              <a:ext cx="394" cy="353"/>
            </a:xfrm>
            <a:custGeom>
              <a:rect b="b" l="l" r="r" t="t"/>
              <a:pathLst>
                <a:path extrusionOk="0" h="26" w="29">
                  <a:moveTo>
                    <a:pt x="2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77"/>
            <p:cNvSpPr/>
            <p:nvPr/>
          </p:nvSpPr>
          <p:spPr>
            <a:xfrm>
              <a:off x="2247362" y="2005915"/>
              <a:ext cx="54" cy="68"/>
            </a:xfrm>
            <a:custGeom>
              <a:rect b="b" l="l" r="r" t="t"/>
              <a:pathLst>
                <a:path extrusionOk="0" h="5" w="4">
                  <a:moveTo>
                    <a:pt x="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77"/>
            <p:cNvSpPr/>
            <p:nvPr/>
          </p:nvSpPr>
          <p:spPr>
            <a:xfrm>
              <a:off x="2271028" y="2020511"/>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77"/>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77"/>
            <p:cNvSpPr/>
            <p:nvPr/>
          </p:nvSpPr>
          <p:spPr>
            <a:xfrm>
              <a:off x="2270987" y="2020986"/>
              <a:ext cx="14" cy="204"/>
            </a:xfrm>
            <a:custGeom>
              <a:rect b="b" l="l" r="r" t="t"/>
              <a:pathLst>
                <a:path extrusionOk="0" h="15" w="1">
                  <a:moveTo>
                    <a:pt x="0"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77"/>
            <p:cNvSpPr/>
            <p:nvPr/>
          </p:nvSpPr>
          <p:spPr>
            <a:xfrm>
              <a:off x="2271082" y="201998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77"/>
            <p:cNvSpPr/>
            <p:nvPr/>
          </p:nvSpPr>
          <p:spPr>
            <a:xfrm>
              <a:off x="2271313" y="2017890"/>
              <a:ext cx="14" cy="204"/>
            </a:xfrm>
            <a:custGeom>
              <a:rect b="b" l="l" r="r" t="t"/>
              <a:pathLst>
                <a:path extrusionOk="0" h="15" w="1">
                  <a:moveTo>
                    <a:pt x="1"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77"/>
            <p:cNvSpPr/>
            <p:nvPr/>
          </p:nvSpPr>
          <p:spPr>
            <a:xfrm>
              <a:off x="2270933" y="2021461"/>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77"/>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77"/>
            <p:cNvSpPr/>
            <p:nvPr/>
          </p:nvSpPr>
          <p:spPr>
            <a:xfrm>
              <a:off x="2271272" y="2018325"/>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77"/>
            <p:cNvSpPr/>
            <p:nvPr/>
          </p:nvSpPr>
          <p:spPr>
            <a:xfrm>
              <a:off x="2271123" y="2019370"/>
              <a:ext cx="14" cy="204"/>
            </a:xfrm>
            <a:custGeom>
              <a:rect b="b" l="l" r="r" t="t"/>
              <a:pathLst>
                <a:path extrusionOk="0" h="15" w="1">
                  <a:moveTo>
                    <a:pt x="1"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77"/>
            <p:cNvSpPr/>
            <p:nvPr/>
          </p:nvSpPr>
          <p:spPr>
            <a:xfrm>
              <a:off x="2270892" y="2021936"/>
              <a:ext cx="14" cy="149"/>
            </a:xfrm>
            <a:custGeom>
              <a:rect b="b" l="l" r="r" t="t"/>
              <a:pathLst>
                <a:path extrusionOk="0" h="11" w="1">
                  <a:moveTo>
                    <a:pt x="0"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77"/>
            <p:cNvSpPr/>
            <p:nvPr/>
          </p:nvSpPr>
          <p:spPr>
            <a:xfrm>
              <a:off x="2271177" y="2018800"/>
              <a:ext cx="14" cy="244"/>
            </a:xfrm>
            <a:custGeom>
              <a:rect b="b" l="l" r="r" t="t"/>
              <a:pathLst>
                <a:path extrusionOk="0" h="18" w="1">
                  <a:moveTo>
                    <a:pt x="0"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77"/>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77"/>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77"/>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77"/>
            <p:cNvSpPr/>
            <p:nvPr/>
          </p:nvSpPr>
          <p:spPr>
            <a:xfrm>
              <a:off x="2263044" y="2064624"/>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77"/>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77"/>
            <p:cNvSpPr/>
            <p:nvPr/>
          </p:nvSpPr>
          <p:spPr>
            <a:xfrm>
              <a:off x="2261103" y="2064380"/>
              <a:ext cx="434" cy="109"/>
            </a:xfrm>
            <a:custGeom>
              <a:rect b="b" l="l" r="r" t="t"/>
              <a:pathLst>
                <a:path extrusionOk="0" h="8" w="32">
                  <a:moveTo>
                    <a:pt x="0" y="1"/>
                  </a:moveTo>
                  <a:lnTo>
                    <a:pt x="32"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77"/>
            <p:cNvSpPr/>
            <p:nvPr/>
          </p:nvSpPr>
          <p:spPr>
            <a:xfrm>
              <a:off x="2264904" y="2064054"/>
              <a:ext cx="149" cy="109"/>
            </a:xfrm>
            <a:custGeom>
              <a:rect b="b" l="l" r="r" t="t"/>
              <a:pathLst>
                <a:path extrusionOk="0" h="8" w="11">
                  <a:moveTo>
                    <a:pt x="0" y="7"/>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77"/>
            <p:cNvSpPr/>
            <p:nvPr/>
          </p:nvSpPr>
          <p:spPr>
            <a:xfrm>
              <a:off x="2264375" y="2064339"/>
              <a:ext cx="109" cy="54"/>
            </a:xfrm>
            <a:custGeom>
              <a:rect b="b" l="l" r="r" t="t"/>
              <a:pathLst>
                <a:path extrusionOk="0" h="4" w="8">
                  <a:moveTo>
                    <a:pt x="1" y="4"/>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77"/>
            <p:cNvSpPr/>
            <p:nvPr/>
          </p:nvSpPr>
          <p:spPr>
            <a:xfrm>
              <a:off x="2262243" y="2064570"/>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77"/>
            <p:cNvSpPr/>
            <p:nvPr/>
          </p:nvSpPr>
          <p:spPr>
            <a:xfrm>
              <a:off x="2263615" y="2064570"/>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77"/>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77"/>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77"/>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77"/>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77"/>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77"/>
            <p:cNvSpPr/>
            <p:nvPr/>
          </p:nvSpPr>
          <p:spPr>
            <a:xfrm>
              <a:off x="2344428" y="2155362"/>
              <a:ext cx="14" cy="14"/>
            </a:xfrm>
            <a:custGeom>
              <a:rect b="b" l="l" r="r" t="t"/>
              <a:pathLst>
                <a:path extrusionOk="0" h="1" w="1">
                  <a:moveTo>
                    <a:pt x="0"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77"/>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77"/>
            <p:cNvSpPr/>
            <p:nvPr/>
          </p:nvSpPr>
          <p:spPr>
            <a:xfrm>
              <a:off x="2276119" y="2212116"/>
              <a:ext cx="1059" cy="964"/>
            </a:xfrm>
            <a:custGeom>
              <a:rect b="b" l="l" r="r" t="t"/>
              <a:pathLst>
                <a:path extrusionOk="0" h="71" w="78">
                  <a:moveTo>
                    <a:pt x="77" y="0"/>
                  </a:moveTo>
                  <a:lnTo>
                    <a:pt x="0" y="7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77"/>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77"/>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77"/>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77"/>
            <p:cNvSpPr/>
            <p:nvPr/>
          </p:nvSpPr>
          <p:spPr>
            <a:xfrm>
              <a:off x="2276215" y="2216393"/>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77"/>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77"/>
            <p:cNvSpPr/>
            <p:nvPr/>
          </p:nvSpPr>
          <p:spPr>
            <a:xfrm>
              <a:off x="2281917" y="2248708"/>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77"/>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77"/>
            <p:cNvSpPr/>
            <p:nvPr/>
          </p:nvSpPr>
          <p:spPr>
            <a:xfrm>
              <a:off x="2275875" y="2215158"/>
              <a:ext cx="68" cy="109"/>
            </a:xfrm>
            <a:custGeom>
              <a:rect b="b" l="l" r="r" t="t"/>
              <a:pathLst>
                <a:path extrusionOk="0" h="8" w="5">
                  <a:moveTo>
                    <a:pt x="1" y="0"/>
                  </a:moveTo>
                  <a:lnTo>
                    <a:pt x="4"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77"/>
            <p:cNvSpPr/>
            <p:nvPr/>
          </p:nvSpPr>
          <p:spPr>
            <a:xfrm>
              <a:off x="2275780" y="221468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77"/>
            <p:cNvSpPr/>
            <p:nvPr/>
          </p:nvSpPr>
          <p:spPr>
            <a:xfrm>
              <a:off x="2276024" y="2215728"/>
              <a:ext cx="54" cy="149"/>
            </a:xfrm>
            <a:custGeom>
              <a:rect b="b" l="l" r="r" t="t"/>
              <a:pathLst>
                <a:path extrusionOk="0" h="11" w="4">
                  <a:moveTo>
                    <a:pt x="0" y="0"/>
                  </a:moveTo>
                  <a:lnTo>
                    <a:pt x="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77"/>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77"/>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77"/>
            <p:cNvSpPr/>
            <p:nvPr/>
          </p:nvSpPr>
          <p:spPr>
            <a:xfrm>
              <a:off x="2269222" y="2162721"/>
              <a:ext cx="258" cy="68"/>
            </a:xfrm>
            <a:custGeom>
              <a:rect b="b" l="l" r="r" t="t"/>
              <a:pathLst>
                <a:path extrusionOk="0" h="5" w="19">
                  <a:moveTo>
                    <a:pt x="1" y="4"/>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77"/>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77"/>
            <p:cNvSpPr/>
            <p:nvPr/>
          </p:nvSpPr>
          <p:spPr>
            <a:xfrm>
              <a:off x="2267851" y="2156693"/>
              <a:ext cx="720" cy="244"/>
            </a:xfrm>
            <a:custGeom>
              <a:rect b="b" l="l" r="r" t="t"/>
              <a:pathLst>
                <a:path extrusionOk="0" h="18" w="53">
                  <a:moveTo>
                    <a:pt x="53"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77"/>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77"/>
            <p:cNvSpPr/>
            <p:nvPr/>
          </p:nvSpPr>
          <p:spPr>
            <a:xfrm>
              <a:off x="2274164" y="2107447"/>
              <a:ext cx="258" cy="54"/>
            </a:xfrm>
            <a:custGeom>
              <a:rect b="b" l="l" r="r" t="t"/>
              <a:pathLst>
                <a:path extrusionOk="0" h="4" w="19">
                  <a:moveTo>
                    <a:pt x="1" y="0"/>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77"/>
            <p:cNvSpPr/>
            <p:nvPr/>
          </p:nvSpPr>
          <p:spPr>
            <a:xfrm>
              <a:off x="2273173" y="2107203"/>
              <a:ext cx="204" cy="14"/>
            </a:xfrm>
            <a:custGeom>
              <a:rect b="b" l="l" r="r" t="t"/>
              <a:pathLst>
                <a:path extrusionOk="0" h="1" w="15">
                  <a:moveTo>
                    <a:pt x="0" y="1"/>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77"/>
            <p:cNvSpPr/>
            <p:nvPr/>
          </p:nvSpPr>
          <p:spPr>
            <a:xfrm>
              <a:off x="2275739" y="2108058"/>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77"/>
            <p:cNvSpPr/>
            <p:nvPr/>
          </p:nvSpPr>
          <p:spPr>
            <a:xfrm>
              <a:off x="2274694" y="2107583"/>
              <a:ext cx="244" cy="109"/>
            </a:xfrm>
            <a:custGeom>
              <a:rect b="b" l="l" r="r" t="t"/>
              <a:pathLst>
                <a:path extrusionOk="0" h="8" w="18">
                  <a:moveTo>
                    <a:pt x="0" y="1"/>
                  </a:moveTo>
                  <a:lnTo>
                    <a:pt x="1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77"/>
            <p:cNvSpPr/>
            <p:nvPr/>
          </p:nvSpPr>
          <p:spPr>
            <a:xfrm>
              <a:off x="2275210" y="2107828"/>
              <a:ext cx="258" cy="109"/>
            </a:xfrm>
            <a:custGeom>
              <a:rect b="b" l="l" r="r" t="t"/>
              <a:pathLst>
                <a:path extrusionOk="0" h="8" w="19">
                  <a:moveTo>
                    <a:pt x="1" y="0"/>
                  </a:moveTo>
                  <a:lnTo>
                    <a:pt x="1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77"/>
            <p:cNvSpPr/>
            <p:nvPr/>
          </p:nvSpPr>
          <p:spPr>
            <a:xfrm>
              <a:off x="2273648" y="2107298"/>
              <a:ext cx="244" cy="68"/>
            </a:xfrm>
            <a:custGeom>
              <a:rect b="b" l="l" r="r" t="t"/>
              <a:pathLst>
                <a:path extrusionOk="0" h="5" w="18">
                  <a:moveTo>
                    <a:pt x="0" y="1"/>
                  </a:moveTo>
                  <a:lnTo>
                    <a:pt x="1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77"/>
            <p:cNvSpPr/>
            <p:nvPr/>
          </p:nvSpPr>
          <p:spPr>
            <a:xfrm>
              <a:off x="2276310" y="210834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77"/>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77"/>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77"/>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77"/>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77"/>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77"/>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77"/>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77"/>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77"/>
            <p:cNvSpPr/>
            <p:nvPr/>
          </p:nvSpPr>
          <p:spPr>
            <a:xfrm>
              <a:off x="2270227" y="2064285"/>
              <a:ext cx="14" cy="109"/>
            </a:xfrm>
            <a:custGeom>
              <a:rect b="b" l="l" r="r" t="t"/>
              <a:pathLst>
                <a:path extrusionOk="0" h="8" w="1">
                  <a:moveTo>
                    <a:pt x="0"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77"/>
            <p:cNvSpPr/>
            <p:nvPr/>
          </p:nvSpPr>
          <p:spPr>
            <a:xfrm>
              <a:off x="2270227" y="2063579"/>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77"/>
            <p:cNvSpPr/>
            <p:nvPr/>
          </p:nvSpPr>
          <p:spPr>
            <a:xfrm>
              <a:off x="2264375" y="2076314"/>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77"/>
            <p:cNvSpPr/>
            <p:nvPr/>
          </p:nvSpPr>
          <p:spPr>
            <a:xfrm>
              <a:off x="2270227" y="206390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77"/>
            <p:cNvSpPr/>
            <p:nvPr/>
          </p:nvSpPr>
          <p:spPr>
            <a:xfrm>
              <a:off x="2265380" y="2075839"/>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77"/>
            <p:cNvSpPr/>
            <p:nvPr/>
          </p:nvSpPr>
          <p:spPr>
            <a:xfrm>
              <a:off x="2265190" y="2075880"/>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77"/>
            <p:cNvSpPr/>
            <p:nvPr/>
          </p:nvSpPr>
          <p:spPr>
            <a:xfrm>
              <a:off x="2263900" y="2076599"/>
              <a:ext cx="258" cy="109"/>
            </a:xfrm>
            <a:custGeom>
              <a:rect b="b" l="l" r="r" t="t"/>
              <a:pathLst>
                <a:path extrusionOk="0" h="8" w="19">
                  <a:moveTo>
                    <a:pt x="1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77"/>
            <p:cNvSpPr/>
            <p:nvPr/>
          </p:nvSpPr>
          <p:spPr>
            <a:xfrm>
              <a:off x="2265000" y="2075975"/>
              <a:ext cx="109" cy="68"/>
            </a:xfrm>
            <a:custGeom>
              <a:rect b="b" l="l" r="r" t="t"/>
              <a:pathLst>
                <a:path extrusionOk="0" h="5" w="8">
                  <a:moveTo>
                    <a:pt x="7"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77"/>
            <p:cNvSpPr/>
            <p:nvPr/>
          </p:nvSpPr>
          <p:spPr>
            <a:xfrm>
              <a:off x="2264714" y="2076124"/>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77"/>
            <p:cNvSpPr/>
            <p:nvPr/>
          </p:nvSpPr>
          <p:spPr>
            <a:xfrm>
              <a:off x="2262949" y="2077210"/>
              <a:ext cx="163" cy="109"/>
            </a:xfrm>
            <a:custGeom>
              <a:rect b="b" l="l" r="r" t="t"/>
              <a:pathLst>
                <a:path extrusionOk="0" h="8" w="12">
                  <a:moveTo>
                    <a:pt x="1" y="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77"/>
            <p:cNvSpPr/>
            <p:nvPr/>
          </p:nvSpPr>
          <p:spPr>
            <a:xfrm>
              <a:off x="2270077" y="2062058"/>
              <a:ext cx="14" cy="204"/>
            </a:xfrm>
            <a:custGeom>
              <a:rect b="b" l="l" r="r" t="t"/>
              <a:pathLst>
                <a:path extrusionOk="0" h="15" w="1">
                  <a:moveTo>
                    <a:pt x="1" y="0"/>
                  </a:moveTo>
                  <a:lnTo>
                    <a:pt x="1"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77"/>
            <p:cNvSpPr/>
            <p:nvPr/>
          </p:nvSpPr>
          <p:spPr>
            <a:xfrm>
              <a:off x="2270132" y="2062574"/>
              <a:ext cx="14" cy="163"/>
            </a:xfrm>
            <a:custGeom>
              <a:rect b="b" l="l" r="r" t="t"/>
              <a:pathLst>
                <a:path extrusionOk="0" h="12" w="1">
                  <a:moveTo>
                    <a:pt x="0"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77"/>
            <p:cNvSpPr/>
            <p:nvPr/>
          </p:nvSpPr>
          <p:spPr>
            <a:xfrm>
              <a:off x="2263289" y="2076830"/>
              <a:ext cx="394" cy="258"/>
            </a:xfrm>
            <a:custGeom>
              <a:rect b="b" l="l" r="r" t="t"/>
              <a:pathLst>
                <a:path extrusionOk="0" h="19" w="29">
                  <a:moveTo>
                    <a:pt x="28"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77"/>
            <p:cNvSpPr/>
            <p:nvPr/>
          </p:nvSpPr>
          <p:spPr>
            <a:xfrm>
              <a:off x="2270173" y="206310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77"/>
            <p:cNvSpPr/>
            <p:nvPr/>
          </p:nvSpPr>
          <p:spPr>
            <a:xfrm>
              <a:off x="2334109" y="212622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77"/>
            <p:cNvSpPr/>
            <p:nvPr/>
          </p:nvSpPr>
          <p:spPr>
            <a:xfrm>
              <a:off x="2334204" y="2126076"/>
              <a:ext cx="14" cy="68"/>
            </a:xfrm>
            <a:custGeom>
              <a:rect b="b" l="l" r="r" t="t"/>
              <a:pathLst>
                <a:path extrusionOk="0" h="5" w="1">
                  <a:moveTo>
                    <a:pt x="0" y="1"/>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77"/>
            <p:cNvSpPr/>
            <p:nvPr/>
          </p:nvSpPr>
          <p:spPr>
            <a:xfrm>
              <a:off x="2334150" y="212613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77"/>
            <p:cNvSpPr/>
            <p:nvPr/>
          </p:nvSpPr>
          <p:spPr>
            <a:xfrm>
              <a:off x="2334204" y="212603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77"/>
            <p:cNvSpPr/>
            <p:nvPr/>
          </p:nvSpPr>
          <p:spPr>
            <a:xfrm>
              <a:off x="2334055" y="212632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77"/>
            <p:cNvSpPr/>
            <p:nvPr/>
          </p:nvSpPr>
          <p:spPr>
            <a:xfrm>
              <a:off x="2334109" y="212626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77"/>
            <p:cNvSpPr/>
            <p:nvPr/>
          </p:nvSpPr>
          <p:spPr>
            <a:xfrm>
              <a:off x="2336580" y="2124365"/>
              <a:ext cx="204" cy="163"/>
            </a:xfrm>
            <a:custGeom>
              <a:rect b="b" l="l" r="r" t="t"/>
              <a:pathLst>
                <a:path extrusionOk="0" h="12" w="15">
                  <a:moveTo>
                    <a:pt x="14"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77"/>
            <p:cNvSpPr/>
            <p:nvPr/>
          </p:nvSpPr>
          <p:spPr>
            <a:xfrm>
              <a:off x="2304306" y="2129782"/>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77"/>
            <p:cNvSpPr/>
            <p:nvPr/>
          </p:nvSpPr>
          <p:spPr>
            <a:xfrm>
              <a:off x="2337245" y="212398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77"/>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77"/>
            <p:cNvSpPr/>
            <p:nvPr/>
          </p:nvSpPr>
          <p:spPr>
            <a:xfrm>
              <a:off x="2304687" y="2129782"/>
              <a:ext cx="204" cy="14"/>
            </a:xfrm>
            <a:custGeom>
              <a:rect b="b" l="l" r="r" t="t"/>
              <a:pathLst>
                <a:path extrusionOk="0" h="1" w="15">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77"/>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77"/>
            <p:cNvSpPr/>
            <p:nvPr/>
          </p:nvSpPr>
          <p:spPr>
            <a:xfrm>
              <a:off x="2336241" y="2124555"/>
              <a:ext cx="258" cy="109"/>
            </a:xfrm>
            <a:custGeom>
              <a:rect b="b" l="l" r="r" t="t"/>
              <a:pathLst>
                <a:path extrusionOk="0" h="8" w="19">
                  <a:moveTo>
                    <a:pt x="18"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77"/>
            <p:cNvSpPr/>
            <p:nvPr/>
          </p:nvSpPr>
          <p:spPr>
            <a:xfrm>
              <a:off x="2336010" y="2124704"/>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77"/>
            <p:cNvSpPr/>
            <p:nvPr/>
          </p:nvSpPr>
          <p:spPr>
            <a:xfrm>
              <a:off x="2335725" y="2124895"/>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77"/>
            <p:cNvSpPr/>
            <p:nvPr/>
          </p:nvSpPr>
          <p:spPr>
            <a:xfrm>
              <a:off x="2341237" y="2121989"/>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77"/>
            <p:cNvSpPr/>
            <p:nvPr/>
          </p:nvSpPr>
          <p:spPr>
            <a:xfrm>
              <a:off x="2336865" y="2124229"/>
              <a:ext cx="299" cy="109"/>
            </a:xfrm>
            <a:custGeom>
              <a:rect b="b" l="l" r="r" t="t"/>
              <a:pathLst>
                <a:path extrusionOk="0" h="8" w="22">
                  <a:moveTo>
                    <a:pt x="2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77"/>
            <p:cNvSpPr/>
            <p:nvPr/>
          </p:nvSpPr>
          <p:spPr>
            <a:xfrm>
              <a:off x="2339472" y="2122844"/>
              <a:ext cx="448" cy="204"/>
            </a:xfrm>
            <a:custGeom>
              <a:rect b="b" l="l" r="r" t="t"/>
              <a:pathLst>
                <a:path extrusionOk="0" h="15" w="33">
                  <a:moveTo>
                    <a:pt x="32"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77"/>
            <p:cNvSpPr/>
            <p:nvPr/>
          </p:nvSpPr>
          <p:spPr>
            <a:xfrm>
              <a:off x="2301876" y="2129457"/>
              <a:ext cx="679" cy="109"/>
            </a:xfrm>
            <a:custGeom>
              <a:rect b="b" l="l" r="r" t="t"/>
              <a:pathLst>
                <a:path extrusionOk="0" h="8" w="50">
                  <a:moveTo>
                    <a:pt x="1" y="0"/>
                  </a:moveTo>
                  <a:lnTo>
                    <a:pt x="5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77"/>
            <p:cNvSpPr/>
            <p:nvPr/>
          </p:nvSpPr>
          <p:spPr>
            <a:xfrm>
              <a:off x="2340572" y="2122274"/>
              <a:ext cx="530" cy="258"/>
            </a:xfrm>
            <a:custGeom>
              <a:rect b="b" l="l" r="r" t="t"/>
              <a:pathLst>
                <a:path extrusionOk="0" h="19" w="39">
                  <a:moveTo>
                    <a:pt x="39"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77"/>
            <p:cNvSpPr/>
            <p:nvPr/>
          </p:nvSpPr>
          <p:spPr>
            <a:xfrm>
              <a:off x="2334340" y="2125886"/>
              <a:ext cx="68" cy="68"/>
            </a:xfrm>
            <a:custGeom>
              <a:rect b="b" l="l" r="r" t="t"/>
              <a:pathLst>
                <a:path extrusionOk="0" h="5" w="5">
                  <a:moveTo>
                    <a:pt x="1" y="4"/>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77"/>
            <p:cNvSpPr/>
            <p:nvPr/>
          </p:nvSpPr>
          <p:spPr>
            <a:xfrm>
              <a:off x="2338956" y="2123129"/>
              <a:ext cx="394" cy="163"/>
            </a:xfrm>
            <a:custGeom>
              <a:rect b="b" l="l" r="r" t="t"/>
              <a:pathLst>
                <a:path extrusionOk="0" h="12" w="29">
                  <a:moveTo>
                    <a:pt x="28"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77"/>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77"/>
            <p:cNvSpPr/>
            <p:nvPr/>
          </p:nvSpPr>
          <p:spPr>
            <a:xfrm>
              <a:off x="2338481" y="2123374"/>
              <a:ext cx="339" cy="149"/>
            </a:xfrm>
            <a:custGeom>
              <a:rect b="b" l="l" r="r" t="t"/>
              <a:pathLst>
                <a:path extrusionOk="0" h="11" w="25">
                  <a:moveTo>
                    <a:pt x="25"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77"/>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77"/>
            <p:cNvSpPr/>
            <p:nvPr/>
          </p:nvSpPr>
          <p:spPr>
            <a:xfrm>
              <a:off x="2302691" y="2129592"/>
              <a:ext cx="489" cy="68"/>
            </a:xfrm>
            <a:custGeom>
              <a:rect b="b" l="l" r="r" t="t"/>
              <a:pathLst>
                <a:path extrusionOk="0" h="5" w="36">
                  <a:moveTo>
                    <a:pt x="35"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77"/>
            <p:cNvSpPr/>
            <p:nvPr/>
          </p:nvSpPr>
          <p:spPr>
            <a:xfrm>
              <a:off x="2334245" y="2125981"/>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77"/>
            <p:cNvSpPr/>
            <p:nvPr/>
          </p:nvSpPr>
          <p:spPr>
            <a:xfrm>
              <a:off x="2334489" y="2125750"/>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77"/>
            <p:cNvSpPr/>
            <p:nvPr/>
          </p:nvSpPr>
          <p:spPr>
            <a:xfrm>
              <a:off x="2303302" y="2129647"/>
              <a:ext cx="394" cy="54"/>
            </a:xfrm>
            <a:custGeom>
              <a:rect b="b" l="l" r="r" t="t"/>
              <a:pathLst>
                <a:path extrusionOk="0" h="4" w="29">
                  <a:moveTo>
                    <a:pt x="29"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77"/>
            <p:cNvSpPr/>
            <p:nvPr/>
          </p:nvSpPr>
          <p:spPr>
            <a:xfrm>
              <a:off x="2333294" y="212645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77"/>
            <p:cNvSpPr/>
            <p:nvPr/>
          </p:nvSpPr>
          <p:spPr>
            <a:xfrm>
              <a:off x="2334394" y="2125845"/>
              <a:ext cx="54" cy="54"/>
            </a:xfrm>
            <a:custGeom>
              <a:rect b="b" l="l" r="r" t="t"/>
              <a:pathLst>
                <a:path extrusionOk="0" h="4" w="4">
                  <a:moveTo>
                    <a:pt x="4"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77"/>
            <p:cNvSpPr/>
            <p:nvPr/>
          </p:nvSpPr>
          <p:spPr>
            <a:xfrm>
              <a:off x="2340002" y="2122559"/>
              <a:ext cx="489" cy="258"/>
            </a:xfrm>
            <a:custGeom>
              <a:rect b="b" l="l" r="r" t="t"/>
              <a:pathLst>
                <a:path extrusionOk="0" h="19" w="36">
                  <a:moveTo>
                    <a:pt x="35" y="1"/>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77"/>
            <p:cNvSpPr/>
            <p:nvPr/>
          </p:nvSpPr>
          <p:spPr>
            <a:xfrm>
              <a:off x="2334530" y="212565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77"/>
            <p:cNvSpPr/>
            <p:nvPr/>
          </p:nvSpPr>
          <p:spPr>
            <a:xfrm>
              <a:off x="2305202" y="2129837"/>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77"/>
            <p:cNvSpPr/>
            <p:nvPr/>
          </p:nvSpPr>
          <p:spPr>
            <a:xfrm>
              <a:off x="2335100" y="2125275"/>
              <a:ext cx="163" cy="109"/>
            </a:xfrm>
            <a:custGeom>
              <a:rect b="b" l="l" r="r" t="t"/>
              <a:pathLst>
                <a:path extrusionOk="0" h="8" w="12">
                  <a:moveTo>
                    <a:pt x="11"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77"/>
            <p:cNvSpPr/>
            <p:nvPr/>
          </p:nvSpPr>
          <p:spPr>
            <a:xfrm>
              <a:off x="2334964" y="212537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77"/>
            <p:cNvSpPr/>
            <p:nvPr/>
          </p:nvSpPr>
          <p:spPr>
            <a:xfrm>
              <a:off x="2335535" y="2124990"/>
              <a:ext cx="149" cy="109"/>
            </a:xfrm>
            <a:custGeom>
              <a:rect b="b" l="l" r="r" t="t"/>
              <a:pathLst>
                <a:path extrusionOk="0" h="8" w="11">
                  <a:moveTo>
                    <a:pt x="11"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77"/>
            <p:cNvSpPr/>
            <p:nvPr/>
          </p:nvSpPr>
          <p:spPr>
            <a:xfrm>
              <a:off x="2338046" y="2123605"/>
              <a:ext cx="299" cy="163"/>
            </a:xfrm>
            <a:custGeom>
              <a:rect b="b" l="l" r="r" t="t"/>
              <a:pathLst>
                <a:path extrusionOk="0" h="12" w="22">
                  <a:moveTo>
                    <a:pt x="22"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77"/>
            <p:cNvSpPr/>
            <p:nvPr/>
          </p:nvSpPr>
          <p:spPr>
            <a:xfrm>
              <a:off x="2303831" y="2129742"/>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77"/>
            <p:cNvSpPr/>
            <p:nvPr/>
          </p:nvSpPr>
          <p:spPr>
            <a:xfrm>
              <a:off x="2335290" y="2125125"/>
              <a:ext cx="163" cy="109"/>
            </a:xfrm>
            <a:custGeom>
              <a:rect b="b" l="l" r="r" t="t"/>
              <a:pathLst>
                <a:path extrusionOk="0" h="8" w="12">
                  <a:moveTo>
                    <a:pt x="11"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77"/>
            <p:cNvSpPr/>
            <p:nvPr/>
          </p:nvSpPr>
          <p:spPr>
            <a:xfrm>
              <a:off x="2334679" y="2125560"/>
              <a:ext cx="109" cy="109"/>
            </a:xfrm>
            <a:custGeom>
              <a:rect b="b" l="l" r="r" t="t"/>
              <a:pathLst>
                <a:path extrusionOk="0" h="8" w="8">
                  <a:moveTo>
                    <a:pt x="7"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77"/>
            <p:cNvSpPr/>
            <p:nvPr/>
          </p:nvSpPr>
          <p:spPr>
            <a:xfrm>
              <a:off x="2337626" y="2123795"/>
              <a:ext cx="299" cy="163"/>
            </a:xfrm>
            <a:custGeom>
              <a:rect b="b" l="l" r="r" t="t"/>
              <a:pathLst>
                <a:path extrusionOk="0" h="12" w="22">
                  <a:moveTo>
                    <a:pt x="21" y="1"/>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77"/>
            <p:cNvSpPr/>
            <p:nvPr/>
          </p:nvSpPr>
          <p:spPr>
            <a:xfrm>
              <a:off x="2334815" y="2125465"/>
              <a:ext cx="109" cy="109"/>
            </a:xfrm>
            <a:custGeom>
              <a:rect b="b" l="l" r="r" t="t"/>
              <a:pathLst>
                <a:path extrusionOk="0" h="8" w="8">
                  <a:moveTo>
                    <a:pt x="8"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77"/>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77"/>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77"/>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77"/>
            <p:cNvSpPr/>
            <p:nvPr/>
          </p:nvSpPr>
          <p:spPr>
            <a:xfrm>
              <a:off x="2292942" y="2120903"/>
              <a:ext cx="68" cy="149"/>
            </a:xfrm>
            <a:custGeom>
              <a:rect b="b" l="l" r="r" t="t"/>
              <a:pathLst>
                <a:path extrusionOk="0" h="11" w="5">
                  <a:moveTo>
                    <a:pt x="4"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77"/>
            <p:cNvSpPr/>
            <p:nvPr/>
          </p:nvSpPr>
          <p:spPr>
            <a:xfrm>
              <a:off x="2292711" y="2120183"/>
              <a:ext cx="109" cy="353"/>
            </a:xfrm>
            <a:custGeom>
              <a:rect b="b" l="l" r="r" t="t"/>
              <a:pathLst>
                <a:path extrusionOk="0" h="26" w="8">
                  <a:moveTo>
                    <a:pt x="7" y="2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77"/>
            <p:cNvSpPr/>
            <p:nvPr/>
          </p:nvSpPr>
          <p:spPr>
            <a:xfrm>
              <a:off x="2293376" y="2122464"/>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77"/>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77"/>
            <p:cNvSpPr/>
            <p:nvPr/>
          </p:nvSpPr>
          <p:spPr>
            <a:xfrm>
              <a:off x="2293281" y="2122043"/>
              <a:ext cx="14" cy="54"/>
            </a:xfrm>
            <a:custGeom>
              <a:rect b="b" l="l" r="r" t="t"/>
              <a:pathLst>
                <a:path extrusionOk="0" h="4" w="1">
                  <a:moveTo>
                    <a:pt x="0"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77"/>
            <p:cNvSpPr/>
            <p:nvPr/>
          </p:nvSpPr>
          <p:spPr>
            <a:xfrm>
              <a:off x="2287769" y="2147800"/>
              <a:ext cx="54" cy="163"/>
            </a:xfrm>
            <a:custGeom>
              <a:rect b="b" l="l" r="r" t="t"/>
              <a:pathLst>
                <a:path extrusionOk="0" h="12" w="4">
                  <a:moveTo>
                    <a:pt x="4"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77"/>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77"/>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77"/>
            <p:cNvSpPr/>
            <p:nvPr/>
          </p:nvSpPr>
          <p:spPr>
            <a:xfrm>
              <a:off x="2288760" y="2148709"/>
              <a:ext cx="299" cy="299"/>
            </a:xfrm>
            <a:custGeom>
              <a:rect b="b" l="l" r="r" t="t"/>
              <a:pathLst>
                <a:path extrusionOk="0" h="22" w="22">
                  <a:moveTo>
                    <a:pt x="22" y="2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77"/>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77"/>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77"/>
            <p:cNvSpPr/>
            <p:nvPr/>
          </p:nvSpPr>
          <p:spPr>
            <a:xfrm>
              <a:off x="2293227" y="2151126"/>
              <a:ext cx="638" cy="204"/>
            </a:xfrm>
            <a:custGeom>
              <a:rect b="b" l="l" r="r" t="t"/>
              <a:pathLst>
                <a:path extrusionOk="0" h="15" w="47">
                  <a:moveTo>
                    <a:pt x="46"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77"/>
            <p:cNvSpPr/>
            <p:nvPr/>
          </p:nvSpPr>
          <p:spPr>
            <a:xfrm>
              <a:off x="2296703" y="2150800"/>
              <a:ext cx="204" cy="14"/>
            </a:xfrm>
            <a:custGeom>
              <a:rect b="b" l="l" r="r" t="t"/>
              <a:pathLst>
                <a:path extrusionOk="0" h="1" w="15">
                  <a:moveTo>
                    <a:pt x="14"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77"/>
            <p:cNvSpPr/>
            <p:nvPr/>
          </p:nvSpPr>
          <p:spPr>
            <a:xfrm>
              <a:off x="2289195" y="2149130"/>
              <a:ext cx="489" cy="394"/>
            </a:xfrm>
            <a:custGeom>
              <a:rect b="b" l="l" r="r" t="t"/>
              <a:pathLst>
                <a:path extrusionOk="0" h="29" w="36">
                  <a:moveTo>
                    <a:pt x="35" y="29"/>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77"/>
            <p:cNvSpPr/>
            <p:nvPr/>
          </p:nvSpPr>
          <p:spPr>
            <a:xfrm>
              <a:off x="2297273" y="2150895"/>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77"/>
            <p:cNvSpPr/>
            <p:nvPr/>
          </p:nvSpPr>
          <p:spPr>
            <a:xfrm>
              <a:off x="2293987" y="2150936"/>
              <a:ext cx="543" cy="163"/>
            </a:xfrm>
            <a:custGeom>
              <a:rect b="b" l="l" r="r" t="t"/>
              <a:pathLst>
                <a:path extrusionOk="0" h="12" w="40">
                  <a:moveTo>
                    <a:pt x="39"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77"/>
            <p:cNvSpPr/>
            <p:nvPr/>
          </p:nvSpPr>
          <p:spPr>
            <a:xfrm>
              <a:off x="2306913" y="2152701"/>
              <a:ext cx="258" cy="299"/>
            </a:xfrm>
            <a:custGeom>
              <a:rect b="b" l="l" r="r" t="t"/>
              <a:pathLst>
                <a:path extrusionOk="0" h="22" w="19">
                  <a:moveTo>
                    <a:pt x="1" y="0"/>
                  </a:moveTo>
                  <a:lnTo>
                    <a:pt x="18" y="2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77"/>
            <p:cNvSpPr/>
            <p:nvPr/>
          </p:nvSpPr>
          <p:spPr>
            <a:xfrm>
              <a:off x="2307293" y="2153081"/>
              <a:ext cx="299" cy="339"/>
            </a:xfrm>
            <a:custGeom>
              <a:rect b="b" l="l" r="r" t="t"/>
              <a:pathLst>
                <a:path extrusionOk="0" h="25" w="22">
                  <a:moveTo>
                    <a:pt x="1" y="0"/>
                  </a:moveTo>
                  <a:lnTo>
                    <a:pt x="22"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77"/>
            <p:cNvSpPr/>
            <p:nvPr/>
          </p:nvSpPr>
          <p:spPr>
            <a:xfrm>
              <a:off x="2305352" y="2151126"/>
              <a:ext cx="530" cy="543"/>
            </a:xfrm>
            <a:custGeom>
              <a:rect b="b" l="l" r="r" t="t"/>
              <a:pathLst>
                <a:path extrusionOk="0" h="40" w="39">
                  <a:moveTo>
                    <a:pt x="0" y="1"/>
                  </a:moveTo>
                  <a:lnTo>
                    <a:pt x="39" y="39"/>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77"/>
            <p:cNvSpPr/>
            <p:nvPr/>
          </p:nvSpPr>
          <p:spPr>
            <a:xfrm>
              <a:off x="2305922" y="2151697"/>
              <a:ext cx="434" cy="448"/>
            </a:xfrm>
            <a:custGeom>
              <a:rect b="b" l="l" r="r" t="t"/>
              <a:pathLst>
                <a:path extrusionOk="0" h="33" w="32">
                  <a:moveTo>
                    <a:pt x="0" y="1"/>
                  </a:moveTo>
                  <a:lnTo>
                    <a:pt x="32"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77"/>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77"/>
            <p:cNvSpPr/>
            <p:nvPr/>
          </p:nvSpPr>
          <p:spPr>
            <a:xfrm>
              <a:off x="2306492" y="2152267"/>
              <a:ext cx="299" cy="299"/>
            </a:xfrm>
            <a:custGeom>
              <a:rect b="b" l="l" r="r" t="t"/>
              <a:pathLst>
                <a:path extrusionOk="0" h="22" w="22">
                  <a:moveTo>
                    <a:pt x="0" y="1"/>
                  </a:moveTo>
                  <a:lnTo>
                    <a:pt x="21"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77"/>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77"/>
            <p:cNvSpPr/>
            <p:nvPr/>
          </p:nvSpPr>
          <p:spPr>
            <a:xfrm>
              <a:off x="2304727" y="2150610"/>
              <a:ext cx="489" cy="434"/>
            </a:xfrm>
            <a:custGeom>
              <a:rect b="b" l="l" r="r" t="t"/>
              <a:pathLst>
                <a:path extrusionOk="0" h="32" w="36">
                  <a:moveTo>
                    <a:pt x="1" y="0"/>
                  </a:moveTo>
                  <a:lnTo>
                    <a:pt x="36" y="3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77"/>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77"/>
            <p:cNvSpPr/>
            <p:nvPr/>
          </p:nvSpPr>
          <p:spPr>
            <a:xfrm>
              <a:off x="2291951" y="2116436"/>
              <a:ext cx="14" cy="0"/>
            </a:xfrm>
            <a:custGeom>
              <a:rect b="b" l="l" r="r" t="t"/>
              <a:pathLst>
                <a:path extrusionOk="0" h="0"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77"/>
            <p:cNvSpPr/>
            <p:nvPr/>
          </p:nvSpPr>
          <p:spPr>
            <a:xfrm>
              <a:off x="229256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77"/>
            <p:cNvSpPr/>
            <p:nvPr/>
          </p:nvSpPr>
          <p:spPr>
            <a:xfrm>
              <a:off x="2291095" y="211647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77"/>
            <p:cNvSpPr/>
            <p:nvPr/>
          </p:nvSpPr>
          <p:spPr>
            <a:xfrm>
              <a:off x="2293132" y="2116436"/>
              <a:ext cx="14" cy="0"/>
            </a:xfrm>
            <a:custGeom>
              <a:rect b="b" l="l" r="r" t="t"/>
              <a:pathLst>
                <a:path extrusionOk="0" h="0"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77"/>
            <p:cNvSpPr/>
            <p:nvPr/>
          </p:nvSpPr>
          <p:spPr>
            <a:xfrm>
              <a:off x="2291326" y="2116476"/>
              <a:ext cx="448" cy="14"/>
            </a:xfrm>
            <a:custGeom>
              <a:rect b="b" l="l" r="r" t="t"/>
              <a:pathLst>
                <a:path extrusionOk="0" h="1" w="33">
                  <a:moveTo>
                    <a:pt x="1" y="1"/>
                  </a:moveTo>
                  <a:lnTo>
                    <a:pt x="3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77"/>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77"/>
            <p:cNvSpPr/>
            <p:nvPr/>
          </p:nvSpPr>
          <p:spPr>
            <a:xfrm>
              <a:off x="258574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77"/>
            <p:cNvSpPr/>
            <p:nvPr/>
          </p:nvSpPr>
          <p:spPr>
            <a:xfrm>
              <a:off x="2587696" y="1734365"/>
              <a:ext cx="299" cy="14"/>
            </a:xfrm>
            <a:custGeom>
              <a:rect b="b" l="l" r="r" t="t"/>
              <a:pathLst>
                <a:path extrusionOk="0" h="1" w="22">
                  <a:moveTo>
                    <a:pt x="0" y="0"/>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77"/>
            <p:cNvSpPr/>
            <p:nvPr/>
          </p:nvSpPr>
          <p:spPr>
            <a:xfrm>
              <a:off x="2588782" y="1734365"/>
              <a:ext cx="489" cy="14"/>
            </a:xfrm>
            <a:custGeom>
              <a:rect b="b" l="l" r="r" t="t"/>
              <a:pathLst>
                <a:path extrusionOk="0" h="1" w="36">
                  <a:moveTo>
                    <a:pt x="1" y="0"/>
                  </a:moveTo>
                  <a:lnTo>
                    <a:pt x="3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77"/>
            <p:cNvSpPr/>
            <p:nvPr/>
          </p:nvSpPr>
          <p:spPr>
            <a:xfrm>
              <a:off x="2587221" y="1734365"/>
              <a:ext cx="204" cy="14"/>
            </a:xfrm>
            <a:custGeom>
              <a:rect b="b" l="l" r="r" t="t"/>
              <a:pathLst>
                <a:path extrusionOk="0" h="1" w="15">
                  <a:moveTo>
                    <a:pt x="0" y="0"/>
                  </a:moveTo>
                  <a:lnTo>
                    <a:pt x="1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77"/>
            <p:cNvSpPr/>
            <p:nvPr/>
          </p:nvSpPr>
          <p:spPr>
            <a:xfrm>
              <a:off x="2586786" y="1734270"/>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77"/>
            <p:cNvSpPr/>
            <p:nvPr/>
          </p:nvSpPr>
          <p:spPr>
            <a:xfrm>
              <a:off x="2588646" y="173436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77"/>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77"/>
            <p:cNvSpPr/>
            <p:nvPr/>
          </p:nvSpPr>
          <p:spPr>
            <a:xfrm>
              <a:off x="2586121" y="1734080"/>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77"/>
            <p:cNvSpPr/>
            <p:nvPr/>
          </p:nvSpPr>
          <p:spPr>
            <a:xfrm>
              <a:off x="2585075" y="1734080"/>
              <a:ext cx="258" cy="14"/>
            </a:xfrm>
            <a:custGeom>
              <a:rect b="b" l="l" r="r" t="t"/>
              <a:pathLst>
                <a:path extrusionOk="0" h="1" w="19">
                  <a:moveTo>
                    <a:pt x="1" y="0"/>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77"/>
            <p:cNvSpPr/>
            <p:nvPr/>
          </p:nvSpPr>
          <p:spPr>
            <a:xfrm>
              <a:off x="2553752" y="174913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77"/>
            <p:cNvSpPr/>
            <p:nvPr/>
          </p:nvSpPr>
          <p:spPr>
            <a:xfrm>
              <a:off x="2553997" y="1748716"/>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77"/>
            <p:cNvSpPr/>
            <p:nvPr/>
          </p:nvSpPr>
          <p:spPr>
            <a:xfrm>
              <a:off x="2555612" y="1746720"/>
              <a:ext cx="244" cy="204"/>
            </a:xfrm>
            <a:custGeom>
              <a:rect b="b" l="l" r="r" t="t"/>
              <a:pathLst>
                <a:path extrusionOk="0" h="15" w="18">
                  <a:moveTo>
                    <a:pt x="18" y="0"/>
                  </a:moveTo>
                  <a:lnTo>
                    <a:pt x="0"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77"/>
            <p:cNvSpPr/>
            <p:nvPr/>
          </p:nvSpPr>
          <p:spPr>
            <a:xfrm>
              <a:off x="2554893" y="1747426"/>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77"/>
            <p:cNvSpPr/>
            <p:nvPr/>
          </p:nvSpPr>
          <p:spPr>
            <a:xfrm>
              <a:off x="2554187" y="1748377"/>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77"/>
            <p:cNvSpPr/>
            <p:nvPr/>
          </p:nvSpPr>
          <p:spPr>
            <a:xfrm>
              <a:off x="2555368" y="1746951"/>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77"/>
            <p:cNvSpPr/>
            <p:nvPr/>
          </p:nvSpPr>
          <p:spPr>
            <a:xfrm>
              <a:off x="2554417" y="1747997"/>
              <a:ext cx="163" cy="204"/>
            </a:xfrm>
            <a:custGeom>
              <a:rect b="b" l="l" r="r" t="t"/>
              <a:pathLst>
                <a:path extrusionOk="0" h="15" w="12">
                  <a:moveTo>
                    <a:pt x="11" y="1"/>
                  </a:moveTo>
                  <a:lnTo>
                    <a:pt x="1"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77"/>
            <p:cNvSpPr/>
            <p:nvPr/>
          </p:nvSpPr>
          <p:spPr>
            <a:xfrm>
              <a:off x="2553616" y="1749572"/>
              <a:ext cx="109" cy="244"/>
            </a:xfrm>
            <a:custGeom>
              <a:rect b="b" l="l" r="r" t="t"/>
              <a:pathLst>
                <a:path extrusionOk="0" h="18" w="8">
                  <a:moveTo>
                    <a:pt x="7" y="0"/>
                  </a:moveTo>
                  <a:lnTo>
                    <a:pt x="0"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77"/>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77"/>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77"/>
            <p:cNvSpPr/>
            <p:nvPr/>
          </p:nvSpPr>
          <p:spPr>
            <a:xfrm>
              <a:off x="2553087" y="1753143"/>
              <a:ext cx="14" cy="149"/>
            </a:xfrm>
            <a:custGeom>
              <a:rect b="b" l="l" r="r" t="t"/>
              <a:pathLst>
                <a:path extrusionOk="0" h="11" w="1">
                  <a:moveTo>
                    <a:pt x="1"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77"/>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77"/>
            <p:cNvSpPr/>
            <p:nvPr/>
          </p:nvSpPr>
          <p:spPr>
            <a:xfrm>
              <a:off x="2555137" y="1747196"/>
              <a:ext cx="149" cy="149"/>
            </a:xfrm>
            <a:custGeom>
              <a:rect b="b" l="l" r="r" t="t"/>
              <a:pathLst>
                <a:path extrusionOk="0" h="11" w="11">
                  <a:moveTo>
                    <a:pt x="0" y="11"/>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77"/>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77"/>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77"/>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77"/>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77"/>
            <p:cNvSpPr/>
            <p:nvPr/>
          </p:nvSpPr>
          <p:spPr>
            <a:xfrm>
              <a:off x="2554662" y="1747712"/>
              <a:ext cx="149" cy="204"/>
            </a:xfrm>
            <a:custGeom>
              <a:rect b="b" l="l" r="r" t="t"/>
              <a:pathLst>
                <a:path extrusionOk="0" h="15" w="11">
                  <a:moveTo>
                    <a:pt x="11"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77"/>
            <p:cNvSpPr/>
            <p:nvPr/>
          </p:nvSpPr>
          <p:spPr>
            <a:xfrm>
              <a:off x="2572014" y="1722675"/>
              <a:ext cx="109" cy="190"/>
            </a:xfrm>
            <a:custGeom>
              <a:rect b="b" l="l" r="r" t="t"/>
              <a:pathLst>
                <a:path extrusionOk="0" h="14" w="8">
                  <a:moveTo>
                    <a:pt x="0" y="14"/>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77"/>
            <p:cNvSpPr/>
            <p:nvPr/>
          </p:nvSpPr>
          <p:spPr>
            <a:xfrm>
              <a:off x="2572489" y="1721616"/>
              <a:ext cx="54" cy="163"/>
            </a:xfrm>
            <a:custGeom>
              <a:rect b="b" l="l" r="r" t="t"/>
              <a:pathLst>
                <a:path extrusionOk="0" h="12" w="4">
                  <a:moveTo>
                    <a:pt x="0" y="1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77"/>
            <p:cNvSpPr/>
            <p:nvPr/>
          </p:nvSpPr>
          <p:spPr>
            <a:xfrm>
              <a:off x="2572299" y="1722050"/>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77"/>
            <p:cNvSpPr/>
            <p:nvPr/>
          </p:nvSpPr>
          <p:spPr>
            <a:xfrm>
              <a:off x="2571824" y="1723001"/>
              <a:ext cx="109" cy="204"/>
            </a:xfrm>
            <a:custGeom>
              <a:rect b="b" l="l" r="r" t="t"/>
              <a:pathLst>
                <a:path extrusionOk="0" h="15" w="8">
                  <a:moveTo>
                    <a:pt x="0" y="15"/>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77"/>
            <p:cNvSpPr/>
            <p:nvPr/>
          </p:nvSpPr>
          <p:spPr>
            <a:xfrm>
              <a:off x="2572394" y="1721860"/>
              <a:ext cx="54" cy="109"/>
            </a:xfrm>
            <a:custGeom>
              <a:rect b="b" l="l" r="r" t="t"/>
              <a:pathLst>
                <a:path extrusionOk="0" h="8" w="4">
                  <a:moveTo>
                    <a:pt x="0" y="7"/>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77"/>
            <p:cNvSpPr/>
            <p:nvPr/>
          </p:nvSpPr>
          <p:spPr>
            <a:xfrm>
              <a:off x="2572150" y="1722335"/>
              <a:ext cx="109" cy="204"/>
            </a:xfrm>
            <a:custGeom>
              <a:rect b="b" l="l" r="r" t="t"/>
              <a:pathLst>
                <a:path extrusionOk="0" h="15" w="8">
                  <a:moveTo>
                    <a:pt x="1" y="15"/>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77"/>
            <p:cNvSpPr/>
            <p:nvPr/>
          </p:nvSpPr>
          <p:spPr>
            <a:xfrm>
              <a:off x="2570914" y="1724671"/>
              <a:ext cx="109" cy="244"/>
            </a:xfrm>
            <a:custGeom>
              <a:rect b="b" l="l" r="r" t="t"/>
              <a:pathLst>
                <a:path extrusionOk="0" h="18" w="8">
                  <a:moveTo>
                    <a:pt x="1" y="18"/>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77"/>
            <p:cNvSpPr/>
            <p:nvPr/>
          </p:nvSpPr>
          <p:spPr>
            <a:xfrm>
              <a:off x="2570588" y="1725187"/>
              <a:ext cx="149" cy="258"/>
            </a:xfrm>
            <a:custGeom>
              <a:rect b="b" l="l" r="r" t="t"/>
              <a:pathLst>
                <a:path extrusionOk="0" h="19" w="11">
                  <a:moveTo>
                    <a:pt x="0"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77"/>
            <p:cNvSpPr/>
            <p:nvPr/>
          </p:nvSpPr>
          <p:spPr>
            <a:xfrm>
              <a:off x="2571634" y="1723381"/>
              <a:ext cx="149" cy="204"/>
            </a:xfrm>
            <a:custGeom>
              <a:rect b="b" l="l" r="r" t="t"/>
              <a:pathLst>
                <a:path extrusionOk="0" h="15" w="11">
                  <a:moveTo>
                    <a:pt x="0" y="15"/>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77"/>
            <p:cNvSpPr/>
            <p:nvPr/>
          </p:nvSpPr>
          <p:spPr>
            <a:xfrm>
              <a:off x="2571159" y="1724195"/>
              <a:ext cx="149" cy="244"/>
            </a:xfrm>
            <a:custGeom>
              <a:rect b="b" l="l" r="r" t="t"/>
              <a:pathLst>
                <a:path extrusionOk="0" h="18" w="11">
                  <a:moveTo>
                    <a:pt x="0" y="18"/>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77"/>
            <p:cNvSpPr/>
            <p:nvPr/>
          </p:nvSpPr>
          <p:spPr>
            <a:xfrm>
              <a:off x="2571389" y="1723761"/>
              <a:ext cx="163" cy="258"/>
            </a:xfrm>
            <a:custGeom>
              <a:rect b="b" l="l" r="r" t="t"/>
              <a:pathLst>
                <a:path extrusionOk="0" h="19" w="12">
                  <a:moveTo>
                    <a:pt x="1" y="18"/>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77"/>
            <p:cNvSpPr/>
            <p:nvPr/>
          </p:nvSpPr>
          <p:spPr>
            <a:xfrm>
              <a:off x="2572679" y="1721140"/>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77"/>
            <p:cNvSpPr/>
            <p:nvPr/>
          </p:nvSpPr>
          <p:spPr>
            <a:xfrm>
              <a:off x="2572584" y="1721426"/>
              <a:ext cx="14" cy="109"/>
            </a:xfrm>
            <a:custGeom>
              <a:rect b="b" l="l" r="r" t="t"/>
              <a:pathLst>
                <a:path extrusionOk="0" h="8" w="1">
                  <a:moveTo>
                    <a:pt x="0"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77"/>
            <p:cNvSpPr/>
            <p:nvPr/>
          </p:nvSpPr>
          <p:spPr>
            <a:xfrm>
              <a:off x="2572625" y="1721235"/>
              <a:ext cx="14" cy="163"/>
            </a:xfrm>
            <a:custGeom>
              <a:rect b="b" l="l" r="r" t="t"/>
              <a:pathLst>
                <a:path extrusionOk="0" h="12" w="1">
                  <a:moveTo>
                    <a:pt x="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77"/>
            <p:cNvSpPr/>
            <p:nvPr/>
          </p:nvSpPr>
          <p:spPr>
            <a:xfrm>
              <a:off x="2604994" y="1750237"/>
              <a:ext cx="14" cy="149"/>
            </a:xfrm>
            <a:custGeom>
              <a:rect b="b" l="l" r="r" t="t"/>
              <a:pathLst>
                <a:path extrusionOk="0" h="11" w="1">
                  <a:moveTo>
                    <a:pt x="1"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77"/>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77"/>
            <p:cNvSpPr/>
            <p:nvPr/>
          </p:nvSpPr>
          <p:spPr>
            <a:xfrm>
              <a:off x="2605048" y="1750807"/>
              <a:ext cx="54" cy="244"/>
            </a:xfrm>
            <a:custGeom>
              <a:rect b="b" l="l" r="r" t="t"/>
              <a:pathLst>
                <a:path extrusionOk="0" h="18" w="4">
                  <a:moveTo>
                    <a:pt x="0" y="1"/>
                  </a:moveTo>
                  <a:lnTo>
                    <a:pt x="4"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77"/>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77"/>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77"/>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77"/>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77"/>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77"/>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77"/>
            <p:cNvSpPr/>
            <p:nvPr/>
          </p:nvSpPr>
          <p:spPr>
            <a:xfrm>
              <a:off x="2376321" y="1716673"/>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77"/>
            <p:cNvSpPr/>
            <p:nvPr/>
          </p:nvSpPr>
          <p:spPr>
            <a:xfrm>
              <a:off x="2377122" y="1716728"/>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77"/>
            <p:cNvSpPr/>
            <p:nvPr/>
          </p:nvSpPr>
          <p:spPr>
            <a:xfrm>
              <a:off x="2378833" y="1717013"/>
              <a:ext cx="543" cy="109"/>
            </a:xfrm>
            <a:custGeom>
              <a:rect b="b" l="l" r="r" t="t"/>
              <a:pathLst>
                <a:path extrusionOk="0" h="8" w="40">
                  <a:moveTo>
                    <a:pt x="1" y="0"/>
                  </a:moveTo>
                  <a:lnTo>
                    <a:pt x="39"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77"/>
            <p:cNvSpPr/>
            <p:nvPr/>
          </p:nvSpPr>
          <p:spPr>
            <a:xfrm>
              <a:off x="2377937" y="1716864"/>
              <a:ext cx="584" cy="68"/>
            </a:xfrm>
            <a:custGeom>
              <a:rect b="b" l="l" r="r" t="t"/>
              <a:pathLst>
                <a:path extrusionOk="0" h="5" w="43">
                  <a:moveTo>
                    <a:pt x="0" y="1"/>
                  </a:moveTo>
                  <a:lnTo>
                    <a:pt x="42"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77"/>
            <p:cNvSpPr/>
            <p:nvPr/>
          </p:nvSpPr>
          <p:spPr>
            <a:xfrm>
              <a:off x="2375561" y="1716633"/>
              <a:ext cx="584" cy="14"/>
            </a:xfrm>
            <a:custGeom>
              <a:rect b="b" l="l" r="r" t="t"/>
              <a:pathLst>
                <a:path extrusionOk="0" h="1" w="43">
                  <a:moveTo>
                    <a:pt x="0" y="0"/>
                  </a:moveTo>
                  <a:lnTo>
                    <a:pt x="4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77"/>
            <p:cNvSpPr/>
            <p:nvPr/>
          </p:nvSpPr>
          <p:spPr>
            <a:xfrm>
              <a:off x="2379784" y="1717203"/>
              <a:ext cx="299" cy="54"/>
            </a:xfrm>
            <a:custGeom>
              <a:rect b="b" l="l" r="r" t="t"/>
              <a:pathLst>
                <a:path extrusionOk="0" h="4" w="22">
                  <a:moveTo>
                    <a:pt x="22"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77"/>
            <p:cNvSpPr/>
            <p:nvPr/>
          </p:nvSpPr>
          <p:spPr>
            <a:xfrm>
              <a:off x="2368134" y="1717773"/>
              <a:ext cx="828" cy="149"/>
            </a:xfrm>
            <a:custGeom>
              <a:rect b="b" l="l" r="r" t="t"/>
              <a:pathLst>
                <a:path extrusionOk="0" h="11" w="61">
                  <a:moveTo>
                    <a:pt x="1" y="11"/>
                  </a:moveTo>
                  <a:lnTo>
                    <a:pt x="6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77"/>
            <p:cNvSpPr/>
            <p:nvPr/>
          </p:nvSpPr>
          <p:spPr>
            <a:xfrm>
              <a:off x="2374896" y="1716633"/>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77"/>
            <p:cNvSpPr/>
            <p:nvPr/>
          </p:nvSpPr>
          <p:spPr>
            <a:xfrm>
              <a:off x="2369234" y="1717488"/>
              <a:ext cx="964" cy="244"/>
            </a:xfrm>
            <a:custGeom>
              <a:rect b="b" l="l" r="r" t="t"/>
              <a:pathLst>
                <a:path extrusionOk="0" h="18" w="71">
                  <a:moveTo>
                    <a:pt x="0" y="18"/>
                  </a:moveTo>
                  <a:lnTo>
                    <a:pt x="7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77"/>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77"/>
            <p:cNvSpPr/>
            <p:nvPr/>
          </p:nvSpPr>
          <p:spPr>
            <a:xfrm>
              <a:off x="2374611" y="1725051"/>
              <a:ext cx="149" cy="109"/>
            </a:xfrm>
            <a:custGeom>
              <a:rect b="b" l="l" r="r" t="t"/>
              <a:pathLst>
                <a:path extrusionOk="0" h="8" w="11">
                  <a:moveTo>
                    <a:pt x="0" y="0"/>
                  </a:moveTo>
                  <a:lnTo>
                    <a:pt x="1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77"/>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77"/>
            <p:cNvSpPr/>
            <p:nvPr/>
          </p:nvSpPr>
          <p:spPr>
            <a:xfrm>
              <a:off x="2374461" y="1724901"/>
              <a:ext cx="163" cy="109"/>
            </a:xfrm>
            <a:custGeom>
              <a:rect b="b" l="l" r="r" t="t"/>
              <a:pathLst>
                <a:path extrusionOk="0" h="8" w="12">
                  <a:moveTo>
                    <a:pt x="11"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77"/>
            <p:cNvSpPr/>
            <p:nvPr/>
          </p:nvSpPr>
          <p:spPr>
            <a:xfrm>
              <a:off x="2374896" y="1725377"/>
              <a:ext cx="149" cy="258"/>
            </a:xfrm>
            <a:custGeom>
              <a:rect b="b" l="l" r="r" t="t"/>
              <a:pathLst>
                <a:path extrusionOk="0" h="19" w="11">
                  <a:moveTo>
                    <a:pt x="11" y="1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77"/>
            <p:cNvSpPr/>
            <p:nvPr/>
          </p:nvSpPr>
          <p:spPr>
            <a:xfrm>
              <a:off x="2374746" y="1725187"/>
              <a:ext cx="163" cy="163"/>
            </a:xfrm>
            <a:custGeom>
              <a:rect b="b" l="l" r="r" t="t"/>
              <a:pathLst>
                <a:path extrusionOk="0" h="12" w="12">
                  <a:moveTo>
                    <a:pt x="11"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77"/>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77"/>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77"/>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77"/>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77"/>
            <p:cNvSpPr/>
            <p:nvPr/>
          </p:nvSpPr>
          <p:spPr>
            <a:xfrm>
              <a:off x="2376702" y="1727617"/>
              <a:ext cx="339" cy="109"/>
            </a:xfrm>
            <a:custGeom>
              <a:rect b="b" l="l" r="r" t="t"/>
              <a:pathLst>
                <a:path extrusionOk="0" h="8" w="25">
                  <a:moveTo>
                    <a:pt x="25"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77"/>
            <p:cNvSpPr/>
            <p:nvPr/>
          </p:nvSpPr>
          <p:spPr>
            <a:xfrm>
              <a:off x="2377177" y="1727753"/>
              <a:ext cx="244" cy="163"/>
            </a:xfrm>
            <a:custGeom>
              <a:rect b="b" l="l" r="r" t="t"/>
              <a:pathLst>
                <a:path extrusionOk="0" h="12" w="18">
                  <a:moveTo>
                    <a:pt x="18" y="1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77"/>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77"/>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77"/>
            <p:cNvSpPr/>
            <p:nvPr/>
          </p:nvSpPr>
          <p:spPr>
            <a:xfrm>
              <a:off x="2377937" y="172832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77"/>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77"/>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77"/>
            <p:cNvSpPr/>
            <p:nvPr/>
          </p:nvSpPr>
          <p:spPr>
            <a:xfrm>
              <a:off x="2389668" y="1712682"/>
              <a:ext cx="109" cy="109"/>
            </a:xfrm>
            <a:custGeom>
              <a:rect b="b" l="l" r="r" t="t"/>
              <a:pathLst>
                <a:path extrusionOk="0" h="8" w="8">
                  <a:moveTo>
                    <a:pt x="1" y="8"/>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77"/>
            <p:cNvSpPr/>
            <p:nvPr/>
          </p:nvSpPr>
          <p:spPr>
            <a:xfrm>
              <a:off x="2389953" y="1712111"/>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77"/>
            <p:cNvSpPr/>
            <p:nvPr/>
          </p:nvSpPr>
          <p:spPr>
            <a:xfrm>
              <a:off x="2389532" y="1713021"/>
              <a:ext cx="54" cy="54"/>
            </a:xfrm>
            <a:custGeom>
              <a:rect b="b" l="l" r="r" t="t"/>
              <a:pathLst>
                <a:path extrusionOk="0" h="4" w="4">
                  <a:moveTo>
                    <a:pt x="0" y="4"/>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77"/>
            <p:cNvSpPr/>
            <p:nvPr/>
          </p:nvSpPr>
          <p:spPr>
            <a:xfrm>
              <a:off x="2389573" y="1712872"/>
              <a:ext cx="68" cy="109"/>
            </a:xfrm>
            <a:custGeom>
              <a:rect b="b" l="l" r="r" t="t"/>
              <a:pathLst>
                <a:path extrusionOk="0" h="8" w="5">
                  <a:moveTo>
                    <a:pt x="1" y="8"/>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77"/>
            <p:cNvSpPr/>
            <p:nvPr/>
          </p:nvSpPr>
          <p:spPr>
            <a:xfrm>
              <a:off x="2389763" y="1712397"/>
              <a:ext cx="204" cy="258"/>
            </a:xfrm>
            <a:custGeom>
              <a:rect b="b" l="l" r="r" t="t"/>
              <a:pathLst>
                <a:path extrusionOk="0" h="19" w="15">
                  <a:moveTo>
                    <a:pt x="1" y="18"/>
                  </a:moveTo>
                  <a:lnTo>
                    <a:pt x="1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77"/>
            <p:cNvSpPr/>
            <p:nvPr/>
          </p:nvSpPr>
          <p:spPr>
            <a:xfrm>
              <a:off x="2389478" y="1713116"/>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77"/>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77"/>
            <p:cNvSpPr/>
            <p:nvPr/>
          </p:nvSpPr>
          <p:spPr>
            <a:xfrm>
              <a:off x="2381114" y="1715248"/>
              <a:ext cx="109" cy="14"/>
            </a:xfrm>
            <a:custGeom>
              <a:rect b="b" l="l" r="r" t="t"/>
              <a:pathLst>
                <a:path extrusionOk="0" h="1" w="8">
                  <a:moveTo>
                    <a:pt x="1" y="1"/>
                  </a:moveTo>
                  <a:lnTo>
                    <a:pt x="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77"/>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77"/>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77"/>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77"/>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77"/>
            <p:cNvSpPr/>
            <p:nvPr/>
          </p:nvSpPr>
          <p:spPr>
            <a:xfrm>
              <a:off x="2403748" y="1738262"/>
              <a:ext cx="339" cy="244"/>
            </a:xfrm>
            <a:custGeom>
              <a:rect b="b" l="l" r="r" t="t"/>
              <a:pathLst>
                <a:path extrusionOk="0" h="18" w="25">
                  <a:moveTo>
                    <a:pt x="25" y="18"/>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77"/>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77"/>
            <p:cNvSpPr/>
            <p:nvPr/>
          </p:nvSpPr>
          <p:spPr>
            <a:xfrm>
              <a:off x="2403273" y="1737922"/>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77"/>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77"/>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77"/>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77"/>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77"/>
            <p:cNvSpPr/>
            <p:nvPr/>
          </p:nvSpPr>
          <p:spPr>
            <a:xfrm>
              <a:off x="2402933" y="1737596"/>
              <a:ext cx="258" cy="204"/>
            </a:xfrm>
            <a:custGeom>
              <a:rect b="b" l="l" r="r" t="t"/>
              <a:pathLst>
                <a:path extrusionOk="0" h="15" w="19">
                  <a:moveTo>
                    <a:pt x="18"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77"/>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77"/>
            <p:cNvSpPr/>
            <p:nvPr/>
          </p:nvSpPr>
          <p:spPr>
            <a:xfrm>
              <a:off x="2380069" y="1732695"/>
              <a:ext cx="204" cy="163"/>
            </a:xfrm>
            <a:custGeom>
              <a:rect b="b" l="l" r="r" t="t"/>
              <a:pathLst>
                <a:path extrusionOk="0" h="12" w="15">
                  <a:moveTo>
                    <a:pt x="15" y="1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77"/>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77"/>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77"/>
            <p:cNvSpPr/>
            <p:nvPr/>
          </p:nvSpPr>
          <p:spPr>
            <a:xfrm>
              <a:off x="2404264" y="1738588"/>
              <a:ext cx="543" cy="353"/>
            </a:xfrm>
            <a:custGeom>
              <a:rect b="b" l="l" r="r" t="t"/>
              <a:pathLst>
                <a:path extrusionOk="0" h="26" w="40">
                  <a:moveTo>
                    <a:pt x="39"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77"/>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77"/>
            <p:cNvSpPr/>
            <p:nvPr/>
          </p:nvSpPr>
          <p:spPr>
            <a:xfrm>
              <a:off x="2405364" y="1714447"/>
              <a:ext cx="244" cy="204"/>
            </a:xfrm>
            <a:custGeom>
              <a:rect b="b" l="l" r="r" t="t"/>
              <a:pathLst>
                <a:path extrusionOk="0" h="15" w="18">
                  <a:moveTo>
                    <a:pt x="0" y="14"/>
                  </a:move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77"/>
            <p:cNvSpPr/>
            <p:nvPr/>
          </p:nvSpPr>
          <p:spPr>
            <a:xfrm>
              <a:off x="2400612" y="1717298"/>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77"/>
            <p:cNvSpPr/>
            <p:nvPr/>
          </p:nvSpPr>
          <p:spPr>
            <a:xfrm>
              <a:off x="2403884" y="1715153"/>
              <a:ext cx="299" cy="109"/>
            </a:xfrm>
            <a:custGeom>
              <a:rect b="b" l="l" r="r" t="t"/>
              <a:pathLst>
                <a:path extrusionOk="0" h="8" w="22">
                  <a:moveTo>
                    <a:pt x="1" y="8"/>
                  </a:moveTo>
                  <a:lnTo>
                    <a:pt x="2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77"/>
            <p:cNvSpPr/>
            <p:nvPr/>
          </p:nvSpPr>
          <p:spPr>
            <a:xfrm>
              <a:off x="2404603" y="1714868"/>
              <a:ext cx="299" cy="109"/>
            </a:xfrm>
            <a:custGeom>
              <a:rect b="b" l="l" r="r" t="t"/>
              <a:pathLst>
                <a:path extrusionOk="0" h="8" w="22">
                  <a:moveTo>
                    <a:pt x="0" y="8"/>
                  </a:moveTo>
                  <a:lnTo>
                    <a:pt x="2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77"/>
            <p:cNvSpPr/>
            <p:nvPr/>
          </p:nvSpPr>
          <p:spPr>
            <a:xfrm>
              <a:off x="2403504" y="1715302"/>
              <a:ext cx="299" cy="109"/>
            </a:xfrm>
            <a:custGeom>
              <a:rect b="b" l="l" r="r" t="t"/>
              <a:pathLst>
                <a:path extrusionOk="0" h="8" w="22">
                  <a:moveTo>
                    <a:pt x="1" y="7"/>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77"/>
            <p:cNvSpPr/>
            <p:nvPr/>
          </p:nvSpPr>
          <p:spPr>
            <a:xfrm>
              <a:off x="2404929" y="1714637"/>
              <a:ext cx="353" cy="204"/>
            </a:xfrm>
            <a:custGeom>
              <a:rect b="b" l="l" r="r" t="t"/>
              <a:pathLst>
                <a:path extrusionOk="0" h="15" w="26">
                  <a:moveTo>
                    <a:pt x="1" y="14"/>
                  </a:move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77"/>
            <p:cNvSpPr/>
            <p:nvPr/>
          </p:nvSpPr>
          <p:spPr>
            <a:xfrm>
              <a:off x="2404223" y="1715017"/>
              <a:ext cx="299" cy="149"/>
            </a:xfrm>
            <a:custGeom>
              <a:rect b="b" l="l" r="r" t="t"/>
              <a:pathLst>
                <a:path extrusionOk="0" h="11" w="22">
                  <a:moveTo>
                    <a:pt x="0" y="11"/>
                  </a:moveTo>
                  <a:lnTo>
                    <a:pt x="2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77"/>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77"/>
            <p:cNvSpPr/>
            <p:nvPr/>
          </p:nvSpPr>
          <p:spPr>
            <a:xfrm>
              <a:off x="2390958" y="1712261"/>
              <a:ext cx="394" cy="149"/>
            </a:xfrm>
            <a:custGeom>
              <a:rect b="b" l="l" r="r" t="t"/>
              <a:pathLst>
                <a:path extrusionOk="0" h="11" w="29">
                  <a:moveTo>
                    <a:pt x="0" y="0"/>
                  </a:moveTo>
                  <a:lnTo>
                    <a:pt x="2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77"/>
            <p:cNvSpPr/>
            <p:nvPr/>
          </p:nvSpPr>
          <p:spPr>
            <a:xfrm>
              <a:off x="2391664" y="1712492"/>
              <a:ext cx="204" cy="68"/>
            </a:xfrm>
            <a:custGeom>
              <a:rect b="b" l="l" r="r" t="t"/>
              <a:pathLst>
                <a:path extrusionOk="0" h="5" w="15">
                  <a:moveTo>
                    <a:pt x="1" y="1"/>
                  </a:moveTo>
                  <a:lnTo>
                    <a:pt x="15"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77"/>
            <p:cNvSpPr/>
            <p:nvPr/>
          </p:nvSpPr>
          <p:spPr>
            <a:xfrm>
              <a:off x="2400136" y="1717244"/>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77"/>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77"/>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77"/>
            <p:cNvSpPr/>
            <p:nvPr/>
          </p:nvSpPr>
          <p:spPr>
            <a:xfrm>
              <a:off x="2399702" y="171710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77"/>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77"/>
            <p:cNvSpPr/>
            <p:nvPr/>
          </p:nvSpPr>
          <p:spPr>
            <a:xfrm>
              <a:off x="2400747" y="1717244"/>
              <a:ext cx="163" cy="14"/>
            </a:xfrm>
            <a:custGeom>
              <a:rect b="b" l="l" r="r" t="t"/>
              <a:pathLst>
                <a:path extrusionOk="0" h="1" w="12">
                  <a:moveTo>
                    <a:pt x="1" y="1"/>
                  </a:move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77"/>
            <p:cNvSpPr/>
            <p:nvPr/>
          </p:nvSpPr>
          <p:spPr>
            <a:xfrm>
              <a:off x="2399322" y="1716959"/>
              <a:ext cx="109" cy="68"/>
            </a:xfrm>
            <a:custGeom>
              <a:rect b="b" l="l" r="r" t="t"/>
              <a:pathLst>
                <a:path extrusionOk="0" h="5" w="8">
                  <a:moveTo>
                    <a:pt x="1" y="1"/>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77"/>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77"/>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77"/>
            <p:cNvSpPr/>
            <p:nvPr/>
          </p:nvSpPr>
          <p:spPr>
            <a:xfrm>
              <a:off x="2390958" y="1732790"/>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77"/>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77"/>
            <p:cNvSpPr/>
            <p:nvPr/>
          </p:nvSpPr>
          <p:spPr>
            <a:xfrm>
              <a:off x="2391243" y="1733550"/>
              <a:ext cx="149" cy="353"/>
            </a:xfrm>
            <a:custGeom>
              <a:rect b="b" l="l" r="r" t="t"/>
              <a:pathLst>
                <a:path extrusionOk="0" h="26" w="11">
                  <a:moveTo>
                    <a:pt x="0" y="1"/>
                  </a:moveTo>
                  <a:lnTo>
                    <a:pt x="11"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77"/>
            <p:cNvSpPr/>
            <p:nvPr/>
          </p:nvSpPr>
          <p:spPr>
            <a:xfrm>
              <a:off x="2391813"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77"/>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77"/>
            <p:cNvSpPr/>
            <p:nvPr/>
          </p:nvSpPr>
          <p:spPr>
            <a:xfrm>
              <a:off x="2390904" y="1732559"/>
              <a:ext cx="14" cy="149"/>
            </a:xfrm>
            <a:custGeom>
              <a:rect b="b" l="l" r="r" t="t"/>
              <a:pathLst>
                <a:path extrusionOk="0" h="11" w="1">
                  <a:moveTo>
                    <a:pt x="1"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77"/>
            <p:cNvSpPr/>
            <p:nvPr/>
          </p:nvSpPr>
          <p:spPr>
            <a:xfrm>
              <a:off x="2391094" y="1733170"/>
              <a:ext cx="109" cy="258"/>
            </a:xfrm>
            <a:custGeom>
              <a:rect b="b" l="l" r="r" t="t"/>
              <a:pathLst>
                <a:path extrusionOk="0" h="19"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77"/>
            <p:cNvSpPr/>
            <p:nvPr/>
          </p:nvSpPr>
          <p:spPr>
            <a:xfrm>
              <a:off x="2384726" y="1733930"/>
              <a:ext cx="109" cy="109"/>
            </a:xfrm>
            <a:custGeom>
              <a:rect b="b" l="l" r="r" t="t"/>
              <a:pathLst>
                <a:path extrusionOk="0" h="8" w="8">
                  <a:moveTo>
                    <a:pt x="8"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77"/>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77"/>
            <p:cNvSpPr/>
            <p:nvPr/>
          </p:nvSpPr>
          <p:spPr>
            <a:xfrm>
              <a:off x="2385350" y="1734691"/>
              <a:ext cx="14" cy="68"/>
            </a:xfrm>
            <a:custGeom>
              <a:rect b="b" l="l" r="r" t="t"/>
              <a:pathLst>
                <a:path extrusionOk="0" h="5" w="1">
                  <a:moveTo>
                    <a:pt x="0"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77"/>
            <p:cNvSpPr/>
            <p:nvPr/>
          </p:nvSpPr>
          <p:spPr>
            <a:xfrm>
              <a:off x="2379784" y="1731744"/>
              <a:ext cx="543" cy="299"/>
            </a:xfrm>
            <a:custGeom>
              <a:rect b="b" l="l" r="r" t="t"/>
              <a:pathLst>
                <a:path extrusionOk="0" h="22" w="40">
                  <a:moveTo>
                    <a:pt x="39"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77"/>
            <p:cNvSpPr/>
            <p:nvPr/>
          </p:nvSpPr>
          <p:spPr>
            <a:xfrm>
              <a:off x="2385826" y="173579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77"/>
            <p:cNvSpPr/>
            <p:nvPr/>
          </p:nvSpPr>
          <p:spPr>
            <a:xfrm>
              <a:off x="2385676" y="1735220"/>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77"/>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77"/>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77"/>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77"/>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77"/>
            <p:cNvSpPr/>
            <p:nvPr/>
          </p:nvSpPr>
          <p:spPr>
            <a:xfrm>
              <a:off x="2595449" y="1751378"/>
              <a:ext cx="0" cy="14"/>
            </a:xfrm>
            <a:custGeom>
              <a:rect b="b" l="l" r="r" t="t"/>
              <a:pathLst>
                <a:path extrusionOk="0" h="1" w="0">
                  <a:moveTo>
                    <a:pt x="0"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77"/>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77"/>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77"/>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77"/>
            <p:cNvSpPr/>
            <p:nvPr/>
          </p:nvSpPr>
          <p:spPr>
            <a:xfrm>
              <a:off x="2549950" y="1753523"/>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77"/>
            <p:cNvSpPr/>
            <p:nvPr/>
          </p:nvSpPr>
          <p:spPr>
            <a:xfrm>
              <a:off x="2550236" y="1753618"/>
              <a:ext cx="109" cy="54"/>
            </a:xfrm>
            <a:custGeom>
              <a:rect b="b" l="l" r="r" t="t"/>
              <a:pathLst>
                <a:path extrusionOk="0" h="4" w="8">
                  <a:moveTo>
                    <a:pt x="8"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77"/>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77"/>
            <p:cNvSpPr/>
            <p:nvPr/>
          </p:nvSpPr>
          <p:spPr>
            <a:xfrm>
              <a:off x="2550480" y="1753754"/>
              <a:ext cx="149" cy="68"/>
            </a:xfrm>
            <a:custGeom>
              <a:rect b="b" l="l" r="r" t="t"/>
              <a:pathLst>
                <a:path extrusionOk="0" h="5" w="11">
                  <a:moveTo>
                    <a:pt x="11"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77"/>
            <p:cNvSpPr/>
            <p:nvPr/>
          </p:nvSpPr>
          <p:spPr>
            <a:xfrm>
              <a:off x="2550711" y="1753903"/>
              <a:ext cx="204" cy="109"/>
            </a:xfrm>
            <a:custGeom>
              <a:rect b="b" l="l" r="r" t="t"/>
              <a:pathLst>
                <a:path extrusionOk="0" h="8" w="15">
                  <a:moveTo>
                    <a:pt x="15"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77"/>
            <p:cNvSpPr/>
            <p:nvPr/>
          </p:nvSpPr>
          <p:spPr>
            <a:xfrm>
              <a:off x="2549625" y="1753373"/>
              <a:ext cx="109" cy="14"/>
            </a:xfrm>
            <a:custGeom>
              <a:rect b="b" l="l" r="r" t="t"/>
              <a:pathLst>
                <a:path extrusionOk="0" h="1" w="8">
                  <a:moveTo>
                    <a:pt x="7"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77"/>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77"/>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77"/>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77"/>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77"/>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77"/>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77"/>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77"/>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77"/>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77"/>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77"/>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77"/>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77"/>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77"/>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77"/>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77"/>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77"/>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77"/>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77"/>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77"/>
            <p:cNvSpPr/>
            <p:nvPr/>
          </p:nvSpPr>
          <p:spPr>
            <a:xfrm>
              <a:off x="2579848" y="1757895"/>
              <a:ext cx="68" cy="14"/>
            </a:xfrm>
            <a:custGeom>
              <a:rect b="b" l="l" r="r" t="t"/>
              <a:pathLst>
                <a:path extrusionOk="0" h="1" w="5">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77"/>
            <p:cNvSpPr/>
            <p:nvPr/>
          </p:nvSpPr>
          <p:spPr>
            <a:xfrm>
              <a:off x="2583419" y="1758221"/>
              <a:ext cx="204" cy="68"/>
            </a:xfrm>
            <a:custGeom>
              <a:rect b="b" l="l" r="r" t="t"/>
              <a:pathLst>
                <a:path extrusionOk="0" h="5" w="15">
                  <a:moveTo>
                    <a:pt x="0" y="4"/>
                  </a:moveTo>
                  <a:lnTo>
                    <a:pt x="1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77"/>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77"/>
            <p:cNvSpPr/>
            <p:nvPr/>
          </p:nvSpPr>
          <p:spPr>
            <a:xfrm>
              <a:off x="2582319" y="1758465"/>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77"/>
            <p:cNvSpPr/>
            <p:nvPr/>
          </p:nvSpPr>
          <p:spPr>
            <a:xfrm>
              <a:off x="2584030" y="1758126"/>
              <a:ext cx="68" cy="14"/>
            </a:xfrm>
            <a:custGeom>
              <a:rect b="b" l="l" r="r" t="t"/>
              <a:pathLst>
                <a:path extrusionOk="0" h="1" w="5">
                  <a:moveTo>
                    <a:pt x="4"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77"/>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77"/>
            <p:cNvSpPr/>
            <p:nvPr/>
          </p:nvSpPr>
          <p:spPr>
            <a:xfrm>
              <a:off x="2582890" y="1758370"/>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77"/>
            <p:cNvSpPr/>
            <p:nvPr/>
          </p:nvSpPr>
          <p:spPr>
            <a:xfrm>
              <a:off x="2581803" y="175850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77"/>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77"/>
            <p:cNvSpPr/>
            <p:nvPr/>
          </p:nvSpPr>
          <p:spPr>
            <a:xfrm>
              <a:off x="2600147" y="1753618"/>
              <a:ext cx="163" cy="14"/>
            </a:xfrm>
            <a:custGeom>
              <a:rect b="b" l="l" r="r" t="t"/>
              <a:pathLst>
                <a:path extrusionOk="0" h="1" w="12">
                  <a:moveTo>
                    <a:pt x="1"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77"/>
            <p:cNvSpPr/>
            <p:nvPr/>
          </p:nvSpPr>
          <p:spPr>
            <a:xfrm>
              <a:off x="2596250" y="1752097"/>
              <a:ext cx="54" cy="54"/>
            </a:xfrm>
            <a:custGeom>
              <a:rect b="b" l="l" r="r" t="t"/>
              <a:pathLst>
                <a:path extrusionOk="0" h="4" w="4">
                  <a:moveTo>
                    <a:pt x="1" y="0"/>
                  </a:moveTo>
                  <a:lnTo>
                    <a:pt x="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77"/>
            <p:cNvSpPr/>
            <p:nvPr/>
          </p:nvSpPr>
          <p:spPr>
            <a:xfrm>
              <a:off x="2599536" y="1753563"/>
              <a:ext cx="244" cy="14"/>
            </a:xfrm>
            <a:custGeom>
              <a:rect b="b" l="l" r="r" t="t"/>
              <a:pathLst>
                <a:path extrusionOk="0" h="1" w="18">
                  <a:moveTo>
                    <a:pt x="0"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77"/>
            <p:cNvSpPr/>
            <p:nvPr/>
          </p:nvSpPr>
          <p:spPr>
            <a:xfrm>
              <a:off x="2595639" y="1751473"/>
              <a:ext cx="190" cy="163"/>
            </a:xfrm>
            <a:custGeom>
              <a:rect b="b" l="l" r="r" t="t"/>
              <a:pathLst>
                <a:path extrusionOk="0" h="12" w="14">
                  <a:moveTo>
                    <a:pt x="0" y="1"/>
                  </a:moveTo>
                  <a:lnTo>
                    <a:pt x="14"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77"/>
            <p:cNvSpPr/>
            <p:nvPr/>
          </p:nvSpPr>
          <p:spPr>
            <a:xfrm>
              <a:off x="2595965" y="1751758"/>
              <a:ext cx="149" cy="109"/>
            </a:xfrm>
            <a:custGeom>
              <a:rect b="b" l="l" r="r" t="t"/>
              <a:pathLst>
                <a:path extrusionOk="0" h="8" w="11">
                  <a:moveTo>
                    <a:pt x="1" y="1"/>
                  </a:moveTo>
                  <a:lnTo>
                    <a:pt x="1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77"/>
            <p:cNvSpPr/>
            <p:nvPr/>
          </p:nvSpPr>
          <p:spPr>
            <a:xfrm>
              <a:off x="2600812" y="1753754"/>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77"/>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77"/>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77"/>
            <p:cNvSpPr/>
            <p:nvPr/>
          </p:nvSpPr>
          <p:spPr>
            <a:xfrm>
              <a:off x="2556033" y="1755138"/>
              <a:ext cx="68" cy="54"/>
            </a:xfrm>
            <a:custGeom>
              <a:rect b="b" l="l" r="r" t="t"/>
              <a:pathLst>
                <a:path extrusionOk="0" h="4" w="5">
                  <a:moveTo>
                    <a:pt x="4"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77"/>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77"/>
            <p:cNvSpPr/>
            <p:nvPr/>
          </p:nvSpPr>
          <p:spPr>
            <a:xfrm>
              <a:off x="2552951" y="1755274"/>
              <a:ext cx="204" cy="68"/>
            </a:xfrm>
            <a:custGeom>
              <a:rect b="b" l="l" r="r" t="t"/>
              <a:pathLst>
                <a:path extrusionOk="0" h="5" w="15">
                  <a:moveTo>
                    <a:pt x="0" y="1"/>
                  </a:moveTo>
                  <a:lnTo>
                    <a:pt x="14"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77"/>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77"/>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77"/>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77"/>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77"/>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77"/>
            <p:cNvSpPr/>
            <p:nvPr/>
          </p:nvSpPr>
          <p:spPr>
            <a:xfrm>
              <a:off x="2580663" y="1829951"/>
              <a:ext cx="204" cy="109"/>
            </a:xfrm>
            <a:custGeom>
              <a:rect b="b" l="l" r="r" t="t"/>
              <a:pathLst>
                <a:path extrusionOk="0" h="8" w="15">
                  <a:moveTo>
                    <a:pt x="14"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77"/>
            <p:cNvSpPr/>
            <p:nvPr/>
          </p:nvSpPr>
          <p:spPr>
            <a:xfrm>
              <a:off x="2555273" y="1862360"/>
              <a:ext cx="68" cy="68"/>
            </a:xfrm>
            <a:custGeom>
              <a:rect b="b" l="l" r="r" t="t"/>
              <a:pathLst>
                <a:path extrusionOk="0" h="5" w="5">
                  <a:moveTo>
                    <a:pt x="4" y="1"/>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77"/>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77"/>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77"/>
            <p:cNvSpPr/>
            <p:nvPr/>
          </p:nvSpPr>
          <p:spPr>
            <a:xfrm>
              <a:off x="2620255" y="1767725"/>
              <a:ext cx="530" cy="258"/>
            </a:xfrm>
            <a:custGeom>
              <a:rect b="b" l="l" r="r" t="t"/>
              <a:pathLst>
                <a:path extrusionOk="0" h="19" w="39">
                  <a:moveTo>
                    <a:pt x="0" y="1"/>
                  </a:moveTo>
                  <a:lnTo>
                    <a:pt x="39"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77"/>
            <p:cNvSpPr/>
            <p:nvPr/>
          </p:nvSpPr>
          <p:spPr>
            <a:xfrm>
              <a:off x="2619589" y="1767345"/>
              <a:ext cx="434" cy="258"/>
            </a:xfrm>
            <a:custGeom>
              <a:rect b="b" l="l" r="r" t="t"/>
              <a:pathLst>
                <a:path extrusionOk="0" h="19" w="32">
                  <a:moveTo>
                    <a:pt x="0"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77"/>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77"/>
            <p:cNvSpPr/>
            <p:nvPr/>
          </p:nvSpPr>
          <p:spPr>
            <a:xfrm>
              <a:off x="2620920" y="1768064"/>
              <a:ext cx="530" cy="339"/>
            </a:xfrm>
            <a:custGeom>
              <a:rect b="b" l="l" r="r" t="t"/>
              <a:pathLst>
                <a:path extrusionOk="0" h="25" w="39">
                  <a:moveTo>
                    <a:pt x="39" y="25"/>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77"/>
            <p:cNvSpPr/>
            <p:nvPr/>
          </p:nvSpPr>
          <p:spPr>
            <a:xfrm>
              <a:off x="2618870" y="1766964"/>
              <a:ext cx="448" cy="258"/>
            </a:xfrm>
            <a:custGeom>
              <a:rect b="b" l="l" r="r" t="t"/>
              <a:pathLst>
                <a:path extrusionOk="0" h="19" w="33">
                  <a:moveTo>
                    <a:pt x="1" y="1"/>
                  </a:moveTo>
                  <a:lnTo>
                    <a:pt x="32"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77"/>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77"/>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77"/>
            <p:cNvSpPr/>
            <p:nvPr/>
          </p:nvSpPr>
          <p:spPr>
            <a:xfrm>
              <a:off x="2616358" y="1765783"/>
              <a:ext cx="720" cy="339"/>
            </a:xfrm>
            <a:custGeom>
              <a:rect b="b" l="l" r="r" t="t"/>
              <a:pathLst>
                <a:path extrusionOk="0" h="25" w="53">
                  <a:moveTo>
                    <a:pt x="0" y="0"/>
                  </a:moveTo>
                  <a:lnTo>
                    <a:pt x="53"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77"/>
            <p:cNvSpPr/>
            <p:nvPr/>
          </p:nvSpPr>
          <p:spPr>
            <a:xfrm>
              <a:off x="2618164" y="1766639"/>
              <a:ext cx="394" cy="204"/>
            </a:xfrm>
            <a:custGeom>
              <a:rect b="b" l="l" r="r" t="t"/>
              <a:pathLst>
                <a:path extrusionOk="0" h="15" w="29">
                  <a:moveTo>
                    <a:pt x="0" y="0"/>
                  </a:moveTo>
                  <a:lnTo>
                    <a:pt x="28"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77"/>
            <p:cNvSpPr/>
            <p:nvPr/>
          </p:nvSpPr>
          <p:spPr>
            <a:xfrm>
              <a:off x="2607465" y="1755940"/>
              <a:ext cx="1208" cy="828"/>
            </a:xfrm>
            <a:custGeom>
              <a:rect b="b" l="l" r="r" t="t"/>
              <a:pathLst>
                <a:path extrusionOk="0" h="61" w="89">
                  <a:moveTo>
                    <a:pt x="1" y="1"/>
                  </a:moveTo>
                  <a:lnTo>
                    <a:pt x="88" y="6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77"/>
            <p:cNvSpPr/>
            <p:nvPr/>
          </p:nvSpPr>
          <p:spPr>
            <a:xfrm>
              <a:off x="2617349" y="1766258"/>
              <a:ext cx="489" cy="204"/>
            </a:xfrm>
            <a:custGeom>
              <a:rect b="b" l="l" r="r" t="t"/>
              <a:pathLst>
                <a:path extrusionOk="0" h="15" w="36">
                  <a:moveTo>
                    <a:pt x="1" y="0"/>
                  </a:moveTo>
                  <a:lnTo>
                    <a:pt x="36"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77"/>
            <p:cNvSpPr/>
            <p:nvPr/>
          </p:nvSpPr>
          <p:spPr>
            <a:xfrm>
              <a:off x="2514350" y="1832802"/>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77"/>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77"/>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77"/>
            <p:cNvSpPr/>
            <p:nvPr/>
          </p:nvSpPr>
          <p:spPr>
            <a:xfrm>
              <a:off x="2517772" y="1837839"/>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77"/>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77"/>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77"/>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77"/>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77"/>
            <p:cNvSpPr/>
            <p:nvPr/>
          </p:nvSpPr>
          <p:spPr>
            <a:xfrm>
              <a:off x="2514500" y="183337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77"/>
            <p:cNvSpPr/>
            <p:nvPr/>
          </p:nvSpPr>
          <p:spPr>
            <a:xfrm>
              <a:off x="2503556" y="1818831"/>
              <a:ext cx="14" cy="54"/>
            </a:xfrm>
            <a:custGeom>
              <a:rect b="b" l="l" r="r" t="t"/>
              <a:pathLst>
                <a:path extrusionOk="0" h="4" w="1">
                  <a:moveTo>
                    <a:pt x="1"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77"/>
            <p:cNvSpPr/>
            <p:nvPr/>
          </p:nvSpPr>
          <p:spPr>
            <a:xfrm>
              <a:off x="2514310" y="1832422"/>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77"/>
            <p:cNvSpPr/>
            <p:nvPr/>
          </p:nvSpPr>
          <p:spPr>
            <a:xfrm>
              <a:off x="2505606" y="185043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77"/>
            <p:cNvSpPr/>
            <p:nvPr/>
          </p:nvSpPr>
          <p:spPr>
            <a:xfrm>
              <a:off x="2503801" y="1819251"/>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77"/>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77"/>
            <p:cNvSpPr/>
            <p:nvPr/>
          </p:nvSpPr>
          <p:spPr>
            <a:xfrm>
              <a:off x="2514405" y="1833087"/>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77"/>
            <p:cNvSpPr/>
            <p:nvPr/>
          </p:nvSpPr>
          <p:spPr>
            <a:xfrm>
              <a:off x="2514255" y="1832136"/>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77"/>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77"/>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77"/>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77"/>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77"/>
            <p:cNvSpPr/>
            <p:nvPr/>
          </p:nvSpPr>
          <p:spPr>
            <a:xfrm>
              <a:off x="2599196" y="175637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77"/>
            <p:cNvSpPr/>
            <p:nvPr/>
          </p:nvSpPr>
          <p:spPr>
            <a:xfrm>
              <a:off x="2502796" y="1817215"/>
              <a:ext cx="964" cy="109"/>
            </a:xfrm>
            <a:custGeom>
              <a:rect b="b" l="l" r="r" t="t"/>
              <a:pathLst>
                <a:path extrusionOk="0" h="8" w="71">
                  <a:moveTo>
                    <a:pt x="71"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77"/>
            <p:cNvSpPr/>
            <p:nvPr/>
          </p:nvSpPr>
          <p:spPr>
            <a:xfrm>
              <a:off x="2513264"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77"/>
            <p:cNvSpPr/>
            <p:nvPr/>
          </p:nvSpPr>
          <p:spPr>
            <a:xfrm>
              <a:off x="2516020" y="181830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77"/>
            <p:cNvSpPr/>
            <p:nvPr/>
          </p:nvSpPr>
          <p:spPr>
            <a:xfrm>
              <a:off x="2514119" y="1818396"/>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77"/>
            <p:cNvSpPr/>
            <p:nvPr/>
          </p:nvSpPr>
          <p:spPr>
            <a:xfrm>
              <a:off x="2596725" y="1756849"/>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77"/>
            <p:cNvSpPr/>
            <p:nvPr/>
          </p:nvSpPr>
          <p:spPr>
            <a:xfrm>
              <a:off x="2599766" y="1756184"/>
              <a:ext cx="299" cy="109"/>
            </a:xfrm>
            <a:custGeom>
              <a:rect b="b" l="l" r="r" t="t"/>
              <a:pathLst>
                <a:path extrusionOk="0" h="8" w="22">
                  <a:moveTo>
                    <a:pt x="22"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77"/>
            <p:cNvSpPr/>
            <p:nvPr/>
          </p:nvSpPr>
          <p:spPr>
            <a:xfrm>
              <a:off x="2502131" y="1817161"/>
              <a:ext cx="258" cy="14"/>
            </a:xfrm>
            <a:custGeom>
              <a:rect b="b" l="l" r="r" t="t"/>
              <a:pathLst>
                <a:path extrusionOk="0" h="1" w="19">
                  <a:moveTo>
                    <a:pt x="1" y="1"/>
                  </a:moveTo>
                  <a:lnTo>
                    <a:pt x="18"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77"/>
            <p:cNvSpPr/>
            <p:nvPr/>
          </p:nvSpPr>
          <p:spPr>
            <a:xfrm>
              <a:off x="2595109" y="1756659"/>
              <a:ext cx="149" cy="54"/>
            </a:xfrm>
            <a:custGeom>
              <a:rect b="b" l="l" r="r" t="t"/>
              <a:pathLst>
                <a:path extrusionOk="0" h="4" w="11">
                  <a:moveTo>
                    <a:pt x="11"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77"/>
            <p:cNvSpPr/>
            <p:nvPr/>
          </p:nvSpPr>
          <p:spPr>
            <a:xfrm>
              <a:off x="2602672" y="1754568"/>
              <a:ext cx="109" cy="54"/>
            </a:xfrm>
            <a:custGeom>
              <a:rect b="b" l="l" r="r" t="t"/>
              <a:pathLst>
                <a:path extrusionOk="0" h="4" w="8">
                  <a:moveTo>
                    <a:pt x="7" y="0"/>
                  </a:moveTo>
                  <a:lnTo>
                    <a:pt x="0"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77"/>
            <p:cNvSpPr/>
            <p:nvPr/>
          </p:nvSpPr>
          <p:spPr>
            <a:xfrm>
              <a:off x="2595544" y="1756795"/>
              <a:ext cx="190" cy="14"/>
            </a:xfrm>
            <a:custGeom>
              <a:rect b="b" l="l" r="r" t="t"/>
              <a:pathLst>
                <a:path extrusionOk="0" h="1" w="14">
                  <a:moveTo>
                    <a:pt x="14"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77"/>
            <p:cNvSpPr/>
            <p:nvPr/>
          </p:nvSpPr>
          <p:spPr>
            <a:xfrm>
              <a:off x="2595965" y="1756849"/>
              <a:ext cx="244" cy="14"/>
            </a:xfrm>
            <a:custGeom>
              <a:rect b="b" l="l" r="r" t="t"/>
              <a:pathLst>
                <a:path extrusionOk="0" h="1" w="18">
                  <a:moveTo>
                    <a:pt x="18"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77"/>
            <p:cNvSpPr/>
            <p:nvPr/>
          </p:nvSpPr>
          <p:spPr>
            <a:xfrm>
              <a:off x="2602047" y="1754948"/>
              <a:ext cx="204" cy="149"/>
            </a:xfrm>
            <a:custGeom>
              <a:rect b="b" l="l" r="r" t="t"/>
              <a:pathLst>
                <a:path extrusionOk="0" h="11" w="15">
                  <a:moveTo>
                    <a:pt x="15"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77"/>
            <p:cNvSpPr/>
            <p:nvPr/>
          </p:nvSpPr>
          <p:spPr>
            <a:xfrm>
              <a:off x="2507127" y="1817690"/>
              <a:ext cx="1005" cy="109"/>
            </a:xfrm>
            <a:custGeom>
              <a:rect b="b" l="l" r="r" t="t"/>
              <a:pathLst>
                <a:path extrusionOk="0" h="8" w="74">
                  <a:moveTo>
                    <a:pt x="74"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77"/>
            <p:cNvSpPr/>
            <p:nvPr/>
          </p:nvSpPr>
          <p:spPr>
            <a:xfrm>
              <a:off x="2526665" y="181721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77"/>
            <p:cNvSpPr/>
            <p:nvPr/>
          </p:nvSpPr>
          <p:spPr>
            <a:xfrm>
              <a:off x="2597010" y="1756795"/>
              <a:ext cx="258" cy="14"/>
            </a:xfrm>
            <a:custGeom>
              <a:rect b="b" l="l" r="r" t="t"/>
              <a:pathLst>
                <a:path extrusionOk="0" h="1" w="19">
                  <a:moveTo>
                    <a:pt x="18" y="1"/>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77"/>
            <p:cNvSpPr/>
            <p:nvPr/>
          </p:nvSpPr>
          <p:spPr>
            <a:xfrm>
              <a:off x="2527330" y="181712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77"/>
            <p:cNvSpPr/>
            <p:nvPr/>
          </p:nvSpPr>
          <p:spPr>
            <a:xfrm>
              <a:off x="2598626" y="175656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77"/>
            <p:cNvSpPr/>
            <p:nvPr/>
          </p:nvSpPr>
          <p:spPr>
            <a:xfrm>
              <a:off x="2600337" y="1755940"/>
              <a:ext cx="299" cy="109"/>
            </a:xfrm>
            <a:custGeom>
              <a:rect b="b" l="l" r="r" t="t"/>
              <a:pathLst>
                <a:path extrusionOk="0" h="8" w="22">
                  <a:moveTo>
                    <a:pt x="22"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77"/>
            <p:cNvSpPr/>
            <p:nvPr/>
          </p:nvSpPr>
          <p:spPr>
            <a:xfrm>
              <a:off x="2598056" y="1756659"/>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77"/>
            <p:cNvSpPr/>
            <p:nvPr/>
          </p:nvSpPr>
          <p:spPr>
            <a:xfrm>
              <a:off x="2597485" y="1756754"/>
              <a:ext cx="299" cy="54"/>
            </a:xfrm>
            <a:custGeom>
              <a:rect b="b" l="l" r="r" t="t"/>
              <a:pathLst>
                <a:path extrusionOk="0" h="4" w="22">
                  <a:moveTo>
                    <a:pt x="22" y="0"/>
                  </a:moveTo>
                  <a:lnTo>
                    <a:pt x="1"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77"/>
            <p:cNvSpPr/>
            <p:nvPr/>
          </p:nvSpPr>
          <p:spPr>
            <a:xfrm>
              <a:off x="2601477" y="1755329"/>
              <a:ext cx="258" cy="149"/>
            </a:xfrm>
            <a:custGeom>
              <a:rect b="b" l="l" r="r" t="t"/>
              <a:pathLst>
                <a:path extrusionOk="0" h="11" w="19">
                  <a:moveTo>
                    <a:pt x="18" y="0"/>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77"/>
            <p:cNvSpPr/>
            <p:nvPr/>
          </p:nvSpPr>
          <p:spPr>
            <a:xfrm>
              <a:off x="2508498" y="1817880"/>
              <a:ext cx="923" cy="109"/>
            </a:xfrm>
            <a:custGeom>
              <a:rect b="b" l="l" r="r" t="t"/>
              <a:pathLst>
                <a:path extrusionOk="0" h="8" w="68">
                  <a:moveTo>
                    <a:pt x="67"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77"/>
            <p:cNvSpPr/>
            <p:nvPr/>
          </p:nvSpPr>
          <p:spPr>
            <a:xfrm>
              <a:off x="2600907" y="1755654"/>
              <a:ext cx="258" cy="163"/>
            </a:xfrm>
            <a:custGeom>
              <a:rect b="b" l="l" r="r" t="t"/>
              <a:pathLst>
                <a:path extrusionOk="0" h="12" w="19">
                  <a:moveTo>
                    <a:pt x="18"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77"/>
            <p:cNvSpPr/>
            <p:nvPr/>
          </p:nvSpPr>
          <p:spPr>
            <a:xfrm>
              <a:off x="2504181" y="1817310"/>
              <a:ext cx="1195" cy="149"/>
            </a:xfrm>
            <a:custGeom>
              <a:rect b="b" l="l" r="r" t="t"/>
              <a:pathLst>
                <a:path extrusionOk="0" h="11" w="88">
                  <a:moveTo>
                    <a:pt x="88"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77"/>
            <p:cNvSpPr/>
            <p:nvPr/>
          </p:nvSpPr>
          <p:spPr>
            <a:xfrm>
              <a:off x="2512640" y="1818396"/>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77"/>
            <p:cNvSpPr/>
            <p:nvPr/>
          </p:nvSpPr>
          <p:spPr>
            <a:xfrm>
              <a:off x="2505457" y="1817446"/>
              <a:ext cx="1344" cy="204"/>
            </a:xfrm>
            <a:custGeom>
              <a:rect b="b" l="l" r="r" t="t"/>
              <a:pathLst>
                <a:path extrusionOk="0" h="15" w="99">
                  <a:moveTo>
                    <a:pt x="99" y="1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77"/>
            <p:cNvSpPr/>
            <p:nvPr/>
          </p:nvSpPr>
          <p:spPr>
            <a:xfrm>
              <a:off x="2509788" y="1818070"/>
              <a:ext cx="1195" cy="204"/>
            </a:xfrm>
            <a:custGeom>
              <a:rect b="b" l="l" r="r" t="t"/>
              <a:pathLst>
                <a:path extrusionOk="0" h="15" w="88">
                  <a:moveTo>
                    <a:pt x="88" y="1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77"/>
            <p:cNvSpPr/>
            <p:nvPr/>
          </p:nvSpPr>
          <p:spPr>
            <a:xfrm>
              <a:off x="2511404" y="1818355"/>
              <a:ext cx="149" cy="14"/>
            </a:xfrm>
            <a:custGeom>
              <a:rect b="b" l="l" r="r" t="t"/>
              <a:pathLst>
                <a:path extrusionOk="0" h="1" w="11">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77"/>
            <p:cNvSpPr/>
            <p:nvPr/>
          </p:nvSpPr>
          <p:spPr>
            <a:xfrm>
              <a:off x="2512029" y="181835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77"/>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77"/>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77"/>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77"/>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77"/>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77"/>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77"/>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77"/>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77"/>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77"/>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77"/>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77"/>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77"/>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77"/>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77"/>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77"/>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77"/>
            <p:cNvSpPr/>
            <p:nvPr/>
          </p:nvSpPr>
          <p:spPr>
            <a:xfrm>
              <a:off x="2859015" y="2039003"/>
              <a:ext cx="109" cy="14"/>
            </a:xfrm>
            <a:custGeom>
              <a:rect b="b" l="l" r="r" t="t"/>
              <a:pathLst>
                <a:path extrusionOk="0" h="1" w="8">
                  <a:moveTo>
                    <a:pt x="0" y="0"/>
                  </a:moveTo>
                  <a:lnTo>
                    <a:pt x="7"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77"/>
            <p:cNvSpPr/>
            <p:nvPr/>
          </p:nvSpPr>
          <p:spPr>
            <a:xfrm>
              <a:off x="2860481" y="2039098"/>
              <a:ext cx="163" cy="54"/>
            </a:xfrm>
            <a:custGeom>
              <a:rect b="b" l="l" r="r" t="t"/>
              <a:pathLst>
                <a:path extrusionOk="0" h="4" w="12">
                  <a:moveTo>
                    <a:pt x="1" y="4"/>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77"/>
            <p:cNvSpPr/>
            <p:nvPr/>
          </p:nvSpPr>
          <p:spPr>
            <a:xfrm>
              <a:off x="2860156" y="2039193"/>
              <a:ext cx="149" cy="14"/>
            </a:xfrm>
            <a:custGeom>
              <a:rect b="b" l="l" r="r" t="t"/>
              <a:pathLst>
                <a:path extrusionOk="0" h="1" w="11">
                  <a:moveTo>
                    <a:pt x="0" y="0"/>
                  </a:moveTo>
                  <a:lnTo>
                    <a:pt x="1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77"/>
            <p:cNvSpPr/>
            <p:nvPr/>
          </p:nvSpPr>
          <p:spPr>
            <a:xfrm>
              <a:off x="2858160" y="2038569"/>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77"/>
            <p:cNvSpPr/>
            <p:nvPr/>
          </p:nvSpPr>
          <p:spPr>
            <a:xfrm>
              <a:off x="2858581" y="203875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77"/>
            <p:cNvSpPr/>
            <p:nvPr/>
          </p:nvSpPr>
          <p:spPr>
            <a:xfrm>
              <a:off x="2860821" y="2038949"/>
              <a:ext cx="109" cy="68"/>
            </a:xfrm>
            <a:custGeom>
              <a:rect b="b" l="l" r="r" t="t"/>
              <a:pathLst>
                <a:path extrusionOk="0" h="5" w="8">
                  <a:moveTo>
                    <a:pt x="0" y="4"/>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77"/>
            <p:cNvSpPr/>
            <p:nvPr/>
          </p:nvSpPr>
          <p:spPr>
            <a:xfrm>
              <a:off x="2852457" y="203377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77"/>
            <p:cNvSpPr/>
            <p:nvPr/>
          </p:nvSpPr>
          <p:spPr>
            <a:xfrm>
              <a:off x="2852267" y="2033301"/>
              <a:ext cx="109" cy="244"/>
            </a:xfrm>
            <a:custGeom>
              <a:rect b="b" l="l" r="r" t="t"/>
              <a:pathLst>
                <a:path extrusionOk="0" h="18" w="8">
                  <a:moveTo>
                    <a:pt x="0" y="0"/>
                  </a:moveTo>
                  <a:lnTo>
                    <a:pt x="7"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77"/>
            <p:cNvSpPr/>
            <p:nvPr/>
          </p:nvSpPr>
          <p:spPr>
            <a:xfrm>
              <a:off x="2852647" y="2034156"/>
              <a:ext cx="109" cy="204"/>
            </a:xfrm>
            <a:custGeom>
              <a:rect b="b" l="l" r="r" t="t"/>
              <a:pathLst>
                <a:path extrusionOk="0" h="15" w="8">
                  <a:moveTo>
                    <a:pt x="0" y="0"/>
                  </a:moveTo>
                  <a:lnTo>
                    <a:pt x="7" y="1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77"/>
            <p:cNvSpPr/>
            <p:nvPr/>
          </p:nvSpPr>
          <p:spPr>
            <a:xfrm>
              <a:off x="2852118" y="2032826"/>
              <a:ext cx="109" cy="244"/>
            </a:xfrm>
            <a:custGeom>
              <a:rect b="b" l="l" r="r" t="t"/>
              <a:pathLst>
                <a:path extrusionOk="0" h="18" w="8">
                  <a:moveTo>
                    <a:pt x="1" y="0"/>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77"/>
            <p:cNvSpPr/>
            <p:nvPr/>
          </p:nvSpPr>
          <p:spPr>
            <a:xfrm>
              <a:off x="2851602" y="2031060"/>
              <a:ext cx="109" cy="339"/>
            </a:xfrm>
            <a:custGeom>
              <a:rect b="b" l="l" r="r" t="t"/>
              <a:pathLst>
                <a:path extrusionOk="0" h="25" w="8">
                  <a:moveTo>
                    <a:pt x="0" y="0"/>
                  </a:moveTo>
                  <a:lnTo>
                    <a:pt x="7" y="2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77"/>
            <p:cNvSpPr/>
            <p:nvPr/>
          </p:nvSpPr>
          <p:spPr>
            <a:xfrm>
              <a:off x="2851928" y="2032296"/>
              <a:ext cx="109" cy="244"/>
            </a:xfrm>
            <a:custGeom>
              <a:rect b="b" l="l" r="r" t="t"/>
              <a:pathLst>
                <a:path extrusionOk="0" h="18" w="8">
                  <a:moveTo>
                    <a:pt x="1" y="1"/>
                  </a:moveTo>
                  <a:lnTo>
                    <a:pt x="8"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77"/>
            <p:cNvSpPr/>
            <p:nvPr/>
          </p:nvSpPr>
          <p:spPr>
            <a:xfrm>
              <a:off x="2857725" y="2038189"/>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77"/>
            <p:cNvSpPr/>
            <p:nvPr/>
          </p:nvSpPr>
          <p:spPr>
            <a:xfrm>
              <a:off x="2851792" y="2031671"/>
              <a:ext cx="109" cy="299"/>
            </a:xfrm>
            <a:custGeom>
              <a:rect b="b" l="l" r="r" t="t"/>
              <a:pathLst>
                <a:path extrusionOk="0" h="22" w="8">
                  <a:moveTo>
                    <a:pt x="0" y="1"/>
                  </a:moveTo>
                  <a:lnTo>
                    <a:pt x="7" y="22"/>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77"/>
            <p:cNvSpPr/>
            <p:nvPr/>
          </p:nvSpPr>
          <p:spPr>
            <a:xfrm>
              <a:off x="2852837" y="2034482"/>
              <a:ext cx="54" cy="204"/>
            </a:xfrm>
            <a:custGeom>
              <a:rect b="b" l="l" r="r" t="t"/>
              <a:pathLst>
                <a:path extrusionOk="0" h="15" w="4">
                  <a:moveTo>
                    <a:pt x="0" y="1"/>
                  </a:moveTo>
                  <a:lnTo>
                    <a:pt x="4"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77"/>
            <p:cNvSpPr/>
            <p:nvPr/>
          </p:nvSpPr>
          <p:spPr>
            <a:xfrm>
              <a:off x="2856870" y="2037523"/>
              <a:ext cx="109" cy="109"/>
            </a:xfrm>
            <a:custGeom>
              <a:rect b="b" l="l" r="r" t="t"/>
              <a:pathLst>
                <a:path extrusionOk="0" h="8" w="8">
                  <a:moveTo>
                    <a:pt x="1" y="1"/>
                  </a:moveTo>
                  <a:lnTo>
                    <a:pt x="8"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77"/>
            <p:cNvSpPr/>
            <p:nvPr/>
          </p:nvSpPr>
          <p:spPr>
            <a:xfrm>
              <a:off x="2852973" y="2034821"/>
              <a:ext cx="109" cy="149"/>
            </a:xfrm>
            <a:custGeom>
              <a:rect b="b" l="l" r="r" t="t"/>
              <a:pathLst>
                <a:path extrusionOk="0" h="11" w="8">
                  <a:moveTo>
                    <a:pt x="1" y="0"/>
                  </a:moveTo>
                  <a:lnTo>
                    <a:pt x="8"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77"/>
            <p:cNvSpPr/>
            <p:nvPr/>
          </p:nvSpPr>
          <p:spPr>
            <a:xfrm>
              <a:off x="2854019" y="2035772"/>
              <a:ext cx="109" cy="54"/>
            </a:xfrm>
            <a:custGeom>
              <a:rect b="b" l="l" r="r" t="t"/>
              <a:pathLst>
                <a:path extrusionOk="0" h="4" w="8">
                  <a:moveTo>
                    <a:pt x="1" y="0"/>
                  </a:moveTo>
                  <a:lnTo>
                    <a:pt x="8" y="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77"/>
            <p:cNvSpPr/>
            <p:nvPr/>
          </p:nvSpPr>
          <p:spPr>
            <a:xfrm>
              <a:off x="2857304" y="203790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77"/>
            <p:cNvSpPr/>
            <p:nvPr/>
          </p:nvSpPr>
          <p:spPr>
            <a:xfrm>
              <a:off x="2854263" y="2035813"/>
              <a:ext cx="54" cy="14"/>
            </a:xfrm>
            <a:custGeom>
              <a:rect b="b" l="l" r="r" t="t"/>
              <a:pathLst>
                <a:path extrusionOk="0" h="1" w="4">
                  <a:moveTo>
                    <a:pt x="0" y="1"/>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77"/>
            <p:cNvSpPr/>
            <p:nvPr/>
          </p:nvSpPr>
          <p:spPr>
            <a:xfrm>
              <a:off x="2853163" y="2035107"/>
              <a:ext cx="109" cy="109"/>
            </a:xfrm>
            <a:custGeom>
              <a:rect b="b" l="l" r="r" t="t"/>
              <a:pathLst>
                <a:path extrusionOk="0" h="8" w="8">
                  <a:moveTo>
                    <a:pt x="1" y="0"/>
                  </a:moveTo>
                  <a:lnTo>
                    <a:pt x="8"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77"/>
            <p:cNvSpPr/>
            <p:nvPr/>
          </p:nvSpPr>
          <p:spPr>
            <a:xfrm>
              <a:off x="2853598" y="2035487"/>
              <a:ext cx="109" cy="109"/>
            </a:xfrm>
            <a:custGeom>
              <a:rect b="b" l="l" r="r" t="t"/>
              <a:pathLst>
                <a:path extrusionOk="0" h="8" w="8">
                  <a:moveTo>
                    <a:pt x="0" y="0"/>
                  </a:moveTo>
                  <a:lnTo>
                    <a:pt x="7"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77"/>
            <p:cNvSpPr/>
            <p:nvPr/>
          </p:nvSpPr>
          <p:spPr>
            <a:xfrm>
              <a:off x="2853788" y="2035622"/>
              <a:ext cx="109" cy="109"/>
            </a:xfrm>
            <a:custGeom>
              <a:rect b="b" l="l" r="r" t="t"/>
              <a:pathLst>
                <a:path extrusionOk="0" h="8" w="8">
                  <a:moveTo>
                    <a:pt x="0" y="1"/>
                  </a:moveTo>
                  <a:lnTo>
                    <a:pt x="7"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77"/>
            <p:cNvSpPr/>
            <p:nvPr/>
          </p:nvSpPr>
          <p:spPr>
            <a:xfrm>
              <a:off x="2859490" y="2039139"/>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77"/>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77"/>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77"/>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77"/>
            <p:cNvSpPr/>
            <p:nvPr/>
          </p:nvSpPr>
          <p:spPr>
            <a:xfrm>
              <a:off x="2853353" y="2035297"/>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77"/>
            <p:cNvSpPr/>
            <p:nvPr/>
          </p:nvSpPr>
          <p:spPr>
            <a:xfrm>
              <a:off x="2860006" y="2039193"/>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77"/>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77"/>
            <p:cNvSpPr/>
            <p:nvPr/>
          </p:nvSpPr>
          <p:spPr>
            <a:xfrm>
              <a:off x="2909971" y="2013518"/>
              <a:ext cx="109" cy="14"/>
            </a:xfrm>
            <a:custGeom>
              <a:rect b="b" l="l" r="r" t="t"/>
              <a:pathLst>
                <a:path extrusionOk="0" h="1" w="8">
                  <a:moveTo>
                    <a:pt x="0" y="1"/>
                  </a:moveTo>
                  <a:lnTo>
                    <a:pt x="7"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77"/>
            <p:cNvSpPr/>
            <p:nvPr/>
          </p:nvSpPr>
          <p:spPr>
            <a:xfrm>
              <a:off x="2909632" y="2013478"/>
              <a:ext cx="109" cy="14"/>
            </a:xfrm>
            <a:custGeom>
              <a:rect b="b" l="l" r="r" t="t"/>
              <a:pathLst>
                <a:path extrusionOk="0" h="1" w="8">
                  <a:moveTo>
                    <a:pt x="1" y="0"/>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77"/>
            <p:cNvSpPr/>
            <p:nvPr/>
          </p:nvSpPr>
          <p:spPr>
            <a:xfrm>
              <a:off x="2910392" y="2013668"/>
              <a:ext cx="68" cy="14"/>
            </a:xfrm>
            <a:custGeom>
              <a:rect b="b" l="l" r="r" t="t"/>
              <a:pathLst>
                <a:path extrusionOk="0" h="1" w="5">
                  <a:moveTo>
                    <a:pt x="1" y="0"/>
                  </a:moveTo>
                  <a:lnTo>
                    <a:pt x="4"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77"/>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77"/>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77"/>
            <p:cNvSpPr/>
            <p:nvPr/>
          </p:nvSpPr>
          <p:spPr>
            <a:xfrm>
              <a:off x="2962679" y="2114861"/>
              <a:ext cx="54" cy="14"/>
            </a:xfrm>
            <a:custGeom>
              <a:rect b="b" l="l" r="r" t="t"/>
              <a:pathLst>
                <a:path extrusionOk="0" h="1" w="4">
                  <a:moveTo>
                    <a:pt x="4"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77"/>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77"/>
            <p:cNvSpPr/>
            <p:nvPr/>
          </p:nvSpPr>
          <p:spPr>
            <a:xfrm>
              <a:off x="2962544" y="2114806"/>
              <a:ext cx="0" cy="14"/>
            </a:xfrm>
            <a:custGeom>
              <a:rect b="b" l="l" r="r" t="t"/>
              <a:pathLst>
                <a:path extrusionOk="0" h="1" w="0">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77"/>
            <p:cNvSpPr/>
            <p:nvPr/>
          </p:nvSpPr>
          <p:spPr>
            <a:xfrm>
              <a:off x="2962924" y="2114711"/>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77"/>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77"/>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77"/>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77"/>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77"/>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77"/>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77"/>
            <p:cNvSpPr/>
            <p:nvPr/>
          </p:nvSpPr>
          <p:spPr>
            <a:xfrm>
              <a:off x="2142734" y="1667061"/>
              <a:ext cx="923" cy="149"/>
            </a:xfrm>
            <a:custGeom>
              <a:rect b="b" l="l" r="r" t="t"/>
              <a:pathLst>
                <a:path extrusionOk="0" h="11" w="68">
                  <a:moveTo>
                    <a:pt x="67" y="11"/>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77"/>
            <p:cNvSpPr/>
            <p:nvPr/>
          </p:nvSpPr>
          <p:spPr>
            <a:xfrm>
              <a:off x="2105477" y="1674515"/>
              <a:ext cx="299" cy="14"/>
            </a:xfrm>
            <a:custGeom>
              <a:rect b="b" l="l" r="r" t="t"/>
              <a:pathLst>
                <a:path extrusionOk="0" h="1" w="22">
                  <a:moveTo>
                    <a:pt x="21"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77"/>
            <p:cNvSpPr/>
            <p:nvPr/>
          </p:nvSpPr>
          <p:spPr>
            <a:xfrm>
              <a:off x="2105097" y="1674570"/>
              <a:ext cx="299" cy="14"/>
            </a:xfrm>
            <a:custGeom>
              <a:rect b="b" l="l" r="r" t="t"/>
              <a:pathLst>
                <a:path extrusionOk="0" h="1" w="22">
                  <a:moveTo>
                    <a:pt x="21"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77"/>
            <p:cNvSpPr/>
            <p:nvPr/>
          </p:nvSpPr>
          <p:spPr>
            <a:xfrm>
              <a:off x="2101866" y="1674610"/>
              <a:ext cx="2770" cy="204"/>
            </a:xfrm>
            <a:custGeom>
              <a:rect b="b" l="l" r="r" t="t"/>
              <a:pathLst>
                <a:path extrusionOk="0" h="15" w="204">
                  <a:moveTo>
                    <a:pt x="203" y="1"/>
                  </a:moveTo>
                  <a:lnTo>
                    <a:pt x="0" y="1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77"/>
            <p:cNvSpPr/>
            <p:nvPr/>
          </p:nvSpPr>
          <p:spPr>
            <a:xfrm>
              <a:off x="2104622" y="1674570"/>
              <a:ext cx="394" cy="14"/>
            </a:xfrm>
            <a:custGeom>
              <a:rect b="b" l="l" r="r" t="t"/>
              <a:pathLst>
                <a:path extrusionOk="0" h="1" w="29">
                  <a:moveTo>
                    <a:pt x="28" y="0"/>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77"/>
            <p:cNvSpPr/>
            <p:nvPr/>
          </p:nvSpPr>
          <p:spPr>
            <a:xfrm>
              <a:off x="2101526" y="1674855"/>
              <a:ext cx="299" cy="14"/>
            </a:xfrm>
            <a:custGeom>
              <a:rect b="b" l="l" r="r" t="t"/>
              <a:pathLst>
                <a:path extrusionOk="0" h="1" w="22">
                  <a:moveTo>
                    <a:pt x="1" y="0"/>
                  </a:moveTo>
                  <a:lnTo>
                    <a:pt x="22"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77"/>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77"/>
            <p:cNvSpPr/>
            <p:nvPr/>
          </p:nvSpPr>
          <p:spPr>
            <a:xfrm>
              <a:off x="2106903" y="1674475"/>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77"/>
            <p:cNvSpPr/>
            <p:nvPr/>
          </p:nvSpPr>
          <p:spPr>
            <a:xfrm>
              <a:off x="2106659"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77"/>
            <p:cNvSpPr/>
            <p:nvPr/>
          </p:nvSpPr>
          <p:spPr>
            <a:xfrm>
              <a:off x="2105858" y="1674515"/>
              <a:ext cx="244" cy="14"/>
            </a:xfrm>
            <a:custGeom>
              <a:rect b="b" l="l" r="r" t="t"/>
              <a:pathLst>
                <a:path extrusionOk="0" h="1" w="18">
                  <a:moveTo>
                    <a:pt x="18" y="1"/>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77"/>
            <p:cNvSpPr/>
            <p:nvPr/>
          </p:nvSpPr>
          <p:spPr>
            <a:xfrm>
              <a:off x="2107134" y="1674475"/>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77"/>
            <p:cNvSpPr/>
            <p:nvPr/>
          </p:nvSpPr>
          <p:spPr>
            <a:xfrm>
              <a:off x="2106183" y="1674475"/>
              <a:ext cx="204" cy="14"/>
            </a:xfrm>
            <a:custGeom>
              <a:rect b="b" l="l" r="r" t="t"/>
              <a:pathLst>
                <a:path extrusionOk="0" h="1" w="15">
                  <a:moveTo>
                    <a:pt x="15"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77"/>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77"/>
            <p:cNvSpPr/>
            <p:nvPr/>
          </p:nvSpPr>
          <p:spPr>
            <a:xfrm>
              <a:off x="2101771" y="1676416"/>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77"/>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77"/>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77"/>
            <p:cNvSpPr/>
            <p:nvPr/>
          </p:nvSpPr>
          <p:spPr>
            <a:xfrm>
              <a:off x="2101676" y="1676280"/>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77"/>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77"/>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77"/>
            <p:cNvSpPr/>
            <p:nvPr/>
          </p:nvSpPr>
          <p:spPr>
            <a:xfrm>
              <a:off x="2143304" y="1674760"/>
              <a:ext cx="14" cy="489"/>
            </a:xfrm>
            <a:custGeom>
              <a:rect b="b" l="l" r="r" t="t"/>
              <a:pathLst>
                <a:path extrusionOk="0" h="36" w="1">
                  <a:moveTo>
                    <a:pt x="1" y="0"/>
                  </a:moveTo>
                  <a:lnTo>
                    <a:pt x="1"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77"/>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77"/>
            <p:cNvSpPr/>
            <p:nvPr/>
          </p:nvSpPr>
          <p:spPr>
            <a:xfrm>
              <a:off x="2143304" y="1672044"/>
              <a:ext cx="14" cy="258"/>
            </a:xfrm>
            <a:custGeom>
              <a:rect b="b" l="l" r="r" t="t"/>
              <a:pathLst>
                <a:path extrusionOk="0" h="19" w="1">
                  <a:moveTo>
                    <a:pt x="1" y="1"/>
                  </a:moveTo>
                  <a:lnTo>
                    <a:pt x="1" y="1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77"/>
            <p:cNvSpPr/>
            <p:nvPr/>
          </p:nvSpPr>
          <p:spPr>
            <a:xfrm>
              <a:off x="2143304" y="1673524"/>
              <a:ext cx="14" cy="394"/>
            </a:xfrm>
            <a:custGeom>
              <a:rect b="b" l="l" r="r" t="t"/>
              <a:pathLst>
                <a:path extrusionOk="0" h="29" w="1">
                  <a:moveTo>
                    <a:pt x="1"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77"/>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77"/>
            <p:cNvSpPr/>
            <p:nvPr/>
          </p:nvSpPr>
          <p:spPr>
            <a:xfrm>
              <a:off x="2143589" y="1667251"/>
              <a:ext cx="68" cy="394"/>
            </a:xfrm>
            <a:custGeom>
              <a:rect b="b" l="l" r="r" t="t"/>
              <a:pathLst>
                <a:path extrusionOk="0" h="29" w="5">
                  <a:moveTo>
                    <a:pt x="4" y="0"/>
                  </a:moveTo>
                  <a:lnTo>
                    <a:pt x="1" y="2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77"/>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77"/>
            <p:cNvSpPr/>
            <p:nvPr/>
          </p:nvSpPr>
          <p:spPr>
            <a:xfrm>
              <a:off x="2184336" y="1702281"/>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77"/>
            <p:cNvSpPr/>
            <p:nvPr/>
          </p:nvSpPr>
          <p:spPr>
            <a:xfrm>
              <a:off x="2184376" y="1702661"/>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77"/>
            <p:cNvSpPr/>
            <p:nvPr/>
          </p:nvSpPr>
          <p:spPr>
            <a:xfrm>
              <a:off x="2184376" y="1702417"/>
              <a:ext cx="14" cy="14"/>
            </a:xfrm>
            <a:custGeom>
              <a:rect b="b" l="l" r="r" t="t"/>
              <a:pathLst>
                <a:path extrusionOk="0" h="1" w="1">
                  <a:moveTo>
                    <a:pt x="1"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77"/>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77"/>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77"/>
            <p:cNvSpPr/>
            <p:nvPr/>
          </p:nvSpPr>
          <p:spPr>
            <a:xfrm>
              <a:off x="2184241" y="1703558"/>
              <a:ext cx="14" cy="204"/>
            </a:xfrm>
            <a:custGeom>
              <a:rect b="b" l="l" r="r" t="t"/>
              <a:pathLst>
                <a:path extrusionOk="0" h="15" w="1">
                  <a:moveTo>
                    <a:pt x="0"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77"/>
            <p:cNvSpPr/>
            <p:nvPr/>
          </p:nvSpPr>
          <p:spPr>
            <a:xfrm>
              <a:off x="2184145" y="1704033"/>
              <a:ext cx="54" cy="204"/>
            </a:xfrm>
            <a:custGeom>
              <a:rect b="b" l="l" r="r" t="t"/>
              <a:pathLst>
                <a:path extrusionOk="0" h="15" w="4">
                  <a:moveTo>
                    <a:pt x="0" y="15"/>
                  </a:moveTo>
                  <a:lnTo>
                    <a:pt x="4"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77"/>
            <p:cNvSpPr/>
            <p:nvPr/>
          </p:nvSpPr>
          <p:spPr>
            <a:xfrm>
              <a:off x="2185422" y="1699525"/>
              <a:ext cx="109" cy="149"/>
            </a:xfrm>
            <a:custGeom>
              <a:rect b="b" l="l" r="r" t="t"/>
              <a:pathLst>
                <a:path extrusionOk="0" h="11" w="8">
                  <a:moveTo>
                    <a:pt x="1" y="11"/>
                  </a:moveTo>
                  <a:lnTo>
                    <a:pt x="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77"/>
            <p:cNvSpPr/>
            <p:nvPr/>
          </p:nvSpPr>
          <p:spPr>
            <a:xfrm>
              <a:off x="2184336" y="1702987"/>
              <a:ext cx="14" cy="14"/>
            </a:xfrm>
            <a:custGeom>
              <a:rect b="b" l="l" r="r" t="t"/>
              <a:pathLst>
                <a:path extrusionOk="0" h="1" w="1">
                  <a:moveTo>
                    <a:pt x="0" y="1"/>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77"/>
            <p:cNvSpPr/>
            <p:nvPr/>
          </p:nvSpPr>
          <p:spPr>
            <a:xfrm>
              <a:off x="2184336" y="1703232"/>
              <a:ext cx="14" cy="109"/>
            </a:xfrm>
            <a:custGeom>
              <a:rect b="b" l="l" r="r" t="t"/>
              <a:pathLst>
                <a:path extrusionOk="0" h="8" w="1">
                  <a:moveTo>
                    <a:pt x="0" y="7"/>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77"/>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77"/>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77"/>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77"/>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77"/>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77"/>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77"/>
            <p:cNvSpPr/>
            <p:nvPr/>
          </p:nvSpPr>
          <p:spPr>
            <a:xfrm>
              <a:off x="2190649" y="1692628"/>
              <a:ext cx="14" cy="14"/>
            </a:xfrm>
            <a:custGeom>
              <a:rect b="b" l="l" r="r" t="t"/>
              <a:pathLst>
                <a:path extrusionOk="0" h="1" w="1">
                  <a:moveTo>
                    <a:pt x="1"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77"/>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77"/>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77"/>
            <p:cNvSpPr/>
            <p:nvPr/>
          </p:nvSpPr>
          <p:spPr>
            <a:xfrm>
              <a:off x="2186331" y="1673334"/>
              <a:ext cx="14" cy="109"/>
            </a:xfrm>
            <a:custGeom>
              <a:rect b="b" l="l" r="r" t="t"/>
              <a:pathLst>
                <a:path extrusionOk="0" h="8" w="1">
                  <a:moveTo>
                    <a:pt x="0" y="0"/>
                  </a:moveTo>
                  <a:lnTo>
                    <a:pt x="0"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77"/>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77"/>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77"/>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77"/>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77"/>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77"/>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77"/>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77"/>
            <p:cNvSpPr/>
            <p:nvPr/>
          </p:nvSpPr>
          <p:spPr>
            <a:xfrm>
              <a:off x="2190989" y="1685119"/>
              <a:ext cx="14" cy="14"/>
            </a:xfrm>
            <a:custGeom>
              <a:rect b="b" l="l" r="r" t="t"/>
              <a:pathLst>
                <a:path extrusionOk="0" h="1" w="1">
                  <a:moveTo>
                    <a:pt x="0" y="0"/>
                  </a:move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7"/>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7"/>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7"/>
            <p:cNvSpPr/>
            <p:nvPr/>
          </p:nvSpPr>
          <p:spPr>
            <a:xfrm>
              <a:off x="2192740" y="1702512"/>
              <a:ext cx="163" cy="68"/>
            </a:xfrm>
            <a:custGeom>
              <a:rect b="b" l="l" r="r" t="t"/>
              <a:pathLst>
                <a:path extrusionOk="0" h="5" w="12">
                  <a:moveTo>
                    <a:pt x="1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7"/>
            <p:cNvSpPr/>
            <p:nvPr/>
          </p:nvSpPr>
          <p:spPr>
            <a:xfrm>
              <a:off x="2194546" y="1703272"/>
              <a:ext cx="679" cy="353"/>
            </a:xfrm>
            <a:custGeom>
              <a:rect b="b" l="l" r="r" t="t"/>
              <a:pathLst>
                <a:path extrusionOk="0" h="26" w="50">
                  <a:moveTo>
                    <a:pt x="50"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7"/>
            <p:cNvSpPr/>
            <p:nvPr/>
          </p:nvSpPr>
          <p:spPr>
            <a:xfrm>
              <a:off x="2193270" y="1702661"/>
              <a:ext cx="299" cy="149"/>
            </a:xfrm>
            <a:custGeom>
              <a:rect b="b" l="l" r="r" t="t"/>
              <a:pathLst>
                <a:path extrusionOk="0" h="11" w="22">
                  <a:moveTo>
                    <a:pt x="21" y="11"/>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7"/>
            <p:cNvSpPr/>
            <p:nvPr/>
          </p:nvSpPr>
          <p:spPr>
            <a:xfrm>
              <a:off x="2195646" y="1703843"/>
              <a:ext cx="299" cy="204"/>
            </a:xfrm>
            <a:custGeom>
              <a:rect b="b" l="l" r="r" t="t"/>
              <a:pathLst>
                <a:path extrusionOk="0" h="15" w="22">
                  <a:moveTo>
                    <a:pt x="21" y="15"/>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7"/>
            <p:cNvSpPr/>
            <p:nvPr/>
          </p:nvSpPr>
          <p:spPr>
            <a:xfrm>
              <a:off x="2196067" y="1672098"/>
              <a:ext cx="204" cy="54"/>
            </a:xfrm>
            <a:custGeom>
              <a:rect b="b" l="l" r="r" t="t"/>
              <a:pathLst>
                <a:path extrusionOk="0" h="4" w="15">
                  <a:moveTo>
                    <a:pt x="15" y="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7"/>
            <p:cNvSpPr/>
            <p:nvPr/>
          </p:nvSpPr>
          <p:spPr>
            <a:xfrm>
              <a:off x="2197017" y="1672289"/>
              <a:ext cx="163" cy="14"/>
            </a:xfrm>
            <a:custGeom>
              <a:rect b="b" l="l" r="r" t="t"/>
              <a:pathLst>
                <a:path extrusionOk="0" h="1" w="12">
                  <a:moveTo>
                    <a:pt x="11" y="0"/>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7"/>
            <p:cNvSpPr/>
            <p:nvPr/>
          </p:nvSpPr>
          <p:spPr>
            <a:xfrm>
              <a:off x="2196596" y="1672194"/>
              <a:ext cx="244" cy="54"/>
            </a:xfrm>
            <a:custGeom>
              <a:rect b="b" l="l" r="r" t="t"/>
              <a:pathLst>
                <a:path extrusionOk="0" h="4" w="18">
                  <a:moveTo>
                    <a:pt x="18" y="4"/>
                  </a:moveTo>
                  <a:lnTo>
                    <a:pt x="0"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77"/>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77"/>
            <p:cNvSpPr/>
            <p:nvPr/>
          </p:nvSpPr>
          <p:spPr>
            <a:xfrm>
              <a:off x="2196311" y="1672139"/>
              <a:ext cx="204" cy="68"/>
            </a:xfrm>
            <a:custGeom>
              <a:rect b="b" l="l" r="r" t="t"/>
              <a:pathLst>
                <a:path extrusionOk="0" h="5" w="15">
                  <a:moveTo>
                    <a:pt x="14" y="4"/>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7"/>
            <p:cNvSpPr/>
            <p:nvPr/>
          </p:nvSpPr>
          <p:spPr>
            <a:xfrm>
              <a:off x="2197397" y="1672614"/>
              <a:ext cx="68" cy="109"/>
            </a:xfrm>
            <a:custGeom>
              <a:rect b="b" l="l" r="r" t="t"/>
              <a:pathLst>
                <a:path extrusionOk="0" h="8" w="5">
                  <a:moveTo>
                    <a:pt x="4" y="8"/>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7"/>
            <p:cNvSpPr/>
            <p:nvPr/>
          </p:nvSpPr>
          <p:spPr>
            <a:xfrm>
              <a:off x="2197546" y="1672900"/>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7"/>
            <p:cNvSpPr/>
            <p:nvPr/>
          </p:nvSpPr>
          <p:spPr>
            <a:xfrm>
              <a:off x="2197302" y="1672329"/>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7"/>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7"/>
            <p:cNvSpPr/>
            <p:nvPr/>
          </p:nvSpPr>
          <p:spPr>
            <a:xfrm>
              <a:off x="2198253" y="1673904"/>
              <a:ext cx="109" cy="109"/>
            </a:xfrm>
            <a:custGeom>
              <a:rect b="b" l="l" r="r" t="t"/>
              <a:pathLst>
                <a:path extrusionOk="0" h="8" w="8">
                  <a:moveTo>
                    <a:pt x="8" y="7"/>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7"/>
            <p:cNvSpPr/>
            <p:nvPr/>
          </p:nvSpPr>
          <p:spPr>
            <a:xfrm>
              <a:off x="2198022" y="1673565"/>
              <a:ext cx="54" cy="109"/>
            </a:xfrm>
            <a:custGeom>
              <a:rect b="b" l="l" r="r" t="t"/>
              <a:pathLst>
                <a:path extrusionOk="0" h="8" w="4">
                  <a:moveTo>
                    <a:pt x="4" y="8"/>
                  </a:moveTo>
                  <a:lnTo>
                    <a:pt x="0"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7"/>
            <p:cNvSpPr/>
            <p:nvPr/>
          </p:nvSpPr>
          <p:spPr>
            <a:xfrm>
              <a:off x="2197777" y="1673280"/>
              <a:ext cx="14" cy="68"/>
            </a:xfrm>
            <a:custGeom>
              <a:rect b="b" l="l" r="r" t="t"/>
              <a:pathLst>
                <a:path extrusionOk="0" h="5" w="1">
                  <a:moveTo>
                    <a:pt x="1" y="4"/>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7"/>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7"/>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77"/>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77"/>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7"/>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7"/>
            <p:cNvSpPr/>
            <p:nvPr/>
          </p:nvSpPr>
          <p:spPr>
            <a:xfrm>
              <a:off x="2200208" y="1705703"/>
              <a:ext cx="2444" cy="489"/>
            </a:xfrm>
            <a:custGeom>
              <a:rect b="b" l="l" r="r" t="t"/>
              <a:pathLst>
                <a:path extrusionOk="0" h="36" w="180">
                  <a:moveTo>
                    <a:pt x="179" y="0"/>
                  </a:moveTo>
                  <a:lnTo>
                    <a:pt x="0" y="35"/>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7"/>
            <p:cNvSpPr/>
            <p:nvPr/>
          </p:nvSpPr>
          <p:spPr>
            <a:xfrm>
              <a:off x="2207906" y="1704657"/>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7"/>
            <p:cNvSpPr/>
            <p:nvPr/>
          </p:nvSpPr>
          <p:spPr>
            <a:xfrm>
              <a:off x="2208857" y="1704467"/>
              <a:ext cx="543" cy="109"/>
            </a:xfrm>
            <a:custGeom>
              <a:rect b="b" l="l" r="r" t="t"/>
              <a:pathLst>
                <a:path extrusionOk="0" h="8" w="40">
                  <a:moveTo>
                    <a:pt x="39"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7"/>
            <p:cNvSpPr/>
            <p:nvPr/>
          </p:nvSpPr>
          <p:spPr>
            <a:xfrm>
              <a:off x="2206100" y="1704942"/>
              <a:ext cx="584" cy="109"/>
            </a:xfrm>
            <a:custGeom>
              <a:rect b="b" l="l" r="r" t="t"/>
              <a:pathLst>
                <a:path extrusionOk="0" h="8" w="43">
                  <a:moveTo>
                    <a:pt x="43"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7"/>
            <p:cNvSpPr/>
            <p:nvPr/>
          </p:nvSpPr>
          <p:spPr>
            <a:xfrm>
              <a:off x="2209766" y="1704318"/>
              <a:ext cx="489" cy="109"/>
            </a:xfrm>
            <a:custGeom>
              <a:rect b="b" l="l" r="r" t="t"/>
              <a:pathLst>
                <a:path extrusionOk="0" h="8" w="36">
                  <a:moveTo>
                    <a:pt x="35"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7"/>
            <p:cNvSpPr/>
            <p:nvPr/>
          </p:nvSpPr>
          <p:spPr>
            <a:xfrm>
              <a:off x="2203493" y="1705418"/>
              <a:ext cx="625" cy="149"/>
            </a:xfrm>
            <a:custGeom>
              <a:rect b="b" l="l" r="r" t="t"/>
              <a:pathLst>
                <a:path extrusionOk="0" h="11" w="46">
                  <a:moveTo>
                    <a:pt x="46" y="0"/>
                  </a:moveTo>
                  <a:lnTo>
                    <a:pt x="0"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7"/>
            <p:cNvSpPr/>
            <p:nvPr/>
          </p:nvSpPr>
          <p:spPr>
            <a:xfrm>
              <a:off x="2210662" y="1704182"/>
              <a:ext cx="489" cy="109"/>
            </a:xfrm>
            <a:custGeom>
              <a:rect b="b" l="l" r="r" t="t"/>
              <a:pathLst>
                <a:path extrusionOk="0" h="8" w="36">
                  <a:moveTo>
                    <a:pt x="36" y="0"/>
                  </a:moveTo>
                  <a:lnTo>
                    <a:pt x="1" y="7"/>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7"/>
            <p:cNvSpPr/>
            <p:nvPr/>
          </p:nvSpPr>
          <p:spPr>
            <a:xfrm>
              <a:off x="2205150" y="1705078"/>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77"/>
            <p:cNvSpPr/>
            <p:nvPr/>
          </p:nvSpPr>
          <p:spPr>
            <a:xfrm>
              <a:off x="2202679" y="1705553"/>
              <a:ext cx="679" cy="163"/>
            </a:xfrm>
            <a:custGeom>
              <a:rect b="b" l="l" r="r" t="t"/>
              <a:pathLst>
                <a:path extrusionOk="0" h="12" w="50">
                  <a:moveTo>
                    <a:pt x="50" y="1"/>
                  </a:moveTo>
                  <a:lnTo>
                    <a:pt x="1" y="1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77"/>
            <p:cNvSpPr/>
            <p:nvPr/>
          </p:nvSpPr>
          <p:spPr>
            <a:xfrm>
              <a:off x="2204295" y="1705268"/>
              <a:ext cx="679" cy="109"/>
            </a:xfrm>
            <a:custGeom>
              <a:rect b="b" l="l" r="r" t="t"/>
              <a:pathLst>
                <a:path extrusionOk="0" h="8" w="50">
                  <a:moveTo>
                    <a:pt x="50" y="1"/>
                  </a:moveTo>
                  <a:lnTo>
                    <a:pt x="1"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7"/>
            <p:cNvSpPr/>
            <p:nvPr/>
          </p:nvSpPr>
          <p:spPr>
            <a:xfrm>
              <a:off x="2207010" y="1704793"/>
              <a:ext cx="584" cy="109"/>
            </a:xfrm>
            <a:custGeom>
              <a:rect b="b" l="l" r="r" t="t"/>
              <a:pathLst>
                <a:path extrusionOk="0" h="8" w="43">
                  <a:moveTo>
                    <a:pt x="42" y="1"/>
                  </a:moveTo>
                  <a:lnTo>
                    <a:pt x="0" y="8"/>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7"/>
            <p:cNvSpPr/>
            <p:nvPr/>
          </p:nvSpPr>
          <p:spPr>
            <a:xfrm>
              <a:off x="2189604" y="1699050"/>
              <a:ext cx="299" cy="339"/>
            </a:xfrm>
            <a:custGeom>
              <a:rect b="b" l="l" r="r" t="t"/>
              <a:pathLst>
                <a:path extrusionOk="0" h="25" w="22">
                  <a:moveTo>
                    <a:pt x="22" y="25"/>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7"/>
            <p:cNvSpPr/>
            <p:nvPr/>
          </p:nvSpPr>
          <p:spPr>
            <a:xfrm>
              <a:off x="2190364" y="1699946"/>
              <a:ext cx="353" cy="394"/>
            </a:xfrm>
            <a:custGeom>
              <a:rect b="b" l="l" r="r" t="t"/>
              <a:pathLst>
                <a:path extrusionOk="0" h="29" w="26">
                  <a:moveTo>
                    <a:pt x="25" y="29"/>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7"/>
            <p:cNvSpPr/>
            <p:nvPr/>
          </p:nvSpPr>
          <p:spPr>
            <a:xfrm>
              <a:off x="2191314" y="1701046"/>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7"/>
            <p:cNvSpPr/>
            <p:nvPr/>
          </p:nvSpPr>
          <p:spPr>
            <a:xfrm>
              <a:off x="2188178" y="1697475"/>
              <a:ext cx="258" cy="299"/>
            </a:xfrm>
            <a:custGeom>
              <a:rect b="b" l="l" r="r" t="t"/>
              <a:pathLst>
                <a:path extrusionOk="0" h="22" w="19">
                  <a:moveTo>
                    <a:pt x="18" y="22"/>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7"/>
            <p:cNvSpPr/>
            <p:nvPr/>
          </p:nvSpPr>
          <p:spPr>
            <a:xfrm>
              <a:off x="2188843" y="1698235"/>
              <a:ext cx="299" cy="353"/>
            </a:xfrm>
            <a:custGeom>
              <a:rect b="b" l="l" r="r" t="t"/>
              <a:pathLst>
                <a:path extrusionOk="0" h="26" w="22">
                  <a:moveTo>
                    <a:pt x="22" y="25"/>
                  </a:moveTo>
                  <a:lnTo>
                    <a:pt x="1" y="1"/>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7"/>
            <p:cNvSpPr/>
            <p:nvPr/>
          </p:nvSpPr>
          <p:spPr>
            <a:xfrm>
              <a:off x="2191980" y="1701901"/>
              <a:ext cx="299" cy="394"/>
            </a:xfrm>
            <a:custGeom>
              <a:rect b="b" l="l" r="r" t="t"/>
              <a:pathLst>
                <a:path extrusionOk="0" h="29" w="22">
                  <a:moveTo>
                    <a:pt x="22" y="28"/>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7"/>
            <p:cNvSpPr/>
            <p:nvPr/>
          </p:nvSpPr>
          <p:spPr>
            <a:xfrm>
              <a:off x="2187513" y="1696769"/>
              <a:ext cx="204" cy="204"/>
            </a:xfrm>
            <a:custGeom>
              <a:rect b="b" l="l" r="r" t="t"/>
              <a:pathLst>
                <a:path extrusionOk="0" h="15" w="15">
                  <a:moveTo>
                    <a:pt x="15" y="14"/>
                  </a:moveTo>
                  <a:lnTo>
                    <a:pt x="1" y="0"/>
                  </a:lnTo>
                  <a:close/>
                </a:path>
              </a:pathLst>
            </a:custGeom>
            <a:no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4" name="Google Shape;8814;p77"/>
          <p:cNvGrpSpPr/>
          <p:nvPr/>
        </p:nvGrpSpPr>
        <p:grpSpPr>
          <a:xfrm>
            <a:off x="3450485" y="919691"/>
            <a:ext cx="2310381" cy="1488888"/>
            <a:chOff x="229225" y="549050"/>
            <a:chExt cx="7161750" cy="4615275"/>
          </a:xfrm>
        </p:grpSpPr>
        <p:sp>
          <p:nvSpPr>
            <p:cNvPr id="8815" name="Google Shape;8815;p77"/>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77"/>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7"/>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7"/>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7"/>
            <p:cNvSpPr/>
            <p:nvPr/>
          </p:nvSpPr>
          <p:spPr>
            <a:xfrm>
              <a:off x="485900" y="2399275"/>
              <a:ext cx="75" cy="175"/>
            </a:xfrm>
            <a:custGeom>
              <a:rect b="b" l="l" r="r" t="t"/>
              <a:pathLst>
                <a:path extrusionOk="0" fill="none" h="7" w="3">
                  <a:moveTo>
                    <a:pt x="0" y="6"/>
                  </a:moveTo>
                  <a:cubicBezTo>
                    <a:pt x="3" y="6"/>
                    <a:pt x="3" y="0"/>
                    <a:pt x="0" y="0"/>
                  </a:cubicBez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7"/>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7"/>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7"/>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7"/>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7"/>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7"/>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77"/>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77"/>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7"/>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7"/>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7"/>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7"/>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7"/>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7"/>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7"/>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7"/>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7"/>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77"/>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77"/>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7"/>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7"/>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7"/>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7"/>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7"/>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7"/>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7"/>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7"/>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7"/>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77"/>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77"/>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7"/>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7"/>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7"/>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7"/>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7"/>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7"/>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7"/>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7"/>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7"/>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77"/>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77"/>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7"/>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7"/>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7"/>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7"/>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7"/>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7"/>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7"/>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7"/>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7"/>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77"/>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77"/>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7"/>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7"/>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7"/>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7"/>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7"/>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7"/>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7"/>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7"/>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7"/>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77"/>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77"/>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77"/>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7"/>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7"/>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7"/>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7"/>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77"/>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77"/>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7"/>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7"/>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7"/>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7"/>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77"/>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77"/>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7"/>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7"/>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7"/>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7"/>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77"/>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77"/>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7"/>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7"/>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7"/>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7"/>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77"/>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77"/>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7"/>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7"/>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7"/>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7"/>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7"/>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7"/>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7"/>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7"/>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7"/>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7"/>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7"/>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7"/>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7"/>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7"/>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7"/>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7"/>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7"/>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77"/>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77"/>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7"/>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77"/>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77"/>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7"/>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77"/>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2" name="Google Shape;8932;p77"/>
          <p:cNvGrpSpPr/>
          <p:nvPr/>
        </p:nvGrpSpPr>
        <p:grpSpPr>
          <a:xfrm>
            <a:off x="3548403" y="2849588"/>
            <a:ext cx="2310282" cy="1374222"/>
            <a:chOff x="238125" y="732525"/>
            <a:chExt cx="7130500" cy="4241425"/>
          </a:xfrm>
        </p:grpSpPr>
        <p:sp>
          <p:nvSpPr>
            <p:cNvPr id="8933" name="Google Shape;8933;p77"/>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7"/>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7"/>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7"/>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7"/>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7"/>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7"/>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77"/>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77"/>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7"/>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7"/>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7"/>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7"/>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77"/>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77"/>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7"/>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7"/>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7"/>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7"/>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77"/>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77"/>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77"/>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77"/>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77"/>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77"/>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77"/>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77"/>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77"/>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77"/>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7"/>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77"/>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77"/>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7"/>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77"/>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77"/>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7"/>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77"/>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77"/>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7"/>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77"/>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77"/>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7"/>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77"/>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77"/>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77"/>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77"/>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77"/>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77"/>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77"/>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77"/>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7"/>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7"/>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7"/>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7"/>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7"/>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77"/>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77"/>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7"/>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7"/>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7"/>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7"/>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7"/>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77"/>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77"/>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77"/>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77"/>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77"/>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77"/>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77"/>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77"/>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77"/>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77"/>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77"/>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77"/>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77"/>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77"/>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77"/>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77"/>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7"/>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7"/>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7"/>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77"/>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77"/>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77"/>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77"/>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77"/>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77"/>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77"/>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7"/>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7"/>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7"/>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7"/>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7"/>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7"/>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77"/>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77"/>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7"/>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7"/>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7"/>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7"/>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7"/>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7"/>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77"/>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77"/>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7"/>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7"/>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7"/>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7"/>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7"/>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7"/>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77"/>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77"/>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7"/>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7"/>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50" name="Shape 9050"/>
        <p:cNvGrpSpPr/>
        <p:nvPr/>
      </p:nvGrpSpPr>
      <p:grpSpPr>
        <a:xfrm>
          <a:off x="0" y="0"/>
          <a:ext cx="0" cy="0"/>
          <a:chOff x="0" y="0"/>
          <a:chExt cx="0" cy="0"/>
        </a:xfrm>
      </p:grpSpPr>
      <p:grpSp>
        <p:nvGrpSpPr>
          <p:cNvPr id="9051" name="Google Shape;9051;p78"/>
          <p:cNvGrpSpPr/>
          <p:nvPr/>
        </p:nvGrpSpPr>
        <p:grpSpPr>
          <a:xfrm>
            <a:off x="2100560" y="3398663"/>
            <a:ext cx="1102891" cy="760337"/>
            <a:chOff x="4967783" y="2151471"/>
            <a:chExt cx="3920692" cy="2702940"/>
          </a:xfrm>
        </p:grpSpPr>
        <p:grpSp>
          <p:nvGrpSpPr>
            <p:cNvPr id="9052" name="Google Shape;9052;p78"/>
            <p:cNvGrpSpPr/>
            <p:nvPr/>
          </p:nvGrpSpPr>
          <p:grpSpPr>
            <a:xfrm>
              <a:off x="5045709" y="2252109"/>
              <a:ext cx="3761071" cy="2501708"/>
              <a:chOff x="2691784" y="1805334"/>
              <a:chExt cx="3761071" cy="2501708"/>
            </a:xfrm>
          </p:grpSpPr>
          <p:sp>
            <p:nvSpPr>
              <p:cNvPr id="9053" name="Google Shape;9053;p78"/>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8"/>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8"/>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8"/>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8"/>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8"/>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78"/>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0" name="Google Shape;9060;p78"/>
            <p:cNvGrpSpPr/>
            <p:nvPr/>
          </p:nvGrpSpPr>
          <p:grpSpPr>
            <a:xfrm>
              <a:off x="4967783" y="2151471"/>
              <a:ext cx="3920692" cy="2702940"/>
              <a:chOff x="2613858" y="1704696"/>
              <a:chExt cx="3920692" cy="2702940"/>
            </a:xfrm>
          </p:grpSpPr>
          <p:sp>
            <p:nvSpPr>
              <p:cNvPr id="9061" name="Google Shape;9061;p78"/>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8"/>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8"/>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8"/>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8"/>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66" name="Google Shape;9066;p78"/>
          <p:cNvGrpSpPr/>
          <p:nvPr/>
        </p:nvGrpSpPr>
        <p:grpSpPr>
          <a:xfrm>
            <a:off x="3504468" y="1286940"/>
            <a:ext cx="1561911" cy="708580"/>
            <a:chOff x="3530532" y="1496185"/>
            <a:chExt cx="1561911" cy="708580"/>
          </a:xfrm>
        </p:grpSpPr>
        <p:grpSp>
          <p:nvGrpSpPr>
            <p:cNvPr id="9067" name="Google Shape;9067;p78"/>
            <p:cNvGrpSpPr/>
            <p:nvPr/>
          </p:nvGrpSpPr>
          <p:grpSpPr>
            <a:xfrm>
              <a:off x="3720318" y="1857562"/>
              <a:ext cx="1372125" cy="54"/>
              <a:chOff x="3720318" y="1857562"/>
              <a:chExt cx="1372125" cy="54"/>
            </a:xfrm>
          </p:grpSpPr>
          <p:cxnSp>
            <p:nvCxnSpPr>
              <p:cNvPr id="9068" name="Google Shape;9068;p78"/>
              <p:cNvCxnSpPr>
                <a:endCxn id="9069"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070" name="Google Shape;9070;p78"/>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071" name="Google Shape;9071;p78"/>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9072" name="Google Shape;9072;p78"/>
              <p:cNvCxnSpPr>
                <a:stCxn id="9069"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9073" name="Google Shape;9073;p78"/>
            <p:cNvGrpSpPr/>
            <p:nvPr/>
          </p:nvGrpSpPr>
          <p:grpSpPr>
            <a:xfrm>
              <a:off x="3567462" y="1496185"/>
              <a:ext cx="286500" cy="272914"/>
              <a:chOff x="3567462" y="1496185"/>
              <a:chExt cx="286500" cy="272914"/>
            </a:xfrm>
          </p:grpSpPr>
          <p:cxnSp>
            <p:nvCxnSpPr>
              <p:cNvPr id="9074" name="Google Shape;9074;p78"/>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075" name="Google Shape;9075;p78"/>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76" name="Google Shape;9076;p78"/>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8"/>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78" name="Google Shape;9078;p78"/>
            <p:cNvGrpSpPr/>
            <p:nvPr/>
          </p:nvGrpSpPr>
          <p:grpSpPr>
            <a:xfrm>
              <a:off x="3929014" y="1960574"/>
              <a:ext cx="286500" cy="242342"/>
              <a:chOff x="3929014" y="1960574"/>
              <a:chExt cx="286500" cy="242342"/>
            </a:xfrm>
          </p:grpSpPr>
          <p:cxnSp>
            <p:nvCxnSpPr>
              <p:cNvPr id="9079" name="Google Shape;9079;p78"/>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9080" name="Google Shape;9080;p78"/>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1" name="Google Shape;9081;p78"/>
            <p:cNvGrpSpPr/>
            <p:nvPr/>
          </p:nvGrpSpPr>
          <p:grpSpPr>
            <a:xfrm>
              <a:off x="4290828" y="1496185"/>
              <a:ext cx="286500" cy="272914"/>
              <a:chOff x="4290828" y="1496185"/>
              <a:chExt cx="286500" cy="272914"/>
            </a:xfrm>
          </p:grpSpPr>
          <p:cxnSp>
            <p:nvCxnSpPr>
              <p:cNvPr id="9082" name="Google Shape;9082;p78"/>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9083" name="Google Shape;9083;p78"/>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084" name="Google Shape;9084;p78"/>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8"/>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85" name="Google Shape;9085;p78"/>
            <p:cNvGrpSpPr/>
            <p:nvPr/>
          </p:nvGrpSpPr>
          <p:grpSpPr>
            <a:xfrm>
              <a:off x="4657726" y="1959674"/>
              <a:ext cx="286500" cy="245092"/>
              <a:chOff x="4657726" y="1959674"/>
              <a:chExt cx="286500" cy="245092"/>
            </a:xfrm>
          </p:grpSpPr>
          <p:cxnSp>
            <p:nvCxnSpPr>
              <p:cNvPr id="9086" name="Google Shape;9086;p78"/>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9087" name="Google Shape;9087;p78"/>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88" name="Google Shape;9088;p78"/>
          <p:cNvGrpSpPr/>
          <p:nvPr/>
        </p:nvGrpSpPr>
        <p:grpSpPr>
          <a:xfrm>
            <a:off x="3486488" y="2149036"/>
            <a:ext cx="1597032" cy="378649"/>
            <a:chOff x="3512551" y="2358282"/>
            <a:chExt cx="1597032" cy="378649"/>
          </a:xfrm>
        </p:grpSpPr>
        <p:grpSp>
          <p:nvGrpSpPr>
            <p:cNvPr id="9089" name="Google Shape;9089;p78"/>
            <p:cNvGrpSpPr/>
            <p:nvPr/>
          </p:nvGrpSpPr>
          <p:grpSpPr>
            <a:xfrm>
              <a:off x="3738198" y="2553002"/>
              <a:ext cx="1145834" cy="117"/>
              <a:chOff x="3738198" y="2553002"/>
              <a:chExt cx="1145834" cy="117"/>
            </a:xfrm>
          </p:grpSpPr>
          <p:cxnSp>
            <p:nvCxnSpPr>
              <p:cNvPr id="9090" name="Google Shape;9090;p78"/>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091" name="Google Shape;9091;p78"/>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9092" name="Google Shape;9092;p78"/>
              <p:cNvCxnSpPr>
                <a:stCxn id="9093" idx="6"/>
                <a:endCxn id="9094"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9095" name="Google Shape;9095;p78"/>
            <p:cNvGrpSpPr/>
            <p:nvPr/>
          </p:nvGrpSpPr>
          <p:grpSpPr>
            <a:xfrm>
              <a:off x="3969644" y="2440153"/>
              <a:ext cx="225900" cy="296779"/>
              <a:chOff x="3969644" y="2440153"/>
              <a:chExt cx="225900" cy="296779"/>
            </a:xfrm>
          </p:grpSpPr>
          <p:cxnSp>
            <p:nvCxnSpPr>
              <p:cNvPr id="9096" name="Google Shape;9096;p78"/>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9094" name="Google Shape;9094;p78"/>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78"/>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8" name="Google Shape;9098;p78"/>
            <p:cNvGrpSpPr/>
            <p:nvPr/>
          </p:nvGrpSpPr>
          <p:grpSpPr>
            <a:xfrm>
              <a:off x="4426818" y="2358282"/>
              <a:ext cx="225600" cy="307471"/>
              <a:chOff x="4426818" y="2358282"/>
              <a:chExt cx="225600" cy="307471"/>
            </a:xfrm>
          </p:grpSpPr>
          <p:cxnSp>
            <p:nvCxnSpPr>
              <p:cNvPr id="9099" name="Google Shape;9099;p78"/>
              <p:cNvCxnSpPr>
                <a:stCxn id="9100"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9101" name="Google Shape;9101;p78"/>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78"/>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78"/>
            <p:cNvGrpSpPr/>
            <p:nvPr/>
          </p:nvGrpSpPr>
          <p:grpSpPr>
            <a:xfrm>
              <a:off x="4883984" y="2440153"/>
              <a:ext cx="225600" cy="296479"/>
              <a:chOff x="4883984" y="2440153"/>
              <a:chExt cx="225600" cy="296479"/>
            </a:xfrm>
          </p:grpSpPr>
          <p:cxnSp>
            <p:nvCxnSpPr>
              <p:cNvPr id="9103" name="Google Shape;9103;p78"/>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9104" name="Google Shape;9104;p78"/>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78"/>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6" name="Google Shape;9106;p78"/>
            <p:cNvGrpSpPr/>
            <p:nvPr/>
          </p:nvGrpSpPr>
          <p:grpSpPr>
            <a:xfrm>
              <a:off x="3512551" y="2358356"/>
              <a:ext cx="225647" cy="307629"/>
              <a:chOff x="2182679" y="2005014"/>
              <a:chExt cx="792300" cy="1080158"/>
            </a:xfrm>
          </p:grpSpPr>
          <p:cxnSp>
            <p:nvCxnSpPr>
              <p:cNvPr id="9107" name="Google Shape;9107;p78"/>
              <p:cNvCxnSpPr>
                <a:stCxn id="9108"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9093" name="Google Shape;9093;p78"/>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78"/>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9" name="Google Shape;9109;p78"/>
          <p:cNvGrpSpPr/>
          <p:nvPr/>
        </p:nvGrpSpPr>
        <p:grpSpPr>
          <a:xfrm>
            <a:off x="6846570" y="972834"/>
            <a:ext cx="1559809" cy="722610"/>
            <a:chOff x="634175" y="2986275"/>
            <a:chExt cx="3147949" cy="1458344"/>
          </a:xfrm>
        </p:grpSpPr>
        <p:cxnSp>
          <p:nvCxnSpPr>
            <p:cNvPr id="9110" name="Google Shape;9110;p78"/>
            <p:cNvCxnSpPr>
              <a:stCxn id="9111" idx="4"/>
              <a:endCxn id="9112"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9113" name="Google Shape;9113;p78"/>
            <p:cNvCxnSpPr>
              <a:stCxn id="9112" idx="0"/>
              <a:endCxn id="9114"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115" name="Google Shape;9115;p78"/>
            <p:cNvCxnSpPr>
              <a:stCxn id="9114" idx="4"/>
              <a:endCxn id="9116"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9117" name="Google Shape;9117;p78"/>
            <p:cNvCxnSpPr>
              <a:stCxn id="9116" idx="0"/>
              <a:endCxn id="9118"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9118" name="Google Shape;9118;p78"/>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14" name="Google Shape;9114;p78"/>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11" name="Google Shape;9111;p78"/>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16" name="Google Shape;9116;p78"/>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9112" name="Google Shape;9112;p78"/>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9119" name="Google Shape;9119;p78"/>
          <p:cNvGrpSpPr/>
          <p:nvPr/>
        </p:nvGrpSpPr>
        <p:grpSpPr>
          <a:xfrm>
            <a:off x="3500360" y="2682741"/>
            <a:ext cx="1570719" cy="294123"/>
            <a:chOff x="998425" y="1182125"/>
            <a:chExt cx="1065400" cy="199500"/>
          </a:xfrm>
        </p:grpSpPr>
        <p:sp>
          <p:nvSpPr>
            <p:cNvPr id="9120" name="Google Shape;9120;p78"/>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8"/>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78"/>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78"/>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78"/>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5" name="Google Shape;9125;p78"/>
          <p:cNvGrpSpPr/>
          <p:nvPr/>
        </p:nvGrpSpPr>
        <p:grpSpPr>
          <a:xfrm>
            <a:off x="6843616" y="1800228"/>
            <a:ext cx="1565716" cy="366729"/>
            <a:chOff x="1247650" y="2075423"/>
            <a:chExt cx="6648477" cy="1557238"/>
          </a:xfrm>
        </p:grpSpPr>
        <p:sp>
          <p:nvSpPr>
            <p:cNvPr id="9126" name="Google Shape;9126;p78"/>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78"/>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8"/>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78"/>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78"/>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78"/>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2" name="Google Shape;9132;p78"/>
          <p:cNvGrpSpPr/>
          <p:nvPr/>
        </p:nvGrpSpPr>
        <p:grpSpPr>
          <a:xfrm>
            <a:off x="6827928" y="2949043"/>
            <a:ext cx="1597061" cy="663440"/>
            <a:chOff x="6796238" y="3158297"/>
            <a:chExt cx="1630319" cy="677257"/>
          </a:xfrm>
        </p:grpSpPr>
        <p:cxnSp>
          <p:nvCxnSpPr>
            <p:cNvPr id="9133" name="Google Shape;9133;p78"/>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134" name="Google Shape;9134;p78"/>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9135" name="Google Shape;9135;p78"/>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9136" name="Google Shape;9136;p78"/>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9137" name="Google Shape;9137;p78"/>
            <p:cNvGrpSpPr/>
            <p:nvPr/>
          </p:nvGrpSpPr>
          <p:grpSpPr>
            <a:xfrm>
              <a:off x="6796238" y="3311904"/>
              <a:ext cx="1630319" cy="377697"/>
              <a:chOff x="6796238" y="3311904"/>
              <a:chExt cx="1630319" cy="377697"/>
            </a:xfrm>
          </p:grpSpPr>
          <p:sp>
            <p:nvSpPr>
              <p:cNvPr id="9138" name="Google Shape;9138;p78"/>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78"/>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78"/>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41" name="Google Shape;9141;p78"/>
          <p:cNvGrpSpPr/>
          <p:nvPr/>
        </p:nvGrpSpPr>
        <p:grpSpPr>
          <a:xfrm>
            <a:off x="5349066" y="970435"/>
            <a:ext cx="1368606" cy="1593805"/>
            <a:chOff x="1839112" y="2209163"/>
            <a:chExt cx="1918159" cy="2233784"/>
          </a:xfrm>
        </p:grpSpPr>
        <p:sp>
          <p:nvSpPr>
            <p:cNvPr id="9142" name="Google Shape;9142;p78"/>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78"/>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78"/>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45" name="Google Shape;9145;p78"/>
            <p:cNvCxnSpPr>
              <a:stCxn id="9142" idx="6"/>
              <a:endCxn id="9143"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146" name="Google Shape;9146;p78"/>
            <p:cNvCxnSpPr>
              <a:stCxn id="9143" idx="4"/>
              <a:endCxn id="9147"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9148" name="Google Shape;9148;p78"/>
            <p:cNvCxnSpPr>
              <a:stCxn id="9147" idx="6"/>
              <a:endCxn id="9144"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9149" name="Google Shape;9149;p78"/>
            <p:cNvCxnSpPr>
              <a:stCxn id="9144" idx="4"/>
              <a:endCxn id="9150"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9147" name="Google Shape;9147;p78"/>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78"/>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78"/>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52" name="Google Shape;9152;p78"/>
            <p:cNvCxnSpPr>
              <a:endCxn id="9151"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9153" name="Google Shape;9153;p78"/>
          <p:cNvGrpSpPr/>
          <p:nvPr/>
        </p:nvGrpSpPr>
        <p:grpSpPr>
          <a:xfrm>
            <a:off x="3481439" y="976671"/>
            <a:ext cx="1637968" cy="154942"/>
            <a:chOff x="238125" y="2506075"/>
            <a:chExt cx="7115411" cy="673075"/>
          </a:xfrm>
        </p:grpSpPr>
        <p:sp>
          <p:nvSpPr>
            <p:cNvPr id="9154" name="Google Shape;9154;p78"/>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8"/>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8"/>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8"/>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8"/>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9" name="Google Shape;9159;p78"/>
          <p:cNvGrpSpPr/>
          <p:nvPr/>
        </p:nvGrpSpPr>
        <p:grpSpPr>
          <a:xfrm>
            <a:off x="720124" y="1298269"/>
            <a:ext cx="2476762" cy="91743"/>
            <a:chOff x="1464850" y="436376"/>
            <a:chExt cx="6001362" cy="222300"/>
          </a:xfrm>
        </p:grpSpPr>
        <p:sp>
          <p:nvSpPr>
            <p:cNvPr id="9160" name="Google Shape;9160;p78"/>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8"/>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8"/>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78"/>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78"/>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65" name="Google Shape;9165;p78"/>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166" name="Google Shape;9166;p78"/>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167" name="Google Shape;9167;p78"/>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9168" name="Google Shape;9168;p78"/>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9169" name="Google Shape;9169;p78"/>
          <p:cNvGrpSpPr/>
          <p:nvPr/>
        </p:nvGrpSpPr>
        <p:grpSpPr>
          <a:xfrm>
            <a:off x="706391" y="2533734"/>
            <a:ext cx="1452710" cy="651923"/>
            <a:chOff x="803162" y="2667727"/>
            <a:chExt cx="1411906" cy="633611"/>
          </a:xfrm>
        </p:grpSpPr>
        <p:cxnSp>
          <p:nvCxnSpPr>
            <p:cNvPr id="9170" name="Google Shape;9170;p78"/>
            <p:cNvCxnSpPr>
              <a:stCxn id="9171" idx="2"/>
              <a:endCxn id="9172"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173" name="Google Shape;9173;p78"/>
            <p:cNvCxnSpPr>
              <a:stCxn id="9174" idx="0"/>
              <a:endCxn id="9171"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175" name="Google Shape;9175;p78"/>
            <p:cNvCxnSpPr>
              <a:stCxn id="9174" idx="2"/>
              <a:endCxn id="9176"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177" name="Google Shape;9177;p78"/>
            <p:cNvCxnSpPr>
              <a:stCxn id="9178" idx="0"/>
              <a:endCxn id="9174"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179" name="Google Shape;9179;p78"/>
            <p:cNvCxnSpPr>
              <a:stCxn id="9172" idx="2"/>
              <a:endCxn id="9180"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9181" name="Google Shape;9181;p78"/>
            <p:cNvCxnSpPr>
              <a:stCxn id="9182" idx="0"/>
              <a:endCxn id="9172"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9178" name="Google Shape;9178;p78"/>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76" name="Google Shape;9176;p78"/>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82" name="Google Shape;9182;p78"/>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80" name="Google Shape;9180;p78"/>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72" name="Google Shape;9172;p78"/>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74" name="Google Shape;9174;p78"/>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9171" name="Google Shape;9171;p78"/>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183" name="Google Shape;9183;p78"/>
          <p:cNvGrpSpPr/>
          <p:nvPr/>
        </p:nvGrpSpPr>
        <p:grpSpPr>
          <a:xfrm>
            <a:off x="706393" y="969273"/>
            <a:ext cx="2518541" cy="209309"/>
            <a:chOff x="803163" y="1111966"/>
            <a:chExt cx="2447800" cy="203430"/>
          </a:xfrm>
        </p:grpSpPr>
        <p:grpSp>
          <p:nvGrpSpPr>
            <p:cNvPr id="9184" name="Google Shape;9184;p78"/>
            <p:cNvGrpSpPr/>
            <p:nvPr/>
          </p:nvGrpSpPr>
          <p:grpSpPr>
            <a:xfrm>
              <a:off x="1958180" y="1111966"/>
              <a:ext cx="588019" cy="121396"/>
              <a:chOff x="4808316" y="2800065"/>
              <a:chExt cx="1999386" cy="412910"/>
            </a:xfrm>
          </p:grpSpPr>
          <p:sp>
            <p:nvSpPr>
              <p:cNvPr id="9185" name="Google Shape;9185;p78"/>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86" name="Google Shape;9186;p78"/>
              <p:cNvGrpSpPr/>
              <p:nvPr/>
            </p:nvGrpSpPr>
            <p:grpSpPr>
              <a:xfrm>
                <a:off x="4808316" y="2800065"/>
                <a:ext cx="92400" cy="411825"/>
                <a:chOff x="845575" y="2563700"/>
                <a:chExt cx="92400" cy="411825"/>
              </a:xfrm>
            </p:grpSpPr>
            <p:cxnSp>
              <p:nvCxnSpPr>
                <p:cNvPr id="9187" name="Google Shape;9187;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188" name="Google Shape;9188;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9189" name="Google Shape;9189;p78"/>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9190" name="Google Shape;9190;p78"/>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91" name="Google Shape;9191;p78"/>
            <p:cNvGrpSpPr/>
            <p:nvPr/>
          </p:nvGrpSpPr>
          <p:grpSpPr>
            <a:xfrm>
              <a:off x="803163" y="1111974"/>
              <a:ext cx="591158" cy="121545"/>
              <a:chOff x="803163" y="1111974"/>
              <a:chExt cx="591158" cy="121545"/>
            </a:xfrm>
          </p:grpSpPr>
          <p:grpSp>
            <p:nvGrpSpPr>
              <p:cNvPr id="9192" name="Google Shape;9192;p78"/>
              <p:cNvGrpSpPr/>
              <p:nvPr/>
            </p:nvGrpSpPr>
            <p:grpSpPr>
              <a:xfrm>
                <a:off x="803163" y="1111974"/>
                <a:ext cx="27175" cy="121077"/>
                <a:chOff x="845575" y="2563700"/>
                <a:chExt cx="92400" cy="411825"/>
              </a:xfrm>
            </p:grpSpPr>
            <p:cxnSp>
              <p:nvCxnSpPr>
                <p:cNvPr id="9193" name="Google Shape;9193;p78"/>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194" name="Google Shape;9194;p78"/>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5" name="Google Shape;9195;p78"/>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78"/>
            <p:cNvGrpSpPr/>
            <p:nvPr/>
          </p:nvGrpSpPr>
          <p:grpSpPr>
            <a:xfrm>
              <a:off x="1381910" y="1194219"/>
              <a:ext cx="588341" cy="121177"/>
              <a:chOff x="1381910" y="1194219"/>
              <a:chExt cx="588341" cy="121177"/>
            </a:xfrm>
          </p:grpSpPr>
          <p:grpSp>
            <p:nvGrpSpPr>
              <p:cNvPr id="9197" name="Google Shape;9197;p78"/>
              <p:cNvGrpSpPr/>
              <p:nvPr/>
            </p:nvGrpSpPr>
            <p:grpSpPr>
              <a:xfrm rot="10800000">
                <a:off x="1381910" y="1194319"/>
                <a:ext cx="27175" cy="121077"/>
                <a:chOff x="2070100" y="2563700"/>
                <a:chExt cx="92400" cy="411825"/>
              </a:xfrm>
            </p:grpSpPr>
            <p:cxnSp>
              <p:nvCxnSpPr>
                <p:cNvPr id="9198" name="Google Shape;9198;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199" name="Google Shape;9199;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0" name="Google Shape;9200;p78"/>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1" name="Google Shape;9201;p78"/>
            <p:cNvGrpSpPr/>
            <p:nvPr/>
          </p:nvGrpSpPr>
          <p:grpSpPr>
            <a:xfrm>
              <a:off x="2532079" y="1194219"/>
              <a:ext cx="704927" cy="121177"/>
              <a:chOff x="2532079" y="1194219"/>
              <a:chExt cx="704927" cy="121177"/>
            </a:xfrm>
          </p:grpSpPr>
          <p:grpSp>
            <p:nvGrpSpPr>
              <p:cNvPr id="9202" name="Google Shape;9202;p78"/>
              <p:cNvGrpSpPr/>
              <p:nvPr/>
            </p:nvGrpSpPr>
            <p:grpSpPr>
              <a:xfrm rot="10800000">
                <a:off x="2532079" y="1194319"/>
                <a:ext cx="27175" cy="121077"/>
                <a:chOff x="2070100" y="2563700"/>
                <a:chExt cx="92400" cy="411825"/>
              </a:xfrm>
            </p:grpSpPr>
            <p:cxnSp>
              <p:nvCxnSpPr>
                <p:cNvPr id="9203" name="Google Shape;9203;p78"/>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9204" name="Google Shape;9204;p78"/>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05" name="Google Shape;9205;p78"/>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06" name="Google Shape;9206;p78"/>
          <p:cNvGrpSpPr/>
          <p:nvPr/>
        </p:nvGrpSpPr>
        <p:grpSpPr>
          <a:xfrm>
            <a:off x="3499403" y="3665904"/>
            <a:ext cx="1567778" cy="491677"/>
            <a:chOff x="5194708" y="3484366"/>
            <a:chExt cx="3148148" cy="987304"/>
          </a:xfrm>
        </p:grpSpPr>
        <p:grpSp>
          <p:nvGrpSpPr>
            <p:cNvPr id="9207" name="Google Shape;9207;p78"/>
            <p:cNvGrpSpPr/>
            <p:nvPr/>
          </p:nvGrpSpPr>
          <p:grpSpPr>
            <a:xfrm>
              <a:off x="7531521" y="3484366"/>
              <a:ext cx="811335" cy="987304"/>
              <a:chOff x="3379425" y="1617275"/>
              <a:chExt cx="1090650" cy="1327200"/>
            </a:xfrm>
          </p:grpSpPr>
          <p:sp>
            <p:nvSpPr>
              <p:cNvPr id="9208" name="Google Shape;9208;p78"/>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8"/>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78"/>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1" name="Google Shape;9211;p78"/>
            <p:cNvGrpSpPr/>
            <p:nvPr/>
          </p:nvGrpSpPr>
          <p:grpSpPr>
            <a:xfrm>
              <a:off x="6752546" y="3484366"/>
              <a:ext cx="811428" cy="987304"/>
              <a:chOff x="2332275" y="1617275"/>
              <a:chExt cx="1090775" cy="1327200"/>
            </a:xfrm>
          </p:grpSpPr>
          <p:sp>
            <p:nvSpPr>
              <p:cNvPr id="9212" name="Google Shape;9212;p78"/>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8"/>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78"/>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5" name="Google Shape;9215;p78"/>
            <p:cNvGrpSpPr/>
            <p:nvPr/>
          </p:nvGrpSpPr>
          <p:grpSpPr>
            <a:xfrm>
              <a:off x="5973664" y="3484366"/>
              <a:ext cx="811335" cy="987304"/>
              <a:chOff x="1285250" y="1617275"/>
              <a:chExt cx="1090650" cy="1327200"/>
            </a:xfrm>
          </p:grpSpPr>
          <p:sp>
            <p:nvSpPr>
              <p:cNvPr id="9216" name="Google Shape;9216;p78"/>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8"/>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8"/>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78"/>
            <p:cNvGrpSpPr/>
            <p:nvPr/>
          </p:nvGrpSpPr>
          <p:grpSpPr>
            <a:xfrm>
              <a:off x="5194708" y="3484366"/>
              <a:ext cx="811409" cy="987304"/>
              <a:chOff x="238125" y="1617275"/>
              <a:chExt cx="1090750" cy="1327200"/>
            </a:xfrm>
          </p:grpSpPr>
          <p:sp>
            <p:nvSpPr>
              <p:cNvPr id="9220" name="Google Shape;9220;p78"/>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8"/>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78"/>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3" name="Google Shape;9223;p78"/>
          <p:cNvGrpSpPr/>
          <p:nvPr/>
        </p:nvGrpSpPr>
        <p:grpSpPr>
          <a:xfrm>
            <a:off x="3460012" y="3146315"/>
            <a:ext cx="1616964" cy="346256"/>
            <a:chOff x="1808063" y="4294338"/>
            <a:chExt cx="3370782" cy="721817"/>
          </a:xfrm>
        </p:grpSpPr>
        <p:sp>
          <p:nvSpPr>
            <p:cNvPr id="9224" name="Google Shape;9224;p78"/>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8"/>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8"/>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8"/>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8"/>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8"/>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8"/>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8"/>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8"/>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78"/>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4" name="Google Shape;9234;p78"/>
          <p:cNvGrpSpPr/>
          <p:nvPr/>
        </p:nvGrpSpPr>
        <p:grpSpPr>
          <a:xfrm>
            <a:off x="738224" y="3432344"/>
            <a:ext cx="1295882" cy="646587"/>
            <a:chOff x="834100" y="3642869"/>
            <a:chExt cx="1259483" cy="628426"/>
          </a:xfrm>
        </p:grpSpPr>
        <p:sp>
          <p:nvSpPr>
            <p:cNvPr id="9235" name="Google Shape;9235;p78"/>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8"/>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8"/>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8"/>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8"/>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8"/>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8"/>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8"/>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8"/>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8"/>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8"/>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8"/>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8"/>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78"/>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78"/>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8"/>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8"/>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8"/>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8"/>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8"/>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78"/>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78"/>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8"/>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8"/>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8"/>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60" name="Google Shape;9260;p78"/>
            <p:cNvGrpSpPr/>
            <p:nvPr/>
          </p:nvGrpSpPr>
          <p:grpSpPr>
            <a:xfrm>
              <a:off x="1360364" y="3847835"/>
              <a:ext cx="208119" cy="224359"/>
              <a:chOff x="1360769" y="3847100"/>
              <a:chExt cx="208119" cy="224359"/>
            </a:xfrm>
          </p:grpSpPr>
          <p:sp>
            <p:nvSpPr>
              <p:cNvPr id="9261" name="Google Shape;9261;p78"/>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8"/>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8"/>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8"/>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8"/>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8"/>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8"/>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8"/>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8"/>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8"/>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8"/>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8"/>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8"/>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8"/>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78"/>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78"/>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8"/>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8"/>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8"/>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8"/>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281" name="Google Shape;9281;p78"/>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8"/>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8"/>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8"/>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78"/>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78"/>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8"/>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8"/>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8"/>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8"/>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8"/>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8"/>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78"/>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78"/>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5" name="Google Shape;9295;p78"/>
          <p:cNvGrpSpPr/>
          <p:nvPr/>
        </p:nvGrpSpPr>
        <p:grpSpPr>
          <a:xfrm rot="5400000">
            <a:off x="5951337" y="3228841"/>
            <a:ext cx="164064" cy="1414916"/>
            <a:chOff x="4428249" y="1369375"/>
            <a:chExt cx="36905" cy="429569"/>
          </a:xfrm>
        </p:grpSpPr>
        <p:sp>
          <p:nvSpPr>
            <p:cNvPr id="9296" name="Google Shape;9296;p78"/>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8"/>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8"/>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8"/>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78"/>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78"/>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8"/>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8"/>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8"/>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8"/>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8"/>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8"/>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78"/>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78"/>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8"/>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8"/>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8"/>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8"/>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8"/>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8"/>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8"/>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8"/>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8"/>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8"/>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8"/>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8"/>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78"/>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78"/>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8"/>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8"/>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8"/>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8"/>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8" name="Google Shape;9328;p78"/>
          <p:cNvGrpSpPr/>
          <p:nvPr/>
        </p:nvGrpSpPr>
        <p:grpSpPr>
          <a:xfrm flipH="1" rot="10800000">
            <a:off x="5323766" y="2817385"/>
            <a:ext cx="1419207" cy="24808"/>
            <a:chOff x="219558" y="4738465"/>
            <a:chExt cx="5852400" cy="102300"/>
          </a:xfrm>
        </p:grpSpPr>
        <p:cxnSp>
          <p:nvCxnSpPr>
            <p:cNvPr id="9329" name="Google Shape;9329;p78"/>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9330" name="Google Shape;9330;p78"/>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78"/>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8"/>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8"/>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78"/>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5" name="Google Shape;9335;p78"/>
          <p:cNvGrpSpPr/>
          <p:nvPr/>
        </p:nvGrpSpPr>
        <p:grpSpPr>
          <a:xfrm>
            <a:off x="5335084" y="3190448"/>
            <a:ext cx="1396570" cy="385016"/>
            <a:chOff x="5286284" y="2966544"/>
            <a:chExt cx="1396570" cy="385016"/>
          </a:xfrm>
        </p:grpSpPr>
        <p:cxnSp>
          <p:nvCxnSpPr>
            <p:cNvPr id="9336" name="Google Shape;9336;p78"/>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9337" name="Google Shape;9337;p78"/>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9338" name="Google Shape;9338;p78"/>
            <p:cNvGrpSpPr/>
            <p:nvPr/>
          </p:nvGrpSpPr>
          <p:grpSpPr>
            <a:xfrm>
              <a:off x="5287688" y="3173364"/>
              <a:ext cx="1395166" cy="74100"/>
              <a:chOff x="5287688" y="3173364"/>
              <a:chExt cx="1395166" cy="74100"/>
            </a:xfrm>
          </p:grpSpPr>
          <p:cxnSp>
            <p:nvCxnSpPr>
              <p:cNvPr id="9339" name="Google Shape;9339;p78"/>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9340" name="Google Shape;9340;p78"/>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9341" name="Google Shape;9341;p78"/>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342" name="Google Shape;9342;p78"/>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343" name="Google Shape;9343;p78"/>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344" name="Google Shape;9344;p78"/>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345" name="Google Shape;9345;p78"/>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9346" name="Google Shape;9346;p78"/>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9347" name="Google Shape;9347;p78"/>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9348" name="Google Shape;9348;p78"/>
          <p:cNvGrpSpPr/>
          <p:nvPr/>
        </p:nvGrpSpPr>
        <p:grpSpPr>
          <a:xfrm>
            <a:off x="2021150" y="1609224"/>
            <a:ext cx="1182276" cy="662027"/>
            <a:chOff x="2029517" y="1732295"/>
            <a:chExt cx="1149068" cy="643432"/>
          </a:xfrm>
        </p:grpSpPr>
        <p:grpSp>
          <p:nvGrpSpPr>
            <p:cNvPr id="9349" name="Google Shape;9349;p78"/>
            <p:cNvGrpSpPr/>
            <p:nvPr/>
          </p:nvGrpSpPr>
          <p:grpSpPr>
            <a:xfrm>
              <a:off x="2708660" y="1746937"/>
              <a:ext cx="455427" cy="244429"/>
              <a:chOff x="2700693" y="1746937"/>
              <a:chExt cx="455427" cy="244429"/>
            </a:xfrm>
          </p:grpSpPr>
          <p:grpSp>
            <p:nvGrpSpPr>
              <p:cNvPr id="9350" name="Google Shape;9350;p78"/>
              <p:cNvGrpSpPr/>
              <p:nvPr/>
            </p:nvGrpSpPr>
            <p:grpSpPr>
              <a:xfrm>
                <a:off x="2905682" y="1782817"/>
                <a:ext cx="250438" cy="208549"/>
                <a:chOff x="2905682" y="1782817"/>
                <a:chExt cx="250438" cy="208549"/>
              </a:xfrm>
            </p:grpSpPr>
            <p:cxnSp>
              <p:nvCxnSpPr>
                <p:cNvPr id="9351" name="Google Shape;9351;p78"/>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352" name="Google Shape;9352;p78"/>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3" name="Google Shape;9353;p78"/>
              <p:cNvGrpSpPr/>
              <p:nvPr/>
            </p:nvGrpSpPr>
            <p:grpSpPr>
              <a:xfrm>
                <a:off x="2700693" y="1746937"/>
                <a:ext cx="449967" cy="72374"/>
                <a:chOff x="2700693" y="1746937"/>
                <a:chExt cx="449967" cy="72374"/>
              </a:xfrm>
            </p:grpSpPr>
            <p:cxnSp>
              <p:nvCxnSpPr>
                <p:cNvPr id="9354" name="Google Shape;9354;p78"/>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355" name="Google Shape;9355;p78"/>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56" name="Google Shape;9356;p78"/>
            <p:cNvGrpSpPr/>
            <p:nvPr/>
          </p:nvGrpSpPr>
          <p:grpSpPr>
            <a:xfrm>
              <a:off x="2029517" y="1732295"/>
              <a:ext cx="1149068" cy="643432"/>
              <a:chOff x="2029517" y="1732295"/>
              <a:chExt cx="1149068" cy="643432"/>
            </a:xfrm>
          </p:grpSpPr>
          <p:grpSp>
            <p:nvGrpSpPr>
              <p:cNvPr id="9357" name="Google Shape;9357;p78"/>
              <p:cNvGrpSpPr/>
              <p:nvPr/>
            </p:nvGrpSpPr>
            <p:grpSpPr>
              <a:xfrm>
                <a:off x="2703618" y="2103152"/>
                <a:ext cx="474966" cy="260017"/>
                <a:chOff x="2703618" y="2103152"/>
                <a:chExt cx="474966" cy="260017"/>
              </a:xfrm>
            </p:grpSpPr>
            <p:grpSp>
              <p:nvGrpSpPr>
                <p:cNvPr id="9358" name="Google Shape;9358;p78"/>
                <p:cNvGrpSpPr/>
                <p:nvPr/>
              </p:nvGrpSpPr>
              <p:grpSpPr>
                <a:xfrm>
                  <a:off x="2703618" y="2290640"/>
                  <a:ext cx="450291" cy="72529"/>
                  <a:chOff x="2703618" y="2290640"/>
                  <a:chExt cx="450291" cy="72529"/>
                </a:xfrm>
              </p:grpSpPr>
              <p:cxnSp>
                <p:nvCxnSpPr>
                  <p:cNvPr id="9359" name="Google Shape;9359;p78"/>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360" name="Google Shape;9360;p78"/>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1" name="Google Shape;9361;p78"/>
                <p:cNvGrpSpPr/>
                <p:nvPr/>
              </p:nvGrpSpPr>
              <p:grpSpPr>
                <a:xfrm>
                  <a:off x="2908607" y="2103152"/>
                  <a:ext cx="269977" cy="223538"/>
                  <a:chOff x="2908607" y="2103152"/>
                  <a:chExt cx="269977" cy="223538"/>
                </a:xfrm>
              </p:grpSpPr>
              <p:cxnSp>
                <p:nvCxnSpPr>
                  <p:cNvPr id="9362" name="Google Shape;9362;p78"/>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9363" name="Google Shape;9363;p78"/>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64" name="Google Shape;9364;p78"/>
              <p:cNvGrpSpPr/>
              <p:nvPr/>
            </p:nvGrpSpPr>
            <p:grpSpPr>
              <a:xfrm>
                <a:off x="2029517" y="1732295"/>
                <a:ext cx="685827" cy="643432"/>
                <a:chOff x="2029517" y="1732295"/>
                <a:chExt cx="685827" cy="643432"/>
              </a:xfrm>
            </p:grpSpPr>
            <p:sp>
              <p:nvSpPr>
                <p:cNvPr id="9365" name="Google Shape;9365;p78"/>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66" name="Google Shape;9366;p78"/>
                <p:cNvGrpSpPr/>
                <p:nvPr/>
              </p:nvGrpSpPr>
              <p:grpSpPr>
                <a:xfrm>
                  <a:off x="2158948" y="1732295"/>
                  <a:ext cx="556396" cy="333108"/>
                  <a:chOff x="2158948" y="1732295"/>
                  <a:chExt cx="556396" cy="333108"/>
                </a:xfrm>
              </p:grpSpPr>
              <p:cxnSp>
                <p:nvCxnSpPr>
                  <p:cNvPr id="9367" name="Google Shape;9367;p78"/>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368" name="Google Shape;9368;p78"/>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9" name="Google Shape;9369;p78"/>
                <p:cNvGrpSpPr/>
                <p:nvPr/>
              </p:nvGrpSpPr>
              <p:grpSpPr>
                <a:xfrm>
                  <a:off x="2159908" y="2065057"/>
                  <a:ext cx="550884" cy="310670"/>
                  <a:chOff x="2159908" y="2065057"/>
                  <a:chExt cx="550884" cy="310670"/>
                </a:xfrm>
              </p:grpSpPr>
              <p:cxnSp>
                <p:nvCxnSpPr>
                  <p:cNvPr id="9370" name="Google Shape;9370;p78"/>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9371" name="Google Shape;9371;p78"/>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9372" name="Google Shape;9372;p78"/>
          <p:cNvGrpSpPr/>
          <p:nvPr/>
        </p:nvGrpSpPr>
        <p:grpSpPr>
          <a:xfrm>
            <a:off x="706399" y="1556837"/>
            <a:ext cx="962651" cy="810058"/>
            <a:chOff x="732462" y="1766083"/>
            <a:chExt cx="962651" cy="810058"/>
          </a:xfrm>
        </p:grpSpPr>
        <p:grpSp>
          <p:nvGrpSpPr>
            <p:cNvPr id="9373" name="Google Shape;9373;p78"/>
            <p:cNvGrpSpPr/>
            <p:nvPr/>
          </p:nvGrpSpPr>
          <p:grpSpPr>
            <a:xfrm>
              <a:off x="732462" y="1908333"/>
              <a:ext cx="339369" cy="524756"/>
              <a:chOff x="844912" y="1819635"/>
              <a:chExt cx="329836" cy="510016"/>
            </a:xfrm>
          </p:grpSpPr>
          <p:sp>
            <p:nvSpPr>
              <p:cNvPr id="9374" name="Google Shape;9374;p78"/>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8"/>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8"/>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8"/>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8"/>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8"/>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0" name="Google Shape;9380;p78"/>
            <p:cNvGrpSpPr/>
            <p:nvPr/>
          </p:nvGrpSpPr>
          <p:grpSpPr>
            <a:xfrm>
              <a:off x="1184858" y="2256650"/>
              <a:ext cx="510255" cy="319491"/>
              <a:chOff x="1284601" y="2158168"/>
              <a:chExt cx="495923" cy="310517"/>
            </a:xfrm>
          </p:grpSpPr>
          <p:sp>
            <p:nvSpPr>
              <p:cNvPr id="9381" name="Google Shape;9381;p78"/>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82" name="Google Shape;9382;p78"/>
              <p:cNvGrpSpPr/>
              <p:nvPr/>
            </p:nvGrpSpPr>
            <p:grpSpPr>
              <a:xfrm>
                <a:off x="1507666" y="2158168"/>
                <a:ext cx="272858" cy="310517"/>
                <a:chOff x="1507666" y="2158168"/>
                <a:chExt cx="272858" cy="310517"/>
              </a:xfrm>
            </p:grpSpPr>
            <p:grpSp>
              <p:nvGrpSpPr>
                <p:cNvPr id="9383" name="Google Shape;9383;p78"/>
                <p:cNvGrpSpPr/>
                <p:nvPr/>
              </p:nvGrpSpPr>
              <p:grpSpPr>
                <a:xfrm>
                  <a:off x="1507666" y="2176104"/>
                  <a:ext cx="166395" cy="273149"/>
                  <a:chOff x="1507666" y="2176104"/>
                  <a:chExt cx="166395" cy="273149"/>
                </a:xfrm>
              </p:grpSpPr>
              <p:sp>
                <p:nvSpPr>
                  <p:cNvPr id="9384" name="Google Shape;9384;p78"/>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8"/>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8"/>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8"/>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8"/>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8"/>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8"/>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391" name="Google Shape;9391;p78"/>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8"/>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93" name="Google Shape;9393;p78"/>
            <p:cNvGrpSpPr/>
            <p:nvPr/>
          </p:nvGrpSpPr>
          <p:grpSpPr>
            <a:xfrm>
              <a:off x="1184858" y="1766083"/>
              <a:ext cx="510255" cy="319491"/>
              <a:chOff x="1284601" y="1681380"/>
              <a:chExt cx="495923" cy="310517"/>
            </a:xfrm>
          </p:grpSpPr>
          <p:sp>
            <p:nvSpPr>
              <p:cNvPr id="9394" name="Google Shape;9394;p78"/>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395" name="Google Shape;9395;p78"/>
              <p:cNvGrpSpPr/>
              <p:nvPr/>
            </p:nvGrpSpPr>
            <p:grpSpPr>
              <a:xfrm>
                <a:off x="1507666" y="1681380"/>
                <a:ext cx="272858" cy="310517"/>
                <a:chOff x="1507666" y="1681380"/>
                <a:chExt cx="272858" cy="310517"/>
              </a:xfrm>
            </p:grpSpPr>
            <p:grpSp>
              <p:nvGrpSpPr>
                <p:cNvPr id="9396" name="Google Shape;9396;p78"/>
                <p:cNvGrpSpPr/>
                <p:nvPr/>
              </p:nvGrpSpPr>
              <p:grpSpPr>
                <a:xfrm>
                  <a:off x="1507666" y="1700120"/>
                  <a:ext cx="166395" cy="272984"/>
                  <a:chOff x="1507666" y="1700120"/>
                  <a:chExt cx="166395" cy="272984"/>
                </a:xfrm>
              </p:grpSpPr>
              <p:sp>
                <p:nvSpPr>
                  <p:cNvPr id="9397" name="Google Shape;9397;p78"/>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8"/>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8"/>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78"/>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78"/>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8"/>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8"/>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04" name="Google Shape;9404;p78"/>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8"/>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06" name="Google Shape;9406;p78"/>
          <p:cNvGrpSpPr/>
          <p:nvPr/>
        </p:nvGrpSpPr>
        <p:grpSpPr>
          <a:xfrm>
            <a:off x="6815339" y="2324267"/>
            <a:ext cx="1622269" cy="552443"/>
            <a:chOff x="6894650" y="2574740"/>
            <a:chExt cx="1445100" cy="492111"/>
          </a:xfrm>
        </p:grpSpPr>
        <p:sp>
          <p:nvSpPr>
            <p:cNvPr id="9407" name="Google Shape;9407;p78"/>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8"/>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8"/>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8"/>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78"/>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12" name="Google Shape;9412;p78"/>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9413" name="Google Shape;9413;p78"/>
          <p:cNvGrpSpPr/>
          <p:nvPr/>
        </p:nvGrpSpPr>
        <p:grpSpPr>
          <a:xfrm>
            <a:off x="6834882" y="3698522"/>
            <a:ext cx="1583206" cy="475705"/>
            <a:chOff x="6953919" y="3907920"/>
            <a:chExt cx="1377300" cy="475705"/>
          </a:xfrm>
        </p:grpSpPr>
        <p:cxnSp>
          <p:nvCxnSpPr>
            <p:cNvPr id="9414" name="Google Shape;9414;p78"/>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415" name="Google Shape;9415;p78"/>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9416" name="Google Shape;9416;p78"/>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9417" name="Google Shape;9417;p78"/>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9418" name="Google Shape;9418;p78"/>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9419" name="Google Shape;9419;p78"/>
          <p:cNvGrpSpPr/>
          <p:nvPr/>
        </p:nvGrpSpPr>
        <p:grpSpPr>
          <a:xfrm>
            <a:off x="2338470" y="2459668"/>
            <a:ext cx="836286" cy="824529"/>
            <a:chOff x="2389399" y="2595741"/>
            <a:chExt cx="812796" cy="801369"/>
          </a:xfrm>
        </p:grpSpPr>
        <p:grpSp>
          <p:nvGrpSpPr>
            <p:cNvPr id="9420" name="Google Shape;9420;p78"/>
            <p:cNvGrpSpPr/>
            <p:nvPr/>
          </p:nvGrpSpPr>
          <p:grpSpPr>
            <a:xfrm>
              <a:off x="2492145" y="2881565"/>
              <a:ext cx="607300" cy="229751"/>
              <a:chOff x="2492145" y="2881565"/>
              <a:chExt cx="607300" cy="229751"/>
            </a:xfrm>
          </p:grpSpPr>
          <p:sp>
            <p:nvSpPr>
              <p:cNvPr id="9421" name="Google Shape;9421;p78"/>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8"/>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78"/>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4" name="Google Shape;9424;p78"/>
            <p:cNvGrpSpPr/>
            <p:nvPr/>
          </p:nvGrpSpPr>
          <p:grpSpPr>
            <a:xfrm>
              <a:off x="2389399" y="2595741"/>
              <a:ext cx="812796" cy="296825"/>
              <a:chOff x="2389399" y="2595741"/>
              <a:chExt cx="812796" cy="296825"/>
            </a:xfrm>
          </p:grpSpPr>
          <p:grpSp>
            <p:nvGrpSpPr>
              <p:cNvPr id="9425" name="Google Shape;9425;p78"/>
              <p:cNvGrpSpPr/>
              <p:nvPr/>
            </p:nvGrpSpPr>
            <p:grpSpPr>
              <a:xfrm>
                <a:off x="2389399" y="2595741"/>
                <a:ext cx="363638" cy="296825"/>
                <a:chOff x="2389399" y="2595741"/>
                <a:chExt cx="363638" cy="296825"/>
              </a:xfrm>
            </p:grpSpPr>
            <p:grpSp>
              <p:nvGrpSpPr>
                <p:cNvPr id="9426" name="Google Shape;9426;p78"/>
                <p:cNvGrpSpPr/>
                <p:nvPr/>
              </p:nvGrpSpPr>
              <p:grpSpPr>
                <a:xfrm>
                  <a:off x="2493852" y="2794333"/>
                  <a:ext cx="259185" cy="98232"/>
                  <a:chOff x="2493852" y="2794333"/>
                  <a:chExt cx="259185" cy="98232"/>
                </a:xfrm>
              </p:grpSpPr>
              <p:sp>
                <p:nvSpPr>
                  <p:cNvPr id="9427" name="Google Shape;9427;p78"/>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8"/>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8"/>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0" name="Google Shape;9430;p78"/>
                <p:cNvGrpSpPr/>
                <p:nvPr/>
              </p:nvGrpSpPr>
              <p:grpSpPr>
                <a:xfrm>
                  <a:off x="2389399" y="2595741"/>
                  <a:ext cx="224343" cy="182054"/>
                  <a:chOff x="2389399" y="2595741"/>
                  <a:chExt cx="224343" cy="182054"/>
                </a:xfrm>
              </p:grpSpPr>
              <p:sp>
                <p:nvSpPr>
                  <p:cNvPr id="9431" name="Google Shape;9431;p78"/>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8"/>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33" name="Google Shape;9433;p78"/>
              <p:cNvGrpSpPr/>
              <p:nvPr/>
            </p:nvGrpSpPr>
            <p:grpSpPr>
              <a:xfrm>
                <a:off x="2683630" y="2595741"/>
                <a:ext cx="224334" cy="296825"/>
                <a:chOff x="2683630" y="2595741"/>
                <a:chExt cx="224334" cy="296825"/>
              </a:xfrm>
            </p:grpSpPr>
            <p:grpSp>
              <p:nvGrpSpPr>
                <p:cNvPr id="9434" name="Google Shape;9434;p78"/>
                <p:cNvGrpSpPr/>
                <p:nvPr/>
              </p:nvGrpSpPr>
              <p:grpSpPr>
                <a:xfrm>
                  <a:off x="2788083" y="2794333"/>
                  <a:ext cx="15356" cy="98232"/>
                  <a:chOff x="2788083" y="2794333"/>
                  <a:chExt cx="15356" cy="98232"/>
                </a:xfrm>
              </p:grpSpPr>
              <p:sp>
                <p:nvSpPr>
                  <p:cNvPr id="9435" name="Google Shape;9435;p78"/>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8"/>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8"/>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8" name="Google Shape;9438;p78"/>
                <p:cNvGrpSpPr/>
                <p:nvPr/>
              </p:nvGrpSpPr>
              <p:grpSpPr>
                <a:xfrm>
                  <a:off x="2683630" y="2595741"/>
                  <a:ext cx="224334" cy="182054"/>
                  <a:chOff x="2683630" y="2595741"/>
                  <a:chExt cx="224334" cy="182054"/>
                </a:xfrm>
              </p:grpSpPr>
              <p:sp>
                <p:nvSpPr>
                  <p:cNvPr id="9439" name="Google Shape;9439;p78"/>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8"/>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41" name="Google Shape;9441;p78"/>
              <p:cNvGrpSpPr/>
              <p:nvPr/>
            </p:nvGrpSpPr>
            <p:grpSpPr>
              <a:xfrm>
                <a:off x="2838475" y="2595741"/>
                <a:ext cx="363719" cy="296825"/>
                <a:chOff x="2838475" y="2595741"/>
                <a:chExt cx="363719" cy="296825"/>
              </a:xfrm>
            </p:grpSpPr>
            <p:grpSp>
              <p:nvGrpSpPr>
                <p:cNvPr id="9442" name="Google Shape;9442;p78"/>
                <p:cNvGrpSpPr/>
                <p:nvPr/>
              </p:nvGrpSpPr>
              <p:grpSpPr>
                <a:xfrm>
                  <a:off x="2838475" y="2794333"/>
                  <a:ext cx="259185" cy="98232"/>
                  <a:chOff x="2838475" y="2794333"/>
                  <a:chExt cx="259185" cy="98232"/>
                </a:xfrm>
              </p:grpSpPr>
              <p:sp>
                <p:nvSpPr>
                  <p:cNvPr id="9443" name="Google Shape;9443;p78"/>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8"/>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8"/>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6" name="Google Shape;9446;p78"/>
                <p:cNvGrpSpPr/>
                <p:nvPr/>
              </p:nvGrpSpPr>
              <p:grpSpPr>
                <a:xfrm>
                  <a:off x="2977852" y="2595741"/>
                  <a:ext cx="224343" cy="182054"/>
                  <a:chOff x="2977852" y="2595741"/>
                  <a:chExt cx="224343" cy="182054"/>
                </a:xfrm>
              </p:grpSpPr>
              <p:sp>
                <p:nvSpPr>
                  <p:cNvPr id="9447" name="Google Shape;9447;p78"/>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8"/>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449" name="Google Shape;9449;p78"/>
            <p:cNvGrpSpPr/>
            <p:nvPr/>
          </p:nvGrpSpPr>
          <p:grpSpPr>
            <a:xfrm>
              <a:off x="2389399" y="3100241"/>
              <a:ext cx="812796" cy="296869"/>
              <a:chOff x="2389399" y="3100241"/>
              <a:chExt cx="812796" cy="296869"/>
            </a:xfrm>
          </p:grpSpPr>
          <p:grpSp>
            <p:nvGrpSpPr>
              <p:cNvPr id="9450" name="Google Shape;9450;p78"/>
              <p:cNvGrpSpPr/>
              <p:nvPr/>
            </p:nvGrpSpPr>
            <p:grpSpPr>
              <a:xfrm>
                <a:off x="2683630" y="3100241"/>
                <a:ext cx="224334" cy="296869"/>
                <a:chOff x="2683630" y="3100241"/>
                <a:chExt cx="224334" cy="296869"/>
              </a:xfrm>
            </p:grpSpPr>
            <p:grpSp>
              <p:nvGrpSpPr>
                <p:cNvPr id="9451" name="Google Shape;9451;p78"/>
                <p:cNvGrpSpPr/>
                <p:nvPr/>
              </p:nvGrpSpPr>
              <p:grpSpPr>
                <a:xfrm>
                  <a:off x="2788083" y="3100241"/>
                  <a:ext cx="15356" cy="98237"/>
                  <a:chOff x="2788083" y="3100241"/>
                  <a:chExt cx="15356" cy="98237"/>
                </a:xfrm>
              </p:grpSpPr>
              <p:sp>
                <p:nvSpPr>
                  <p:cNvPr id="9452" name="Google Shape;9452;p78"/>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8"/>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8"/>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5" name="Google Shape;9455;p78"/>
                <p:cNvGrpSpPr/>
                <p:nvPr/>
              </p:nvGrpSpPr>
              <p:grpSpPr>
                <a:xfrm>
                  <a:off x="2683630" y="3215065"/>
                  <a:ext cx="224334" cy="182045"/>
                  <a:chOff x="2683630" y="3215065"/>
                  <a:chExt cx="224334" cy="182045"/>
                </a:xfrm>
              </p:grpSpPr>
              <p:sp>
                <p:nvSpPr>
                  <p:cNvPr id="9456" name="Google Shape;9456;p78"/>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8"/>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58" name="Google Shape;9458;p78"/>
              <p:cNvGrpSpPr/>
              <p:nvPr/>
            </p:nvGrpSpPr>
            <p:grpSpPr>
              <a:xfrm>
                <a:off x="2389399" y="3100241"/>
                <a:ext cx="363638" cy="296869"/>
                <a:chOff x="2389399" y="3100241"/>
                <a:chExt cx="363638" cy="296869"/>
              </a:xfrm>
            </p:grpSpPr>
            <p:grpSp>
              <p:nvGrpSpPr>
                <p:cNvPr id="9459" name="Google Shape;9459;p78"/>
                <p:cNvGrpSpPr/>
                <p:nvPr/>
              </p:nvGrpSpPr>
              <p:grpSpPr>
                <a:xfrm>
                  <a:off x="2493852" y="3100241"/>
                  <a:ext cx="259185" cy="98237"/>
                  <a:chOff x="2493852" y="3100241"/>
                  <a:chExt cx="259185" cy="98237"/>
                </a:xfrm>
              </p:grpSpPr>
              <p:sp>
                <p:nvSpPr>
                  <p:cNvPr id="9460" name="Google Shape;9460;p78"/>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8"/>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8"/>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3" name="Google Shape;9463;p78"/>
                <p:cNvGrpSpPr/>
                <p:nvPr/>
              </p:nvGrpSpPr>
              <p:grpSpPr>
                <a:xfrm>
                  <a:off x="2389399" y="3215065"/>
                  <a:ext cx="224343" cy="182045"/>
                  <a:chOff x="2389399" y="3215065"/>
                  <a:chExt cx="224343" cy="182045"/>
                </a:xfrm>
              </p:grpSpPr>
              <p:sp>
                <p:nvSpPr>
                  <p:cNvPr id="9464" name="Google Shape;9464;p78"/>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78"/>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66" name="Google Shape;9466;p78"/>
              <p:cNvGrpSpPr/>
              <p:nvPr/>
            </p:nvGrpSpPr>
            <p:grpSpPr>
              <a:xfrm>
                <a:off x="2838475" y="3100241"/>
                <a:ext cx="363719" cy="296869"/>
                <a:chOff x="2838475" y="3100241"/>
                <a:chExt cx="363719" cy="296869"/>
              </a:xfrm>
            </p:grpSpPr>
            <p:grpSp>
              <p:nvGrpSpPr>
                <p:cNvPr id="9467" name="Google Shape;9467;p78"/>
                <p:cNvGrpSpPr/>
                <p:nvPr/>
              </p:nvGrpSpPr>
              <p:grpSpPr>
                <a:xfrm>
                  <a:off x="2838475" y="3100241"/>
                  <a:ext cx="259185" cy="98237"/>
                  <a:chOff x="2838475" y="3100241"/>
                  <a:chExt cx="259185" cy="98237"/>
                </a:xfrm>
              </p:grpSpPr>
              <p:sp>
                <p:nvSpPr>
                  <p:cNvPr id="9468" name="Google Shape;9468;p78"/>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8"/>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8"/>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1" name="Google Shape;9471;p78"/>
                <p:cNvGrpSpPr/>
                <p:nvPr/>
              </p:nvGrpSpPr>
              <p:grpSpPr>
                <a:xfrm>
                  <a:off x="2977852" y="3215065"/>
                  <a:ext cx="224343" cy="182045"/>
                  <a:chOff x="2977852" y="3215065"/>
                  <a:chExt cx="224343" cy="182045"/>
                </a:xfrm>
              </p:grpSpPr>
              <p:sp>
                <p:nvSpPr>
                  <p:cNvPr id="9472" name="Google Shape;9472;p78"/>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8"/>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477" name="Shape 9477"/>
        <p:cNvGrpSpPr/>
        <p:nvPr/>
      </p:nvGrpSpPr>
      <p:grpSpPr>
        <a:xfrm>
          <a:off x="0" y="0"/>
          <a:ext cx="0" cy="0"/>
          <a:chOff x="0" y="0"/>
          <a:chExt cx="0" cy="0"/>
        </a:xfrm>
      </p:grpSpPr>
      <p:grpSp>
        <p:nvGrpSpPr>
          <p:cNvPr id="9478" name="Google Shape;9478;p79"/>
          <p:cNvGrpSpPr/>
          <p:nvPr/>
        </p:nvGrpSpPr>
        <p:grpSpPr>
          <a:xfrm>
            <a:off x="702088" y="3155922"/>
            <a:ext cx="2390414" cy="1024800"/>
            <a:chOff x="728925" y="3296613"/>
            <a:chExt cx="2390414" cy="1024800"/>
          </a:xfrm>
        </p:grpSpPr>
        <p:grpSp>
          <p:nvGrpSpPr>
            <p:cNvPr id="9479" name="Google Shape;9479;p79"/>
            <p:cNvGrpSpPr/>
            <p:nvPr/>
          </p:nvGrpSpPr>
          <p:grpSpPr>
            <a:xfrm>
              <a:off x="728925" y="3619800"/>
              <a:ext cx="2390414" cy="500893"/>
              <a:chOff x="728925" y="3619800"/>
              <a:chExt cx="2390414" cy="500893"/>
            </a:xfrm>
          </p:grpSpPr>
          <p:sp>
            <p:nvSpPr>
              <p:cNvPr id="9480" name="Google Shape;9480;p79"/>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481" name="Google Shape;9481;p79"/>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482" name="Google Shape;9482;p79"/>
            <p:cNvGrpSpPr/>
            <p:nvPr/>
          </p:nvGrpSpPr>
          <p:grpSpPr>
            <a:xfrm>
              <a:off x="1348050" y="3296613"/>
              <a:ext cx="1706152" cy="1024800"/>
              <a:chOff x="1348050" y="3296613"/>
              <a:chExt cx="1706152" cy="1024800"/>
            </a:xfrm>
          </p:grpSpPr>
          <p:sp>
            <p:nvSpPr>
              <p:cNvPr id="9483" name="Google Shape;9483;p79"/>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484" name="Google Shape;9484;p79"/>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485" name="Google Shape;9485;p79"/>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486" name="Google Shape;9486;p79"/>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9487" name="Google Shape;9487;p79"/>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9488" name="Google Shape;9488;p79"/>
            <p:cNvGrpSpPr/>
            <p:nvPr/>
          </p:nvGrpSpPr>
          <p:grpSpPr>
            <a:xfrm>
              <a:off x="1455707" y="3654858"/>
              <a:ext cx="1491150" cy="417657"/>
              <a:chOff x="1455707" y="3654858"/>
              <a:chExt cx="1491150" cy="417657"/>
            </a:xfrm>
          </p:grpSpPr>
          <p:sp>
            <p:nvSpPr>
              <p:cNvPr id="9489" name="Google Shape;9489;p79"/>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9"/>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9"/>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9"/>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9"/>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9"/>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9"/>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79"/>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79"/>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9"/>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9"/>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9"/>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9"/>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9"/>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9"/>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9"/>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79"/>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79"/>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9"/>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9"/>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509" name="Google Shape;9509;p79"/>
          <p:cNvGraphicFramePr/>
          <p:nvPr/>
        </p:nvGraphicFramePr>
        <p:xfrm>
          <a:off x="5937787" y="2153834"/>
          <a:ext cx="3000000" cy="3000000"/>
        </p:xfrm>
        <a:graphic>
          <a:graphicData uri="http://schemas.openxmlformats.org/drawingml/2006/table">
            <a:tbl>
              <a:tblPr>
                <a:noFill/>
                <a:tableStyleId>{798DBFCE-7737-428E-8390-44873B4C52A9}</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9510" name="Google Shape;9510;p79"/>
          <p:cNvGrpSpPr/>
          <p:nvPr/>
        </p:nvGrpSpPr>
        <p:grpSpPr>
          <a:xfrm>
            <a:off x="710464" y="981599"/>
            <a:ext cx="2396505" cy="976502"/>
            <a:chOff x="749309" y="1112739"/>
            <a:chExt cx="2371603" cy="976502"/>
          </a:xfrm>
        </p:grpSpPr>
        <p:grpSp>
          <p:nvGrpSpPr>
            <p:cNvPr id="9511" name="Google Shape;9511;p79"/>
            <p:cNvGrpSpPr/>
            <p:nvPr/>
          </p:nvGrpSpPr>
          <p:grpSpPr>
            <a:xfrm>
              <a:off x="1092126" y="1112739"/>
              <a:ext cx="2028786" cy="975464"/>
              <a:chOff x="1092126" y="1112739"/>
              <a:chExt cx="2028786" cy="975464"/>
            </a:xfrm>
          </p:grpSpPr>
          <p:sp>
            <p:nvSpPr>
              <p:cNvPr id="9512" name="Google Shape;9512;p79"/>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9"/>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79"/>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9"/>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9"/>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9"/>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9"/>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9"/>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9"/>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9"/>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9"/>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9"/>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9"/>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9"/>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9"/>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9"/>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9"/>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9"/>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79"/>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79"/>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9"/>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9"/>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9"/>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9"/>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79"/>
            <p:cNvGrpSpPr/>
            <p:nvPr/>
          </p:nvGrpSpPr>
          <p:grpSpPr>
            <a:xfrm>
              <a:off x="749309" y="1112739"/>
              <a:ext cx="314700" cy="975464"/>
              <a:chOff x="749309" y="1112739"/>
              <a:chExt cx="314700" cy="975464"/>
            </a:xfrm>
          </p:grpSpPr>
          <p:sp>
            <p:nvSpPr>
              <p:cNvPr id="9537" name="Google Shape;9537;p79"/>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9"/>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9"/>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9"/>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41" name="Google Shape;9541;p79"/>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79"/>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79"/>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9"/>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9545" name="Google Shape;9545;p79"/>
          <p:cNvGraphicFramePr/>
          <p:nvPr/>
        </p:nvGraphicFramePr>
        <p:xfrm>
          <a:off x="5937812" y="981584"/>
          <a:ext cx="3000000" cy="3000000"/>
        </p:xfrm>
        <a:graphic>
          <a:graphicData uri="http://schemas.openxmlformats.org/drawingml/2006/table">
            <a:tbl>
              <a:tblPr>
                <a:noFill/>
                <a:tableStyleId>{798DBFCE-7737-428E-8390-44873B4C52A9}</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9546" name="Google Shape;9546;p79"/>
          <p:cNvGraphicFramePr/>
          <p:nvPr/>
        </p:nvGraphicFramePr>
        <p:xfrm>
          <a:off x="3358675" y="2153834"/>
          <a:ext cx="3000000" cy="3000000"/>
        </p:xfrm>
        <a:graphic>
          <a:graphicData uri="http://schemas.openxmlformats.org/drawingml/2006/table">
            <a:tbl>
              <a:tblPr>
                <a:noFill/>
                <a:tableStyleId>{798DBFCE-7737-428E-8390-44873B4C52A9}</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9547" name="Google Shape;9547;p79"/>
          <p:cNvGrpSpPr/>
          <p:nvPr/>
        </p:nvGrpSpPr>
        <p:grpSpPr>
          <a:xfrm>
            <a:off x="3360661" y="3144795"/>
            <a:ext cx="2363377" cy="1047062"/>
            <a:chOff x="3358399" y="3285485"/>
            <a:chExt cx="2363377" cy="1047062"/>
          </a:xfrm>
        </p:grpSpPr>
        <p:grpSp>
          <p:nvGrpSpPr>
            <p:cNvPr id="9548" name="Google Shape;9548;p79"/>
            <p:cNvGrpSpPr/>
            <p:nvPr/>
          </p:nvGrpSpPr>
          <p:grpSpPr>
            <a:xfrm>
              <a:off x="3358412" y="3285485"/>
              <a:ext cx="2363244" cy="139500"/>
              <a:chOff x="3358412" y="3285485"/>
              <a:chExt cx="2363244" cy="139500"/>
            </a:xfrm>
          </p:grpSpPr>
          <p:sp>
            <p:nvSpPr>
              <p:cNvPr id="9549" name="Google Shape;9549;p79"/>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9"/>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9"/>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9"/>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79"/>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4" name="Google Shape;9554;p79"/>
            <p:cNvGrpSpPr/>
            <p:nvPr/>
          </p:nvGrpSpPr>
          <p:grpSpPr>
            <a:xfrm>
              <a:off x="3358412" y="3466996"/>
              <a:ext cx="2363244" cy="139500"/>
              <a:chOff x="3358412" y="3466996"/>
              <a:chExt cx="2363244" cy="139500"/>
            </a:xfrm>
          </p:grpSpPr>
          <p:sp>
            <p:nvSpPr>
              <p:cNvPr id="9555" name="Google Shape;9555;p79"/>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9"/>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9"/>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9"/>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9"/>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0" name="Google Shape;9560;p79"/>
            <p:cNvGrpSpPr/>
            <p:nvPr/>
          </p:nvGrpSpPr>
          <p:grpSpPr>
            <a:xfrm>
              <a:off x="3358412" y="3648507"/>
              <a:ext cx="2363244" cy="139500"/>
              <a:chOff x="3358412" y="3648507"/>
              <a:chExt cx="2363244" cy="139500"/>
            </a:xfrm>
          </p:grpSpPr>
          <p:sp>
            <p:nvSpPr>
              <p:cNvPr id="9561" name="Google Shape;9561;p79"/>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9"/>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9"/>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9"/>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9"/>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66" name="Google Shape;9566;p79"/>
            <p:cNvGrpSpPr/>
            <p:nvPr/>
          </p:nvGrpSpPr>
          <p:grpSpPr>
            <a:xfrm>
              <a:off x="3358412" y="3830018"/>
              <a:ext cx="2363244" cy="139500"/>
              <a:chOff x="3358412" y="3830018"/>
              <a:chExt cx="2363244" cy="139500"/>
            </a:xfrm>
          </p:grpSpPr>
          <p:sp>
            <p:nvSpPr>
              <p:cNvPr id="9567" name="Google Shape;9567;p79"/>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9"/>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9"/>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9"/>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79"/>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2" name="Google Shape;9572;p79"/>
            <p:cNvGrpSpPr/>
            <p:nvPr/>
          </p:nvGrpSpPr>
          <p:grpSpPr>
            <a:xfrm>
              <a:off x="3358399" y="4011514"/>
              <a:ext cx="2363377" cy="139537"/>
              <a:chOff x="3294800" y="4134603"/>
              <a:chExt cx="2638876" cy="152400"/>
            </a:xfrm>
          </p:grpSpPr>
          <p:sp>
            <p:nvSpPr>
              <p:cNvPr id="9573" name="Google Shape;9573;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79"/>
            <p:cNvGrpSpPr/>
            <p:nvPr/>
          </p:nvGrpSpPr>
          <p:grpSpPr>
            <a:xfrm>
              <a:off x="3358399" y="4193010"/>
              <a:ext cx="2363377" cy="139537"/>
              <a:chOff x="3294800" y="4134603"/>
              <a:chExt cx="2638876" cy="152400"/>
            </a:xfrm>
          </p:grpSpPr>
          <p:sp>
            <p:nvSpPr>
              <p:cNvPr id="9579" name="Google Shape;9579;p79"/>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9"/>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9"/>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9"/>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9"/>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9584" name="Google Shape;9584;p79"/>
          <p:cNvGraphicFramePr/>
          <p:nvPr/>
        </p:nvGraphicFramePr>
        <p:xfrm>
          <a:off x="711463" y="2153834"/>
          <a:ext cx="3000000" cy="3000000"/>
        </p:xfrm>
        <a:graphic>
          <a:graphicData uri="http://schemas.openxmlformats.org/drawingml/2006/table">
            <a:tbl>
              <a:tblPr>
                <a:noFill/>
                <a:tableStyleId>{798DBFCE-7737-428E-8390-44873B4C52A9}</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9585" name="Google Shape;9585;p79"/>
          <p:cNvGrpSpPr/>
          <p:nvPr/>
        </p:nvGrpSpPr>
        <p:grpSpPr>
          <a:xfrm>
            <a:off x="4161132" y="2557649"/>
            <a:ext cx="1302095" cy="60959"/>
            <a:chOff x="3558802" y="4011427"/>
            <a:chExt cx="1866000" cy="111300"/>
          </a:xfrm>
        </p:grpSpPr>
        <p:sp>
          <p:nvSpPr>
            <p:cNvPr id="9586" name="Google Shape;9586;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8" name="Google Shape;9588;p79"/>
          <p:cNvGrpSpPr/>
          <p:nvPr/>
        </p:nvGrpSpPr>
        <p:grpSpPr>
          <a:xfrm>
            <a:off x="4706620" y="2839808"/>
            <a:ext cx="914340" cy="60959"/>
            <a:chOff x="3558802" y="4011427"/>
            <a:chExt cx="1866000" cy="111300"/>
          </a:xfrm>
        </p:grpSpPr>
        <p:sp>
          <p:nvSpPr>
            <p:cNvPr id="9589" name="Google Shape;9589;p7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9"/>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9"/>
          <p:cNvGrpSpPr/>
          <p:nvPr/>
        </p:nvGrpSpPr>
        <p:grpSpPr>
          <a:xfrm>
            <a:off x="5871419" y="3167606"/>
            <a:ext cx="2522867" cy="1001454"/>
            <a:chOff x="1904318" y="789980"/>
            <a:chExt cx="1489472" cy="606868"/>
          </a:xfrm>
        </p:grpSpPr>
        <p:cxnSp>
          <p:nvCxnSpPr>
            <p:cNvPr id="9592" name="Google Shape;9592;p79"/>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593" name="Google Shape;9593;p79"/>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9594" name="Google Shape;9594;p79"/>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9595" name="Google Shape;9595;p79"/>
            <p:cNvSpPr txBox="1"/>
            <p:nvPr/>
          </p:nvSpPr>
          <p:spPr>
            <a:xfrm flipH="1">
              <a:off x="210971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JANUARY</a:t>
              </a:r>
              <a:endParaRPr sz="400">
                <a:solidFill>
                  <a:srgbClr val="E3E9ED"/>
                </a:solidFill>
              </a:endParaRPr>
            </a:p>
          </p:txBody>
        </p:sp>
        <p:sp>
          <p:nvSpPr>
            <p:cNvPr id="9596" name="Google Shape;9596;p79"/>
            <p:cNvSpPr txBox="1"/>
            <p:nvPr/>
          </p:nvSpPr>
          <p:spPr>
            <a:xfrm flipH="1">
              <a:off x="2434275" y="789980"/>
              <a:ext cx="2892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FEBRUARY</a:t>
              </a:r>
              <a:endParaRPr sz="400">
                <a:solidFill>
                  <a:srgbClr val="E3E9ED"/>
                </a:solidFill>
              </a:endParaRPr>
            </a:p>
          </p:txBody>
        </p:sp>
        <p:sp>
          <p:nvSpPr>
            <p:cNvPr id="9597" name="Google Shape;9597;p79"/>
            <p:cNvSpPr txBox="1"/>
            <p:nvPr/>
          </p:nvSpPr>
          <p:spPr>
            <a:xfrm flipH="1">
              <a:off x="2781049"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MARCH</a:t>
              </a:r>
              <a:endParaRPr sz="400">
                <a:solidFill>
                  <a:srgbClr val="E3E9ED"/>
                </a:solidFill>
              </a:endParaRPr>
            </a:p>
          </p:txBody>
        </p:sp>
        <p:sp>
          <p:nvSpPr>
            <p:cNvPr id="9598" name="Google Shape;9598;p79"/>
            <p:cNvSpPr txBox="1"/>
            <p:nvPr/>
          </p:nvSpPr>
          <p:spPr>
            <a:xfrm flipH="1">
              <a:off x="3112690" y="789981"/>
              <a:ext cx="281100" cy="107400"/>
            </a:xfrm>
            <a:prstGeom prst="rect">
              <a:avLst/>
            </a:prstGeom>
            <a:noFill/>
            <a:ln>
              <a:noFill/>
            </a:ln>
          </p:spPr>
          <p:txBody>
            <a:bodyPr anchorCtr="0" anchor="t" bIns="91425" lIns="0" spcFirstLastPara="1" rIns="0" wrap="square" tIns="91425">
              <a:noAutofit/>
            </a:bodyPr>
            <a:lstStyle/>
            <a:p>
              <a:pPr indent="0" lvl="0" marL="0" rtl="0" algn="ctr">
                <a:spcBef>
                  <a:spcPts val="0"/>
                </a:spcBef>
                <a:spcAft>
                  <a:spcPts val="1600"/>
                </a:spcAft>
                <a:buNone/>
              </a:pPr>
              <a:r>
                <a:rPr lang="en" sz="400">
                  <a:solidFill>
                    <a:srgbClr val="E3E9ED"/>
                  </a:solidFill>
                </a:rPr>
                <a:t>APRIL</a:t>
              </a:r>
              <a:endParaRPr sz="400">
                <a:solidFill>
                  <a:srgbClr val="E3E9ED"/>
                </a:solidFill>
              </a:endParaRPr>
            </a:p>
          </p:txBody>
        </p:sp>
        <p:sp>
          <p:nvSpPr>
            <p:cNvPr id="9599" name="Google Shape;9599;p79"/>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9"/>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9"/>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9"/>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9"/>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79"/>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79"/>
            <p:cNvSpPr txBox="1"/>
            <p:nvPr/>
          </p:nvSpPr>
          <p:spPr>
            <a:xfrm flipH="1">
              <a:off x="1906114" y="918164"/>
              <a:ext cx="203400" cy="106500"/>
            </a:xfrm>
            <a:prstGeom prst="rect">
              <a:avLst/>
            </a:prstGeom>
            <a:noFill/>
            <a:ln>
              <a:noFill/>
            </a:ln>
          </p:spPr>
          <p:txBody>
            <a:bodyPr anchorCtr="0" anchor="t" bIns="91425" lIns="0" spcFirstLastPara="1" rIns="0" wrap="square" tIns="91425">
              <a:noAutofit/>
            </a:bodyPr>
            <a:lstStyle/>
            <a:p>
              <a:pPr indent="0" lvl="0" marL="0" rtl="0" algn="l">
                <a:spcBef>
                  <a:spcPts val="0"/>
                </a:spcBef>
                <a:spcAft>
                  <a:spcPts val="1600"/>
                </a:spcAft>
                <a:buNone/>
              </a:pPr>
              <a:r>
                <a:rPr lang="en" sz="400">
                  <a:solidFill>
                    <a:srgbClr val="E3E9ED"/>
                  </a:solidFill>
                </a:rPr>
                <a:t>PHASE 1</a:t>
              </a:r>
              <a:endParaRPr sz="400">
                <a:solidFill>
                  <a:srgbClr val="E3E9ED"/>
                </a:solidFill>
              </a:endParaRPr>
            </a:p>
          </p:txBody>
        </p:sp>
        <p:sp>
          <p:nvSpPr>
            <p:cNvPr id="9606" name="Google Shape;9606;p79"/>
            <p:cNvSpPr txBox="1"/>
            <p:nvPr/>
          </p:nvSpPr>
          <p:spPr>
            <a:xfrm flipH="1">
              <a:off x="1904318" y="1113390"/>
              <a:ext cx="2052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607" name="Google Shape;9607;p79"/>
            <p:cNvSpPr txBox="1"/>
            <p:nvPr/>
          </p:nvSpPr>
          <p:spPr>
            <a:xfrm flipH="1">
              <a:off x="1906118" y="1304527"/>
              <a:ext cx="203400" cy="91200"/>
            </a:xfrm>
            <a:prstGeom prst="rect">
              <a:avLst/>
            </a:prstGeom>
            <a:noFill/>
            <a:ln>
              <a:noFill/>
            </a:ln>
          </p:spPr>
          <p:txBody>
            <a:bodyPr anchorCtr="0" anchor="t" bIns="91425" lIns="0" spcFirstLastPara="1" rIns="0" wrap="square" tIns="91425">
              <a:noAutofit/>
            </a:bodyPr>
            <a:lstStyle/>
            <a:p>
              <a:pPr indent="0" lvl="0" marL="0" rtl="0" algn="l">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608" name="Google Shape;9608;p79"/>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9" name="Google Shape;9609;p79"/>
          <p:cNvGrpSpPr/>
          <p:nvPr/>
        </p:nvGrpSpPr>
        <p:grpSpPr>
          <a:xfrm>
            <a:off x="3355824" y="951642"/>
            <a:ext cx="2363393" cy="1005865"/>
            <a:chOff x="3292400" y="1193188"/>
            <a:chExt cx="2615240" cy="1131075"/>
          </a:xfrm>
        </p:grpSpPr>
        <p:sp>
          <p:nvSpPr>
            <p:cNvPr id="9610" name="Google Shape;9610;p79"/>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11" name="Google Shape;9611;p79"/>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12" name="Google Shape;9612;p79"/>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JANUARY</a:t>
              </a:r>
              <a:endParaRPr sz="400">
                <a:solidFill>
                  <a:srgbClr val="FFFFFF"/>
                </a:solidFill>
              </a:endParaRPr>
            </a:p>
          </p:txBody>
        </p:sp>
        <p:sp>
          <p:nvSpPr>
            <p:cNvPr id="9613" name="Google Shape;9613;p79"/>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FEBRUARY</a:t>
              </a:r>
              <a:endParaRPr sz="400">
                <a:solidFill>
                  <a:srgbClr val="FFFFFF"/>
                </a:solidFill>
              </a:endParaRPr>
            </a:p>
          </p:txBody>
        </p:sp>
        <p:sp>
          <p:nvSpPr>
            <p:cNvPr id="9614" name="Google Shape;9614;p79"/>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MARCH</a:t>
              </a:r>
              <a:endParaRPr sz="400">
                <a:solidFill>
                  <a:srgbClr val="FFFFFF"/>
                </a:solidFill>
              </a:endParaRPr>
            </a:p>
          </p:txBody>
        </p:sp>
        <p:sp>
          <p:nvSpPr>
            <p:cNvPr id="9615" name="Google Shape;9615;p79"/>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APRIL</a:t>
              </a:r>
              <a:endParaRPr sz="400">
                <a:solidFill>
                  <a:srgbClr val="FFFFFF"/>
                </a:solidFill>
              </a:endParaRPr>
            </a:p>
          </p:txBody>
        </p:sp>
        <p:sp>
          <p:nvSpPr>
            <p:cNvPr id="9616" name="Google Shape;9616;p79"/>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MAY</a:t>
              </a:r>
              <a:endParaRPr sz="400">
                <a:solidFill>
                  <a:srgbClr val="FFFFFF"/>
                </a:solidFill>
              </a:endParaRPr>
            </a:p>
          </p:txBody>
        </p:sp>
        <p:sp>
          <p:nvSpPr>
            <p:cNvPr id="9617" name="Google Shape;9617;p79"/>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400">
                  <a:solidFill>
                    <a:srgbClr val="FFFFFF"/>
                  </a:solidFill>
                </a:rPr>
                <a:t>JUNE</a:t>
              </a:r>
              <a:endParaRPr sz="400">
                <a:solidFill>
                  <a:srgbClr val="FFFFFF"/>
                </a:solidFill>
              </a:endParaRPr>
            </a:p>
          </p:txBody>
        </p:sp>
        <p:sp>
          <p:nvSpPr>
            <p:cNvPr id="9618" name="Google Shape;9618;p79"/>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1</a:t>
              </a:r>
              <a:endParaRPr sz="400">
                <a:solidFill>
                  <a:srgbClr val="FFFFFF"/>
                </a:solidFill>
              </a:endParaRPr>
            </a:p>
          </p:txBody>
        </p:sp>
        <p:sp>
          <p:nvSpPr>
            <p:cNvPr id="9619" name="Google Shape;9619;p79"/>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400">
                  <a:solidFill>
                    <a:srgbClr val="FFFFFF"/>
                  </a:solidFill>
                </a:rPr>
                <a:t>PHASE 2</a:t>
              </a:r>
              <a:endParaRPr sz="400">
                <a:solidFill>
                  <a:srgbClr val="FFFFFF"/>
                </a:solidFill>
              </a:endParaRPr>
            </a:p>
          </p:txBody>
        </p:sp>
        <p:sp>
          <p:nvSpPr>
            <p:cNvPr id="9620" name="Google Shape;9620;p79"/>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621" name="Google Shape;9621;p79"/>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622" name="Google Shape;9622;p79"/>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623" name="Google Shape;9623;p79"/>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624" name="Google Shape;9624;p79"/>
            <p:cNvGrpSpPr/>
            <p:nvPr/>
          </p:nvGrpSpPr>
          <p:grpSpPr>
            <a:xfrm>
              <a:off x="3748438" y="1378608"/>
              <a:ext cx="2159202" cy="903971"/>
              <a:chOff x="1683525" y="2179850"/>
              <a:chExt cx="4519050" cy="2134525"/>
            </a:xfrm>
          </p:grpSpPr>
          <p:sp>
            <p:nvSpPr>
              <p:cNvPr id="9625" name="Google Shape;9625;p79"/>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26" name="Google Shape;9626;p79"/>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27" name="Google Shape;9627;p79"/>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28" name="Google Shape;9628;p79"/>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29" name="Google Shape;9629;p79"/>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0" name="Google Shape;9630;p79"/>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1" name="Google Shape;9631;p79"/>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2" name="Google Shape;9632;p79"/>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3" name="Google Shape;9633;p79"/>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4" name="Google Shape;9634;p79"/>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5" name="Google Shape;9635;p79"/>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sp>
            <p:nvSpPr>
              <p:cNvPr id="9636" name="Google Shape;9636;p79"/>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400">
                  <a:solidFill>
                    <a:srgbClr val="FFFFFF"/>
                  </a:solidFill>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640" name="Shape 9640"/>
        <p:cNvGrpSpPr/>
        <p:nvPr/>
      </p:nvGrpSpPr>
      <p:grpSpPr>
        <a:xfrm>
          <a:off x="0" y="0"/>
          <a:ext cx="0" cy="0"/>
          <a:chOff x="0" y="0"/>
          <a:chExt cx="0" cy="0"/>
        </a:xfrm>
      </p:grpSpPr>
      <p:grpSp>
        <p:nvGrpSpPr>
          <p:cNvPr id="9641" name="Google Shape;9641;p80"/>
          <p:cNvGrpSpPr/>
          <p:nvPr/>
        </p:nvGrpSpPr>
        <p:grpSpPr>
          <a:xfrm>
            <a:off x="4796690" y="970938"/>
            <a:ext cx="745431" cy="718863"/>
            <a:chOff x="4249973" y="1201875"/>
            <a:chExt cx="1958568" cy="1888762"/>
          </a:xfrm>
        </p:grpSpPr>
        <p:sp>
          <p:nvSpPr>
            <p:cNvPr id="9642" name="Google Shape;9642;p80"/>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43" name="Google Shape;9643;p80"/>
            <p:cNvGrpSpPr/>
            <p:nvPr/>
          </p:nvGrpSpPr>
          <p:grpSpPr>
            <a:xfrm>
              <a:off x="5853086" y="1789142"/>
              <a:ext cx="355454" cy="1048099"/>
              <a:chOff x="5576108" y="2016725"/>
              <a:chExt cx="565200" cy="1666560"/>
            </a:xfrm>
          </p:grpSpPr>
          <p:sp>
            <p:nvSpPr>
              <p:cNvPr id="9644" name="Google Shape;9644;p80"/>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645" name="Google Shape;9645;p80"/>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6" name="Google Shape;9646;p80"/>
            <p:cNvGrpSpPr/>
            <p:nvPr/>
          </p:nvGrpSpPr>
          <p:grpSpPr>
            <a:xfrm>
              <a:off x="4869455" y="2691676"/>
              <a:ext cx="1013897" cy="398961"/>
              <a:chOff x="4012057" y="3451825"/>
              <a:chExt cx="1612175" cy="634379"/>
            </a:xfrm>
          </p:grpSpPr>
          <p:sp>
            <p:nvSpPr>
              <p:cNvPr id="9647" name="Google Shape;9647;p80"/>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648" name="Google Shape;9648;p80"/>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9" name="Google Shape;9649;p80"/>
            <p:cNvGrpSpPr/>
            <p:nvPr/>
          </p:nvGrpSpPr>
          <p:grpSpPr>
            <a:xfrm>
              <a:off x="4276937" y="2155961"/>
              <a:ext cx="651965" cy="891358"/>
              <a:chOff x="3069908" y="2599997"/>
              <a:chExt cx="1036675" cy="1417328"/>
            </a:xfrm>
          </p:grpSpPr>
          <p:sp>
            <p:nvSpPr>
              <p:cNvPr id="9650" name="Google Shape;9650;p80"/>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651" name="Google Shape;9651;p80"/>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2" name="Google Shape;9652;p80"/>
            <p:cNvGrpSpPr/>
            <p:nvPr/>
          </p:nvGrpSpPr>
          <p:grpSpPr>
            <a:xfrm>
              <a:off x="5054918" y="1201875"/>
              <a:ext cx="999548" cy="602711"/>
              <a:chOff x="4306958" y="1082925"/>
              <a:chExt cx="1589359" cy="958358"/>
            </a:xfrm>
          </p:grpSpPr>
          <p:sp>
            <p:nvSpPr>
              <p:cNvPr id="9653" name="Google Shape;9653;p80"/>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654" name="Google Shape;9654;p80"/>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5" name="Google Shape;9655;p80"/>
            <p:cNvGrpSpPr/>
            <p:nvPr/>
          </p:nvGrpSpPr>
          <p:grpSpPr>
            <a:xfrm>
              <a:off x="4249973" y="1303451"/>
              <a:ext cx="799317" cy="841334"/>
              <a:chOff x="3027033" y="1244439"/>
              <a:chExt cx="1270977" cy="1337786"/>
            </a:xfrm>
          </p:grpSpPr>
          <p:sp>
            <p:nvSpPr>
              <p:cNvPr id="9656" name="Google Shape;9656;p80"/>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9657" name="Google Shape;9657;p80"/>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658" name="Google Shape;9658;p80"/>
          <p:cNvGrpSpPr/>
          <p:nvPr/>
        </p:nvGrpSpPr>
        <p:grpSpPr>
          <a:xfrm>
            <a:off x="713063" y="1849388"/>
            <a:ext cx="761767" cy="729896"/>
            <a:chOff x="2657744" y="2337745"/>
            <a:chExt cx="832987" cy="798137"/>
          </a:xfrm>
        </p:grpSpPr>
        <p:sp>
          <p:nvSpPr>
            <p:cNvPr id="9659" name="Google Shape;9659;p80"/>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80"/>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80"/>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80"/>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80"/>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80"/>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5" name="Google Shape;9665;p80"/>
          <p:cNvGrpSpPr/>
          <p:nvPr/>
        </p:nvGrpSpPr>
        <p:grpSpPr>
          <a:xfrm>
            <a:off x="3224027" y="1852594"/>
            <a:ext cx="685569" cy="723586"/>
            <a:chOff x="3398134" y="2057755"/>
            <a:chExt cx="704087" cy="743130"/>
          </a:xfrm>
        </p:grpSpPr>
        <p:grpSp>
          <p:nvGrpSpPr>
            <p:cNvPr id="9666" name="Google Shape;9666;p80"/>
            <p:cNvGrpSpPr/>
            <p:nvPr/>
          </p:nvGrpSpPr>
          <p:grpSpPr>
            <a:xfrm>
              <a:off x="3398134" y="2290183"/>
              <a:ext cx="315300" cy="219900"/>
              <a:chOff x="3398134" y="2290183"/>
              <a:chExt cx="315300" cy="219900"/>
            </a:xfrm>
          </p:grpSpPr>
          <p:sp>
            <p:nvSpPr>
              <p:cNvPr id="9667" name="Google Shape;9667;p80"/>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668" name="Google Shape;9668;p80"/>
              <p:cNvCxnSpPr>
                <a:stCxn id="9667"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9669" name="Google Shape;9669;p80"/>
            <p:cNvGrpSpPr/>
            <p:nvPr/>
          </p:nvGrpSpPr>
          <p:grpSpPr>
            <a:xfrm>
              <a:off x="3547823" y="2467358"/>
              <a:ext cx="219900" cy="333527"/>
              <a:chOff x="3547823" y="2467358"/>
              <a:chExt cx="219900" cy="333527"/>
            </a:xfrm>
          </p:grpSpPr>
          <p:sp>
            <p:nvSpPr>
              <p:cNvPr id="9670" name="Google Shape;9670;p80"/>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671" name="Google Shape;9671;p80"/>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9672" name="Google Shape;9672;p80"/>
            <p:cNvGrpSpPr/>
            <p:nvPr/>
          </p:nvGrpSpPr>
          <p:grpSpPr>
            <a:xfrm>
              <a:off x="3734138" y="2467358"/>
              <a:ext cx="219900" cy="333527"/>
              <a:chOff x="3734138" y="2467358"/>
              <a:chExt cx="219900" cy="333527"/>
            </a:xfrm>
          </p:grpSpPr>
          <p:sp>
            <p:nvSpPr>
              <p:cNvPr id="9673" name="Google Shape;9673;p80"/>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674" name="Google Shape;9674;p80"/>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9675" name="Google Shape;9675;p80"/>
            <p:cNvGrpSpPr/>
            <p:nvPr/>
          </p:nvGrpSpPr>
          <p:grpSpPr>
            <a:xfrm>
              <a:off x="3787560" y="2288011"/>
              <a:ext cx="314661" cy="219900"/>
              <a:chOff x="3787560" y="2288011"/>
              <a:chExt cx="314661" cy="219900"/>
            </a:xfrm>
          </p:grpSpPr>
          <p:sp>
            <p:nvSpPr>
              <p:cNvPr id="9676" name="Google Shape;9676;p80"/>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9677" name="Google Shape;9677;p80"/>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9678" name="Google Shape;9678;p80"/>
            <p:cNvGrpSpPr/>
            <p:nvPr/>
          </p:nvGrpSpPr>
          <p:grpSpPr>
            <a:xfrm>
              <a:off x="3637290" y="2057755"/>
              <a:ext cx="219900" cy="335499"/>
              <a:chOff x="3637290" y="2057755"/>
              <a:chExt cx="219900" cy="335499"/>
            </a:xfrm>
          </p:grpSpPr>
          <p:sp>
            <p:nvSpPr>
              <p:cNvPr id="9679" name="Google Shape;9679;p80"/>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9680" name="Google Shape;9680;p80"/>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9681" name="Google Shape;9681;p80"/>
          <p:cNvGrpSpPr/>
          <p:nvPr/>
        </p:nvGrpSpPr>
        <p:grpSpPr>
          <a:xfrm>
            <a:off x="4899249" y="1859290"/>
            <a:ext cx="710153" cy="710153"/>
            <a:chOff x="5007123" y="2079403"/>
            <a:chExt cx="687600" cy="687600"/>
          </a:xfrm>
        </p:grpSpPr>
        <p:sp>
          <p:nvSpPr>
            <p:cNvPr id="9682" name="Google Shape;9682;p80"/>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80"/>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80"/>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80"/>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6" name="Google Shape;9686;p80"/>
          <p:cNvGrpSpPr/>
          <p:nvPr/>
        </p:nvGrpSpPr>
        <p:grpSpPr>
          <a:xfrm>
            <a:off x="5708687" y="1853796"/>
            <a:ext cx="720998" cy="721183"/>
            <a:chOff x="5797446" y="2063053"/>
            <a:chExt cx="698100" cy="698280"/>
          </a:xfrm>
        </p:grpSpPr>
        <p:sp>
          <p:nvSpPr>
            <p:cNvPr id="9687" name="Google Shape;9687;p80"/>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80"/>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80"/>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80"/>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80"/>
          <p:cNvGrpSpPr/>
          <p:nvPr/>
        </p:nvGrpSpPr>
        <p:grpSpPr>
          <a:xfrm>
            <a:off x="8153834" y="3499401"/>
            <a:ext cx="280585" cy="673164"/>
            <a:chOff x="8075075" y="3754290"/>
            <a:chExt cx="255612" cy="613194"/>
          </a:xfrm>
        </p:grpSpPr>
        <p:grpSp>
          <p:nvGrpSpPr>
            <p:cNvPr id="9692" name="Google Shape;9692;p80"/>
            <p:cNvGrpSpPr/>
            <p:nvPr/>
          </p:nvGrpSpPr>
          <p:grpSpPr>
            <a:xfrm>
              <a:off x="8075075" y="3754290"/>
              <a:ext cx="255612" cy="613194"/>
              <a:chOff x="8075075" y="3754290"/>
              <a:chExt cx="255612" cy="613194"/>
            </a:xfrm>
          </p:grpSpPr>
          <p:sp>
            <p:nvSpPr>
              <p:cNvPr id="9693" name="Google Shape;9693;p80"/>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80"/>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5" name="Google Shape;9695;p80"/>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6" name="Google Shape;9696;p80"/>
          <p:cNvGrpSpPr/>
          <p:nvPr/>
        </p:nvGrpSpPr>
        <p:grpSpPr>
          <a:xfrm>
            <a:off x="5270892" y="3488198"/>
            <a:ext cx="470352" cy="683745"/>
            <a:chOff x="1697726" y="3244179"/>
            <a:chExt cx="788124" cy="1146069"/>
          </a:xfrm>
        </p:grpSpPr>
        <p:sp>
          <p:nvSpPr>
            <p:cNvPr id="9697" name="Google Shape;9697;p80"/>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80"/>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99" name="Google Shape;9699;p80"/>
          <p:cNvSpPr/>
          <p:nvPr/>
        </p:nvSpPr>
        <p:spPr>
          <a:xfrm>
            <a:off x="8128357" y="3402200"/>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0" name="Google Shape;9700;p80"/>
          <p:cNvGrpSpPr/>
          <p:nvPr/>
        </p:nvGrpSpPr>
        <p:grpSpPr>
          <a:xfrm>
            <a:off x="5892043" y="3499400"/>
            <a:ext cx="293891" cy="293845"/>
            <a:chOff x="6134814" y="3754290"/>
            <a:chExt cx="293891" cy="293845"/>
          </a:xfrm>
        </p:grpSpPr>
        <p:sp>
          <p:nvSpPr>
            <p:cNvPr id="9701" name="Google Shape;9701;p80"/>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80"/>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3" name="Google Shape;9703;p80"/>
          <p:cNvGrpSpPr/>
          <p:nvPr/>
        </p:nvGrpSpPr>
        <p:grpSpPr>
          <a:xfrm>
            <a:off x="5892043" y="3878071"/>
            <a:ext cx="293891" cy="293891"/>
            <a:chOff x="6134814" y="4086186"/>
            <a:chExt cx="293891" cy="293891"/>
          </a:xfrm>
        </p:grpSpPr>
        <p:sp>
          <p:nvSpPr>
            <p:cNvPr id="9704" name="Google Shape;9704;p80"/>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80"/>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6" name="Google Shape;9706;p80"/>
          <p:cNvSpPr/>
          <p:nvPr/>
        </p:nvSpPr>
        <p:spPr>
          <a:xfrm>
            <a:off x="6930470" y="3498597"/>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80"/>
          <p:cNvSpPr/>
          <p:nvPr/>
        </p:nvSpPr>
        <p:spPr>
          <a:xfrm rot="10800000">
            <a:off x="6336732" y="3496335"/>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8" name="Google Shape;9708;p80"/>
          <p:cNvGrpSpPr/>
          <p:nvPr/>
        </p:nvGrpSpPr>
        <p:grpSpPr>
          <a:xfrm>
            <a:off x="7817018" y="2706764"/>
            <a:ext cx="622883" cy="621944"/>
            <a:chOff x="1187048" y="238125"/>
            <a:chExt cx="5256397" cy="5248476"/>
          </a:xfrm>
        </p:grpSpPr>
        <p:sp>
          <p:nvSpPr>
            <p:cNvPr id="9709" name="Google Shape;9709;p80"/>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80"/>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80"/>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80"/>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3" name="Google Shape;9713;p80"/>
          <p:cNvGrpSpPr/>
          <p:nvPr/>
        </p:nvGrpSpPr>
        <p:grpSpPr>
          <a:xfrm>
            <a:off x="2274123" y="2716372"/>
            <a:ext cx="1310987" cy="612407"/>
            <a:chOff x="238125" y="1188750"/>
            <a:chExt cx="7140450" cy="3335550"/>
          </a:xfrm>
        </p:grpSpPr>
        <p:sp>
          <p:nvSpPr>
            <p:cNvPr id="9714" name="Google Shape;9714;p80"/>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80"/>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80"/>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80"/>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80"/>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9" name="Google Shape;9719;p80"/>
          <p:cNvGrpSpPr/>
          <p:nvPr/>
        </p:nvGrpSpPr>
        <p:grpSpPr>
          <a:xfrm>
            <a:off x="6599995" y="2706927"/>
            <a:ext cx="1110299" cy="621702"/>
            <a:chOff x="238125" y="1335475"/>
            <a:chExt cx="5418735" cy="3034175"/>
          </a:xfrm>
        </p:grpSpPr>
        <p:sp>
          <p:nvSpPr>
            <p:cNvPr id="9720" name="Google Shape;9720;p80"/>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80"/>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80"/>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80"/>
          <p:cNvGrpSpPr/>
          <p:nvPr/>
        </p:nvGrpSpPr>
        <p:grpSpPr>
          <a:xfrm>
            <a:off x="5417655" y="2703824"/>
            <a:ext cx="1074451" cy="627181"/>
            <a:chOff x="5359127" y="2910889"/>
            <a:chExt cx="1097723" cy="640831"/>
          </a:xfrm>
        </p:grpSpPr>
        <p:grpSp>
          <p:nvGrpSpPr>
            <p:cNvPr id="9724" name="Google Shape;9724;p80"/>
            <p:cNvGrpSpPr/>
            <p:nvPr/>
          </p:nvGrpSpPr>
          <p:grpSpPr>
            <a:xfrm>
              <a:off x="5929791" y="3263088"/>
              <a:ext cx="527060" cy="287097"/>
              <a:chOff x="5929791" y="3263088"/>
              <a:chExt cx="527060" cy="287097"/>
            </a:xfrm>
          </p:grpSpPr>
          <p:sp>
            <p:nvSpPr>
              <p:cNvPr id="9725" name="Google Shape;9725;p80"/>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726" name="Google Shape;9726;p80"/>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727" name="Google Shape;9727;p80"/>
            <p:cNvGrpSpPr/>
            <p:nvPr/>
          </p:nvGrpSpPr>
          <p:grpSpPr>
            <a:xfrm>
              <a:off x="5359127" y="3263089"/>
              <a:ext cx="526428" cy="288631"/>
              <a:chOff x="5359127" y="3263089"/>
              <a:chExt cx="526428" cy="288631"/>
            </a:xfrm>
          </p:grpSpPr>
          <p:sp>
            <p:nvSpPr>
              <p:cNvPr id="9728" name="Google Shape;9728;p80"/>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729" name="Google Shape;9729;p80"/>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730" name="Google Shape;9730;p80"/>
            <p:cNvGrpSpPr/>
            <p:nvPr/>
          </p:nvGrpSpPr>
          <p:grpSpPr>
            <a:xfrm>
              <a:off x="5551525" y="2910889"/>
              <a:ext cx="520901" cy="610283"/>
              <a:chOff x="5551525" y="2910889"/>
              <a:chExt cx="520901" cy="610283"/>
            </a:xfrm>
          </p:grpSpPr>
          <p:sp>
            <p:nvSpPr>
              <p:cNvPr id="9731" name="Google Shape;9731;p80"/>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732" name="Google Shape;9732;p80"/>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9733" name="Google Shape;9733;p80"/>
            <p:cNvGrpSpPr/>
            <p:nvPr/>
          </p:nvGrpSpPr>
          <p:grpSpPr>
            <a:xfrm>
              <a:off x="5743962" y="2919100"/>
              <a:ext cx="623674" cy="284502"/>
              <a:chOff x="5743962" y="2919100"/>
              <a:chExt cx="623674" cy="284502"/>
            </a:xfrm>
          </p:grpSpPr>
          <p:sp>
            <p:nvSpPr>
              <p:cNvPr id="9734" name="Google Shape;9734;p80"/>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9735" name="Google Shape;9735;p80"/>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9736" name="Google Shape;9736;p80"/>
          <p:cNvGrpSpPr/>
          <p:nvPr/>
        </p:nvGrpSpPr>
        <p:grpSpPr>
          <a:xfrm>
            <a:off x="7568868" y="1854536"/>
            <a:ext cx="874976" cy="719600"/>
            <a:chOff x="7608988" y="2093194"/>
            <a:chExt cx="817276" cy="672147"/>
          </a:xfrm>
        </p:grpSpPr>
        <p:cxnSp>
          <p:nvCxnSpPr>
            <p:cNvPr id="9737" name="Google Shape;9737;p80"/>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738" name="Google Shape;9738;p80"/>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739" name="Google Shape;9739;p80"/>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740" name="Google Shape;9740;p80"/>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9741" name="Google Shape;9741;p80"/>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9742" name="Google Shape;9742;p80"/>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9743" name="Google Shape;9743;p80"/>
            <p:cNvGrpSpPr/>
            <p:nvPr/>
          </p:nvGrpSpPr>
          <p:grpSpPr>
            <a:xfrm>
              <a:off x="7721175" y="2093194"/>
              <a:ext cx="599587" cy="623846"/>
              <a:chOff x="7721175" y="2093194"/>
              <a:chExt cx="599587" cy="623846"/>
            </a:xfrm>
          </p:grpSpPr>
          <p:grpSp>
            <p:nvGrpSpPr>
              <p:cNvPr id="9744" name="Google Shape;9744;p80"/>
              <p:cNvGrpSpPr/>
              <p:nvPr/>
            </p:nvGrpSpPr>
            <p:grpSpPr>
              <a:xfrm>
                <a:off x="7721175" y="2093194"/>
                <a:ext cx="291605" cy="623846"/>
                <a:chOff x="9405575" y="2061418"/>
                <a:chExt cx="291605" cy="623846"/>
              </a:xfrm>
            </p:grpSpPr>
            <p:sp>
              <p:nvSpPr>
                <p:cNvPr id="9745" name="Google Shape;9745;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2" name="Google Shape;9752;p80"/>
              <p:cNvGrpSpPr/>
              <p:nvPr/>
            </p:nvGrpSpPr>
            <p:grpSpPr>
              <a:xfrm flipH="1">
                <a:off x="8029157" y="2093194"/>
                <a:ext cx="291605" cy="623846"/>
                <a:chOff x="9405575" y="2061418"/>
                <a:chExt cx="291605" cy="623846"/>
              </a:xfrm>
            </p:grpSpPr>
            <p:sp>
              <p:nvSpPr>
                <p:cNvPr id="9753" name="Google Shape;9753;p80"/>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80"/>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80"/>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80"/>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80"/>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80"/>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80"/>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760" name="Google Shape;9760;p80"/>
          <p:cNvGrpSpPr/>
          <p:nvPr/>
        </p:nvGrpSpPr>
        <p:grpSpPr>
          <a:xfrm>
            <a:off x="4013304" y="970938"/>
            <a:ext cx="712557" cy="785901"/>
            <a:chOff x="4206459" y="1191441"/>
            <a:chExt cx="712557" cy="785901"/>
          </a:xfrm>
        </p:grpSpPr>
        <p:sp>
          <p:nvSpPr>
            <p:cNvPr id="9761" name="Google Shape;9761;p80"/>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80"/>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80"/>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80"/>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65" name="Google Shape;9765;p80"/>
            <p:cNvGrpSpPr/>
            <p:nvPr/>
          </p:nvGrpSpPr>
          <p:grpSpPr>
            <a:xfrm>
              <a:off x="4644280" y="1290523"/>
              <a:ext cx="143716" cy="29463"/>
              <a:chOff x="4644280" y="1290523"/>
              <a:chExt cx="143716" cy="29463"/>
            </a:xfrm>
          </p:grpSpPr>
          <p:sp>
            <p:nvSpPr>
              <p:cNvPr id="9766" name="Google Shape;9766;p80"/>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80"/>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80"/>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80"/>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0" name="Google Shape;9770;p80"/>
            <p:cNvGrpSpPr/>
            <p:nvPr/>
          </p:nvGrpSpPr>
          <p:grpSpPr>
            <a:xfrm>
              <a:off x="4356567" y="1191441"/>
              <a:ext cx="143690" cy="29488"/>
              <a:chOff x="4356567" y="1191441"/>
              <a:chExt cx="143690" cy="29488"/>
            </a:xfrm>
          </p:grpSpPr>
          <p:sp>
            <p:nvSpPr>
              <p:cNvPr id="9771" name="Google Shape;9771;p80"/>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80"/>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80"/>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80"/>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5" name="Google Shape;9775;p80"/>
            <p:cNvGrpSpPr/>
            <p:nvPr/>
          </p:nvGrpSpPr>
          <p:grpSpPr>
            <a:xfrm>
              <a:off x="4339009" y="1863727"/>
              <a:ext cx="143703" cy="29476"/>
              <a:chOff x="4339009" y="1863727"/>
              <a:chExt cx="143703" cy="29476"/>
            </a:xfrm>
          </p:grpSpPr>
          <p:sp>
            <p:nvSpPr>
              <p:cNvPr id="9776" name="Google Shape;9776;p80"/>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80"/>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80"/>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80"/>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0" name="Google Shape;9780;p80"/>
            <p:cNvGrpSpPr/>
            <p:nvPr/>
          </p:nvGrpSpPr>
          <p:grpSpPr>
            <a:xfrm>
              <a:off x="4206459" y="1607315"/>
              <a:ext cx="29539" cy="142899"/>
              <a:chOff x="4206459" y="1607315"/>
              <a:chExt cx="29539" cy="142899"/>
            </a:xfrm>
          </p:grpSpPr>
          <p:sp>
            <p:nvSpPr>
              <p:cNvPr id="9781" name="Google Shape;9781;p80"/>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80"/>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80"/>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80"/>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85" name="Google Shape;9785;p80"/>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80"/>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80"/>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80"/>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89" name="Google Shape;9789;p80"/>
            <p:cNvGrpSpPr/>
            <p:nvPr/>
          </p:nvGrpSpPr>
          <p:grpSpPr>
            <a:xfrm>
              <a:off x="4889463" y="1423737"/>
              <a:ext cx="29552" cy="142899"/>
              <a:chOff x="4889463" y="1423737"/>
              <a:chExt cx="29552" cy="142899"/>
            </a:xfrm>
          </p:grpSpPr>
          <p:sp>
            <p:nvSpPr>
              <p:cNvPr id="9790" name="Google Shape;9790;p80"/>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80"/>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80"/>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80"/>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80"/>
            <p:cNvGrpSpPr/>
            <p:nvPr/>
          </p:nvGrpSpPr>
          <p:grpSpPr>
            <a:xfrm>
              <a:off x="4771663" y="1876896"/>
              <a:ext cx="108651" cy="100447"/>
              <a:chOff x="4771663" y="1876896"/>
              <a:chExt cx="108651" cy="100447"/>
            </a:xfrm>
          </p:grpSpPr>
          <p:sp>
            <p:nvSpPr>
              <p:cNvPr id="9795" name="Google Shape;9795;p80"/>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80"/>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80"/>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80"/>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799" name="Google Shape;9799;p80"/>
          <p:cNvGrpSpPr/>
          <p:nvPr/>
        </p:nvGrpSpPr>
        <p:grpSpPr>
          <a:xfrm>
            <a:off x="4008780" y="1854161"/>
            <a:ext cx="791287" cy="720350"/>
            <a:chOff x="267375" y="1071875"/>
            <a:chExt cx="470500" cy="428550"/>
          </a:xfrm>
        </p:grpSpPr>
        <p:sp>
          <p:nvSpPr>
            <p:cNvPr id="9800" name="Google Shape;9800;p80"/>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80"/>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80"/>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80"/>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80"/>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80"/>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80"/>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80"/>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8" name="Google Shape;9808;p80"/>
          <p:cNvGrpSpPr/>
          <p:nvPr/>
        </p:nvGrpSpPr>
        <p:grpSpPr>
          <a:xfrm>
            <a:off x="709275" y="3498791"/>
            <a:ext cx="1408444" cy="673166"/>
            <a:chOff x="712664" y="3693287"/>
            <a:chExt cx="1460738" cy="698160"/>
          </a:xfrm>
        </p:grpSpPr>
        <p:grpSp>
          <p:nvGrpSpPr>
            <p:cNvPr id="9809" name="Google Shape;9809;p80"/>
            <p:cNvGrpSpPr/>
            <p:nvPr/>
          </p:nvGrpSpPr>
          <p:grpSpPr>
            <a:xfrm>
              <a:off x="1380079" y="4133090"/>
              <a:ext cx="234048" cy="258099"/>
              <a:chOff x="1380079" y="4133090"/>
              <a:chExt cx="234048" cy="258099"/>
            </a:xfrm>
          </p:grpSpPr>
          <p:sp>
            <p:nvSpPr>
              <p:cNvPr id="9810" name="Google Shape;9810;p80"/>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80"/>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80"/>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80"/>
            <p:cNvGrpSpPr/>
            <p:nvPr/>
          </p:nvGrpSpPr>
          <p:grpSpPr>
            <a:xfrm>
              <a:off x="884610" y="3864082"/>
              <a:ext cx="1118566" cy="527275"/>
              <a:chOff x="890961" y="3865463"/>
              <a:chExt cx="1115221" cy="525698"/>
            </a:xfrm>
          </p:grpSpPr>
          <p:sp>
            <p:nvSpPr>
              <p:cNvPr id="9814" name="Google Shape;9814;p80"/>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80"/>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80"/>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7" name="Google Shape;9817;p80"/>
            <p:cNvGrpSpPr/>
            <p:nvPr/>
          </p:nvGrpSpPr>
          <p:grpSpPr>
            <a:xfrm>
              <a:off x="712664" y="3693287"/>
              <a:ext cx="1460738" cy="698160"/>
              <a:chOff x="712664" y="3693025"/>
              <a:chExt cx="1460738" cy="698160"/>
            </a:xfrm>
          </p:grpSpPr>
          <p:sp>
            <p:nvSpPr>
              <p:cNvPr id="9818" name="Google Shape;9818;p80"/>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80"/>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80"/>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80"/>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80"/>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80"/>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24" name="Google Shape;9824;p80"/>
          <p:cNvGrpSpPr/>
          <p:nvPr/>
        </p:nvGrpSpPr>
        <p:grpSpPr>
          <a:xfrm>
            <a:off x="3146990" y="970938"/>
            <a:ext cx="795485" cy="738831"/>
            <a:chOff x="3348603" y="1236445"/>
            <a:chExt cx="749256" cy="695894"/>
          </a:xfrm>
        </p:grpSpPr>
        <p:grpSp>
          <p:nvGrpSpPr>
            <p:cNvPr id="9825" name="Google Shape;9825;p80"/>
            <p:cNvGrpSpPr/>
            <p:nvPr/>
          </p:nvGrpSpPr>
          <p:grpSpPr>
            <a:xfrm>
              <a:off x="3583779" y="1236445"/>
              <a:ext cx="293795" cy="285811"/>
              <a:chOff x="3750225" y="1774000"/>
              <a:chExt cx="149575" cy="145525"/>
            </a:xfrm>
          </p:grpSpPr>
          <p:sp>
            <p:nvSpPr>
              <p:cNvPr id="9826" name="Google Shape;9826;p80"/>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80"/>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8" name="Google Shape;9828;p80"/>
            <p:cNvGrpSpPr/>
            <p:nvPr/>
          </p:nvGrpSpPr>
          <p:grpSpPr>
            <a:xfrm>
              <a:off x="3775534" y="1462599"/>
              <a:ext cx="322325" cy="285958"/>
              <a:chOff x="3847850" y="1889150"/>
              <a:chExt cx="164100" cy="145600"/>
            </a:xfrm>
          </p:grpSpPr>
          <p:sp>
            <p:nvSpPr>
              <p:cNvPr id="9829" name="Google Shape;9829;p80"/>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80"/>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1" name="Google Shape;9831;p80"/>
            <p:cNvGrpSpPr/>
            <p:nvPr/>
          </p:nvGrpSpPr>
          <p:grpSpPr>
            <a:xfrm>
              <a:off x="3545329" y="1646528"/>
              <a:ext cx="293746" cy="285811"/>
              <a:chOff x="3730650" y="1982800"/>
              <a:chExt cx="149550" cy="145525"/>
            </a:xfrm>
          </p:grpSpPr>
          <p:sp>
            <p:nvSpPr>
              <p:cNvPr id="9832" name="Google Shape;9832;p80"/>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80"/>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4" name="Google Shape;9834;p80"/>
            <p:cNvGrpSpPr/>
            <p:nvPr/>
          </p:nvGrpSpPr>
          <p:grpSpPr>
            <a:xfrm>
              <a:off x="3348603" y="1415046"/>
              <a:ext cx="294384" cy="284387"/>
              <a:chOff x="3630494" y="1864938"/>
              <a:chExt cx="149875" cy="144800"/>
            </a:xfrm>
          </p:grpSpPr>
          <p:sp>
            <p:nvSpPr>
              <p:cNvPr id="9835" name="Google Shape;9835;p80"/>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80"/>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37" name="Google Shape;9837;p80"/>
          <p:cNvGrpSpPr/>
          <p:nvPr/>
        </p:nvGrpSpPr>
        <p:grpSpPr>
          <a:xfrm>
            <a:off x="2268517" y="3493834"/>
            <a:ext cx="1324924" cy="678083"/>
            <a:chOff x="2413923" y="3711366"/>
            <a:chExt cx="1374117" cy="703260"/>
          </a:xfrm>
        </p:grpSpPr>
        <p:grpSp>
          <p:nvGrpSpPr>
            <p:cNvPr id="9838" name="Google Shape;9838;p80"/>
            <p:cNvGrpSpPr/>
            <p:nvPr/>
          </p:nvGrpSpPr>
          <p:grpSpPr>
            <a:xfrm>
              <a:off x="2413923" y="3711366"/>
              <a:ext cx="1374117" cy="703260"/>
              <a:chOff x="2413923" y="3711366"/>
              <a:chExt cx="1374117" cy="703260"/>
            </a:xfrm>
          </p:grpSpPr>
          <p:sp>
            <p:nvSpPr>
              <p:cNvPr id="9839" name="Google Shape;9839;p80"/>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40" name="Google Shape;9840;p80"/>
              <p:cNvGrpSpPr/>
              <p:nvPr/>
            </p:nvGrpSpPr>
            <p:grpSpPr>
              <a:xfrm>
                <a:off x="2600284" y="3808654"/>
                <a:ext cx="234506" cy="138009"/>
                <a:chOff x="2600284" y="3808654"/>
                <a:chExt cx="234506" cy="138009"/>
              </a:xfrm>
            </p:grpSpPr>
            <p:sp>
              <p:nvSpPr>
                <p:cNvPr id="9841" name="Google Shape;9841;p80"/>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42" name="Google Shape;9842;p80"/>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843" name="Google Shape;9843;p80"/>
              <p:cNvGrpSpPr/>
              <p:nvPr/>
            </p:nvGrpSpPr>
            <p:grpSpPr>
              <a:xfrm>
                <a:off x="3359659" y="3805664"/>
                <a:ext cx="232294" cy="141000"/>
                <a:chOff x="3359659" y="3805664"/>
                <a:chExt cx="232294" cy="141000"/>
              </a:xfrm>
            </p:grpSpPr>
            <p:sp>
              <p:nvSpPr>
                <p:cNvPr id="9844" name="Google Shape;9844;p80"/>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45" name="Google Shape;9845;p80"/>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846" name="Google Shape;9846;p80"/>
              <p:cNvGrpSpPr/>
              <p:nvPr/>
            </p:nvGrpSpPr>
            <p:grpSpPr>
              <a:xfrm>
                <a:off x="3067316" y="3711366"/>
                <a:ext cx="66900" cy="166809"/>
                <a:chOff x="3067316" y="3711366"/>
                <a:chExt cx="66900" cy="166809"/>
              </a:xfrm>
            </p:grpSpPr>
            <p:sp>
              <p:nvSpPr>
                <p:cNvPr id="9847" name="Google Shape;9847;p80"/>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48" name="Google Shape;9848;p80"/>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849" name="Google Shape;9849;p80"/>
              <p:cNvGrpSpPr/>
              <p:nvPr/>
            </p:nvGrpSpPr>
            <p:grpSpPr>
              <a:xfrm>
                <a:off x="2413923" y="4058666"/>
                <a:ext cx="224119" cy="66900"/>
                <a:chOff x="2413923" y="4058666"/>
                <a:chExt cx="224119" cy="66900"/>
              </a:xfrm>
            </p:grpSpPr>
            <p:sp>
              <p:nvSpPr>
                <p:cNvPr id="9850" name="Google Shape;9850;p80"/>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1" name="Google Shape;9851;p80"/>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852" name="Google Shape;9852;p80"/>
              <p:cNvGrpSpPr/>
              <p:nvPr/>
            </p:nvGrpSpPr>
            <p:grpSpPr>
              <a:xfrm>
                <a:off x="3564643" y="4058666"/>
                <a:ext cx="223397" cy="66900"/>
                <a:chOff x="3564643" y="4058666"/>
                <a:chExt cx="223397" cy="66900"/>
              </a:xfrm>
            </p:grpSpPr>
            <p:sp>
              <p:nvSpPr>
                <p:cNvPr id="9853" name="Google Shape;9853;p80"/>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854" name="Google Shape;9854;p80"/>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855" name="Google Shape;9855;p80"/>
            <p:cNvGrpSpPr/>
            <p:nvPr/>
          </p:nvGrpSpPr>
          <p:grpSpPr>
            <a:xfrm>
              <a:off x="2633353" y="3965763"/>
              <a:ext cx="933975" cy="445687"/>
              <a:chOff x="2633353" y="3965763"/>
              <a:chExt cx="933975" cy="445687"/>
            </a:xfrm>
          </p:grpSpPr>
          <p:sp>
            <p:nvSpPr>
              <p:cNvPr id="9856" name="Google Shape;9856;p80"/>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80"/>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58" name="Google Shape;9858;p80"/>
          <p:cNvGrpSpPr/>
          <p:nvPr/>
        </p:nvGrpSpPr>
        <p:grpSpPr>
          <a:xfrm>
            <a:off x="6392789" y="1044382"/>
            <a:ext cx="1131087" cy="587383"/>
            <a:chOff x="238125" y="999450"/>
            <a:chExt cx="7140700" cy="3708225"/>
          </a:xfrm>
        </p:grpSpPr>
        <p:sp>
          <p:nvSpPr>
            <p:cNvPr id="9859" name="Google Shape;9859;p80"/>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80"/>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80"/>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80"/>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80"/>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80"/>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80"/>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80"/>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80"/>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8" name="Google Shape;9868;p80"/>
          <p:cNvGrpSpPr/>
          <p:nvPr/>
        </p:nvGrpSpPr>
        <p:grpSpPr>
          <a:xfrm>
            <a:off x="3744240" y="3493876"/>
            <a:ext cx="1375854" cy="678131"/>
            <a:chOff x="3913765" y="3641905"/>
            <a:chExt cx="1522805" cy="750560"/>
          </a:xfrm>
        </p:grpSpPr>
        <p:grpSp>
          <p:nvGrpSpPr>
            <p:cNvPr id="9869" name="Google Shape;9869;p80"/>
            <p:cNvGrpSpPr/>
            <p:nvPr/>
          </p:nvGrpSpPr>
          <p:grpSpPr>
            <a:xfrm>
              <a:off x="3913765" y="3997002"/>
              <a:ext cx="1522805" cy="395463"/>
              <a:chOff x="3913765" y="3997002"/>
              <a:chExt cx="1522805" cy="395463"/>
            </a:xfrm>
          </p:grpSpPr>
          <p:grpSp>
            <p:nvGrpSpPr>
              <p:cNvPr id="9870" name="Google Shape;9870;p80"/>
              <p:cNvGrpSpPr/>
              <p:nvPr/>
            </p:nvGrpSpPr>
            <p:grpSpPr>
              <a:xfrm>
                <a:off x="3913765" y="4138659"/>
                <a:ext cx="507602" cy="253806"/>
                <a:chOff x="3913765" y="4138659"/>
                <a:chExt cx="507602" cy="253806"/>
              </a:xfrm>
            </p:grpSpPr>
            <p:sp>
              <p:nvSpPr>
                <p:cNvPr id="9871" name="Google Shape;9871;p80"/>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80"/>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873" name="Google Shape;9873;p80"/>
              <p:cNvGrpSpPr/>
              <p:nvPr/>
            </p:nvGrpSpPr>
            <p:grpSpPr>
              <a:xfrm>
                <a:off x="4421361" y="3997002"/>
                <a:ext cx="507618" cy="395463"/>
                <a:chOff x="4421361" y="3997002"/>
                <a:chExt cx="507618" cy="395463"/>
              </a:xfrm>
            </p:grpSpPr>
            <p:sp>
              <p:nvSpPr>
                <p:cNvPr id="9874" name="Google Shape;9874;p80"/>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80"/>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80"/>
              <p:cNvGrpSpPr/>
              <p:nvPr/>
            </p:nvGrpSpPr>
            <p:grpSpPr>
              <a:xfrm>
                <a:off x="4928973" y="4189418"/>
                <a:ext cx="507596" cy="203047"/>
                <a:chOff x="4928973" y="4189418"/>
                <a:chExt cx="507596" cy="203047"/>
              </a:xfrm>
            </p:grpSpPr>
            <p:sp>
              <p:nvSpPr>
                <p:cNvPr id="9877" name="Google Shape;9877;p80"/>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80"/>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79" name="Google Shape;9879;p80"/>
            <p:cNvGrpSpPr/>
            <p:nvPr/>
          </p:nvGrpSpPr>
          <p:grpSpPr>
            <a:xfrm>
              <a:off x="4482186" y="3641905"/>
              <a:ext cx="397605" cy="349784"/>
              <a:chOff x="2906375" y="1159725"/>
              <a:chExt cx="1860575" cy="1636800"/>
            </a:xfrm>
          </p:grpSpPr>
          <p:sp>
            <p:nvSpPr>
              <p:cNvPr id="9880" name="Google Shape;9880;p80"/>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80"/>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80"/>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80"/>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884" name="Google Shape;9884;p80"/>
          <p:cNvGrpSpPr/>
          <p:nvPr/>
        </p:nvGrpSpPr>
        <p:grpSpPr>
          <a:xfrm>
            <a:off x="6528949" y="1853803"/>
            <a:ext cx="940737" cy="721067"/>
            <a:chOff x="6599718" y="2068734"/>
            <a:chExt cx="940737" cy="721067"/>
          </a:xfrm>
        </p:grpSpPr>
        <p:sp>
          <p:nvSpPr>
            <p:cNvPr id="9885" name="Google Shape;9885;p80"/>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80"/>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80"/>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80"/>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80"/>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80"/>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1" name="Google Shape;9891;p80"/>
            <p:cNvGrpSpPr/>
            <p:nvPr/>
          </p:nvGrpSpPr>
          <p:grpSpPr>
            <a:xfrm>
              <a:off x="6836957" y="2068734"/>
              <a:ext cx="461892" cy="721067"/>
              <a:chOff x="6836957" y="2068734"/>
              <a:chExt cx="461892" cy="721067"/>
            </a:xfrm>
          </p:grpSpPr>
          <p:sp>
            <p:nvSpPr>
              <p:cNvPr id="9892" name="Google Shape;9892;p80"/>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80"/>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80"/>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80"/>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80"/>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80"/>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98" name="Google Shape;9898;p80"/>
              <p:cNvGrpSpPr/>
              <p:nvPr/>
            </p:nvGrpSpPr>
            <p:grpSpPr>
              <a:xfrm>
                <a:off x="6836957" y="2068734"/>
                <a:ext cx="461892" cy="721067"/>
                <a:chOff x="6836957" y="2068734"/>
                <a:chExt cx="461892" cy="721067"/>
              </a:xfrm>
            </p:grpSpPr>
            <p:sp>
              <p:nvSpPr>
                <p:cNvPr id="9899" name="Google Shape;9899;p80"/>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80"/>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80"/>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80"/>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80"/>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80"/>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80"/>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906" name="Google Shape;9906;p80"/>
          <p:cNvGrpSpPr/>
          <p:nvPr/>
        </p:nvGrpSpPr>
        <p:grpSpPr>
          <a:xfrm>
            <a:off x="2412267" y="1858149"/>
            <a:ext cx="712577" cy="712374"/>
            <a:chOff x="2559249" y="2069323"/>
            <a:chExt cx="685566" cy="685634"/>
          </a:xfrm>
        </p:grpSpPr>
        <p:sp>
          <p:nvSpPr>
            <p:cNvPr id="9907" name="Google Shape;9907;p80"/>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80"/>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80"/>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80"/>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80"/>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80"/>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80"/>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80"/>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80"/>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80"/>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80"/>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80"/>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80"/>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0" name="Google Shape;9920;p80"/>
          <p:cNvGrpSpPr/>
          <p:nvPr/>
        </p:nvGrpSpPr>
        <p:grpSpPr>
          <a:xfrm>
            <a:off x="7594705" y="970938"/>
            <a:ext cx="845645" cy="711911"/>
            <a:chOff x="951975" y="315800"/>
            <a:chExt cx="5860325" cy="4933550"/>
          </a:xfrm>
        </p:grpSpPr>
        <p:sp>
          <p:nvSpPr>
            <p:cNvPr id="9921" name="Google Shape;9921;p80"/>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80"/>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80"/>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80"/>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80"/>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80"/>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80"/>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80"/>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80"/>
          <p:cNvGrpSpPr/>
          <p:nvPr/>
        </p:nvGrpSpPr>
        <p:grpSpPr>
          <a:xfrm>
            <a:off x="3691834" y="2707047"/>
            <a:ext cx="1617932" cy="621724"/>
            <a:chOff x="3862800" y="3038525"/>
            <a:chExt cx="1329006" cy="510698"/>
          </a:xfrm>
        </p:grpSpPr>
        <p:sp>
          <p:nvSpPr>
            <p:cNvPr id="9930" name="Google Shape;9930;p80"/>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80"/>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32" name="Google Shape;9932;p80"/>
            <p:cNvGrpSpPr/>
            <p:nvPr/>
          </p:nvGrpSpPr>
          <p:grpSpPr>
            <a:xfrm>
              <a:off x="3967075" y="3040337"/>
              <a:ext cx="1019927" cy="402126"/>
              <a:chOff x="3967075" y="3040337"/>
              <a:chExt cx="1019927" cy="402126"/>
            </a:xfrm>
          </p:grpSpPr>
          <p:sp>
            <p:nvSpPr>
              <p:cNvPr id="9933" name="Google Shape;9933;p80"/>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80"/>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5" name="Google Shape;9935;p80"/>
            <p:cNvGrpSpPr/>
            <p:nvPr/>
          </p:nvGrpSpPr>
          <p:grpSpPr>
            <a:xfrm>
              <a:off x="4186700" y="3040337"/>
              <a:ext cx="390475" cy="183289"/>
              <a:chOff x="4186700" y="3040337"/>
              <a:chExt cx="390475" cy="183289"/>
            </a:xfrm>
          </p:grpSpPr>
          <p:sp>
            <p:nvSpPr>
              <p:cNvPr id="9936" name="Google Shape;9936;p80"/>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80"/>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80"/>
            <p:cNvGrpSpPr/>
            <p:nvPr/>
          </p:nvGrpSpPr>
          <p:grpSpPr>
            <a:xfrm>
              <a:off x="4073727" y="3040337"/>
              <a:ext cx="697794" cy="296263"/>
              <a:chOff x="4073727" y="3040337"/>
              <a:chExt cx="697794" cy="296263"/>
            </a:xfrm>
          </p:grpSpPr>
          <p:sp>
            <p:nvSpPr>
              <p:cNvPr id="9939" name="Google Shape;9939;p80"/>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80"/>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1" name="Google Shape;9941;p80"/>
            <p:cNvGrpSpPr/>
            <p:nvPr/>
          </p:nvGrpSpPr>
          <p:grpSpPr>
            <a:xfrm>
              <a:off x="3862800" y="3038525"/>
              <a:ext cx="1329006" cy="510698"/>
              <a:chOff x="3862800" y="3038525"/>
              <a:chExt cx="1329006" cy="510698"/>
            </a:xfrm>
          </p:grpSpPr>
          <p:sp>
            <p:nvSpPr>
              <p:cNvPr id="9942" name="Google Shape;9942;p80"/>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80"/>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44" name="Google Shape;9944;p80"/>
          <p:cNvGrpSpPr/>
          <p:nvPr/>
        </p:nvGrpSpPr>
        <p:grpSpPr>
          <a:xfrm>
            <a:off x="700156" y="970938"/>
            <a:ext cx="883205" cy="775176"/>
            <a:chOff x="649648" y="271400"/>
            <a:chExt cx="6215377" cy="5455143"/>
          </a:xfrm>
        </p:grpSpPr>
        <p:sp>
          <p:nvSpPr>
            <p:cNvPr id="9945" name="Google Shape;9945;p80"/>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80"/>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80"/>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80"/>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80"/>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80"/>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80"/>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80"/>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80"/>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80"/>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80"/>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80"/>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80"/>
          <p:cNvGrpSpPr/>
          <p:nvPr/>
        </p:nvGrpSpPr>
        <p:grpSpPr>
          <a:xfrm>
            <a:off x="2308457" y="970938"/>
            <a:ext cx="767704" cy="815489"/>
            <a:chOff x="2499700" y="1135950"/>
            <a:chExt cx="732402" cy="777990"/>
          </a:xfrm>
        </p:grpSpPr>
        <p:grpSp>
          <p:nvGrpSpPr>
            <p:cNvPr id="9958" name="Google Shape;9958;p80"/>
            <p:cNvGrpSpPr/>
            <p:nvPr/>
          </p:nvGrpSpPr>
          <p:grpSpPr>
            <a:xfrm>
              <a:off x="2499700" y="1135950"/>
              <a:ext cx="732402" cy="694705"/>
              <a:chOff x="2499700" y="1135950"/>
              <a:chExt cx="732402" cy="694705"/>
            </a:xfrm>
          </p:grpSpPr>
          <p:sp>
            <p:nvSpPr>
              <p:cNvPr id="9959" name="Google Shape;9959;p80"/>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80"/>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80"/>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80"/>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80"/>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80"/>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80"/>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80"/>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80"/>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80"/>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80"/>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80"/>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80"/>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80"/>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80"/>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80"/>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80"/>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80"/>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80"/>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80"/>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80"/>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80"/>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80"/>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80"/>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80"/>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80"/>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80"/>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6" name="Google Shape;9986;p80"/>
            <p:cNvGrpSpPr/>
            <p:nvPr/>
          </p:nvGrpSpPr>
          <p:grpSpPr>
            <a:xfrm>
              <a:off x="2517909" y="1188726"/>
              <a:ext cx="702702" cy="725214"/>
              <a:chOff x="2517909" y="1188726"/>
              <a:chExt cx="702702" cy="725214"/>
            </a:xfrm>
          </p:grpSpPr>
          <p:sp>
            <p:nvSpPr>
              <p:cNvPr id="9987" name="Google Shape;9987;p80"/>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80"/>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80"/>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80"/>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80"/>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992" name="Google Shape;9992;p80"/>
          <p:cNvGrpSpPr/>
          <p:nvPr/>
        </p:nvGrpSpPr>
        <p:grpSpPr>
          <a:xfrm>
            <a:off x="1654189" y="970938"/>
            <a:ext cx="583439" cy="870229"/>
            <a:chOff x="1716825" y="1121550"/>
            <a:chExt cx="622800" cy="928938"/>
          </a:xfrm>
        </p:grpSpPr>
        <p:grpSp>
          <p:nvGrpSpPr>
            <p:cNvPr id="9993" name="Google Shape;9993;p80"/>
            <p:cNvGrpSpPr/>
            <p:nvPr/>
          </p:nvGrpSpPr>
          <p:grpSpPr>
            <a:xfrm>
              <a:off x="1716825" y="1121550"/>
              <a:ext cx="622800" cy="928938"/>
              <a:chOff x="1716825" y="1121550"/>
              <a:chExt cx="622800" cy="928938"/>
            </a:xfrm>
          </p:grpSpPr>
          <p:cxnSp>
            <p:nvCxnSpPr>
              <p:cNvPr id="9994" name="Google Shape;9994;p80"/>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995" name="Google Shape;9995;p80"/>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6" name="Google Shape;9996;p80"/>
            <p:cNvGrpSpPr/>
            <p:nvPr/>
          </p:nvGrpSpPr>
          <p:grpSpPr>
            <a:xfrm>
              <a:off x="1768050" y="1172775"/>
              <a:ext cx="520200" cy="832000"/>
              <a:chOff x="1768050" y="1172775"/>
              <a:chExt cx="520200" cy="832000"/>
            </a:xfrm>
          </p:grpSpPr>
          <p:cxnSp>
            <p:nvCxnSpPr>
              <p:cNvPr id="9997" name="Google Shape;9997;p80"/>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998" name="Google Shape;9998;p80"/>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9" name="Google Shape;9999;p80"/>
            <p:cNvGrpSpPr/>
            <p:nvPr/>
          </p:nvGrpSpPr>
          <p:grpSpPr>
            <a:xfrm>
              <a:off x="1820100" y="1225475"/>
              <a:ext cx="416400" cy="729575"/>
              <a:chOff x="1820100" y="1225475"/>
              <a:chExt cx="416400" cy="729575"/>
            </a:xfrm>
          </p:grpSpPr>
          <p:cxnSp>
            <p:nvCxnSpPr>
              <p:cNvPr id="10000" name="Google Shape;10000;p80"/>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0001" name="Google Shape;10001;p80"/>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2" name="Google Shape;10002;p80"/>
            <p:cNvGrpSpPr/>
            <p:nvPr/>
          </p:nvGrpSpPr>
          <p:grpSpPr>
            <a:xfrm>
              <a:off x="1874250" y="1278825"/>
              <a:ext cx="308100" cy="605275"/>
              <a:chOff x="1874250" y="1278825"/>
              <a:chExt cx="308100" cy="605275"/>
            </a:xfrm>
          </p:grpSpPr>
          <p:cxnSp>
            <p:nvCxnSpPr>
              <p:cNvPr id="10003" name="Google Shape;10003;p80"/>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0004" name="Google Shape;10004;p80"/>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05" name="Google Shape;10005;p80"/>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6" name="Google Shape;10006;p80"/>
          <p:cNvGrpSpPr/>
          <p:nvPr/>
        </p:nvGrpSpPr>
        <p:grpSpPr>
          <a:xfrm>
            <a:off x="1574012" y="1857260"/>
            <a:ext cx="739072" cy="714152"/>
            <a:chOff x="4334725" y="1355875"/>
            <a:chExt cx="3106650" cy="3001900"/>
          </a:xfrm>
        </p:grpSpPr>
        <p:grpSp>
          <p:nvGrpSpPr>
            <p:cNvPr id="10007" name="Google Shape;10007;p80"/>
            <p:cNvGrpSpPr/>
            <p:nvPr/>
          </p:nvGrpSpPr>
          <p:grpSpPr>
            <a:xfrm>
              <a:off x="4516050" y="1724875"/>
              <a:ext cx="2693725" cy="2632900"/>
              <a:chOff x="4516050" y="1724875"/>
              <a:chExt cx="2693725" cy="2632900"/>
            </a:xfrm>
          </p:grpSpPr>
          <p:sp>
            <p:nvSpPr>
              <p:cNvPr id="10008" name="Google Shape;10008;p80"/>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80"/>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80"/>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1" name="Google Shape;10011;p80"/>
            <p:cNvGrpSpPr/>
            <p:nvPr/>
          </p:nvGrpSpPr>
          <p:grpSpPr>
            <a:xfrm>
              <a:off x="4334725" y="1355875"/>
              <a:ext cx="3106650" cy="2709650"/>
              <a:chOff x="4334725" y="1355875"/>
              <a:chExt cx="3106650" cy="2709650"/>
            </a:xfrm>
          </p:grpSpPr>
          <p:sp>
            <p:nvSpPr>
              <p:cNvPr id="10012" name="Google Shape;10012;p80"/>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80"/>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80"/>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015" name="Google Shape;10015;p80"/>
          <p:cNvGrpSpPr/>
          <p:nvPr/>
        </p:nvGrpSpPr>
        <p:grpSpPr>
          <a:xfrm>
            <a:off x="7690961" y="3488031"/>
            <a:ext cx="312074" cy="684173"/>
            <a:chOff x="7645573" y="3754300"/>
            <a:chExt cx="293855" cy="644170"/>
          </a:xfrm>
        </p:grpSpPr>
        <p:sp>
          <p:nvSpPr>
            <p:cNvPr id="10016" name="Google Shape;10016;p80"/>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80"/>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8" name="Google Shape;10018;p80"/>
          <p:cNvGrpSpPr/>
          <p:nvPr/>
        </p:nvGrpSpPr>
        <p:grpSpPr>
          <a:xfrm>
            <a:off x="5612949" y="970938"/>
            <a:ext cx="709011" cy="739359"/>
            <a:chOff x="5830645" y="1256617"/>
            <a:chExt cx="530340" cy="553040"/>
          </a:xfrm>
        </p:grpSpPr>
        <p:grpSp>
          <p:nvGrpSpPr>
            <p:cNvPr id="10019" name="Google Shape;10019;p80"/>
            <p:cNvGrpSpPr/>
            <p:nvPr/>
          </p:nvGrpSpPr>
          <p:grpSpPr>
            <a:xfrm>
              <a:off x="5830645" y="1256617"/>
              <a:ext cx="259743" cy="269909"/>
              <a:chOff x="5830645" y="1256617"/>
              <a:chExt cx="259743" cy="269909"/>
            </a:xfrm>
          </p:grpSpPr>
          <p:sp>
            <p:nvSpPr>
              <p:cNvPr id="10020" name="Google Shape;10020;p80"/>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80"/>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2" name="Google Shape;10022;p80"/>
            <p:cNvGrpSpPr/>
            <p:nvPr/>
          </p:nvGrpSpPr>
          <p:grpSpPr>
            <a:xfrm>
              <a:off x="6101293" y="1256617"/>
              <a:ext cx="259692" cy="269909"/>
              <a:chOff x="6101293" y="1256617"/>
              <a:chExt cx="259692" cy="269909"/>
            </a:xfrm>
          </p:grpSpPr>
          <p:sp>
            <p:nvSpPr>
              <p:cNvPr id="10023" name="Google Shape;10023;p80"/>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80"/>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5" name="Google Shape;10025;p80"/>
            <p:cNvGrpSpPr/>
            <p:nvPr/>
          </p:nvGrpSpPr>
          <p:grpSpPr>
            <a:xfrm>
              <a:off x="5830645" y="1539749"/>
              <a:ext cx="259692" cy="269909"/>
              <a:chOff x="5830645" y="1539749"/>
              <a:chExt cx="259692" cy="269909"/>
            </a:xfrm>
          </p:grpSpPr>
          <p:sp>
            <p:nvSpPr>
              <p:cNvPr id="10026" name="Google Shape;10026;p80"/>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80"/>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8" name="Google Shape;10028;p80"/>
            <p:cNvGrpSpPr/>
            <p:nvPr/>
          </p:nvGrpSpPr>
          <p:grpSpPr>
            <a:xfrm>
              <a:off x="6101293" y="1539749"/>
              <a:ext cx="259692" cy="269909"/>
              <a:chOff x="6101293" y="1539749"/>
              <a:chExt cx="259692" cy="269909"/>
            </a:xfrm>
          </p:grpSpPr>
          <p:sp>
            <p:nvSpPr>
              <p:cNvPr id="10029" name="Google Shape;10029;p80"/>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80"/>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31" name="Google Shape;10031;p80"/>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2" name="Google Shape;10032;p80"/>
          <p:cNvGrpSpPr/>
          <p:nvPr/>
        </p:nvGrpSpPr>
        <p:grpSpPr>
          <a:xfrm>
            <a:off x="714444" y="2707054"/>
            <a:ext cx="1452955" cy="621360"/>
            <a:chOff x="732422" y="2990152"/>
            <a:chExt cx="1337773" cy="572102"/>
          </a:xfrm>
        </p:grpSpPr>
        <p:sp>
          <p:nvSpPr>
            <p:cNvPr id="10033" name="Google Shape;10033;p80"/>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80"/>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80"/>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80"/>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80"/>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80"/>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042" name="Shape 10042"/>
        <p:cNvGrpSpPr/>
        <p:nvPr/>
      </p:nvGrpSpPr>
      <p:grpSpPr>
        <a:xfrm>
          <a:off x="0" y="0"/>
          <a:ext cx="0" cy="0"/>
          <a:chOff x="0" y="0"/>
          <a:chExt cx="0" cy="0"/>
        </a:xfrm>
      </p:grpSpPr>
      <p:grpSp>
        <p:nvGrpSpPr>
          <p:cNvPr id="10043" name="Google Shape;10043;p81"/>
          <p:cNvGrpSpPr/>
          <p:nvPr/>
        </p:nvGrpSpPr>
        <p:grpSpPr>
          <a:xfrm>
            <a:off x="708579" y="965872"/>
            <a:ext cx="1636117" cy="1526144"/>
            <a:chOff x="729238" y="1179665"/>
            <a:chExt cx="1636117" cy="1526144"/>
          </a:xfrm>
        </p:grpSpPr>
        <p:grpSp>
          <p:nvGrpSpPr>
            <p:cNvPr id="10044" name="Google Shape;10044;p81"/>
            <p:cNvGrpSpPr/>
            <p:nvPr/>
          </p:nvGrpSpPr>
          <p:grpSpPr>
            <a:xfrm>
              <a:off x="729238" y="1179665"/>
              <a:ext cx="80700" cy="1526144"/>
              <a:chOff x="729238" y="1179665"/>
              <a:chExt cx="80700" cy="1526144"/>
            </a:xfrm>
          </p:grpSpPr>
          <p:sp>
            <p:nvSpPr>
              <p:cNvPr id="10045" name="Google Shape;10045;p81"/>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81"/>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81"/>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81"/>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81"/>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81"/>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81"/>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81"/>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81"/>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81"/>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5" name="Google Shape;10055;p81"/>
            <p:cNvGrpSpPr/>
            <p:nvPr/>
          </p:nvGrpSpPr>
          <p:grpSpPr>
            <a:xfrm>
              <a:off x="903098" y="1179665"/>
              <a:ext cx="80700" cy="1526144"/>
              <a:chOff x="903098" y="1179665"/>
              <a:chExt cx="80700" cy="1526144"/>
            </a:xfrm>
          </p:grpSpPr>
          <p:sp>
            <p:nvSpPr>
              <p:cNvPr id="10056" name="Google Shape;10056;p81"/>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81"/>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81"/>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81"/>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81"/>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81"/>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81"/>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81"/>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81"/>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81"/>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81"/>
            <p:cNvGrpSpPr/>
            <p:nvPr/>
          </p:nvGrpSpPr>
          <p:grpSpPr>
            <a:xfrm>
              <a:off x="1076958" y="1179665"/>
              <a:ext cx="80700" cy="1526144"/>
              <a:chOff x="1076958" y="1179665"/>
              <a:chExt cx="80700" cy="1526144"/>
            </a:xfrm>
          </p:grpSpPr>
          <p:sp>
            <p:nvSpPr>
              <p:cNvPr id="10067" name="Google Shape;10067;p81"/>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81"/>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81"/>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81"/>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81"/>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81"/>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81"/>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81"/>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81"/>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81"/>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7" name="Google Shape;10077;p81"/>
            <p:cNvGrpSpPr/>
            <p:nvPr/>
          </p:nvGrpSpPr>
          <p:grpSpPr>
            <a:xfrm>
              <a:off x="1247707" y="1179665"/>
              <a:ext cx="80700" cy="1526144"/>
              <a:chOff x="1247707" y="1179665"/>
              <a:chExt cx="80700" cy="1526144"/>
            </a:xfrm>
          </p:grpSpPr>
          <p:sp>
            <p:nvSpPr>
              <p:cNvPr id="10078" name="Google Shape;10078;p81"/>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81"/>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81"/>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81"/>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81"/>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81"/>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81"/>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81"/>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81"/>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81"/>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8" name="Google Shape;10088;p81"/>
            <p:cNvGrpSpPr/>
            <p:nvPr/>
          </p:nvGrpSpPr>
          <p:grpSpPr>
            <a:xfrm>
              <a:off x="1421567" y="1179665"/>
              <a:ext cx="80700" cy="1526144"/>
              <a:chOff x="1421567" y="1179665"/>
              <a:chExt cx="80700" cy="1526144"/>
            </a:xfrm>
          </p:grpSpPr>
          <p:sp>
            <p:nvSpPr>
              <p:cNvPr id="10089" name="Google Shape;10089;p81"/>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81"/>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81"/>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81"/>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81"/>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81"/>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81"/>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81"/>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81"/>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81"/>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9" name="Google Shape;10099;p81"/>
            <p:cNvGrpSpPr/>
            <p:nvPr/>
          </p:nvGrpSpPr>
          <p:grpSpPr>
            <a:xfrm>
              <a:off x="1592327" y="1179665"/>
              <a:ext cx="80700" cy="1526144"/>
              <a:chOff x="1592327" y="1179665"/>
              <a:chExt cx="80700" cy="1526144"/>
            </a:xfrm>
          </p:grpSpPr>
          <p:sp>
            <p:nvSpPr>
              <p:cNvPr id="10100" name="Google Shape;10100;p81"/>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81"/>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81"/>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81"/>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81"/>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81"/>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81"/>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81"/>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81"/>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81"/>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0" name="Google Shape;10110;p81"/>
            <p:cNvGrpSpPr/>
            <p:nvPr/>
          </p:nvGrpSpPr>
          <p:grpSpPr>
            <a:xfrm>
              <a:off x="1766187" y="1179665"/>
              <a:ext cx="80700" cy="1526144"/>
              <a:chOff x="1766187" y="1179665"/>
              <a:chExt cx="80700" cy="1526144"/>
            </a:xfrm>
          </p:grpSpPr>
          <p:sp>
            <p:nvSpPr>
              <p:cNvPr id="10111" name="Google Shape;10111;p81"/>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81"/>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81"/>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81"/>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81"/>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81"/>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81"/>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81"/>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81"/>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81"/>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1" name="Google Shape;10121;p81"/>
            <p:cNvGrpSpPr/>
            <p:nvPr/>
          </p:nvGrpSpPr>
          <p:grpSpPr>
            <a:xfrm>
              <a:off x="1936935" y="1179665"/>
              <a:ext cx="80700" cy="1526144"/>
              <a:chOff x="1936935" y="1179665"/>
              <a:chExt cx="80700" cy="1526144"/>
            </a:xfrm>
          </p:grpSpPr>
          <p:sp>
            <p:nvSpPr>
              <p:cNvPr id="10122" name="Google Shape;10122;p81"/>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81"/>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81"/>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81"/>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81"/>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81"/>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81"/>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81"/>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81"/>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81"/>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2" name="Google Shape;10132;p81"/>
            <p:cNvGrpSpPr/>
            <p:nvPr/>
          </p:nvGrpSpPr>
          <p:grpSpPr>
            <a:xfrm>
              <a:off x="2110795" y="1179665"/>
              <a:ext cx="80700" cy="1526144"/>
              <a:chOff x="2110795" y="1179665"/>
              <a:chExt cx="80700" cy="1526144"/>
            </a:xfrm>
          </p:grpSpPr>
          <p:sp>
            <p:nvSpPr>
              <p:cNvPr id="10133" name="Google Shape;10133;p81"/>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81"/>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81"/>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81"/>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81"/>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81"/>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81"/>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81"/>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81"/>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81"/>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3" name="Google Shape;10143;p81"/>
            <p:cNvGrpSpPr/>
            <p:nvPr/>
          </p:nvGrpSpPr>
          <p:grpSpPr>
            <a:xfrm>
              <a:off x="2284655" y="1179665"/>
              <a:ext cx="80700" cy="1526144"/>
              <a:chOff x="2284655" y="1179665"/>
              <a:chExt cx="80700" cy="1526144"/>
            </a:xfrm>
          </p:grpSpPr>
          <p:sp>
            <p:nvSpPr>
              <p:cNvPr id="10144" name="Google Shape;10144;p81"/>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81"/>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81"/>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81"/>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81"/>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81"/>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81"/>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81"/>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81"/>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81"/>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54" name="Google Shape;10154;p81"/>
          <p:cNvGrpSpPr/>
          <p:nvPr/>
        </p:nvGrpSpPr>
        <p:grpSpPr>
          <a:xfrm>
            <a:off x="2603245" y="985011"/>
            <a:ext cx="1364248" cy="1102133"/>
            <a:chOff x="2623904" y="1198803"/>
            <a:chExt cx="1364248" cy="1102133"/>
          </a:xfrm>
        </p:grpSpPr>
        <p:grpSp>
          <p:nvGrpSpPr>
            <p:cNvPr id="10155" name="Google Shape;10155;p81"/>
            <p:cNvGrpSpPr/>
            <p:nvPr/>
          </p:nvGrpSpPr>
          <p:grpSpPr>
            <a:xfrm>
              <a:off x="2623907" y="1198803"/>
              <a:ext cx="1364245" cy="273000"/>
              <a:chOff x="2623907" y="1198803"/>
              <a:chExt cx="1364245" cy="273000"/>
            </a:xfrm>
          </p:grpSpPr>
          <p:sp>
            <p:nvSpPr>
              <p:cNvPr id="10156" name="Google Shape;10156;p81"/>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81"/>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81"/>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81"/>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81"/>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1" name="Google Shape;10161;p81"/>
            <p:cNvGrpSpPr/>
            <p:nvPr/>
          </p:nvGrpSpPr>
          <p:grpSpPr>
            <a:xfrm>
              <a:off x="2623904" y="1476964"/>
              <a:ext cx="1364245" cy="273000"/>
              <a:chOff x="2623904" y="1476964"/>
              <a:chExt cx="1364245" cy="273000"/>
            </a:xfrm>
          </p:grpSpPr>
          <p:sp>
            <p:nvSpPr>
              <p:cNvPr id="10162" name="Google Shape;10162;p81"/>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81"/>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81"/>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81"/>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81"/>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7" name="Google Shape;10167;p81"/>
            <p:cNvGrpSpPr/>
            <p:nvPr/>
          </p:nvGrpSpPr>
          <p:grpSpPr>
            <a:xfrm>
              <a:off x="2623907" y="1749775"/>
              <a:ext cx="1364245" cy="273000"/>
              <a:chOff x="2623907" y="1749775"/>
              <a:chExt cx="1364245" cy="273000"/>
            </a:xfrm>
          </p:grpSpPr>
          <p:sp>
            <p:nvSpPr>
              <p:cNvPr id="10168" name="Google Shape;10168;p81"/>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81"/>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81"/>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81"/>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81"/>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3" name="Google Shape;10173;p81"/>
            <p:cNvGrpSpPr/>
            <p:nvPr/>
          </p:nvGrpSpPr>
          <p:grpSpPr>
            <a:xfrm>
              <a:off x="2623904" y="2027936"/>
              <a:ext cx="1364245" cy="273000"/>
              <a:chOff x="2623904" y="2027936"/>
              <a:chExt cx="1364245" cy="273000"/>
            </a:xfrm>
          </p:grpSpPr>
          <p:sp>
            <p:nvSpPr>
              <p:cNvPr id="10174" name="Google Shape;10174;p81"/>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81"/>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81"/>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81"/>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81"/>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9" name="Google Shape;10179;p81"/>
          <p:cNvGrpSpPr/>
          <p:nvPr/>
        </p:nvGrpSpPr>
        <p:grpSpPr>
          <a:xfrm>
            <a:off x="2592706" y="2444193"/>
            <a:ext cx="1387541" cy="159124"/>
            <a:chOff x="3200660" y="2180272"/>
            <a:chExt cx="2563824" cy="378237"/>
          </a:xfrm>
        </p:grpSpPr>
        <p:sp>
          <p:nvSpPr>
            <p:cNvPr id="10180" name="Google Shape;10180;p81"/>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81"/>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81"/>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81"/>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81"/>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81"/>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81"/>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81"/>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81"/>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81"/>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81"/>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81"/>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81"/>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81"/>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81"/>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81"/>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81"/>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81"/>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8" name="Google Shape;10198;p81"/>
          <p:cNvGrpSpPr/>
          <p:nvPr/>
        </p:nvGrpSpPr>
        <p:grpSpPr>
          <a:xfrm>
            <a:off x="2589231" y="2722018"/>
            <a:ext cx="1390502" cy="159625"/>
            <a:chOff x="3530150" y="2790075"/>
            <a:chExt cx="1962600" cy="225300"/>
          </a:xfrm>
        </p:grpSpPr>
        <p:sp>
          <p:nvSpPr>
            <p:cNvPr id="10199" name="Google Shape;10199;p81"/>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81"/>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1" name="Google Shape;10201;p81"/>
          <p:cNvGrpSpPr/>
          <p:nvPr/>
        </p:nvGrpSpPr>
        <p:grpSpPr>
          <a:xfrm>
            <a:off x="2589884" y="3000344"/>
            <a:ext cx="1411629" cy="153761"/>
            <a:chOff x="3558802" y="4011427"/>
            <a:chExt cx="1866000" cy="111300"/>
          </a:xfrm>
        </p:grpSpPr>
        <p:sp>
          <p:nvSpPr>
            <p:cNvPr id="10202" name="Google Shape;10202;p81"/>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81"/>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4" name="Google Shape;10204;p81"/>
          <p:cNvGrpSpPr/>
          <p:nvPr/>
        </p:nvGrpSpPr>
        <p:grpSpPr>
          <a:xfrm>
            <a:off x="2589576" y="2205744"/>
            <a:ext cx="1383503" cy="119749"/>
            <a:chOff x="3465975" y="2270276"/>
            <a:chExt cx="1986364" cy="171929"/>
          </a:xfrm>
        </p:grpSpPr>
        <p:sp>
          <p:nvSpPr>
            <p:cNvPr id="10205" name="Google Shape;10205;p81"/>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81"/>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81"/>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81"/>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81"/>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81"/>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81"/>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81"/>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81"/>
          <p:cNvGrpSpPr/>
          <p:nvPr/>
        </p:nvGrpSpPr>
        <p:grpSpPr>
          <a:xfrm>
            <a:off x="2600584" y="3569394"/>
            <a:ext cx="1369531" cy="195460"/>
            <a:chOff x="723300" y="4253549"/>
            <a:chExt cx="2276482" cy="324900"/>
          </a:xfrm>
        </p:grpSpPr>
        <p:sp>
          <p:nvSpPr>
            <p:cNvPr id="10214" name="Google Shape;10214;p81"/>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81"/>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81"/>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81"/>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81"/>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9" name="Google Shape;10219;p81"/>
          <p:cNvGrpSpPr/>
          <p:nvPr/>
        </p:nvGrpSpPr>
        <p:grpSpPr>
          <a:xfrm>
            <a:off x="2590145" y="3270574"/>
            <a:ext cx="1389066" cy="180119"/>
            <a:chOff x="705948" y="3788465"/>
            <a:chExt cx="2308953" cy="299400"/>
          </a:xfrm>
        </p:grpSpPr>
        <p:sp>
          <p:nvSpPr>
            <p:cNvPr id="10220" name="Google Shape;10220;p81"/>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81"/>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81"/>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81"/>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81"/>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5" name="Google Shape;10225;p81"/>
          <p:cNvGrpSpPr/>
          <p:nvPr/>
        </p:nvGrpSpPr>
        <p:grpSpPr>
          <a:xfrm>
            <a:off x="2638082" y="3883554"/>
            <a:ext cx="1304609" cy="294074"/>
            <a:chOff x="2658741" y="4097347"/>
            <a:chExt cx="1304609" cy="294074"/>
          </a:xfrm>
        </p:grpSpPr>
        <p:grpSp>
          <p:nvGrpSpPr>
            <p:cNvPr id="10226" name="Google Shape;10226;p81"/>
            <p:cNvGrpSpPr/>
            <p:nvPr/>
          </p:nvGrpSpPr>
          <p:grpSpPr>
            <a:xfrm>
              <a:off x="2658741" y="4097347"/>
              <a:ext cx="118572" cy="294074"/>
              <a:chOff x="3343310" y="4475555"/>
              <a:chExt cx="127717" cy="316753"/>
            </a:xfrm>
          </p:grpSpPr>
          <p:sp>
            <p:nvSpPr>
              <p:cNvPr id="10227" name="Google Shape;10227;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81"/>
            <p:cNvGrpSpPr/>
            <p:nvPr/>
          </p:nvGrpSpPr>
          <p:grpSpPr>
            <a:xfrm>
              <a:off x="3815519" y="4098388"/>
              <a:ext cx="147831" cy="291991"/>
              <a:chOff x="3527539" y="4476677"/>
              <a:chExt cx="159232" cy="314510"/>
            </a:xfrm>
          </p:grpSpPr>
          <p:sp>
            <p:nvSpPr>
              <p:cNvPr id="10230" name="Google Shape;10230;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2" name="Google Shape;10232;p81"/>
            <p:cNvGrpSpPr/>
            <p:nvPr/>
          </p:nvGrpSpPr>
          <p:grpSpPr>
            <a:xfrm>
              <a:off x="3511696" y="4098388"/>
              <a:ext cx="147831" cy="291991"/>
              <a:chOff x="3527539" y="4476677"/>
              <a:chExt cx="159232" cy="314510"/>
            </a:xfrm>
          </p:grpSpPr>
          <p:sp>
            <p:nvSpPr>
              <p:cNvPr id="10233" name="Google Shape;10233;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5" name="Google Shape;10235;p81"/>
            <p:cNvGrpSpPr/>
            <p:nvPr/>
          </p:nvGrpSpPr>
          <p:grpSpPr>
            <a:xfrm>
              <a:off x="3207874" y="4098388"/>
              <a:ext cx="147831" cy="291991"/>
              <a:chOff x="3527539" y="4476677"/>
              <a:chExt cx="159232" cy="314510"/>
            </a:xfrm>
          </p:grpSpPr>
          <p:sp>
            <p:nvSpPr>
              <p:cNvPr id="10236" name="Google Shape;10236;p81"/>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7" name="Google Shape;10237;p81"/>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8" name="Google Shape;10238;p81"/>
            <p:cNvGrpSpPr/>
            <p:nvPr/>
          </p:nvGrpSpPr>
          <p:grpSpPr>
            <a:xfrm>
              <a:off x="2933305" y="4097347"/>
              <a:ext cx="118572" cy="294074"/>
              <a:chOff x="3343310" y="4475555"/>
              <a:chExt cx="127717" cy="316753"/>
            </a:xfrm>
          </p:grpSpPr>
          <p:sp>
            <p:nvSpPr>
              <p:cNvPr id="10239" name="Google Shape;10239;p81"/>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81"/>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41" name="Google Shape;10241;p81"/>
          <p:cNvGrpSpPr/>
          <p:nvPr/>
        </p:nvGrpSpPr>
        <p:grpSpPr>
          <a:xfrm>
            <a:off x="4256912" y="1866676"/>
            <a:ext cx="1433821" cy="191501"/>
            <a:chOff x="4273350" y="2080469"/>
            <a:chExt cx="1433821" cy="191501"/>
          </a:xfrm>
        </p:grpSpPr>
        <p:grpSp>
          <p:nvGrpSpPr>
            <p:cNvPr id="10242" name="Google Shape;10242;p81"/>
            <p:cNvGrpSpPr/>
            <p:nvPr/>
          </p:nvGrpSpPr>
          <p:grpSpPr>
            <a:xfrm>
              <a:off x="4273350" y="2080469"/>
              <a:ext cx="1433821" cy="0"/>
              <a:chOff x="5224975" y="2962250"/>
              <a:chExt cx="1544400" cy="0"/>
            </a:xfrm>
          </p:grpSpPr>
          <p:cxnSp>
            <p:nvCxnSpPr>
              <p:cNvPr id="10243" name="Google Shape;10243;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244" name="Google Shape;10244;p81"/>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0245" name="Google Shape;10245;p81"/>
            <p:cNvGrpSpPr/>
            <p:nvPr/>
          </p:nvGrpSpPr>
          <p:grpSpPr>
            <a:xfrm>
              <a:off x="4273350" y="2271969"/>
              <a:ext cx="1433821" cy="0"/>
              <a:chOff x="5224975" y="2962250"/>
              <a:chExt cx="1544400" cy="0"/>
            </a:xfrm>
          </p:grpSpPr>
          <p:cxnSp>
            <p:nvCxnSpPr>
              <p:cNvPr id="10246" name="Google Shape;10246;p81"/>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0247" name="Google Shape;10247;p81"/>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0248" name="Google Shape;10248;p81"/>
          <p:cNvGrpSpPr/>
          <p:nvPr/>
        </p:nvGrpSpPr>
        <p:grpSpPr>
          <a:xfrm>
            <a:off x="4258467" y="969244"/>
            <a:ext cx="1430711" cy="743389"/>
            <a:chOff x="5159450" y="1919950"/>
            <a:chExt cx="1541050" cy="862500"/>
          </a:xfrm>
        </p:grpSpPr>
        <p:sp>
          <p:nvSpPr>
            <p:cNvPr id="10249" name="Google Shape;10249;p81"/>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0250" name="Google Shape;10250;p81"/>
            <p:cNvGrpSpPr/>
            <p:nvPr/>
          </p:nvGrpSpPr>
          <p:grpSpPr>
            <a:xfrm>
              <a:off x="5159450" y="1919950"/>
              <a:ext cx="1541050" cy="862500"/>
              <a:chOff x="5159450" y="1919950"/>
              <a:chExt cx="1541050" cy="862500"/>
            </a:xfrm>
          </p:grpSpPr>
          <p:cxnSp>
            <p:nvCxnSpPr>
              <p:cNvPr id="10251" name="Google Shape;10251;p81"/>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0252" name="Google Shape;10252;p81"/>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0253" name="Google Shape;10253;p81"/>
          <p:cNvGrpSpPr/>
          <p:nvPr/>
        </p:nvGrpSpPr>
        <p:grpSpPr>
          <a:xfrm>
            <a:off x="4248581" y="2192571"/>
            <a:ext cx="1450484" cy="1052087"/>
            <a:chOff x="5230575" y="1554475"/>
            <a:chExt cx="2137150" cy="1550150"/>
          </a:xfrm>
        </p:grpSpPr>
        <p:sp>
          <p:nvSpPr>
            <p:cNvPr id="10254" name="Google Shape;10254;p81"/>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81"/>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81"/>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81"/>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81"/>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81"/>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0" name="Google Shape;10260;p81"/>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81"/>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81"/>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81"/>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81"/>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81"/>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81"/>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7" name="Google Shape;10267;p81"/>
          <p:cNvGrpSpPr/>
          <p:nvPr/>
        </p:nvGrpSpPr>
        <p:grpSpPr>
          <a:xfrm rot="10800000">
            <a:off x="4265131" y="3284761"/>
            <a:ext cx="1417383" cy="887946"/>
            <a:chOff x="5645403" y="2920021"/>
            <a:chExt cx="2650800" cy="2180614"/>
          </a:xfrm>
        </p:grpSpPr>
        <p:sp>
          <p:nvSpPr>
            <p:cNvPr id="10268" name="Google Shape;10268;p81"/>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69" name="Google Shape;10269;p81"/>
            <p:cNvCxnSpPr>
              <a:stCxn id="10268"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0270" name="Google Shape;10270;p81"/>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1" name="Google Shape;10271;p81"/>
            <p:cNvCxnSpPr>
              <a:endCxn id="10270" idx="3"/>
            </p:cNvCxnSpPr>
            <p:nvPr/>
          </p:nvCxnSpPr>
          <p:spPr>
            <a:xfrm rot="10800000">
              <a:off x="8059040" y="3735533"/>
              <a:ext cx="135300" cy="0"/>
            </a:xfrm>
            <a:prstGeom prst="straightConnector1">
              <a:avLst/>
            </a:prstGeom>
            <a:noFill/>
            <a:ln cap="flat" cmpd="sng" w="9525">
              <a:solidFill>
                <a:srgbClr val="5F7D95"/>
              </a:solidFill>
              <a:prstDash val="solid"/>
              <a:round/>
              <a:headEnd len="med" w="med" type="none"/>
              <a:tailEnd len="med" w="med" type="none"/>
            </a:ln>
          </p:spPr>
        </p:cxnSp>
        <p:sp>
          <p:nvSpPr>
            <p:cNvPr id="10272" name="Google Shape;10272;p81"/>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3" name="Google Shape;10273;p81"/>
            <p:cNvCxnSpPr>
              <a:stCxn id="10272" idx="1"/>
            </p:cNvCxnSpPr>
            <p:nvPr/>
          </p:nvCxnSpPr>
          <p:spPr>
            <a:xfrm rot="10800000">
              <a:off x="6175222"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0274" name="Google Shape;10274;p81"/>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5" name="Google Shape;10275;p81"/>
            <p:cNvCxnSpPr>
              <a:endCxn id="10274"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0276" name="Google Shape;10276;p81"/>
          <p:cNvGrpSpPr/>
          <p:nvPr/>
        </p:nvGrpSpPr>
        <p:grpSpPr>
          <a:xfrm>
            <a:off x="7365491" y="2188116"/>
            <a:ext cx="1071743" cy="1021579"/>
            <a:chOff x="7189833" y="2022667"/>
            <a:chExt cx="1251159" cy="1192597"/>
          </a:xfrm>
        </p:grpSpPr>
        <p:sp>
          <p:nvSpPr>
            <p:cNvPr id="10277" name="Google Shape;10277;p81"/>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81"/>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81"/>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81"/>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81" name="Google Shape;10281;p81"/>
          <p:cNvGrpSpPr/>
          <p:nvPr/>
        </p:nvGrpSpPr>
        <p:grpSpPr>
          <a:xfrm>
            <a:off x="706762" y="2614523"/>
            <a:ext cx="1695374" cy="1560837"/>
            <a:chOff x="727421" y="2828315"/>
            <a:chExt cx="1695374" cy="1560837"/>
          </a:xfrm>
        </p:grpSpPr>
        <p:grpSp>
          <p:nvGrpSpPr>
            <p:cNvPr id="10282" name="Google Shape;10282;p81"/>
            <p:cNvGrpSpPr/>
            <p:nvPr/>
          </p:nvGrpSpPr>
          <p:grpSpPr>
            <a:xfrm>
              <a:off x="819108" y="2882501"/>
              <a:ext cx="103104" cy="1426186"/>
              <a:chOff x="4674013" y="3100904"/>
              <a:chExt cx="122758" cy="1698043"/>
            </a:xfrm>
          </p:grpSpPr>
          <p:sp>
            <p:nvSpPr>
              <p:cNvPr id="10283" name="Google Shape;10283;p81"/>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81"/>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81"/>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81"/>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81"/>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81"/>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81"/>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0" name="Google Shape;10290;p81"/>
            <p:cNvGrpSpPr/>
            <p:nvPr/>
          </p:nvGrpSpPr>
          <p:grpSpPr>
            <a:xfrm>
              <a:off x="1062475" y="2882501"/>
              <a:ext cx="103104" cy="1426186"/>
              <a:chOff x="4940438" y="3100904"/>
              <a:chExt cx="122758" cy="1698043"/>
            </a:xfrm>
          </p:grpSpPr>
          <p:sp>
            <p:nvSpPr>
              <p:cNvPr id="10291" name="Google Shape;10291;p81"/>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81"/>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81"/>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81"/>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81"/>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81"/>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81"/>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8" name="Google Shape;10298;p81"/>
            <p:cNvGrpSpPr/>
            <p:nvPr/>
          </p:nvGrpSpPr>
          <p:grpSpPr>
            <a:xfrm>
              <a:off x="1299324" y="2882501"/>
              <a:ext cx="103104" cy="1426186"/>
              <a:chOff x="5206863" y="3100904"/>
              <a:chExt cx="122758" cy="1698043"/>
            </a:xfrm>
          </p:grpSpPr>
          <p:sp>
            <p:nvSpPr>
              <p:cNvPr id="10299" name="Google Shape;10299;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6" name="Google Shape;10306;p81"/>
            <p:cNvGrpSpPr/>
            <p:nvPr/>
          </p:nvGrpSpPr>
          <p:grpSpPr>
            <a:xfrm>
              <a:off x="1786057" y="2882501"/>
              <a:ext cx="103104" cy="1426186"/>
              <a:chOff x="6006138" y="3143629"/>
              <a:chExt cx="122758" cy="1698043"/>
            </a:xfrm>
          </p:grpSpPr>
          <p:sp>
            <p:nvSpPr>
              <p:cNvPr id="10307" name="Google Shape;10307;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81"/>
            <p:cNvGrpSpPr/>
            <p:nvPr/>
          </p:nvGrpSpPr>
          <p:grpSpPr>
            <a:xfrm>
              <a:off x="2029422" y="2882501"/>
              <a:ext cx="103104" cy="1426186"/>
              <a:chOff x="6805413" y="3100904"/>
              <a:chExt cx="122758" cy="1698043"/>
            </a:xfrm>
          </p:grpSpPr>
          <p:sp>
            <p:nvSpPr>
              <p:cNvPr id="10315" name="Google Shape;10315;p81"/>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81"/>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81"/>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81"/>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81"/>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81"/>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81"/>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2" name="Google Shape;10322;p81"/>
            <p:cNvGrpSpPr/>
            <p:nvPr/>
          </p:nvGrpSpPr>
          <p:grpSpPr>
            <a:xfrm>
              <a:off x="727421" y="2828315"/>
              <a:ext cx="1695374" cy="1560837"/>
              <a:chOff x="734799" y="2782450"/>
              <a:chExt cx="1571100" cy="1577400"/>
            </a:xfrm>
          </p:grpSpPr>
          <p:cxnSp>
            <p:nvCxnSpPr>
              <p:cNvPr id="10323" name="Google Shape;10323;p81"/>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0324" name="Google Shape;10324;p81"/>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0325" name="Google Shape;10325;p81"/>
            <p:cNvGrpSpPr/>
            <p:nvPr/>
          </p:nvGrpSpPr>
          <p:grpSpPr>
            <a:xfrm>
              <a:off x="2272795" y="2882501"/>
              <a:ext cx="103104" cy="1426186"/>
              <a:chOff x="5206863" y="3100904"/>
              <a:chExt cx="122758" cy="1698043"/>
            </a:xfrm>
          </p:grpSpPr>
          <p:sp>
            <p:nvSpPr>
              <p:cNvPr id="10326" name="Google Shape;10326;p81"/>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81"/>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81"/>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81"/>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81"/>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81"/>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81"/>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81"/>
            <p:cNvGrpSpPr/>
            <p:nvPr/>
          </p:nvGrpSpPr>
          <p:grpSpPr>
            <a:xfrm>
              <a:off x="1542694" y="2882501"/>
              <a:ext cx="103104" cy="1426186"/>
              <a:chOff x="6006138" y="3143629"/>
              <a:chExt cx="122758" cy="1698043"/>
            </a:xfrm>
          </p:grpSpPr>
          <p:sp>
            <p:nvSpPr>
              <p:cNvPr id="10334" name="Google Shape;10334;p81"/>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81"/>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81"/>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81"/>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81"/>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81"/>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81"/>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41" name="Google Shape;10341;p81"/>
          <p:cNvGrpSpPr/>
          <p:nvPr/>
        </p:nvGrpSpPr>
        <p:grpSpPr>
          <a:xfrm>
            <a:off x="5915341" y="2192094"/>
            <a:ext cx="1248543" cy="1025319"/>
            <a:chOff x="5183758" y="1210600"/>
            <a:chExt cx="3605380" cy="2960783"/>
          </a:xfrm>
        </p:grpSpPr>
        <p:sp>
          <p:nvSpPr>
            <p:cNvPr id="10342" name="Google Shape;10342;p81"/>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81"/>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81"/>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81"/>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46" name="Google Shape;10346;p81"/>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0347" name="Google Shape;10347;p81"/>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0348" name="Google Shape;10348;p81"/>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0349" name="Google Shape;10349;p81"/>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0350" name="Google Shape;10350;p81"/>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81"/>
          <p:cNvGrpSpPr/>
          <p:nvPr/>
        </p:nvGrpSpPr>
        <p:grpSpPr>
          <a:xfrm>
            <a:off x="5772403" y="3330411"/>
            <a:ext cx="2664831" cy="843440"/>
            <a:chOff x="5916567" y="1099697"/>
            <a:chExt cx="2556683" cy="809211"/>
          </a:xfrm>
        </p:grpSpPr>
        <p:sp>
          <p:nvSpPr>
            <p:cNvPr id="10352" name="Google Shape;10352;p81"/>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81"/>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81"/>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81"/>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81"/>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81"/>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81"/>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81"/>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0" name="Google Shape;10360;p81"/>
          <p:cNvGrpSpPr/>
          <p:nvPr/>
        </p:nvGrpSpPr>
        <p:grpSpPr>
          <a:xfrm>
            <a:off x="5879943" y="979270"/>
            <a:ext cx="1299851" cy="1023338"/>
            <a:chOff x="5900602" y="1193063"/>
            <a:chExt cx="1299851" cy="1023338"/>
          </a:xfrm>
        </p:grpSpPr>
        <p:grpSp>
          <p:nvGrpSpPr>
            <p:cNvPr id="10361" name="Google Shape;10361;p81"/>
            <p:cNvGrpSpPr/>
            <p:nvPr/>
          </p:nvGrpSpPr>
          <p:grpSpPr>
            <a:xfrm>
              <a:off x="6743564" y="1193063"/>
              <a:ext cx="456889" cy="700379"/>
              <a:chOff x="6743564" y="1193063"/>
              <a:chExt cx="456889" cy="700379"/>
            </a:xfrm>
          </p:grpSpPr>
          <p:grpSp>
            <p:nvGrpSpPr>
              <p:cNvPr id="10362" name="Google Shape;10362;p81"/>
              <p:cNvGrpSpPr/>
              <p:nvPr/>
            </p:nvGrpSpPr>
            <p:grpSpPr>
              <a:xfrm>
                <a:off x="6743564" y="1690731"/>
                <a:ext cx="214402" cy="202710"/>
                <a:chOff x="6743564" y="1690731"/>
                <a:chExt cx="214402" cy="202710"/>
              </a:xfrm>
            </p:grpSpPr>
            <p:sp>
              <p:nvSpPr>
                <p:cNvPr id="10363" name="Google Shape;10363;p81"/>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81"/>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5" name="Google Shape;10365;p81"/>
              <p:cNvGrpSpPr/>
              <p:nvPr/>
            </p:nvGrpSpPr>
            <p:grpSpPr>
              <a:xfrm>
                <a:off x="6915505" y="1193063"/>
                <a:ext cx="284947" cy="589637"/>
                <a:chOff x="6915505" y="1193063"/>
                <a:chExt cx="284947" cy="589637"/>
              </a:xfrm>
            </p:grpSpPr>
            <p:sp>
              <p:nvSpPr>
                <p:cNvPr id="10366" name="Google Shape;10366;p81"/>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67" name="Google Shape;10367;p81"/>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0368" name="Google Shape;10368;p81"/>
            <p:cNvGrpSpPr/>
            <p:nvPr/>
          </p:nvGrpSpPr>
          <p:grpSpPr>
            <a:xfrm>
              <a:off x="6520337" y="1193063"/>
              <a:ext cx="341815" cy="801589"/>
              <a:chOff x="6520337" y="1193063"/>
              <a:chExt cx="341815" cy="801589"/>
            </a:xfrm>
          </p:grpSpPr>
          <p:grpSp>
            <p:nvGrpSpPr>
              <p:cNvPr id="10369" name="Google Shape;10369;p81"/>
              <p:cNvGrpSpPr/>
              <p:nvPr/>
            </p:nvGrpSpPr>
            <p:grpSpPr>
              <a:xfrm>
                <a:off x="6520337" y="1589527"/>
                <a:ext cx="213950" cy="405125"/>
                <a:chOff x="6520337" y="1589527"/>
                <a:chExt cx="213950" cy="405125"/>
              </a:xfrm>
            </p:grpSpPr>
            <p:sp>
              <p:nvSpPr>
                <p:cNvPr id="10370" name="Google Shape;10370;p81"/>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81"/>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81"/>
              <p:cNvGrpSpPr/>
              <p:nvPr/>
            </p:nvGrpSpPr>
            <p:grpSpPr>
              <a:xfrm>
                <a:off x="6577204" y="1193063"/>
                <a:ext cx="284947" cy="453562"/>
                <a:chOff x="6577204" y="1193063"/>
                <a:chExt cx="284947" cy="453562"/>
              </a:xfrm>
            </p:grpSpPr>
            <p:sp>
              <p:nvSpPr>
                <p:cNvPr id="10373" name="Google Shape;10373;p81"/>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74" name="Google Shape;10374;p81"/>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0375" name="Google Shape;10375;p81"/>
            <p:cNvGrpSpPr/>
            <p:nvPr/>
          </p:nvGrpSpPr>
          <p:grpSpPr>
            <a:xfrm>
              <a:off x="6238903" y="1193063"/>
              <a:ext cx="300475" cy="901782"/>
              <a:chOff x="6238903" y="1193063"/>
              <a:chExt cx="300475" cy="901782"/>
            </a:xfrm>
          </p:grpSpPr>
          <p:grpSp>
            <p:nvGrpSpPr>
              <p:cNvPr id="10376" name="Google Shape;10376;p81"/>
              <p:cNvGrpSpPr/>
              <p:nvPr/>
            </p:nvGrpSpPr>
            <p:grpSpPr>
              <a:xfrm>
                <a:off x="6290865" y="1489315"/>
                <a:ext cx="248514" cy="605530"/>
                <a:chOff x="6290865" y="1489315"/>
                <a:chExt cx="248514" cy="605530"/>
              </a:xfrm>
            </p:grpSpPr>
            <p:sp>
              <p:nvSpPr>
                <p:cNvPr id="10377" name="Google Shape;10377;p81"/>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81"/>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9" name="Google Shape;10379;p81"/>
              <p:cNvGrpSpPr/>
              <p:nvPr/>
            </p:nvGrpSpPr>
            <p:grpSpPr>
              <a:xfrm>
                <a:off x="6238903" y="1193063"/>
                <a:ext cx="284947" cy="327512"/>
                <a:chOff x="6238903" y="1193063"/>
                <a:chExt cx="284947" cy="327512"/>
              </a:xfrm>
            </p:grpSpPr>
            <p:sp>
              <p:nvSpPr>
                <p:cNvPr id="10380" name="Google Shape;10380;p81"/>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81" name="Google Shape;10381;p81"/>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0382" name="Google Shape;10382;p81"/>
            <p:cNvGrpSpPr/>
            <p:nvPr/>
          </p:nvGrpSpPr>
          <p:grpSpPr>
            <a:xfrm>
              <a:off x="5900602" y="1193063"/>
              <a:ext cx="444345" cy="1023338"/>
              <a:chOff x="5900602" y="1193063"/>
              <a:chExt cx="444345" cy="1023338"/>
            </a:xfrm>
          </p:grpSpPr>
          <p:grpSp>
            <p:nvGrpSpPr>
              <p:cNvPr id="10383" name="Google Shape;10383;p81"/>
              <p:cNvGrpSpPr/>
              <p:nvPr/>
            </p:nvGrpSpPr>
            <p:grpSpPr>
              <a:xfrm>
                <a:off x="6046501" y="1367785"/>
                <a:ext cx="298446" cy="848616"/>
                <a:chOff x="6046501" y="1367785"/>
                <a:chExt cx="298446" cy="848616"/>
              </a:xfrm>
            </p:grpSpPr>
            <p:sp>
              <p:nvSpPr>
                <p:cNvPr id="10384" name="Google Shape;10384;p81"/>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81"/>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6" name="Google Shape;10386;p81"/>
              <p:cNvGrpSpPr/>
              <p:nvPr/>
            </p:nvGrpSpPr>
            <p:grpSpPr>
              <a:xfrm>
                <a:off x="5900602" y="1193063"/>
                <a:ext cx="284947" cy="182312"/>
                <a:chOff x="5900602" y="1193063"/>
                <a:chExt cx="284947" cy="182312"/>
              </a:xfrm>
            </p:grpSpPr>
            <p:sp>
              <p:nvSpPr>
                <p:cNvPr id="10387" name="Google Shape;10387;p81"/>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88" name="Google Shape;10388;p81"/>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0389" name="Google Shape;10389;p81"/>
          <p:cNvGrpSpPr/>
          <p:nvPr/>
        </p:nvGrpSpPr>
        <p:grpSpPr>
          <a:xfrm>
            <a:off x="7217825" y="979415"/>
            <a:ext cx="1219413" cy="1051365"/>
            <a:chOff x="7287122" y="1165658"/>
            <a:chExt cx="1219413" cy="1051365"/>
          </a:xfrm>
        </p:grpSpPr>
        <p:grpSp>
          <p:nvGrpSpPr>
            <p:cNvPr id="10390" name="Google Shape;10390;p81"/>
            <p:cNvGrpSpPr/>
            <p:nvPr/>
          </p:nvGrpSpPr>
          <p:grpSpPr>
            <a:xfrm>
              <a:off x="7287122" y="1969723"/>
              <a:ext cx="1219413" cy="247300"/>
              <a:chOff x="7287122" y="1969723"/>
              <a:chExt cx="1219413" cy="247300"/>
            </a:xfrm>
          </p:grpSpPr>
          <p:sp>
            <p:nvSpPr>
              <p:cNvPr id="10391" name="Google Shape;10391;p81"/>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2" name="Google Shape;10392;p81"/>
              <p:cNvGrpSpPr/>
              <p:nvPr/>
            </p:nvGrpSpPr>
            <p:grpSpPr>
              <a:xfrm>
                <a:off x="7287122" y="2063892"/>
                <a:ext cx="1151753" cy="73428"/>
                <a:chOff x="7287122" y="2063892"/>
                <a:chExt cx="1151753" cy="73428"/>
              </a:xfrm>
            </p:grpSpPr>
            <p:sp>
              <p:nvSpPr>
                <p:cNvPr id="10393" name="Google Shape;10393;p81"/>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94" name="Google Shape;10394;p81"/>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0395" name="Google Shape;10395;p81"/>
            <p:cNvGrpSpPr/>
            <p:nvPr/>
          </p:nvGrpSpPr>
          <p:grpSpPr>
            <a:xfrm>
              <a:off x="7287122" y="1712201"/>
              <a:ext cx="1219403" cy="246767"/>
              <a:chOff x="7287122" y="1712201"/>
              <a:chExt cx="1219403" cy="246767"/>
            </a:xfrm>
          </p:grpSpPr>
          <p:sp>
            <p:nvSpPr>
              <p:cNvPr id="10396" name="Google Shape;10396;p81"/>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97" name="Google Shape;10397;p81"/>
              <p:cNvGrpSpPr/>
              <p:nvPr/>
            </p:nvGrpSpPr>
            <p:grpSpPr>
              <a:xfrm>
                <a:off x="7287122" y="1842861"/>
                <a:ext cx="1005303" cy="73419"/>
                <a:chOff x="7287122" y="1842861"/>
                <a:chExt cx="1005303" cy="73419"/>
              </a:xfrm>
            </p:grpSpPr>
            <p:sp>
              <p:nvSpPr>
                <p:cNvPr id="10398" name="Google Shape;10398;p81"/>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99" name="Google Shape;10399;p81"/>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0400" name="Google Shape;10400;p81"/>
            <p:cNvGrpSpPr/>
            <p:nvPr/>
          </p:nvGrpSpPr>
          <p:grpSpPr>
            <a:xfrm>
              <a:off x="7287122" y="1447520"/>
              <a:ext cx="1219403" cy="286667"/>
              <a:chOff x="7287122" y="1447520"/>
              <a:chExt cx="1219403" cy="286667"/>
            </a:xfrm>
          </p:grpSpPr>
          <p:sp>
            <p:nvSpPr>
              <p:cNvPr id="10401" name="Google Shape;10401;p81"/>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2" name="Google Shape;10402;p81"/>
              <p:cNvGrpSpPr/>
              <p:nvPr/>
            </p:nvGrpSpPr>
            <p:grpSpPr>
              <a:xfrm>
                <a:off x="7287122" y="1581977"/>
                <a:ext cx="852803" cy="73428"/>
                <a:chOff x="7287122" y="1581977"/>
                <a:chExt cx="852803" cy="73428"/>
              </a:xfrm>
            </p:grpSpPr>
            <p:sp>
              <p:nvSpPr>
                <p:cNvPr id="10403" name="Google Shape;10403;p81"/>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04" name="Google Shape;10404;p81"/>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0405" name="Google Shape;10405;p81"/>
            <p:cNvGrpSpPr/>
            <p:nvPr/>
          </p:nvGrpSpPr>
          <p:grpSpPr>
            <a:xfrm>
              <a:off x="7287122" y="1165658"/>
              <a:ext cx="1219403" cy="344253"/>
              <a:chOff x="7287122" y="1165658"/>
              <a:chExt cx="1219403" cy="344253"/>
            </a:xfrm>
          </p:grpSpPr>
          <p:sp>
            <p:nvSpPr>
              <p:cNvPr id="10406" name="Google Shape;10406;p81"/>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07" name="Google Shape;10407;p81"/>
              <p:cNvGrpSpPr/>
              <p:nvPr/>
            </p:nvGrpSpPr>
            <p:grpSpPr>
              <a:xfrm>
                <a:off x="7287122" y="1341025"/>
                <a:ext cx="695703" cy="73419"/>
                <a:chOff x="7287122" y="1341025"/>
                <a:chExt cx="695703" cy="73419"/>
              </a:xfrm>
            </p:grpSpPr>
            <p:sp>
              <p:nvSpPr>
                <p:cNvPr id="10408" name="Google Shape;10408;p81"/>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409" name="Google Shape;10409;p81"/>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413" name="Shape 10413"/>
        <p:cNvGrpSpPr/>
        <p:nvPr/>
      </p:nvGrpSpPr>
      <p:grpSpPr>
        <a:xfrm>
          <a:off x="0" y="0"/>
          <a:ext cx="0" cy="0"/>
          <a:chOff x="0" y="0"/>
          <a:chExt cx="0" cy="0"/>
        </a:xfrm>
      </p:grpSpPr>
      <p:sp>
        <p:nvSpPr>
          <p:cNvPr id="10414" name="Google Shape;10414;p82"/>
          <p:cNvSpPr txBox="1"/>
          <p:nvPr>
            <p:ph idx="4294967295" type="body"/>
          </p:nvPr>
        </p:nvSpPr>
        <p:spPr>
          <a:xfrm>
            <a:off x="716775" y="1188000"/>
            <a:ext cx="7710600" cy="7614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You can </a:t>
            </a:r>
            <a:r>
              <a:rPr b="1" lang="en">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b="1" lang="en">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b="1" lang="en">
                <a:solidFill>
                  <a:schemeClr val="dk2"/>
                </a:solidFill>
                <a:uFill>
                  <a:noFill/>
                </a:uFill>
                <a:latin typeface="Arial"/>
                <a:ea typeface="Arial"/>
                <a:cs typeface="Arial"/>
                <a:sym typeface="Arial"/>
                <a:hlinkClick r:id="rId3">
                  <a:extLst>
                    <a:ext uri="{A12FA001-AC4F-418D-AE19-62706E023703}">
                      <ahyp:hlinkCl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10415" name="Google Shape;10415;p82"/>
          <p:cNvGrpSpPr/>
          <p:nvPr/>
        </p:nvGrpSpPr>
        <p:grpSpPr>
          <a:xfrm>
            <a:off x="830341" y="2307733"/>
            <a:ext cx="340168" cy="298978"/>
            <a:chOff x="892750" y="267400"/>
            <a:chExt cx="483125" cy="424625"/>
          </a:xfrm>
        </p:grpSpPr>
        <p:sp>
          <p:nvSpPr>
            <p:cNvPr id="10416" name="Google Shape;10416;p82"/>
            <p:cNvSpPr/>
            <p:nvPr/>
          </p:nvSpPr>
          <p:spPr>
            <a:xfrm>
              <a:off x="892750" y="267400"/>
              <a:ext cx="483125" cy="424625"/>
            </a:xfrm>
            <a:custGeom>
              <a:rect b="b" l="l" r="r" t="t"/>
              <a:pathLst>
                <a:path extrusionOk="0" h="16985" w="19325">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7" name="Google Shape;10417;p82"/>
            <p:cNvSpPr/>
            <p:nvPr/>
          </p:nvSpPr>
          <p:spPr>
            <a:xfrm>
              <a:off x="1091875" y="465500"/>
              <a:ext cx="88275" cy="85000"/>
            </a:xfrm>
            <a:custGeom>
              <a:rect b="b" l="l" r="r" t="t"/>
              <a:pathLst>
                <a:path extrusionOk="0" h="3400" w="3531">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18" name="Google Shape;10418;p82"/>
            <p:cNvSpPr/>
            <p:nvPr/>
          </p:nvSpPr>
          <p:spPr>
            <a:xfrm>
              <a:off x="1005975" y="380625"/>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19" name="Google Shape;10419;p82"/>
          <p:cNvGrpSpPr/>
          <p:nvPr/>
        </p:nvGrpSpPr>
        <p:grpSpPr>
          <a:xfrm>
            <a:off x="1268776" y="2287121"/>
            <a:ext cx="298996" cy="340204"/>
            <a:chOff x="1516475" y="238075"/>
            <a:chExt cx="424650" cy="483175"/>
          </a:xfrm>
        </p:grpSpPr>
        <p:sp>
          <p:nvSpPr>
            <p:cNvPr id="10420" name="Google Shape;10420;p82"/>
            <p:cNvSpPr/>
            <p:nvPr/>
          </p:nvSpPr>
          <p:spPr>
            <a:xfrm>
              <a:off x="1516475" y="238075"/>
              <a:ext cx="424650" cy="483175"/>
            </a:xfrm>
            <a:custGeom>
              <a:rect b="b" l="l" r="r" t="t"/>
              <a:pathLst>
                <a:path extrusionOk="0" h="19327" w="16986">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1" name="Google Shape;10421;p82"/>
            <p:cNvSpPr/>
            <p:nvPr/>
          </p:nvSpPr>
          <p:spPr>
            <a:xfrm>
              <a:off x="1652425" y="324000"/>
              <a:ext cx="147150" cy="141575"/>
            </a:xfrm>
            <a:custGeom>
              <a:rect b="b" l="l" r="r" t="t"/>
              <a:pathLst>
                <a:path extrusionOk="0" h="5663" w="5886">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22" name="Google Shape;10422;p82"/>
          <p:cNvGrpSpPr/>
          <p:nvPr/>
        </p:nvGrpSpPr>
        <p:grpSpPr>
          <a:xfrm>
            <a:off x="1661867" y="2367520"/>
            <a:ext cx="341488" cy="179405"/>
            <a:chOff x="2080675" y="352325"/>
            <a:chExt cx="485000" cy="254800"/>
          </a:xfrm>
        </p:grpSpPr>
        <p:sp>
          <p:nvSpPr>
            <p:cNvPr id="10423" name="Google Shape;10423;p82"/>
            <p:cNvSpPr/>
            <p:nvPr/>
          </p:nvSpPr>
          <p:spPr>
            <a:xfrm>
              <a:off x="2080675" y="352325"/>
              <a:ext cx="485000" cy="254800"/>
            </a:xfrm>
            <a:custGeom>
              <a:rect b="b" l="l" r="r" t="t"/>
              <a:pathLst>
                <a:path extrusionOk="0" h="10192" w="1940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4" name="Google Shape;10424;p82"/>
            <p:cNvSpPr/>
            <p:nvPr/>
          </p:nvSpPr>
          <p:spPr>
            <a:xfrm>
              <a:off x="2246650" y="408900"/>
              <a:ext cx="147075" cy="141600"/>
            </a:xfrm>
            <a:custGeom>
              <a:rect b="b" l="l" r="r" t="t"/>
              <a:pathLst>
                <a:path extrusionOk="0" h="5664" w="5883">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25" name="Google Shape;10425;p82"/>
          <p:cNvGrpSpPr/>
          <p:nvPr/>
        </p:nvGrpSpPr>
        <p:grpSpPr>
          <a:xfrm>
            <a:off x="2111046" y="2287138"/>
            <a:ext cx="298996" cy="340168"/>
            <a:chOff x="2705375" y="238125"/>
            <a:chExt cx="424650" cy="483125"/>
          </a:xfrm>
        </p:grpSpPr>
        <p:sp>
          <p:nvSpPr>
            <p:cNvPr id="10426" name="Google Shape;10426;p82"/>
            <p:cNvSpPr/>
            <p:nvPr/>
          </p:nvSpPr>
          <p:spPr>
            <a:xfrm>
              <a:off x="2705375" y="238125"/>
              <a:ext cx="424650" cy="483125"/>
            </a:xfrm>
            <a:custGeom>
              <a:rect b="b" l="l" r="r" t="t"/>
              <a:pathLst>
                <a:path extrusionOk="0" h="19325" w="16986">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7" name="Google Shape;10427;p82"/>
            <p:cNvSpPr/>
            <p:nvPr/>
          </p:nvSpPr>
          <p:spPr>
            <a:xfrm>
              <a:off x="2903525" y="407950"/>
              <a:ext cx="28350" cy="228375"/>
            </a:xfrm>
            <a:custGeom>
              <a:rect b="b" l="l" r="r" t="t"/>
              <a:pathLst>
                <a:path extrusionOk="0" h="9135" w="1134">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8" name="Google Shape;10428;p82"/>
            <p:cNvSpPr/>
            <p:nvPr/>
          </p:nvSpPr>
          <p:spPr>
            <a:xfrm>
              <a:off x="2988450" y="407950"/>
              <a:ext cx="28350" cy="228375"/>
            </a:xfrm>
            <a:custGeom>
              <a:rect b="b" l="l" r="r" t="t"/>
              <a:pathLst>
                <a:path extrusionOk="0" h="9135" w="1134">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29" name="Google Shape;10429;p82"/>
            <p:cNvSpPr/>
            <p:nvPr/>
          </p:nvSpPr>
          <p:spPr>
            <a:xfrm>
              <a:off x="2818625" y="407950"/>
              <a:ext cx="28325" cy="228375"/>
            </a:xfrm>
            <a:custGeom>
              <a:rect b="b" l="l" r="r" t="t"/>
              <a:pathLst>
                <a:path extrusionOk="0" h="9135" w="1133">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30" name="Google Shape;10430;p82"/>
          <p:cNvGrpSpPr/>
          <p:nvPr/>
        </p:nvGrpSpPr>
        <p:grpSpPr>
          <a:xfrm>
            <a:off x="2527187" y="2287455"/>
            <a:ext cx="301161" cy="339535"/>
            <a:chOff x="3299850" y="238575"/>
            <a:chExt cx="427725" cy="482225"/>
          </a:xfrm>
        </p:grpSpPr>
        <p:sp>
          <p:nvSpPr>
            <p:cNvPr id="10431" name="Google Shape;10431;p82"/>
            <p:cNvSpPr/>
            <p:nvPr/>
          </p:nvSpPr>
          <p:spPr>
            <a:xfrm>
              <a:off x="3299850" y="323500"/>
              <a:ext cx="427725" cy="397300"/>
            </a:xfrm>
            <a:custGeom>
              <a:rect b="b" l="l" r="r" t="t"/>
              <a:pathLst>
                <a:path extrusionOk="0" h="15892" w="17109">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2" name="Google Shape;10432;p82"/>
            <p:cNvSpPr/>
            <p:nvPr/>
          </p:nvSpPr>
          <p:spPr>
            <a:xfrm>
              <a:off x="3467650" y="238575"/>
              <a:ext cx="46525" cy="56650"/>
            </a:xfrm>
            <a:custGeom>
              <a:rect b="b" l="l" r="r" t="t"/>
              <a:pathLst>
                <a:path extrusionOk="0" h="2266" w="1861">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3" name="Google Shape;10433;p82"/>
            <p:cNvSpPr/>
            <p:nvPr/>
          </p:nvSpPr>
          <p:spPr>
            <a:xfrm>
              <a:off x="3566675" y="238575"/>
              <a:ext cx="46525" cy="56675"/>
            </a:xfrm>
            <a:custGeom>
              <a:rect b="b" l="l" r="r" t="t"/>
              <a:pathLst>
                <a:path extrusionOk="0" h="2267" w="1861">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4" name="Google Shape;10434;p82"/>
            <p:cNvSpPr/>
            <p:nvPr/>
          </p:nvSpPr>
          <p:spPr>
            <a:xfrm>
              <a:off x="361122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5" name="Google Shape;10435;p82"/>
            <p:cNvSpPr/>
            <p:nvPr/>
          </p:nvSpPr>
          <p:spPr>
            <a:xfrm>
              <a:off x="3413075" y="323500"/>
              <a:ext cx="56550" cy="28325"/>
            </a:xfrm>
            <a:custGeom>
              <a:rect b="b" l="l" r="r" t="t"/>
              <a:pathLst>
                <a:path extrusionOk="0" h="1133" w="2262">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36" name="Google Shape;10436;p82"/>
          <p:cNvGrpSpPr/>
          <p:nvPr/>
        </p:nvGrpSpPr>
        <p:grpSpPr>
          <a:xfrm>
            <a:off x="2914108" y="2287138"/>
            <a:ext cx="352455" cy="340168"/>
            <a:chOff x="3857225" y="238125"/>
            <a:chExt cx="500575" cy="483125"/>
          </a:xfrm>
        </p:grpSpPr>
        <p:sp>
          <p:nvSpPr>
            <p:cNvPr id="10437" name="Google Shape;10437;p82"/>
            <p:cNvSpPr/>
            <p:nvPr/>
          </p:nvSpPr>
          <p:spPr>
            <a:xfrm>
              <a:off x="3857225" y="238125"/>
              <a:ext cx="500575" cy="483125"/>
            </a:xfrm>
            <a:custGeom>
              <a:rect b="b" l="l" r="r" t="t"/>
              <a:pathLst>
                <a:path extrusionOk="0" h="19325" w="20023">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8" name="Google Shape;10438;p82"/>
            <p:cNvSpPr/>
            <p:nvPr/>
          </p:nvSpPr>
          <p:spPr>
            <a:xfrm>
              <a:off x="4208775" y="588000"/>
              <a:ext cx="71125" cy="68350"/>
            </a:xfrm>
            <a:custGeom>
              <a:rect b="b" l="l" r="r" t="t"/>
              <a:pathLst>
                <a:path extrusionOk="0" h="2734" w="2845">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39" name="Google Shape;10439;p82"/>
            <p:cNvSpPr/>
            <p:nvPr/>
          </p:nvSpPr>
          <p:spPr>
            <a:xfrm>
              <a:off x="4228400" y="527925"/>
              <a:ext cx="91050" cy="48400"/>
            </a:xfrm>
            <a:custGeom>
              <a:rect b="b" l="l" r="r" t="t"/>
              <a:pathLst>
                <a:path extrusionOk="0" h="1936" w="3642">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0" name="Google Shape;10440;p82"/>
            <p:cNvSpPr/>
            <p:nvPr/>
          </p:nvSpPr>
          <p:spPr>
            <a:xfrm>
              <a:off x="4148300" y="608000"/>
              <a:ext cx="52050" cy="88600"/>
            </a:xfrm>
            <a:custGeom>
              <a:rect b="b" l="l" r="r" t="t"/>
              <a:pathLst>
                <a:path extrusionOk="0" h="3544" w="2082">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1" name="Google Shape;10441;p82"/>
            <p:cNvSpPr/>
            <p:nvPr/>
          </p:nvSpPr>
          <p:spPr>
            <a:xfrm>
              <a:off x="3928725" y="307900"/>
              <a:ext cx="71200" cy="68375"/>
            </a:xfrm>
            <a:custGeom>
              <a:rect b="b" l="l" r="r" t="t"/>
              <a:pathLst>
                <a:path extrusionOk="0" h="2735" w="2848">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2" name="Google Shape;10442;p82"/>
            <p:cNvSpPr/>
            <p:nvPr/>
          </p:nvSpPr>
          <p:spPr>
            <a:xfrm>
              <a:off x="4008200" y="267675"/>
              <a:ext cx="51875" cy="88450"/>
            </a:xfrm>
            <a:custGeom>
              <a:rect b="b" l="l" r="r" t="t"/>
              <a:pathLst>
                <a:path extrusionOk="0" h="3538" w="2075">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3" name="Google Shape;10443;p82"/>
            <p:cNvSpPr/>
            <p:nvPr/>
          </p:nvSpPr>
          <p:spPr>
            <a:xfrm>
              <a:off x="3888100" y="387825"/>
              <a:ext cx="91675" cy="48300"/>
            </a:xfrm>
            <a:custGeom>
              <a:rect b="b" l="l" r="r" t="t"/>
              <a:pathLst>
                <a:path extrusionOk="0" h="1932" w="3667">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44" name="Google Shape;10444;p82"/>
          <p:cNvSpPr/>
          <p:nvPr/>
        </p:nvSpPr>
        <p:spPr>
          <a:xfrm>
            <a:off x="3331583" y="2287135"/>
            <a:ext cx="352455" cy="340116"/>
          </a:xfrm>
          <a:custGeom>
            <a:rect b="b" l="l" r="r" t="t"/>
            <a:pathLst>
              <a:path extrusionOk="0" h="19322" w="20023">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45" name="Google Shape;10445;p82"/>
          <p:cNvGrpSpPr/>
          <p:nvPr/>
        </p:nvGrpSpPr>
        <p:grpSpPr>
          <a:xfrm>
            <a:off x="3760885" y="2287165"/>
            <a:ext cx="340186" cy="340116"/>
            <a:chOff x="5053900" y="238200"/>
            <a:chExt cx="483150" cy="483050"/>
          </a:xfrm>
        </p:grpSpPr>
        <p:sp>
          <p:nvSpPr>
            <p:cNvPr id="10446" name="Google Shape;10446;p82"/>
            <p:cNvSpPr/>
            <p:nvPr/>
          </p:nvSpPr>
          <p:spPr>
            <a:xfrm>
              <a:off x="5053900" y="238200"/>
              <a:ext cx="483150" cy="483050"/>
            </a:xfrm>
            <a:custGeom>
              <a:rect b="b" l="l" r="r" t="t"/>
              <a:pathLst>
                <a:path extrusionOk="0" h="19322" w="19326">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7" name="Google Shape;10447;p82"/>
            <p:cNvSpPr/>
            <p:nvPr/>
          </p:nvSpPr>
          <p:spPr>
            <a:xfrm>
              <a:off x="5422900" y="465550"/>
              <a:ext cx="56550" cy="28325"/>
            </a:xfrm>
            <a:custGeom>
              <a:rect b="b" l="l" r="r" t="t"/>
              <a:pathLst>
                <a:path extrusionOk="0" h="1133" w="2262">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8" name="Google Shape;10448;p82"/>
            <p:cNvSpPr/>
            <p:nvPr/>
          </p:nvSpPr>
          <p:spPr>
            <a:xfrm>
              <a:off x="5224725" y="578775"/>
              <a:ext cx="141500" cy="28350"/>
            </a:xfrm>
            <a:custGeom>
              <a:rect b="b" l="l" r="r" t="t"/>
              <a:pathLst>
                <a:path extrusionOk="0" h="1134" w="566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49" name="Google Shape;10449;p82"/>
            <p:cNvSpPr/>
            <p:nvPr/>
          </p:nvSpPr>
          <p:spPr>
            <a:xfrm>
              <a:off x="5224725" y="635400"/>
              <a:ext cx="141500" cy="28325"/>
            </a:xfrm>
            <a:custGeom>
              <a:rect b="b" l="l" r="r" t="t"/>
              <a:pathLst>
                <a:path extrusionOk="0" h="1133" w="566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50" name="Google Shape;10450;p82"/>
          <p:cNvGrpSpPr/>
          <p:nvPr/>
        </p:nvGrpSpPr>
        <p:grpSpPr>
          <a:xfrm>
            <a:off x="4174835" y="2287138"/>
            <a:ext cx="340168" cy="340168"/>
            <a:chOff x="5648375" y="238125"/>
            <a:chExt cx="483125" cy="483125"/>
          </a:xfrm>
        </p:grpSpPr>
        <p:sp>
          <p:nvSpPr>
            <p:cNvPr id="10451" name="Google Shape;10451;p82"/>
            <p:cNvSpPr/>
            <p:nvPr/>
          </p:nvSpPr>
          <p:spPr>
            <a:xfrm>
              <a:off x="5648375" y="238125"/>
              <a:ext cx="483125" cy="483125"/>
            </a:xfrm>
            <a:custGeom>
              <a:rect b="b" l="l" r="r" t="t"/>
              <a:pathLst>
                <a:path extrusionOk="0" h="19325" w="19325">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2" name="Google Shape;10452;p82"/>
            <p:cNvSpPr/>
            <p:nvPr/>
          </p:nvSpPr>
          <p:spPr>
            <a:xfrm>
              <a:off x="5705950" y="465550"/>
              <a:ext cx="84875" cy="28325"/>
            </a:xfrm>
            <a:custGeom>
              <a:rect b="b" l="l" r="r" t="t"/>
              <a:pathLst>
                <a:path extrusionOk="0" h="1133" w="3395">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3" name="Google Shape;10453;p82"/>
            <p:cNvSpPr/>
            <p:nvPr/>
          </p:nvSpPr>
          <p:spPr>
            <a:xfrm>
              <a:off x="5847500" y="465550"/>
              <a:ext cx="84875" cy="28325"/>
            </a:xfrm>
            <a:custGeom>
              <a:rect b="b" l="l" r="r" t="t"/>
              <a:pathLst>
                <a:path extrusionOk="0" h="1133" w="3395">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4" name="Google Shape;10454;p82"/>
            <p:cNvSpPr/>
            <p:nvPr/>
          </p:nvSpPr>
          <p:spPr>
            <a:xfrm>
              <a:off x="5989025" y="465550"/>
              <a:ext cx="84875" cy="28325"/>
            </a:xfrm>
            <a:custGeom>
              <a:rect b="b" l="l" r="r" t="t"/>
              <a:pathLst>
                <a:path extrusionOk="0" h="1133" w="3395">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5" name="Google Shape;10455;p82"/>
            <p:cNvSpPr/>
            <p:nvPr/>
          </p:nvSpPr>
          <p:spPr>
            <a:xfrm>
              <a:off x="5705950" y="550475"/>
              <a:ext cx="84875" cy="28325"/>
            </a:xfrm>
            <a:custGeom>
              <a:rect b="b" l="l" r="r" t="t"/>
              <a:pathLst>
                <a:path extrusionOk="0" h="1133" w="3395">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6" name="Google Shape;10456;p82"/>
            <p:cNvSpPr/>
            <p:nvPr/>
          </p:nvSpPr>
          <p:spPr>
            <a:xfrm>
              <a:off x="5847500" y="550475"/>
              <a:ext cx="84875" cy="28325"/>
            </a:xfrm>
            <a:custGeom>
              <a:rect b="b" l="l" r="r" t="t"/>
              <a:pathLst>
                <a:path extrusionOk="0" h="1133" w="3395">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7" name="Google Shape;10457;p82"/>
            <p:cNvSpPr/>
            <p:nvPr/>
          </p:nvSpPr>
          <p:spPr>
            <a:xfrm>
              <a:off x="5989025" y="550475"/>
              <a:ext cx="84875" cy="28325"/>
            </a:xfrm>
            <a:custGeom>
              <a:rect b="b" l="l" r="r" t="t"/>
              <a:pathLst>
                <a:path extrusionOk="0" h="1133" w="3395">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8" name="Google Shape;10458;p82"/>
            <p:cNvSpPr/>
            <p:nvPr/>
          </p:nvSpPr>
          <p:spPr>
            <a:xfrm>
              <a:off x="5705950" y="636300"/>
              <a:ext cx="84875" cy="28325"/>
            </a:xfrm>
            <a:custGeom>
              <a:rect b="b" l="l" r="r" t="t"/>
              <a:pathLst>
                <a:path extrusionOk="0" h="1133" w="3395">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59" name="Google Shape;10459;p82"/>
            <p:cNvSpPr/>
            <p:nvPr/>
          </p:nvSpPr>
          <p:spPr>
            <a:xfrm>
              <a:off x="5847500" y="636300"/>
              <a:ext cx="84875" cy="28325"/>
            </a:xfrm>
            <a:custGeom>
              <a:rect b="b" l="l" r="r" t="t"/>
              <a:pathLst>
                <a:path extrusionOk="0" h="1133" w="3395">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0" name="Google Shape;10460;p82"/>
            <p:cNvSpPr/>
            <p:nvPr/>
          </p:nvSpPr>
          <p:spPr>
            <a:xfrm>
              <a:off x="5989025" y="636300"/>
              <a:ext cx="84875" cy="28325"/>
            </a:xfrm>
            <a:custGeom>
              <a:rect b="b" l="l" r="r" t="t"/>
              <a:pathLst>
                <a:path extrusionOk="0" h="1133" w="3395">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61" name="Google Shape;10461;p82"/>
          <p:cNvGrpSpPr/>
          <p:nvPr/>
        </p:nvGrpSpPr>
        <p:grpSpPr>
          <a:xfrm>
            <a:off x="4591521" y="2287138"/>
            <a:ext cx="340168" cy="340168"/>
            <a:chOff x="6242825" y="238125"/>
            <a:chExt cx="483125" cy="483125"/>
          </a:xfrm>
        </p:grpSpPr>
        <p:sp>
          <p:nvSpPr>
            <p:cNvPr id="10462" name="Google Shape;10462;p82"/>
            <p:cNvSpPr/>
            <p:nvPr/>
          </p:nvSpPr>
          <p:spPr>
            <a:xfrm>
              <a:off x="6242825" y="238125"/>
              <a:ext cx="483125" cy="483125"/>
            </a:xfrm>
            <a:custGeom>
              <a:rect b="b" l="l" r="r" t="t"/>
              <a:pathLst>
                <a:path extrusionOk="0" h="19325" w="19325">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3" name="Google Shape;10463;p82"/>
            <p:cNvSpPr/>
            <p:nvPr/>
          </p:nvSpPr>
          <p:spPr>
            <a:xfrm>
              <a:off x="6328725" y="324025"/>
              <a:ext cx="311400" cy="311400"/>
            </a:xfrm>
            <a:custGeom>
              <a:rect b="b" l="l" r="r" t="t"/>
              <a:pathLst>
                <a:path extrusionOk="0" h="12456" w="12456">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4" name="Google Shape;10464;p82"/>
            <p:cNvSpPr/>
            <p:nvPr/>
          </p:nvSpPr>
          <p:spPr>
            <a:xfrm>
              <a:off x="6441950" y="380575"/>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65" name="Google Shape;10465;p82"/>
          <p:cNvGrpSpPr/>
          <p:nvPr/>
        </p:nvGrpSpPr>
        <p:grpSpPr>
          <a:xfrm>
            <a:off x="828643" y="2727362"/>
            <a:ext cx="343566" cy="298943"/>
            <a:chOff x="889275" y="861850"/>
            <a:chExt cx="487950" cy="424575"/>
          </a:xfrm>
        </p:grpSpPr>
        <p:sp>
          <p:nvSpPr>
            <p:cNvPr id="10466" name="Google Shape;10466;p82"/>
            <p:cNvSpPr/>
            <p:nvPr/>
          </p:nvSpPr>
          <p:spPr>
            <a:xfrm>
              <a:off x="1319225" y="1031700"/>
              <a:ext cx="56650" cy="28325"/>
            </a:xfrm>
            <a:custGeom>
              <a:rect b="b" l="l" r="r" t="t"/>
              <a:pathLst>
                <a:path extrusionOk="0" h="1133" w="2266">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7" name="Google Shape;10467;p82"/>
            <p:cNvSpPr/>
            <p:nvPr/>
          </p:nvSpPr>
          <p:spPr>
            <a:xfrm>
              <a:off x="1314475" y="946725"/>
              <a:ext cx="62750" cy="56700"/>
            </a:xfrm>
            <a:custGeom>
              <a:rect b="b" l="l" r="r" t="t"/>
              <a:pathLst>
                <a:path extrusionOk="0" h="2268" w="251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8" name="Google Shape;10468;p82"/>
            <p:cNvSpPr/>
            <p:nvPr/>
          </p:nvSpPr>
          <p:spPr>
            <a:xfrm>
              <a:off x="1317875" y="1088250"/>
              <a:ext cx="59350" cy="56675"/>
            </a:xfrm>
            <a:custGeom>
              <a:rect b="b" l="l" r="r" t="t"/>
              <a:pathLst>
                <a:path extrusionOk="0" h="2267" w="2374">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69" name="Google Shape;10469;p82"/>
            <p:cNvSpPr/>
            <p:nvPr/>
          </p:nvSpPr>
          <p:spPr>
            <a:xfrm>
              <a:off x="889275" y="861850"/>
              <a:ext cx="400700" cy="424575"/>
            </a:xfrm>
            <a:custGeom>
              <a:rect b="b" l="l" r="r" t="t"/>
              <a:pathLst>
                <a:path extrusionOk="0" h="16983" w="16028">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70" name="Google Shape;10470;p82"/>
          <p:cNvSpPr/>
          <p:nvPr/>
        </p:nvSpPr>
        <p:spPr>
          <a:xfrm>
            <a:off x="1266612" y="2706628"/>
            <a:ext cx="302974" cy="340204"/>
          </a:xfrm>
          <a:custGeom>
            <a:rect b="b" l="l" r="r" t="t"/>
            <a:pathLst>
              <a:path extrusionOk="0" h="19327" w="17212">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1" name="Google Shape;10471;p82"/>
          <p:cNvSpPr/>
          <p:nvPr/>
        </p:nvSpPr>
        <p:spPr>
          <a:xfrm>
            <a:off x="1661617" y="2706628"/>
            <a:ext cx="341506" cy="340204"/>
          </a:xfrm>
          <a:custGeom>
            <a:rect b="b" l="l" r="r" t="t"/>
            <a:pathLst>
              <a:path extrusionOk="0" h="19327" w="19401">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72" name="Google Shape;10472;p82"/>
          <p:cNvGrpSpPr/>
          <p:nvPr/>
        </p:nvGrpSpPr>
        <p:grpSpPr>
          <a:xfrm>
            <a:off x="2090460" y="2706749"/>
            <a:ext cx="340168" cy="340168"/>
            <a:chOff x="2676100" y="832575"/>
            <a:chExt cx="483125" cy="483125"/>
          </a:xfrm>
        </p:grpSpPr>
        <p:sp>
          <p:nvSpPr>
            <p:cNvPr id="10473" name="Google Shape;10473;p82"/>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4" name="Google Shape;10474;p82"/>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5" name="Google Shape;10475;p82"/>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76" name="Google Shape;10476;p82"/>
          <p:cNvGrpSpPr/>
          <p:nvPr/>
        </p:nvGrpSpPr>
        <p:grpSpPr>
          <a:xfrm>
            <a:off x="2501963" y="2706749"/>
            <a:ext cx="351610" cy="340168"/>
            <a:chOff x="3270550" y="832575"/>
            <a:chExt cx="499375" cy="483125"/>
          </a:xfrm>
        </p:grpSpPr>
        <p:sp>
          <p:nvSpPr>
            <p:cNvPr id="10477" name="Google Shape;10477;p82"/>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8" name="Google Shape;10478;p82"/>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79" name="Google Shape;10479;p82"/>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80" name="Google Shape;10480;p82"/>
          <p:cNvGrpSpPr/>
          <p:nvPr/>
        </p:nvGrpSpPr>
        <p:grpSpPr>
          <a:xfrm>
            <a:off x="2920243" y="2717381"/>
            <a:ext cx="340186" cy="318904"/>
            <a:chOff x="3865000" y="847675"/>
            <a:chExt cx="483150" cy="452925"/>
          </a:xfrm>
        </p:grpSpPr>
        <p:sp>
          <p:nvSpPr>
            <p:cNvPr id="10481" name="Google Shape;10481;p82"/>
            <p:cNvSpPr/>
            <p:nvPr/>
          </p:nvSpPr>
          <p:spPr>
            <a:xfrm>
              <a:off x="3865000" y="847675"/>
              <a:ext cx="483150" cy="452925"/>
            </a:xfrm>
            <a:custGeom>
              <a:rect b="b" l="l" r="r" t="t"/>
              <a:pathLst>
                <a:path extrusionOk="0" h="18117" w="19326">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2" name="Google Shape;10482;p82"/>
            <p:cNvSpPr/>
            <p:nvPr/>
          </p:nvSpPr>
          <p:spPr>
            <a:xfrm>
              <a:off x="4173600"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3" name="Google Shape;10483;p82"/>
            <p:cNvSpPr/>
            <p:nvPr/>
          </p:nvSpPr>
          <p:spPr>
            <a:xfrm>
              <a:off x="4068825" y="1029775"/>
              <a:ext cx="78450" cy="75550"/>
            </a:xfrm>
            <a:custGeom>
              <a:rect b="b" l="l" r="r" t="t"/>
              <a:pathLst>
                <a:path extrusionOk="0" h="3022" w="3138">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4" name="Google Shape;10484;p82"/>
            <p:cNvSpPr/>
            <p:nvPr/>
          </p:nvSpPr>
          <p:spPr>
            <a:xfrm>
              <a:off x="3964125" y="1029775"/>
              <a:ext cx="78450" cy="75550"/>
            </a:xfrm>
            <a:custGeom>
              <a:rect b="b" l="l" r="r" t="t"/>
              <a:pathLst>
                <a:path extrusionOk="0" h="3022" w="3138">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85" name="Google Shape;10485;p82"/>
          <p:cNvGrpSpPr/>
          <p:nvPr/>
        </p:nvGrpSpPr>
        <p:grpSpPr>
          <a:xfrm>
            <a:off x="3335925" y="2727300"/>
            <a:ext cx="344798" cy="299066"/>
            <a:chOff x="4452900" y="861750"/>
            <a:chExt cx="489700" cy="424750"/>
          </a:xfrm>
        </p:grpSpPr>
        <p:sp>
          <p:nvSpPr>
            <p:cNvPr id="10486" name="Google Shape;10486;p82"/>
            <p:cNvSpPr/>
            <p:nvPr/>
          </p:nvSpPr>
          <p:spPr>
            <a:xfrm>
              <a:off x="4452900" y="861750"/>
              <a:ext cx="489700" cy="424750"/>
            </a:xfrm>
            <a:custGeom>
              <a:rect b="b" l="l" r="r" t="t"/>
              <a:pathLst>
                <a:path extrusionOk="0" h="16990" w="19588">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7" name="Google Shape;10487;p82"/>
            <p:cNvSpPr/>
            <p:nvPr/>
          </p:nvSpPr>
          <p:spPr>
            <a:xfrm>
              <a:off x="4572675" y="1074100"/>
              <a:ext cx="115375" cy="141625"/>
            </a:xfrm>
            <a:custGeom>
              <a:rect b="b" l="l" r="r" t="t"/>
              <a:pathLst>
                <a:path extrusionOk="0" h="5665" w="4615">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88" name="Google Shape;10488;p82"/>
            <p:cNvSpPr/>
            <p:nvPr/>
          </p:nvSpPr>
          <p:spPr>
            <a:xfrm>
              <a:off x="4714225" y="1060000"/>
              <a:ext cx="28325" cy="28350"/>
            </a:xfrm>
            <a:custGeom>
              <a:rect b="b" l="l" r="r" t="t"/>
              <a:pathLst>
                <a:path extrusionOk="0" h="1134" w="1133">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89" name="Google Shape;10489;p82"/>
          <p:cNvGrpSpPr/>
          <p:nvPr/>
        </p:nvGrpSpPr>
        <p:grpSpPr>
          <a:xfrm>
            <a:off x="3753158" y="2706758"/>
            <a:ext cx="355641" cy="340151"/>
            <a:chOff x="5049750" y="832600"/>
            <a:chExt cx="505100" cy="483100"/>
          </a:xfrm>
        </p:grpSpPr>
        <p:sp>
          <p:nvSpPr>
            <p:cNvPr id="10490" name="Google Shape;10490;p82"/>
            <p:cNvSpPr/>
            <p:nvPr/>
          </p:nvSpPr>
          <p:spPr>
            <a:xfrm>
              <a:off x="5049750" y="832600"/>
              <a:ext cx="505100" cy="483100"/>
            </a:xfrm>
            <a:custGeom>
              <a:rect b="b" l="l" r="r" t="t"/>
              <a:pathLst>
                <a:path extrusionOk="0" h="19324" w="20204">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1" name="Google Shape;10491;p82"/>
            <p:cNvSpPr/>
            <p:nvPr/>
          </p:nvSpPr>
          <p:spPr>
            <a:xfrm>
              <a:off x="5216725" y="889175"/>
              <a:ext cx="276000" cy="254400"/>
            </a:xfrm>
            <a:custGeom>
              <a:rect b="b" l="l" r="r" t="t"/>
              <a:pathLst>
                <a:path extrusionOk="0" h="10176" w="1104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492" name="Google Shape;10492;p82"/>
          <p:cNvSpPr/>
          <p:nvPr/>
        </p:nvSpPr>
        <p:spPr>
          <a:xfrm>
            <a:off x="4173416" y="2731276"/>
            <a:ext cx="341700" cy="290899"/>
          </a:xfrm>
          <a:custGeom>
            <a:rect b="b" l="l" r="r" t="t"/>
            <a:pathLst>
              <a:path extrusionOk="0" h="16526" w="19412">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493" name="Google Shape;10493;p82"/>
          <p:cNvGrpSpPr/>
          <p:nvPr/>
        </p:nvGrpSpPr>
        <p:grpSpPr>
          <a:xfrm>
            <a:off x="4612107" y="2706749"/>
            <a:ext cx="298996" cy="340168"/>
            <a:chOff x="6272100" y="832575"/>
            <a:chExt cx="424650" cy="483125"/>
          </a:xfrm>
        </p:grpSpPr>
        <p:sp>
          <p:nvSpPr>
            <p:cNvPr id="10494" name="Google Shape;10494;p82"/>
            <p:cNvSpPr/>
            <p:nvPr/>
          </p:nvSpPr>
          <p:spPr>
            <a:xfrm>
              <a:off x="6272100" y="832575"/>
              <a:ext cx="424650" cy="483125"/>
            </a:xfrm>
            <a:custGeom>
              <a:rect b="b" l="l" r="r" t="t"/>
              <a:pathLst>
                <a:path extrusionOk="0" h="19325" w="16986">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5" name="Google Shape;10495;p82"/>
            <p:cNvSpPr/>
            <p:nvPr/>
          </p:nvSpPr>
          <p:spPr>
            <a:xfrm>
              <a:off x="6384200" y="889150"/>
              <a:ext cx="199300" cy="198200"/>
            </a:xfrm>
            <a:custGeom>
              <a:rect b="b" l="l" r="r" t="t"/>
              <a:pathLst>
                <a:path extrusionOk="0" h="7928" w="7972">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496" name="Google Shape;10496;p82"/>
          <p:cNvGrpSpPr/>
          <p:nvPr/>
        </p:nvGrpSpPr>
        <p:grpSpPr>
          <a:xfrm>
            <a:off x="830315" y="3125798"/>
            <a:ext cx="340221" cy="340186"/>
            <a:chOff x="893650" y="1428000"/>
            <a:chExt cx="483200" cy="483150"/>
          </a:xfrm>
        </p:grpSpPr>
        <p:sp>
          <p:nvSpPr>
            <p:cNvPr id="10497" name="Google Shape;10497;p82"/>
            <p:cNvSpPr/>
            <p:nvPr/>
          </p:nvSpPr>
          <p:spPr>
            <a:xfrm>
              <a:off x="893650" y="1428000"/>
              <a:ext cx="483200" cy="483150"/>
            </a:xfrm>
            <a:custGeom>
              <a:rect b="b" l="l" r="r" t="t"/>
              <a:pathLst>
                <a:path extrusionOk="0" h="19326" w="19328">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8" name="Google Shape;10498;p82"/>
            <p:cNvSpPr/>
            <p:nvPr/>
          </p:nvSpPr>
          <p:spPr>
            <a:xfrm>
              <a:off x="1036150" y="1514825"/>
              <a:ext cx="198175" cy="28325"/>
            </a:xfrm>
            <a:custGeom>
              <a:rect b="b" l="l" r="r" t="t"/>
              <a:pathLst>
                <a:path extrusionOk="0" h="1133" w="7927">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499" name="Google Shape;10499;p82"/>
            <p:cNvSpPr/>
            <p:nvPr/>
          </p:nvSpPr>
          <p:spPr>
            <a:xfrm>
              <a:off x="1036150" y="1571425"/>
              <a:ext cx="198175" cy="28325"/>
            </a:xfrm>
            <a:custGeom>
              <a:rect b="b" l="l" r="r" t="t"/>
              <a:pathLst>
                <a:path extrusionOk="0" h="1133" w="7927">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0" name="Google Shape;10500;p82"/>
            <p:cNvSpPr/>
            <p:nvPr/>
          </p:nvSpPr>
          <p:spPr>
            <a:xfrm>
              <a:off x="1036150" y="1628050"/>
              <a:ext cx="113275" cy="28325"/>
            </a:xfrm>
            <a:custGeom>
              <a:rect b="b" l="l" r="r" t="t"/>
              <a:pathLst>
                <a:path extrusionOk="0" h="1133" w="4531">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01" name="Google Shape;10501;p82"/>
          <p:cNvSpPr/>
          <p:nvPr/>
        </p:nvSpPr>
        <p:spPr>
          <a:xfrm>
            <a:off x="1248018" y="3186074"/>
            <a:ext cx="340168" cy="219257"/>
          </a:xfrm>
          <a:custGeom>
            <a:rect b="b" l="l" r="r" t="t"/>
            <a:pathLst>
              <a:path extrusionOk="0" h="12456" w="19325">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2" name="Google Shape;10502;p82"/>
          <p:cNvSpPr/>
          <p:nvPr/>
        </p:nvSpPr>
        <p:spPr>
          <a:xfrm>
            <a:off x="1655563" y="3125647"/>
            <a:ext cx="353617" cy="340133"/>
          </a:xfrm>
          <a:custGeom>
            <a:rect b="b" l="l" r="r" t="t"/>
            <a:pathLst>
              <a:path extrusionOk="0" h="19323" w="20089">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03" name="Google Shape;10503;p82"/>
          <p:cNvGrpSpPr/>
          <p:nvPr/>
        </p:nvGrpSpPr>
        <p:grpSpPr>
          <a:xfrm>
            <a:off x="2084132" y="3146463"/>
            <a:ext cx="352825" cy="298855"/>
            <a:chOff x="2676100" y="1456375"/>
            <a:chExt cx="501100" cy="424450"/>
          </a:xfrm>
        </p:grpSpPr>
        <p:sp>
          <p:nvSpPr>
            <p:cNvPr id="10504" name="Google Shape;10504;p82"/>
            <p:cNvSpPr/>
            <p:nvPr/>
          </p:nvSpPr>
          <p:spPr>
            <a:xfrm>
              <a:off x="3079725" y="1534750"/>
              <a:ext cx="97475" cy="268275"/>
            </a:xfrm>
            <a:custGeom>
              <a:rect b="b" l="l" r="r" t="t"/>
              <a:pathLst>
                <a:path extrusionOk="0" h="10731" w="3899">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5" name="Google Shape;10505;p82"/>
            <p:cNvSpPr/>
            <p:nvPr/>
          </p:nvSpPr>
          <p:spPr>
            <a:xfrm>
              <a:off x="3039725" y="1574925"/>
              <a:ext cx="75350" cy="188250"/>
            </a:xfrm>
            <a:custGeom>
              <a:rect b="b" l="l" r="r" t="t"/>
              <a:pathLst>
                <a:path extrusionOk="0" h="7530" w="3014">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6" name="Google Shape;10506;p82"/>
            <p:cNvSpPr/>
            <p:nvPr/>
          </p:nvSpPr>
          <p:spPr>
            <a:xfrm>
              <a:off x="2676100" y="1456375"/>
              <a:ext cx="340700" cy="424450"/>
            </a:xfrm>
            <a:custGeom>
              <a:rect b="b" l="l" r="r" t="t"/>
              <a:pathLst>
                <a:path extrusionOk="0" h="16978" w="13628">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07" name="Google Shape;10507;p82"/>
          <p:cNvGrpSpPr/>
          <p:nvPr/>
        </p:nvGrpSpPr>
        <p:grpSpPr>
          <a:xfrm>
            <a:off x="2507657" y="3125806"/>
            <a:ext cx="340221" cy="340168"/>
            <a:chOff x="3270475" y="1427025"/>
            <a:chExt cx="483200" cy="483125"/>
          </a:xfrm>
        </p:grpSpPr>
        <p:sp>
          <p:nvSpPr>
            <p:cNvPr id="10508" name="Google Shape;10508;p82"/>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09" name="Google Shape;10509;p82"/>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0" name="Google Shape;10510;p82"/>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11" name="Google Shape;10511;p82"/>
          <p:cNvGrpSpPr/>
          <p:nvPr/>
        </p:nvGrpSpPr>
        <p:grpSpPr>
          <a:xfrm>
            <a:off x="2918570" y="3125780"/>
            <a:ext cx="343530" cy="340221"/>
            <a:chOff x="3860250" y="1427025"/>
            <a:chExt cx="487900" cy="483200"/>
          </a:xfrm>
        </p:grpSpPr>
        <p:sp>
          <p:nvSpPr>
            <p:cNvPr id="10512" name="Google Shape;10512;p82"/>
            <p:cNvSpPr/>
            <p:nvPr/>
          </p:nvSpPr>
          <p:spPr>
            <a:xfrm>
              <a:off x="3875800" y="1427025"/>
              <a:ext cx="472350" cy="468650"/>
            </a:xfrm>
            <a:custGeom>
              <a:rect b="b" l="l" r="r" t="t"/>
              <a:pathLst>
                <a:path extrusionOk="0" h="18746" w="18894">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3" name="Google Shape;10513;p82"/>
            <p:cNvSpPr/>
            <p:nvPr/>
          </p:nvSpPr>
          <p:spPr>
            <a:xfrm>
              <a:off x="3860250" y="1861675"/>
              <a:ext cx="54675" cy="48550"/>
            </a:xfrm>
            <a:custGeom>
              <a:rect b="b" l="l" r="r" t="t"/>
              <a:pathLst>
                <a:path extrusionOk="0" h="1942" w="2187">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4" name="Google Shape;10514;p82"/>
            <p:cNvSpPr/>
            <p:nvPr/>
          </p:nvSpPr>
          <p:spPr>
            <a:xfrm>
              <a:off x="3923425" y="1801775"/>
              <a:ext cx="51350" cy="48550"/>
            </a:xfrm>
            <a:custGeom>
              <a:rect b="b" l="l" r="r" t="t"/>
              <a:pathLst>
                <a:path extrusionOk="0" h="1942" w="2054">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15" name="Google Shape;10515;p82"/>
          <p:cNvSpPr/>
          <p:nvPr/>
        </p:nvSpPr>
        <p:spPr>
          <a:xfrm>
            <a:off x="3337690" y="3125629"/>
            <a:ext cx="340239" cy="340168"/>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6" name="Google Shape;10516;p82"/>
          <p:cNvSpPr/>
          <p:nvPr/>
        </p:nvSpPr>
        <p:spPr>
          <a:xfrm>
            <a:off x="3758629" y="3125620"/>
            <a:ext cx="343530" cy="340186"/>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17" name="Google Shape;10517;p82"/>
          <p:cNvGrpSpPr/>
          <p:nvPr/>
        </p:nvGrpSpPr>
        <p:grpSpPr>
          <a:xfrm>
            <a:off x="4174808" y="3125806"/>
            <a:ext cx="340221" cy="340168"/>
            <a:chOff x="5648375" y="1427025"/>
            <a:chExt cx="483200" cy="483125"/>
          </a:xfrm>
        </p:grpSpPr>
        <p:sp>
          <p:nvSpPr>
            <p:cNvPr id="10518" name="Google Shape;10518;p82"/>
            <p:cNvSpPr/>
            <p:nvPr/>
          </p:nvSpPr>
          <p:spPr>
            <a:xfrm>
              <a:off x="5801075" y="1484625"/>
              <a:ext cx="177725" cy="162475"/>
            </a:xfrm>
            <a:custGeom>
              <a:rect b="b" l="l" r="r" t="t"/>
              <a:pathLst>
                <a:path extrusionOk="0" h="6499" w="7109">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19" name="Google Shape;10519;p82"/>
            <p:cNvSpPr/>
            <p:nvPr/>
          </p:nvSpPr>
          <p:spPr>
            <a:xfrm>
              <a:off x="5648375" y="1427025"/>
              <a:ext cx="483200" cy="483125"/>
            </a:xfrm>
            <a:custGeom>
              <a:rect b="b" l="l" r="r" t="t"/>
              <a:pathLst>
                <a:path extrusionOk="0" h="19325" w="19328">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20" name="Google Shape;10520;p82"/>
          <p:cNvGrpSpPr/>
          <p:nvPr/>
        </p:nvGrpSpPr>
        <p:grpSpPr>
          <a:xfrm>
            <a:off x="4589294" y="3125789"/>
            <a:ext cx="344622" cy="340204"/>
            <a:chOff x="6238300" y="1426975"/>
            <a:chExt cx="489450" cy="483175"/>
          </a:xfrm>
        </p:grpSpPr>
        <p:sp>
          <p:nvSpPr>
            <p:cNvPr id="10521" name="Google Shape;10521;p82"/>
            <p:cNvSpPr/>
            <p:nvPr/>
          </p:nvSpPr>
          <p:spPr>
            <a:xfrm>
              <a:off x="6238300" y="1426975"/>
              <a:ext cx="489450" cy="483175"/>
            </a:xfrm>
            <a:custGeom>
              <a:rect b="b" l="l" r="r" t="t"/>
              <a:pathLst>
                <a:path extrusionOk="0" h="19327" w="19578">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2" name="Google Shape;10522;p82"/>
            <p:cNvSpPr/>
            <p:nvPr/>
          </p:nvSpPr>
          <p:spPr>
            <a:xfrm>
              <a:off x="6426850" y="1596875"/>
              <a:ext cx="115150" cy="113250"/>
            </a:xfrm>
            <a:custGeom>
              <a:rect b="b" l="l" r="r" t="t"/>
              <a:pathLst>
                <a:path extrusionOk="0" h="4530" w="4606">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3" name="Google Shape;10523;p82"/>
            <p:cNvSpPr/>
            <p:nvPr/>
          </p:nvSpPr>
          <p:spPr>
            <a:xfrm>
              <a:off x="6485350" y="1796900"/>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24" name="Google Shape;10524;p82"/>
          <p:cNvSpPr/>
          <p:nvPr/>
        </p:nvSpPr>
        <p:spPr>
          <a:xfrm>
            <a:off x="849923" y="3545273"/>
            <a:ext cx="300792" cy="338725"/>
          </a:xfrm>
          <a:custGeom>
            <a:rect b="b" l="l" r="r" t="t"/>
            <a:pathLst>
              <a:path extrusionOk="0" h="19243" w="17088">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25" name="Google Shape;10525;p82"/>
          <p:cNvGrpSpPr/>
          <p:nvPr/>
        </p:nvGrpSpPr>
        <p:grpSpPr>
          <a:xfrm>
            <a:off x="1248190" y="3544794"/>
            <a:ext cx="340168" cy="340186"/>
            <a:chOff x="1487200" y="2021475"/>
            <a:chExt cx="483125" cy="483150"/>
          </a:xfrm>
        </p:grpSpPr>
        <p:sp>
          <p:nvSpPr>
            <p:cNvPr id="10526" name="Google Shape;10526;p82"/>
            <p:cNvSpPr/>
            <p:nvPr/>
          </p:nvSpPr>
          <p:spPr>
            <a:xfrm>
              <a:off x="1487200" y="2021475"/>
              <a:ext cx="483125" cy="483150"/>
            </a:xfrm>
            <a:custGeom>
              <a:rect b="b" l="l" r="r" t="t"/>
              <a:pathLst>
                <a:path extrusionOk="0" h="19326" w="19325">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7" name="Google Shape;10527;p82"/>
            <p:cNvSpPr/>
            <p:nvPr/>
          </p:nvSpPr>
          <p:spPr>
            <a:xfrm>
              <a:off x="1573100" y="2078100"/>
              <a:ext cx="84875" cy="284000"/>
            </a:xfrm>
            <a:custGeom>
              <a:rect b="b" l="l" r="r" t="t"/>
              <a:pathLst>
                <a:path extrusionOk="0" h="11360" w="3395">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8" name="Google Shape;10528;p82"/>
            <p:cNvSpPr/>
            <p:nvPr/>
          </p:nvSpPr>
          <p:spPr>
            <a:xfrm>
              <a:off x="1686325" y="2078100"/>
              <a:ext cx="84875" cy="284000"/>
            </a:xfrm>
            <a:custGeom>
              <a:rect b="b" l="l" r="r" t="t"/>
              <a:pathLst>
                <a:path extrusionOk="0" h="11360" w="3395">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29" name="Google Shape;10529;p82"/>
            <p:cNvSpPr/>
            <p:nvPr/>
          </p:nvSpPr>
          <p:spPr>
            <a:xfrm>
              <a:off x="1799550" y="2078100"/>
              <a:ext cx="84875" cy="284000"/>
            </a:xfrm>
            <a:custGeom>
              <a:rect b="b" l="l" r="r" t="t"/>
              <a:pathLst>
                <a:path extrusionOk="0" h="11360" w="3395">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30" name="Google Shape;10530;p82"/>
          <p:cNvGrpSpPr/>
          <p:nvPr/>
        </p:nvGrpSpPr>
        <p:grpSpPr>
          <a:xfrm>
            <a:off x="1662527" y="3565398"/>
            <a:ext cx="340168" cy="298978"/>
            <a:chOff x="2081650" y="2050750"/>
            <a:chExt cx="483125" cy="424625"/>
          </a:xfrm>
        </p:grpSpPr>
        <p:sp>
          <p:nvSpPr>
            <p:cNvPr id="10531" name="Google Shape;10531;p82"/>
            <p:cNvSpPr/>
            <p:nvPr/>
          </p:nvSpPr>
          <p:spPr>
            <a:xfrm>
              <a:off x="2081650" y="2050750"/>
              <a:ext cx="483125" cy="424625"/>
            </a:xfrm>
            <a:custGeom>
              <a:rect b="b" l="l" r="r" t="t"/>
              <a:pathLst>
                <a:path extrusionOk="0" h="16985" w="19325">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2" name="Google Shape;10532;p82"/>
            <p:cNvSpPr/>
            <p:nvPr/>
          </p:nvSpPr>
          <p:spPr>
            <a:xfrm>
              <a:off x="2136375" y="2292025"/>
              <a:ext cx="36400" cy="41975"/>
            </a:xfrm>
            <a:custGeom>
              <a:rect b="b" l="l" r="r" t="t"/>
              <a:pathLst>
                <a:path extrusionOk="0" h="1679" w="1456">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3" name="Google Shape;10533;p82"/>
            <p:cNvSpPr/>
            <p:nvPr/>
          </p:nvSpPr>
          <p:spPr>
            <a:xfrm>
              <a:off x="2296850" y="2220800"/>
              <a:ext cx="46075" cy="51650"/>
            </a:xfrm>
            <a:custGeom>
              <a:rect b="b" l="l" r="r" t="t"/>
              <a:pathLst>
                <a:path extrusionOk="0" h="2066" w="1843">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4" name="Google Shape;10534;p82"/>
            <p:cNvSpPr/>
            <p:nvPr/>
          </p:nvSpPr>
          <p:spPr>
            <a:xfrm>
              <a:off x="2158650" y="2216775"/>
              <a:ext cx="47275" cy="51425"/>
            </a:xfrm>
            <a:custGeom>
              <a:rect b="b" l="l" r="r" t="t"/>
              <a:pathLst>
                <a:path extrusionOk="0" h="2057" w="1891">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5" name="Google Shape;10535;p82"/>
            <p:cNvSpPr/>
            <p:nvPr/>
          </p:nvSpPr>
          <p:spPr>
            <a:xfrm>
              <a:off x="2426475" y="2255725"/>
              <a:ext cx="55875" cy="46900"/>
            </a:xfrm>
            <a:custGeom>
              <a:rect b="b" l="l" r="r" t="t"/>
              <a:pathLst>
                <a:path extrusionOk="0" h="1876" w="2235">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6" name="Google Shape;10536;p82"/>
            <p:cNvSpPr/>
            <p:nvPr/>
          </p:nvSpPr>
          <p:spPr>
            <a:xfrm>
              <a:off x="2473050" y="2192325"/>
              <a:ext cx="37000" cy="41500"/>
            </a:xfrm>
            <a:custGeom>
              <a:rect b="b" l="l" r="r" t="t"/>
              <a:pathLst>
                <a:path extrusionOk="0" h="1660" w="148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37" name="Google Shape;10537;p82"/>
          <p:cNvGrpSpPr/>
          <p:nvPr/>
        </p:nvGrpSpPr>
        <p:grpSpPr>
          <a:xfrm>
            <a:off x="2090460" y="3588721"/>
            <a:ext cx="340168" cy="252332"/>
            <a:chOff x="2676100" y="2083800"/>
            <a:chExt cx="483125" cy="358375"/>
          </a:xfrm>
        </p:grpSpPr>
        <p:sp>
          <p:nvSpPr>
            <p:cNvPr id="10538" name="Google Shape;10538;p82"/>
            <p:cNvSpPr/>
            <p:nvPr/>
          </p:nvSpPr>
          <p:spPr>
            <a:xfrm>
              <a:off x="2676100" y="2083800"/>
              <a:ext cx="483125" cy="358375"/>
            </a:xfrm>
            <a:custGeom>
              <a:rect b="b" l="l" r="r" t="t"/>
              <a:pathLst>
                <a:path extrusionOk="0" h="14335" w="19325">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39" name="Google Shape;10539;p82"/>
            <p:cNvSpPr/>
            <p:nvPr/>
          </p:nvSpPr>
          <p:spPr>
            <a:xfrm>
              <a:off x="2869575" y="2214900"/>
              <a:ext cx="100050" cy="96325"/>
            </a:xfrm>
            <a:custGeom>
              <a:rect b="b" l="l" r="r" t="t"/>
              <a:pathLst>
                <a:path extrusionOk="0" h="3853" w="4002">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40" name="Google Shape;10540;p82"/>
          <p:cNvGrpSpPr/>
          <p:nvPr/>
        </p:nvGrpSpPr>
        <p:grpSpPr>
          <a:xfrm>
            <a:off x="2515974" y="3554766"/>
            <a:ext cx="323587" cy="320242"/>
            <a:chOff x="3282325" y="2035675"/>
            <a:chExt cx="459575" cy="454825"/>
          </a:xfrm>
        </p:grpSpPr>
        <p:sp>
          <p:nvSpPr>
            <p:cNvPr id="10541" name="Google Shape;10541;p82"/>
            <p:cNvSpPr/>
            <p:nvPr/>
          </p:nvSpPr>
          <p:spPr>
            <a:xfrm>
              <a:off x="3337050" y="2234125"/>
              <a:ext cx="85925" cy="206325"/>
            </a:xfrm>
            <a:custGeom>
              <a:rect b="b" l="l" r="r" t="t"/>
              <a:pathLst>
                <a:path extrusionOk="0" h="8253" w="3437">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2" name="Google Shape;10542;p82"/>
            <p:cNvSpPr/>
            <p:nvPr/>
          </p:nvSpPr>
          <p:spPr>
            <a:xfrm>
              <a:off x="3451275" y="2175475"/>
              <a:ext cx="84925" cy="264975"/>
            </a:xfrm>
            <a:custGeom>
              <a:rect b="b" l="l" r="r" t="t"/>
              <a:pathLst>
                <a:path extrusionOk="0" h="10599" w="3397">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3" name="Google Shape;10543;p82"/>
            <p:cNvSpPr/>
            <p:nvPr/>
          </p:nvSpPr>
          <p:spPr>
            <a:xfrm>
              <a:off x="3564500" y="2116825"/>
              <a:ext cx="84950" cy="323625"/>
            </a:xfrm>
            <a:custGeom>
              <a:rect b="b" l="l" r="r" t="t"/>
              <a:pathLst>
                <a:path extrusionOk="0" h="12945" w="3398">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4" name="Google Shape;10544;p82"/>
            <p:cNvSpPr/>
            <p:nvPr/>
          </p:nvSpPr>
          <p:spPr>
            <a:xfrm>
              <a:off x="3282325" y="2035675"/>
              <a:ext cx="459575" cy="454825"/>
            </a:xfrm>
            <a:custGeom>
              <a:rect b="b" l="l" r="r" t="t"/>
              <a:pathLst>
                <a:path extrusionOk="0" h="18193" w="18383">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45" name="Google Shape;10545;p82"/>
          <p:cNvSpPr/>
          <p:nvPr/>
        </p:nvSpPr>
        <p:spPr>
          <a:xfrm>
            <a:off x="2924671" y="3556291"/>
            <a:ext cx="330434" cy="316687"/>
          </a:xfrm>
          <a:custGeom>
            <a:rect b="b" l="l" r="r" t="t"/>
            <a:pathLst>
              <a:path extrusionOk="0" h="17991" w="18772">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6" name="Google Shape;10546;p82"/>
          <p:cNvSpPr/>
          <p:nvPr/>
        </p:nvSpPr>
        <p:spPr>
          <a:xfrm>
            <a:off x="3357674" y="3544543"/>
            <a:ext cx="300263" cy="340186"/>
          </a:xfrm>
          <a:custGeom>
            <a:rect b="b" l="l" r="r" t="t"/>
            <a:pathLst>
              <a:path extrusionOk="0" h="19326" w="17058">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47" name="Google Shape;10547;p82"/>
          <p:cNvGrpSpPr/>
          <p:nvPr/>
        </p:nvGrpSpPr>
        <p:grpSpPr>
          <a:xfrm>
            <a:off x="3760673" y="3544803"/>
            <a:ext cx="340608" cy="340168"/>
            <a:chOff x="5053900" y="2021500"/>
            <a:chExt cx="483750" cy="483125"/>
          </a:xfrm>
        </p:grpSpPr>
        <p:sp>
          <p:nvSpPr>
            <p:cNvPr id="10548" name="Google Shape;10548;p82"/>
            <p:cNvSpPr/>
            <p:nvPr/>
          </p:nvSpPr>
          <p:spPr>
            <a:xfrm>
              <a:off x="5281350" y="2078100"/>
              <a:ext cx="127375" cy="127350"/>
            </a:xfrm>
            <a:custGeom>
              <a:rect b="b" l="l" r="r" t="t"/>
              <a:pathLst>
                <a:path extrusionOk="0" h="5094" w="5095">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49" name="Google Shape;10549;p82"/>
            <p:cNvSpPr/>
            <p:nvPr/>
          </p:nvSpPr>
          <p:spPr>
            <a:xfrm>
              <a:off x="5118000" y="2021500"/>
              <a:ext cx="368700" cy="483125"/>
            </a:xfrm>
            <a:custGeom>
              <a:rect b="b" l="l" r="r" t="t"/>
              <a:pathLst>
                <a:path extrusionOk="0" h="19325" w="14748">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0" name="Google Shape;10550;p82"/>
            <p:cNvSpPr/>
            <p:nvPr/>
          </p:nvSpPr>
          <p:spPr>
            <a:xfrm>
              <a:off x="5053900" y="2191325"/>
              <a:ext cx="56650" cy="28325"/>
            </a:xfrm>
            <a:custGeom>
              <a:rect b="b" l="l" r="r" t="t"/>
              <a:pathLst>
                <a:path extrusionOk="0" h="1133" w="2266">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1" name="Google Shape;10551;p82"/>
            <p:cNvSpPr/>
            <p:nvPr/>
          </p:nvSpPr>
          <p:spPr>
            <a:xfrm>
              <a:off x="5056850" y="2096550"/>
              <a:ext cx="50750" cy="48025"/>
            </a:xfrm>
            <a:custGeom>
              <a:rect b="b" l="l" r="r" t="t"/>
              <a:pathLst>
                <a:path extrusionOk="0" h="1921" w="203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2" name="Google Shape;10552;p82"/>
            <p:cNvSpPr/>
            <p:nvPr/>
          </p:nvSpPr>
          <p:spPr>
            <a:xfrm>
              <a:off x="5056400" y="2266400"/>
              <a:ext cx="51200" cy="48350"/>
            </a:xfrm>
            <a:custGeom>
              <a:rect b="b" l="l" r="r" t="t"/>
              <a:pathLst>
                <a:path extrusionOk="0" h="1934" w="2048">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3" name="Google Shape;10553;p82"/>
            <p:cNvSpPr/>
            <p:nvPr/>
          </p:nvSpPr>
          <p:spPr>
            <a:xfrm>
              <a:off x="5480400" y="2191325"/>
              <a:ext cx="56650" cy="28325"/>
            </a:xfrm>
            <a:custGeom>
              <a:rect b="b" l="l" r="r" t="t"/>
              <a:pathLst>
                <a:path extrusionOk="0" h="1133" w="2266">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4" name="Google Shape;10554;p82"/>
            <p:cNvSpPr/>
            <p:nvPr/>
          </p:nvSpPr>
          <p:spPr>
            <a:xfrm>
              <a:off x="5479800" y="2096550"/>
              <a:ext cx="54300" cy="48225"/>
            </a:xfrm>
            <a:custGeom>
              <a:rect b="b" l="l" r="r" t="t"/>
              <a:pathLst>
                <a:path extrusionOk="0" h="1929" w="2172">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5" name="Google Shape;10555;p82"/>
            <p:cNvSpPr/>
            <p:nvPr/>
          </p:nvSpPr>
          <p:spPr>
            <a:xfrm>
              <a:off x="5483350" y="2266400"/>
              <a:ext cx="54300" cy="48225"/>
            </a:xfrm>
            <a:custGeom>
              <a:rect b="b" l="l" r="r" t="t"/>
              <a:pathLst>
                <a:path extrusionOk="0" h="1929" w="2172">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56" name="Google Shape;10556;p82"/>
          <p:cNvSpPr/>
          <p:nvPr/>
        </p:nvSpPr>
        <p:spPr>
          <a:xfrm>
            <a:off x="4234012" y="3544640"/>
            <a:ext cx="220489" cy="339992"/>
          </a:xfrm>
          <a:custGeom>
            <a:rect b="b" l="l" r="r" t="t"/>
            <a:pathLst>
              <a:path extrusionOk="0" h="19315" w="12526">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57" name="Google Shape;10557;p82"/>
          <p:cNvGrpSpPr/>
          <p:nvPr/>
        </p:nvGrpSpPr>
        <p:grpSpPr>
          <a:xfrm>
            <a:off x="4585773" y="3547971"/>
            <a:ext cx="351663" cy="333831"/>
            <a:chOff x="6222125" y="2025975"/>
            <a:chExt cx="499450" cy="474125"/>
          </a:xfrm>
        </p:grpSpPr>
        <p:sp>
          <p:nvSpPr>
            <p:cNvPr id="10558" name="Google Shape;10558;p82"/>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59" name="Google Shape;10559;p82"/>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0" name="Google Shape;10560;p82"/>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61" name="Google Shape;10561;p82"/>
          <p:cNvGrpSpPr/>
          <p:nvPr/>
        </p:nvGrpSpPr>
        <p:grpSpPr>
          <a:xfrm>
            <a:off x="5043335" y="2364541"/>
            <a:ext cx="335504" cy="185953"/>
            <a:chOff x="896050" y="2725450"/>
            <a:chExt cx="476500" cy="264100"/>
          </a:xfrm>
        </p:grpSpPr>
        <p:sp>
          <p:nvSpPr>
            <p:cNvPr id="10562" name="Google Shape;10562;p82"/>
            <p:cNvSpPr/>
            <p:nvPr/>
          </p:nvSpPr>
          <p:spPr>
            <a:xfrm>
              <a:off x="896050" y="2725450"/>
              <a:ext cx="476500" cy="264100"/>
            </a:xfrm>
            <a:custGeom>
              <a:rect b="b" l="l" r="r" t="t"/>
              <a:pathLst>
                <a:path extrusionOk="0" h="10564" w="1906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3" name="Google Shape;10563;p82"/>
            <p:cNvSpPr/>
            <p:nvPr/>
          </p:nvSpPr>
          <p:spPr>
            <a:xfrm>
              <a:off x="951625" y="2774675"/>
              <a:ext cx="365450" cy="165650"/>
            </a:xfrm>
            <a:custGeom>
              <a:rect b="b" l="l" r="r" t="t"/>
              <a:pathLst>
                <a:path extrusionOk="0" h="6626" w="14618">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4" name="Google Shape;10564;p82"/>
            <p:cNvSpPr/>
            <p:nvPr/>
          </p:nvSpPr>
          <p:spPr>
            <a:xfrm>
              <a:off x="1088625" y="2815075"/>
              <a:ext cx="88200" cy="84850"/>
            </a:xfrm>
            <a:custGeom>
              <a:rect b="b" l="l" r="r" t="t"/>
              <a:pathLst>
                <a:path extrusionOk="0" h="3394" w="3528">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65" name="Google Shape;10565;p82"/>
          <p:cNvGrpSpPr/>
          <p:nvPr/>
        </p:nvGrpSpPr>
        <p:grpSpPr>
          <a:xfrm>
            <a:off x="5474075" y="2287425"/>
            <a:ext cx="340168" cy="340186"/>
            <a:chOff x="1487200" y="2615925"/>
            <a:chExt cx="483125" cy="483150"/>
          </a:xfrm>
        </p:grpSpPr>
        <p:sp>
          <p:nvSpPr>
            <p:cNvPr id="10566" name="Google Shape;10566;p82"/>
            <p:cNvSpPr/>
            <p:nvPr/>
          </p:nvSpPr>
          <p:spPr>
            <a:xfrm>
              <a:off x="1601400" y="2844275"/>
              <a:ext cx="28325" cy="28325"/>
            </a:xfrm>
            <a:custGeom>
              <a:rect b="b" l="l" r="r" t="t"/>
              <a:pathLst>
                <a:path extrusionOk="0" h="1133" w="1133">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7" name="Google Shape;10567;p82"/>
            <p:cNvSpPr/>
            <p:nvPr/>
          </p:nvSpPr>
          <p:spPr>
            <a:xfrm>
              <a:off x="1487200" y="2731050"/>
              <a:ext cx="483125" cy="368025"/>
            </a:xfrm>
            <a:custGeom>
              <a:rect b="b" l="l" r="r" t="t"/>
              <a:pathLst>
                <a:path extrusionOk="0" h="14721" w="19325">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68" name="Google Shape;10568;p82"/>
            <p:cNvSpPr/>
            <p:nvPr/>
          </p:nvSpPr>
          <p:spPr>
            <a:xfrm>
              <a:off x="1658025" y="2615925"/>
              <a:ext cx="141550" cy="143450"/>
            </a:xfrm>
            <a:custGeom>
              <a:rect b="b" l="l" r="r" t="t"/>
              <a:pathLst>
                <a:path extrusionOk="0" h="5738" w="5662">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69" name="Google Shape;10569;p82"/>
          <p:cNvGrpSpPr/>
          <p:nvPr/>
        </p:nvGrpSpPr>
        <p:grpSpPr>
          <a:xfrm>
            <a:off x="5874024" y="2287425"/>
            <a:ext cx="353564" cy="340186"/>
            <a:chOff x="2077575" y="2615925"/>
            <a:chExt cx="502150" cy="483150"/>
          </a:xfrm>
        </p:grpSpPr>
        <p:sp>
          <p:nvSpPr>
            <p:cNvPr id="10570" name="Google Shape;10570;p82"/>
            <p:cNvSpPr/>
            <p:nvPr/>
          </p:nvSpPr>
          <p:spPr>
            <a:xfrm>
              <a:off x="2213375" y="2817500"/>
              <a:ext cx="151225" cy="148400"/>
            </a:xfrm>
            <a:custGeom>
              <a:rect b="b" l="l" r="r" t="t"/>
              <a:pathLst>
                <a:path extrusionOk="0" h="5936" w="6049">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1" name="Google Shape;10571;p82"/>
            <p:cNvSpPr/>
            <p:nvPr/>
          </p:nvSpPr>
          <p:spPr>
            <a:xfrm>
              <a:off x="2333550" y="2737450"/>
              <a:ext cx="51050" cy="48325"/>
            </a:xfrm>
            <a:custGeom>
              <a:rect b="b" l="l" r="r" t="t"/>
              <a:pathLst>
                <a:path extrusionOk="0" h="1933" w="2042">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2" name="Google Shape;10572;p82"/>
            <p:cNvSpPr/>
            <p:nvPr/>
          </p:nvSpPr>
          <p:spPr>
            <a:xfrm>
              <a:off x="2393550" y="2797500"/>
              <a:ext cx="51125" cy="48375"/>
            </a:xfrm>
            <a:custGeom>
              <a:rect b="b" l="l" r="r" t="t"/>
              <a:pathLst>
                <a:path extrusionOk="0" h="1935" w="2045">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3" name="Google Shape;10573;p82"/>
            <p:cNvSpPr/>
            <p:nvPr/>
          </p:nvSpPr>
          <p:spPr>
            <a:xfrm>
              <a:off x="2077575" y="2615925"/>
              <a:ext cx="502150" cy="483150"/>
            </a:xfrm>
            <a:custGeom>
              <a:rect b="b" l="l" r="r" t="t"/>
              <a:pathLst>
                <a:path extrusionOk="0" h="19326" w="20086">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74" name="Google Shape;10574;p82"/>
          <p:cNvGrpSpPr/>
          <p:nvPr/>
        </p:nvGrpSpPr>
        <p:grpSpPr>
          <a:xfrm>
            <a:off x="6297813" y="2303452"/>
            <a:ext cx="334536" cy="308132"/>
            <a:chOff x="2680100" y="2638725"/>
            <a:chExt cx="475125" cy="437625"/>
          </a:xfrm>
        </p:grpSpPr>
        <p:sp>
          <p:nvSpPr>
            <p:cNvPr id="10575" name="Google Shape;10575;p82"/>
            <p:cNvSpPr/>
            <p:nvPr/>
          </p:nvSpPr>
          <p:spPr>
            <a:xfrm>
              <a:off x="2680100" y="2638725"/>
              <a:ext cx="475125" cy="437625"/>
            </a:xfrm>
            <a:custGeom>
              <a:rect b="b" l="l" r="r" t="t"/>
              <a:pathLst>
                <a:path extrusionOk="0" h="17505" w="19005">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6" name="Google Shape;10576;p82"/>
            <p:cNvSpPr/>
            <p:nvPr/>
          </p:nvSpPr>
          <p:spPr>
            <a:xfrm>
              <a:off x="2795000" y="2810525"/>
              <a:ext cx="237800" cy="164300"/>
            </a:xfrm>
            <a:custGeom>
              <a:rect b="b" l="l" r="r" t="t"/>
              <a:pathLst>
                <a:path extrusionOk="0" h="6572" w="9512">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7" name="Google Shape;10577;p82"/>
            <p:cNvSpPr/>
            <p:nvPr/>
          </p:nvSpPr>
          <p:spPr>
            <a:xfrm>
              <a:off x="2871900" y="2856725"/>
              <a:ext cx="91525" cy="28350"/>
            </a:xfrm>
            <a:custGeom>
              <a:rect b="b" l="l" r="r" t="t"/>
              <a:pathLst>
                <a:path extrusionOk="0" h="1134" w="3661">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78" name="Google Shape;10578;p82"/>
            <p:cNvSpPr/>
            <p:nvPr/>
          </p:nvSpPr>
          <p:spPr>
            <a:xfrm>
              <a:off x="2845500" y="2900300"/>
              <a:ext cx="144350" cy="28325"/>
            </a:xfrm>
            <a:custGeom>
              <a:rect b="b" l="l" r="r" t="t"/>
              <a:pathLst>
                <a:path extrusionOk="0" h="1133" w="5774">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79" name="Google Shape;10579;p82"/>
          <p:cNvGrpSpPr/>
          <p:nvPr/>
        </p:nvGrpSpPr>
        <p:grpSpPr>
          <a:xfrm>
            <a:off x="6763452" y="2287425"/>
            <a:ext cx="239183" cy="340186"/>
            <a:chOff x="3342275" y="2615925"/>
            <a:chExt cx="339700" cy="483150"/>
          </a:xfrm>
        </p:grpSpPr>
        <p:sp>
          <p:nvSpPr>
            <p:cNvPr id="10580" name="Google Shape;10580;p82"/>
            <p:cNvSpPr/>
            <p:nvPr/>
          </p:nvSpPr>
          <p:spPr>
            <a:xfrm>
              <a:off x="3342275" y="2615925"/>
              <a:ext cx="339700" cy="483150"/>
            </a:xfrm>
            <a:custGeom>
              <a:rect b="b" l="l" r="r" t="t"/>
              <a:pathLst>
                <a:path extrusionOk="0" h="19326" w="13588">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81" name="Google Shape;10581;p82"/>
            <p:cNvSpPr/>
            <p:nvPr/>
          </p:nvSpPr>
          <p:spPr>
            <a:xfrm>
              <a:off x="3461600" y="3030200"/>
              <a:ext cx="101025" cy="28325"/>
            </a:xfrm>
            <a:custGeom>
              <a:rect b="b" l="l" r="r" t="t"/>
              <a:pathLst>
                <a:path extrusionOk="0" h="1133" w="4041">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82" name="Google Shape;10582;p82"/>
          <p:cNvSpPr/>
          <p:nvPr/>
        </p:nvSpPr>
        <p:spPr>
          <a:xfrm>
            <a:off x="7156698" y="2287100"/>
            <a:ext cx="279052" cy="340186"/>
          </a:xfrm>
          <a:custGeom>
            <a:rect b="b" l="l" r="r" t="t"/>
            <a:pathLst>
              <a:path extrusionOk="0" h="19326" w="15853">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83" name="Google Shape;10583;p82"/>
          <p:cNvSpPr/>
          <p:nvPr/>
        </p:nvSpPr>
        <p:spPr>
          <a:xfrm>
            <a:off x="7549733" y="2297730"/>
            <a:ext cx="340186" cy="318922"/>
          </a:xfrm>
          <a:custGeom>
            <a:rect b="b" l="l" r="r" t="t"/>
            <a:pathLst>
              <a:path extrusionOk="0" h="18118" w="19326">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84" name="Google Shape;10584;p82"/>
          <p:cNvSpPr/>
          <p:nvPr/>
        </p:nvSpPr>
        <p:spPr>
          <a:xfrm>
            <a:off x="7974588" y="2297730"/>
            <a:ext cx="340186" cy="318922"/>
          </a:xfrm>
          <a:custGeom>
            <a:rect b="b" l="l" r="r" t="t"/>
            <a:pathLst>
              <a:path extrusionOk="0" h="18118" w="19326">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85" name="Google Shape;10585;p82"/>
          <p:cNvGrpSpPr/>
          <p:nvPr/>
        </p:nvGrpSpPr>
        <p:grpSpPr>
          <a:xfrm>
            <a:off x="6201058" y="3956426"/>
            <a:ext cx="339482" cy="339271"/>
            <a:chOff x="5648900" y="2616600"/>
            <a:chExt cx="482150" cy="481850"/>
          </a:xfrm>
        </p:grpSpPr>
        <p:sp>
          <p:nvSpPr>
            <p:cNvPr id="10586" name="Google Shape;10586;p82"/>
            <p:cNvSpPr/>
            <p:nvPr/>
          </p:nvSpPr>
          <p:spPr>
            <a:xfrm>
              <a:off x="5811500" y="2777025"/>
              <a:ext cx="156875" cy="148275"/>
            </a:xfrm>
            <a:custGeom>
              <a:rect b="b" l="l" r="r" t="t"/>
              <a:pathLst>
                <a:path extrusionOk="0" h="5931" w="6275">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87" name="Google Shape;10587;p82"/>
            <p:cNvSpPr/>
            <p:nvPr/>
          </p:nvSpPr>
          <p:spPr>
            <a:xfrm>
              <a:off x="5648900" y="2616600"/>
              <a:ext cx="482150" cy="481850"/>
            </a:xfrm>
            <a:custGeom>
              <a:rect b="b" l="l" r="r" t="t"/>
              <a:pathLst>
                <a:path extrusionOk="0" h="19274" w="19286">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588" name="Google Shape;10588;p82"/>
          <p:cNvGrpSpPr/>
          <p:nvPr/>
        </p:nvGrpSpPr>
        <p:grpSpPr>
          <a:xfrm>
            <a:off x="4520342" y="3963142"/>
            <a:ext cx="325626" cy="325694"/>
            <a:chOff x="6242825" y="2615925"/>
            <a:chExt cx="483125" cy="483225"/>
          </a:xfrm>
        </p:grpSpPr>
        <p:sp>
          <p:nvSpPr>
            <p:cNvPr id="10589" name="Google Shape;10589;p82"/>
            <p:cNvSpPr/>
            <p:nvPr/>
          </p:nvSpPr>
          <p:spPr>
            <a:xfrm>
              <a:off x="6242825" y="2672550"/>
              <a:ext cx="483125" cy="426600"/>
            </a:xfrm>
            <a:custGeom>
              <a:rect b="b" l="l" r="r" t="t"/>
              <a:pathLst>
                <a:path extrusionOk="0" h="17064" w="19325">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0" name="Google Shape;10590;p82"/>
            <p:cNvSpPr/>
            <p:nvPr/>
          </p:nvSpPr>
          <p:spPr>
            <a:xfrm>
              <a:off x="6413650"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1" name="Google Shape;10591;p82"/>
            <p:cNvSpPr/>
            <p:nvPr/>
          </p:nvSpPr>
          <p:spPr>
            <a:xfrm>
              <a:off x="6526875" y="2615925"/>
              <a:ext cx="28325" cy="56650"/>
            </a:xfrm>
            <a:custGeom>
              <a:rect b="b" l="l" r="r" t="t"/>
              <a:pathLst>
                <a:path extrusionOk="0" h="2266" w="1133">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2" name="Google Shape;10592;p82"/>
            <p:cNvSpPr/>
            <p:nvPr/>
          </p:nvSpPr>
          <p:spPr>
            <a:xfrm>
              <a:off x="6611800"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3" name="Google Shape;10593;p82"/>
            <p:cNvSpPr/>
            <p:nvPr/>
          </p:nvSpPr>
          <p:spPr>
            <a:xfrm>
              <a:off x="6328725" y="2644250"/>
              <a:ext cx="28325" cy="56625"/>
            </a:xfrm>
            <a:custGeom>
              <a:rect b="b" l="l" r="r" t="t"/>
              <a:pathLst>
                <a:path extrusionOk="0" h="2265" w="1133">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94" name="Google Shape;10594;p82"/>
          <p:cNvSpPr/>
          <p:nvPr/>
        </p:nvSpPr>
        <p:spPr>
          <a:xfrm>
            <a:off x="5037996" y="2716141"/>
            <a:ext cx="345977" cy="321175"/>
          </a:xfrm>
          <a:custGeom>
            <a:rect b="b" l="l" r="r" t="t"/>
            <a:pathLst>
              <a:path extrusionOk="0" h="18246" w="19655">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595" name="Google Shape;10595;p82"/>
          <p:cNvGrpSpPr/>
          <p:nvPr/>
        </p:nvGrpSpPr>
        <p:grpSpPr>
          <a:xfrm>
            <a:off x="5473116" y="2707036"/>
            <a:ext cx="342087" cy="340186"/>
            <a:chOff x="1487200" y="3210375"/>
            <a:chExt cx="485850" cy="483150"/>
          </a:xfrm>
        </p:grpSpPr>
        <p:sp>
          <p:nvSpPr>
            <p:cNvPr id="10596" name="Google Shape;10596;p82"/>
            <p:cNvSpPr/>
            <p:nvPr/>
          </p:nvSpPr>
          <p:spPr>
            <a:xfrm>
              <a:off x="1712075" y="3294975"/>
              <a:ext cx="146750" cy="141525"/>
            </a:xfrm>
            <a:custGeom>
              <a:rect b="b" l="l" r="r" t="t"/>
              <a:pathLst>
                <a:path extrusionOk="0" h="5661" w="587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7" name="Google Shape;10597;p82"/>
            <p:cNvSpPr/>
            <p:nvPr/>
          </p:nvSpPr>
          <p:spPr>
            <a:xfrm>
              <a:off x="1825300" y="3408200"/>
              <a:ext cx="147750" cy="141550"/>
            </a:xfrm>
            <a:custGeom>
              <a:rect b="b" l="l" r="r" t="t"/>
              <a:pathLst>
                <a:path extrusionOk="0" h="5662" w="591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598" name="Google Shape;10598;p82"/>
            <p:cNvSpPr/>
            <p:nvPr/>
          </p:nvSpPr>
          <p:spPr>
            <a:xfrm>
              <a:off x="1487200" y="3210375"/>
              <a:ext cx="410350" cy="483150"/>
            </a:xfrm>
            <a:custGeom>
              <a:rect b="b" l="l" r="r" t="t"/>
              <a:pathLst>
                <a:path extrusionOk="0" h="19326" w="16414">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599" name="Google Shape;10599;p82"/>
          <p:cNvSpPr/>
          <p:nvPr/>
        </p:nvSpPr>
        <p:spPr>
          <a:xfrm>
            <a:off x="5880480" y="2739750"/>
            <a:ext cx="340168" cy="273948"/>
          </a:xfrm>
          <a:custGeom>
            <a:rect b="b" l="l" r="r" t="t"/>
            <a:pathLst>
              <a:path extrusionOk="0" h="15563" w="19325">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0" name="Google Shape;10600;p82"/>
          <p:cNvSpPr/>
          <p:nvPr/>
        </p:nvSpPr>
        <p:spPr>
          <a:xfrm>
            <a:off x="6294661" y="2774289"/>
            <a:ext cx="340221" cy="204858"/>
          </a:xfrm>
          <a:custGeom>
            <a:rect b="b" l="l" r="r" t="t"/>
            <a:pathLst>
              <a:path extrusionOk="0" h="11638" w="19328">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01" name="Google Shape;10601;p82"/>
          <p:cNvGrpSpPr/>
          <p:nvPr/>
        </p:nvGrpSpPr>
        <p:grpSpPr>
          <a:xfrm>
            <a:off x="6712475" y="2707027"/>
            <a:ext cx="341136" cy="340204"/>
            <a:chOff x="3269875" y="3210400"/>
            <a:chExt cx="484500" cy="483175"/>
          </a:xfrm>
        </p:grpSpPr>
        <p:sp>
          <p:nvSpPr>
            <p:cNvPr id="10602" name="Google Shape;10602;p82"/>
            <p:cNvSpPr/>
            <p:nvPr/>
          </p:nvSpPr>
          <p:spPr>
            <a:xfrm>
              <a:off x="3364000" y="3303850"/>
              <a:ext cx="296300" cy="296300"/>
            </a:xfrm>
            <a:custGeom>
              <a:rect b="b" l="l" r="r" t="t"/>
              <a:pathLst>
                <a:path extrusionOk="0" h="11852" w="11852">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3" name="Google Shape;10603;p82"/>
            <p:cNvSpPr/>
            <p:nvPr/>
          </p:nvSpPr>
          <p:spPr>
            <a:xfrm>
              <a:off x="3269875" y="3210400"/>
              <a:ext cx="484500" cy="483175"/>
            </a:xfrm>
            <a:custGeom>
              <a:rect b="b" l="l" r="r" t="t"/>
              <a:pathLst>
                <a:path extrusionOk="0" h="19327" w="1938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04" name="Google Shape;10604;p82"/>
          <p:cNvGrpSpPr/>
          <p:nvPr/>
        </p:nvGrpSpPr>
        <p:grpSpPr>
          <a:xfrm>
            <a:off x="7211568" y="2706666"/>
            <a:ext cx="170216" cy="340925"/>
            <a:chOff x="3985700" y="3210375"/>
            <a:chExt cx="241750" cy="484200"/>
          </a:xfrm>
        </p:grpSpPr>
        <p:sp>
          <p:nvSpPr>
            <p:cNvPr id="10605" name="Google Shape;10605;p82"/>
            <p:cNvSpPr/>
            <p:nvPr/>
          </p:nvSpPr>
          <p:spPr>
            <a:xfrm>
              <a:off x="4042700" y="3294475"/>
              <a:ext cx="127750" cy="339425"/>
            </a:xfrm>
            <a:custGeom>
              <a:rect b="b" l="l" r="r" t="t"/>
              <a:pathLst>
                <a:path extrusionOk="0" h="13577" w="511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6" name="Google Shape;10606;p82"/>
            <p:cNvSpPr/>
            <p:nvPr/>
          </p:nvSpPr>
          <p:spPr>
            <a:xfrm>
              <a:off x="3985700" y="3210375"/>
              <a:ext cx="241750" cy="484200"/>
            </a:xfrm>
            <a:custGeom>
              <a:rect b="b" l="l" r="r" t="t"/>
              <a:pathLst>
                <a:path extrusionOk="0" h="19368" w="967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07" name="Google Shape;10607;p82"/>
          <p:cNvGrpSpPr/>
          <p:nvPr/>
        </p:nvGrpSpPr>
        <p:grpSpPr>
          <a:xfrm>
            <a:off x="7550838" y="2707678"/>
            <a:ext cx="339007" cy="338901"/>
            <a:chOff x="4460225" y="3211300"/>
            <a:chExt cx="481475" cy="481325"/>
          </a:xfrm>
        </p:grpSpPr>
        <p:sp>
          <p:nvSpPr>
            <p:cNvPr id="10608" name="Google Shape;10608;p82"/>
            <p:cNvSpPr/>
            <p:nvPr/>
          </p:nvSpPr>
          <p:spPr>
            <a:xfrm>
              <a:off x="4602350" y="3353250"/>
              <a:ext cx="205125" cy="197375"/>
            </a:xfrm>
            <a:custGeom>
              <a:rect b="b" l="l" r="r" t="t"/>
              <a:pathLst>
                <a:path extrusionOk="0" h="7895" w="8205">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09" name="Google Shape;10609;p82"/>
            <p:cNvSpPr/>
            <p:nvPr/>
          </p:nvSpPr>
          <p:spPr>
            <a:xfrm>
              <a:off x="4460225" y="3211300"/>
              <a:ext cx="481475" cy="481325"/>
            </a:xfrm>
            <a:custGeom>
              <a:rect b="b" l="l" r="r" t="t"/>
              <a:pathLst>
                <a:path extrusionOk="0" h="19253" w="19259">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10" name="Google Shape;10610;p82"/>
          <p:cNvSpPr/>
          <p:nvPr/>
        </p:nvSpPr>
        <p:spPr>
          <a:xfrm>
            <a:off x="7974588" y="2726454"/>
            <a:ext cx="340186" cy="300545"/>
          </a:xfrm>
          <a:custGeom>
            <a:rect b="b" l="l" r="r" t="t"/>
            <a:pathLst>
              <a:path extrusionOk="0" h="17074" w="19326">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11" name="Google Shape;10611;p82"/>
          <p:cNvGrpSpPr/>
          <p:nvPr/>
        </p:nvGrpSpPr>
        <p:grpSpPr>
          <a:xfrm>
            <a:off x="6644899" y="3985756"/>
            <a:ext cx="342034" cy="280654"/>
            <a:chOff x="5647000" y="3252650"/>
            <a:chExt cx="485775" cy="398600"/>
          </a:xfrm>
        </p:grpSpPr>
        <p:sp>
          <p:nvSpPr>
            <p:cNvPr id="10612" name="Google Shape;10612;p82"/>
            <p:cNvSpPr/>
            <p:nvPr/>
          </p:nvSpPr>
          <p:spPr>
            <a:xfrm>
              <a:off x="5762575" y="3252650"/>
              <a:ext cx="113250" cy="143825"/>
            </a:xfrm>
            <a:custGeom>
              <a:rect b="b" l="l" r="r" t="t"/>
              <a:pathLst>
                <a:path extrusionOk="0" h="5753" w="453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3" name="Google Shape;10613;p82"/>
            <p:cNvSpPr/>
            <p:nvPr/>
          </p:nvSpPr>
          <p:spPr>
            <a:xfrm>
              <a:off x="5647000" y="3371750"/>
              <a:ext cx="124425" cy="136450"/>
            </a:xfrm>
            <a:custGeom>
              <a:rect b="b" l="l" r="r" t="t"/>
              <a:pathLst>
                <a:path extrusionOk="0" h="5458" w="4977">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4" name="Google Shape;10614;p82"/>
            <p:cNvSpPr/>
            <p:nvPr/>
          </p:nvSpPr>
          <p:spPr>
            <a:xfrm>
              <a:off x="5904100" y="3252650"/>
              <a:ext cx="113275" cy="143825"/>
            </a:xfrm>
            <a:custGeom>
              <a:rect b="b" l="l" r="r" t="t"/>
              <a:pathLst>
                <a:path extrusionOk="0" h="5753" w="4531">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5" name="Google Shape;10615;p82"/>
            <p:cNvSpPr/>
            <p:nvPr/>
          </p:nvSpPr>
          <p:spPr>
            <a:xfrm>
              <a:off x="5996750" y="3371150"/>
              <a:ext cx="136025" cy="136525"/>
            </a:xfrm>
            <a:custGeom>
              <a:rect b="b" l="l" r="r" t="t"/>
              <a:pathLst>
                <a:path extrusionOk="0" h="5461" w="5441">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6" name="Google Shape;10616;p82"/>
            <p:cNvSpPr/>
            <p:nvPr/>
          </p:nvSpPr>
          <p:spPr>
            <a:xfrm>
              <a:off x="5734275" y="3424700"/>
              <a:ext cx="311325" cy="226550"/>
            </a:xfrm>
            <a:custGeom>
              <a:rect b="b" l="l" r="r" t="t"/>
              <a:pathLst>
                <a:path extrusionOk="0" h="9062" w="12453">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17" name="Google Shape;10617;p82"/>
          <p:cNvGrpSpPr/>
          <p:nvPr/>
        </p:nvGrpSpPr>
        <p:grpSpPr>
          <a:xfrm>
            <a:off x="4950339" y="3991768"/>
            <a:ext cx="326536" cy="268454"/>
            <a:chOff x="6242450" y="3252800"/>
            <a:chExt cx="484475" cy="398300"/>
          </a:xfrm>
        </p:grpSpPr>
        <p:sp>
          <p:nvSpPr>
            <p:cNvPr id="10618" name="Google Shape;10618;p82"/>
            <p:cNvSpPr/>
            <p:nvPr/>
          </p:nvSpPr>
          <p:spPr>
            <a:xfrm>
              <a:off x="6626825" y="3427175"/>
              <a:ext cx="28325" cy="28350"/>
            </a:xfrm>
            <a:custGeom>
              <a:rect b="b" l="l" r="r" t="t"/>
              <a:pathLst>
                <a:path extrusionOk="0" h="1134" w="1133">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19" name="Google Shape;10619;p82"/>
            <p:cNvSpPr/>
            <p:nvPr/>
          </p:nvSpPr>
          <p:spPr>
            <a:xfrm>
              <a:off x="6508150" y="3418300"/>
              <a:ext cx="45550" cy="68400"/>
            </a:xfrm>
            <a:custGeom>
              <a:rect b="b" l="l" r="r" t="t"/>
              <a:pathLst>
                <a:path extrusionOk="0" h="2736" w="1822">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0" name="Google Shape;10620;p82"/>
            <p:cNvSpPr/>
            <p:nvPr/>
          </p:nvSpPr>
          <p:spPr>
            <a:xfrm>
              <a:off x="6242450" y="3252800"/>
              <a:ext cx="484475" cy="398300"/>
            </a:xfrm>
            <a:custGeom>
              <a:rect b="b" l="l" r="r" t="t"/>
              <a:pathLst>
                <a:path extrusionOk="0" h="15932" w="19379">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21" name="Google Shape;10621;p82"/>
          <p:cNvGrpSpPr/>
          <p:nvPr/>
        </p:nvGrpSpPr>
        <p:grpSpPr>
          <a:xfrm>
            <a:off x="5061598" y="3126102"/>
            <a:ext cx="298978" cy="340168"/>
            <a:chOff x="922025" y="3804850"/>
            <a:chExt cx="424625" cy="483125"/>
          </a:xfrm>
        </p:grpSpPr>
        <p:sp>
          <p:nvSpPr>
            <p:cNvPr id="10622" name="Google Shape;10622;p82"/>
            <p:cNvSpPr/>
            <p:nvPr/>
          </p:nvSpPr>
          <p:spPr>
            <a:xfrm>
              <a:off x="922025" y="3804850"/>
              <a:ext cx="424625" cy="483125"/>
            </a:xfrm>
            <a:custGeom>
              <a:rect b="b" l="l" r="r" t="t"/>
              <a:pathLst>
                <a:path extrusionOk="0" h="19325" w="16985">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3" name="Google Shape;10623;p82"/>
            <p:cNvSpPr/>
            <p:nvPr/>
          </p:nvSpPr>
          <p:spPr>
            <a:xfrm>
              <a:off x="1135200" y="3869900"/>
              <a:ext cx="37850" cy="28400"/>
            </a:xfrm>
            <a:custGeom>
              <a:rect b="b" l="l" r="r" t="t"/>
              <a:pathLst>
                <a:path extrusionOk="0" h="1136" w="1514">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24" name="Google Shape;10624;p82"/>
          <p:cNvSpPr/>
          <p:nvPr/>
        </p:nvSpPr>
        <p:spPr>
          <a:xfrm>
            <a:off x="5469837" y="3125004"/>
            <a:ext cx="348301" cy="341418"/>
          </a:xfrm>
          <a:custGeom>
            <a:rect b="b" l="l" r="r" t="t"/>
            <a:pathLst>
              <a:path extrusionOk="0" h="19396" w="19787">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25" name="Google Shape;10625;p82"/>
          <p:cNvGrpSpPr/>
          <p:nvPr/>
        </p:nvGrpSpPr>
        <p:grpSpPr>
          <a:xfrm>
            <a:off x="5894327" y="3126102"/>
            <a:ext cx="312955" cy="340168"/>
            <a:chOff x="2100300" y="3804850"/>
            <a:chExt cx="444475" cy="483125"/>
          </a:xfrm>
        </p:grpSpPr>
        <p:sp>
          <p:nvSpPr>
            <p:cNvPr id="10626" name="Google Shape;10626;p82"/>
            <p:cNvSpPr/>
            <p:nvPr/>
          </p:nvSpPr>
          <p:spPr>
            <a:xfrm>
              <a:off x="2100300" y="3804850"/>
              <a:ext cx="444475" cy="483125"/>
            </a:xfrm>
            <a:custGeom>
              <a:rect b="b" l="l" r="r" t="t"/>
              <a:pathLst>
                <a:path extrusionOk="0" h="19325" w="17779">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27" name="Google Shape;10627;p82"/>
            <p:cNvSpPr/>
            <p:nvPr/>
          </p:nvSpPr>
          <p:spPr>
            <a:xfrm>
              <a:off x="2280775" y="4003900"/>
              <a:ext cx="88275" cy="85025"/>
            </a:xfrm>
            <a:custGeom>
              <a:rect b="b" l="l" r="r" t="t"/>
              <a:pathLst>
                <a:path extrusionOk="0" h="3401" w="3531">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28" name="Google Shape;10628;p82"/>
          <p:cNvGrpSpPr/>
          <p:nvPr/>
        </p:nvGrpSpPr>
        <p:grpSpPr>
          <a:xfrm>
            <a:off x="6317950" y="3126102"/>
            <a:ext cx="294261" cy="340168"/>
            <a:chOff x="2708700" y="3804850"/>
            <a:chExt cx="417925" cy="483125"/>
          </a:xfrm>
        </p:grpSpPr>
        <p:sp>
          <p:nvSpPr>
            <p:cNvPr id="10629" name="Google Shape;10629;p82"/>
            <p:cNvSpPr/>
            <p:nvPr/>
          </p:nvSpPr>
          <p:spPr>
            <a:xfrm>
              <a:off x="2708700" y="3804850"/>
              <a:ext cx="417925" cy="483125"/>
            </a:xfrm>
            <a:custGeom>
              <a:rect b="b" l="l" r="r" t="t"/>
              <a:pathLst>
                <a:path extrusionOk="0" h="19325" w="16717">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0" name="Google Shape;10630;p82"/>
            <p:cNvSpPr/>
            <p:nvPr/>
          </p:nvSpPr>
          <p:spPr>
            <a:xfrm>
              <a:off x="2875975" y="4055200"/>
              <a:ext cx="33100" cy="28350"/>
            </a:xfrm>
            <a:custGeom>
              <a:rect b="b" l="l" r="r" t="t"/>
              <a:pathLst>
                <a:path extrusionOk="0" h="1134" w="1324">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1" name="Google Shape;10631;p82"/>
            <p:cNvSpPr/>
            <p:nvPr/>
          </p:nvSpPr>
          <p:spPr>
            <a:xfrm>
              <a:off x="2931025" y="4055200"/>
              <a:ext cx="33075" cy="28350"/>
            </a:xfrm>
            <a:custGeom>
              <a:rect b="b" l="l" r="r" t="t"/>
              <a:pathLst>
                <a:path extrusionOk="0" h="1134" w="1323">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2" name="Google Shape;10632;p82"/>
            <p:cNvSpPr/>
            <p:nvPr/>
          </p:nvSpPr>
          <p:spPr>
            <a:xfrm>
              <a:off x="2903525" y="4008200"/>
              <a:ext cx="28350" cy="28325"/>
            </a:xfrm>
            <a:custGeom>
              <a:rect b="b" l="l" r="r" t="t"/>
              <a:pathLst>
                <a:path extrusionOk="0" h="1133" w="1134">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33" name="Google Shape;10633;p82"/>
          <p:cNvSpPr/>
          <p:nvPr/>
        </p:nvSpPr>
        <p:spPr>
          <a:xfrm>
            <a:off x="6712581" y="3166169"/>
            <a:ext cx="340168" cy="259074"/>
          </a:xfrm>
          <a:custGeom>
            <a:rect b="b" l="l" r="r" t="t"/>
            <a:pathLst>
              <a:path extrusionOk="0" h="14718" w="19325">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4" name="Google Shape;10634;p82"/>
          <p:cNvSpPr/>
          <p:nvPr/>
        </p:nvSpPr>
        <p:spPr>
          <a:xfrm>
            <a:off x="7139292" y="3125620"/>
            <a:ext cx="313870" cy="340186"/>
          </a:xfrm>
          <a:custGeom>
            <a:rect b="b" l="l" r="r" t="t"/>
            <a:pathLst>
              <a:path extrusionOk="0" h="19326" w="17831">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35" name="Google Shape;10635;p82"/>
          <p:cNvGrpSpPr/>
          <p:nvPr/>
        </p:nvGrpSpPr>
        <p:grpSpPr>
          <a:xfrm>
            <a:off x="7554825" y="3127378"/>
            <a:ext cx="331033" cy="337616"/>
            <a:chOff x="4467450" y="3808475"/>
            <a:chExt cx="470150" cy="479500"/>
          </a:xfrm>
        </p:grpSpPr>
        <p:sp>
          <p:nvSpPr>
            <p:cNvPr id="10636" name="Google Shape;10636;p82"/>
            <p:cNvSpPr/>
            <p:nvPr/>
          </p:nvSpPr>
          <p:spPr>
            <a:xfrm>
              <a:off x="4729325" y="3808475"/>
              <a:ext cx="56625" cy="138200"/>
            </a:xfrm>
            <a:custGeom>
              <a:rect b="b" l="l" r="r" t="t"/>
              <a:pathLst>
                <a:path extrusionOk="0" h="5528" w="2265">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7" name="Google Shape;10637;p82"/>
            <p:cNvSpPr/>
            <p:nvPr/>
          </p:nvSpPr>
          <p:spPr>
            <a:xfrm>
              <a:off x="4644400"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8" name="Google Shape;10638;p82"/>
            <p:cNvSpPr/>
            <p:nvPr/>
          </p:nvSpPr>
          <p:spPr>
            <a:xfrm>
              <a:off x="4559475" y="3808475"/>
              <a:ext cx="56650" cy="138200"/>
            </a:xfrm>
            <a:custGeom>
              <a:rect b="b" l="l" r="r" t="t"/>
              <a:pathLst>
                <a:path extrusionOk="0" h="5528" w="2266">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39" name="Google Shape;10639;p82"/>
            <p:cNvSpPr/>
            <p:nvPr/>
          </p:nvSpPr>
          <p:spPr>
            <a:xfrm>
              <a:off x="4467450" y="3975675"/>
              <a:ext cx="470150" cy="312300"/>
            </a:xfrm>
            <a:custGeom>
              <a:rect b="b" l="l" r="r" t="t"/>
              <a:pathLst>
                <a:path extrusionOk="0" h="12492" w="18806">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40" name="Google Shape;10640;p82"/>
          <p:cNvGrpSpPr/>
          <p:nvPr/>
        </p:nvGrpSpPr>
        <p:grpSpPr>
          <a:xfrm>
            <a:off x="7975172" y="3126102"/>
            <a:ext cx="340186" cy="340168"/>
            <a:chOff x="5053900" y="3804850"/>
            <a:chExt cx="483150" cy="483125"/>
          </a:xfrm>
        </p:grpSpPr>
        <p:sp>
          <p:nvSpPr>
            <p:cNvPr id="10641" name="Google Shape;10641;p82"/>
            <p:cNvSpPr/>
            <p:nvPr/>
          </p:nvSpPr>
          <p:spPr>
            <a:xfrm>
              <a:off x="5053900" y="3804850"/>
              <a:ext cx="483150" cy="483125"/>
            </a:xfrm>
            <a:custGeom>
              <a:rect b="b" l="l" r="r" t="t"/>
              <a:pathLst>
                <a:path extrusionOk="0" h="19325" w="19326">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2" name="Google Shape;10642;p82"/>
            <p:cNvSpPr/>
            <p:nvPr/>
          </p:nvSpPr>
          <p:spPr>
            <a:xfrm>
              <a:off x="516812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3" name="Google Shape;10643;p82"/>
            <p:cNvSpPr/>
            <p:nvPr/>
          </p:nvSpPr>
          <p:spPr>
            <a:xfrm>
              <a:off x="5334575" y="3947350"/>
              <a:ext cx="88325" cy="84950"/>
            </a:xfrm>
            <a:custGeom>
              <a:rect b="b" l="l" r="r" t="t"/>
              <a:pathLst>
                <a:path extrusionOk="0" h="3398" w="3533">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4" name="Google Shape;10644;p82"/>
            <p:cNvSpPr/>
            <p:nvPr/>
          </p:nvSpPr>
          <p:spPr>
            <a:xfrm>
              <a:off x="5170150" y="4060600"/>
              <a:ext cx="250650" cy="113225"/>
            </a:xfrm>
            <a:custGeom>
              <a:rect b="b" l="l" r="r" t="t"/>
              <a:pathLst>
                <a:path extrusionOk="0" h="4529" w="10026">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45" name="Google Shape;10645;p82"/>
          <p:cNvGrpSpPr/>
          <p:nvPr/>
        </p:nvGrpSpPr>
        <p:grpSpPr>
          <a:xfrm>
            <a:off x="7091293" y="3956021"/>
            <a:ext cx="340168" cy="340168"/>
            <a:chOff x="5648375" y="3804850"/>
            <a:chExt cx="483125" cy="483125"/>
          </a:xfrm>
        </p:grpSpPr>
        <p:sp>
          <p:nvSpPr>
            <p:cNvPr id="10646" name="Google Shape;10646;p82"/>
            <p:cNvSpPr/>
            <p:nvPr/>
          </p:nvSpPr>
          <p:spPr>
            <a:xfrm>
              <a:off x="5648375" y="3804850"/>
              <a:ext cx="483125" cy="483125"/>
            </a:xfrm>
            <a:custGeom>
              <a:rect b="b" l="l" r="r" t="t"/>
              <a:pathLst>
                <a:path extrusionOk="0" h="19325" w="19325">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7" name="Google Shape;10647;p82"/>
            <p:cNvSpPr/>
            <p:nvPr/>
          </p:nvSpPr>
          <p:spPr>
            <a:xfrm>
              <a:off x="5762575" y="3947300"/>
              <a:ext cx="88275" cy="85000"/>
            </a:xfrm>
            <a:custGeom>
              <a:rect b="b" l="l" r="r" t="t"/>
              <a:pathLst>
                <a:path extrusionOk="0" h="3400" w="3531">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8" name="Google Shape;10648;p82"/>
            <p:cNvSpPr/>
            <p:nvPr/>
          </p:nvSpPr>
          <p:spPr>
            <a:xfrm>
              <a:off x="5932425" y="3947300"/>
              <a:ext cx="88250" cy="85000"/>
            </a:xfrm>
            <a:custGeom>
              <a:rect b="b" l="l" r="r" t="t"/>
              <a:pathLst>
                <a:path extrusionOk="0" h="3400" w="353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49" name="Google Shape;10649;p82"/>
            <p:cNvSpPr/>
            <p:nvPr/>
          </p:nvSpPr>
          <p:spPr>
            <a:xfrm>
              <a:off x="5762575" y="4060600"/>
              <a:ext cx="254800" cy="141550"/>
            </a:xfrm>
            <a:custGeom>
              <a:rect b="b" l="l" r="r" t="t"/>
              <a:pathLst>
                <a:path extrusionOk="0" h="5662" w="10192">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0" name="Google Shape;10650;p82"/>
          <p:cNvGrpSpPr/>
          <p:nvPr/>
        </p:nvGrpSpPr>
        <p:grpSpPr>
          <a:xfrm>
            <a:off x="5381247" y="3968278"/>
            <a:ext cx="280923" cy="315449"/>
            <a:chOff x="6276025" y="3812400"/>
            <a:chExt cx="416800" cy="468025"/>
          </a:xfrm>
        </p:grpSpPr>
        <p:sp>
          <p:nvSpPr>
            <p:cNvPr id="10651" name="Google Shape;10651;p82"/>
            <p:cNvSpPr/>
            <p:nvPr/>
          </p:nvSpPr>
          <p:spPr>
            <a:xfrm>
              <a:off x="6276025" y="3812400"/>
              <a:ext cx="416800" cy="468025"/>
            </a:xfrm>
            <a:custGeom>
              <a:rect b="b" l="l" r="r" t="t"/>
              <a:pathLst>
                <a:path extrusionOk="0" h="18721" w="16672">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2" name="Google Shape;10652;p82"/>
            <p:cNvSpPr/>
            <p:nvPr/>
          </p:nvSpPr>
          <p:spPr>
            <a:xfrm>
              <a:off x="6436375" y="4078825"/>
              <a:ext cx="96025" cy="80400"/>
            </a:xfrm>
            <a:custGeom>
              <a:rect b="b" l="l" r="r" t="t"/>
              <a:pathLst>
                <a:path extrusionOk="0" h="3216" w="3841">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3" name="Google Shape;10653;p82"/>
            <p:cNvSpPr/>
            <p:nvPr/>
          </p:nvSpPr>
          <p:spPr>
            <a:xfrm>
              <a:off x="6327450" y="3974775"/>
              <a:ext cx="125550" cy="118300"/>
            </a:xfrm>
            <a:custGeom>
              <a:rect b="b" l="l" r="r" t="t"/>
              <a:pathLst>
                <a:path extrusionOk="0" h="4732" w="5022">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4" name="Google Shape;10654;p82"/>
            <p:cNvSpPr/>
            <p:nvPr/>
          </p:nvSpPr>
          <p:spPr>
            <a:xfrm>
              <a:off x="6515325" y="3974300"/>
              <a:ext cx="126000" cy="118775"/>
            </a:xfrm>
            <a:custGeom>
              <a:rect b="b" l="l" r="r" t="t"/>
              <a:pathLst>
                <a:path extrusionOk="0" h="4751" w="504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5" name="Google Shape;10655;p82"/>
          <p:cNvGrpSpPr/>
          <p:nvPr/>
        </p:nvGrpSpPr>
        <p:grpSpPr>
          <a:xfrm>
            <a:off x="5039779" y="3545089"/>
            <a:ext cx="342615" cy="340186"/>
            <a:chOff x="890400" y="4399350"/>
            <a:chExt cx="486600" cy="483150"/>
          </a:xfrm>
        </p:grpSpPr>
        <p:sp>
          <p:nvSpPr>
            <p:cNvPr id="10656" name="Google Shape;10656;p82"/>
            <p:cNvSpPr/>
            <p:nvPr/>
          </p:nvSpPr>
          <p:spPr>
            <a:xfrm>
              <a:off x="1125300" y="4503075"/>
              <a:ext cx="153800" cy="141650"/>
            </a:xfrm>
            <a:custGeom>
              <a:rect b="b" l="l" r="r" t="t"/>
              <a:pathLst>
                <a:path extrusionOk="0" h="5666" w="6152">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7" name="Google Shape;10657;p82"/>
            <p:cNvSpPr/>
            <p:nvPr/>
          </p:nvSpPr>
          <p:spPr>
            <a:xfrm>
              <a:off x="890400" y="4399350"/>
              <a:ext cx="486600" cy="483150"/>
            </a:xfrm>
            <a:custGeom>
              <a:rect b="b" l="l" r="r" t="t"/>
              <a:pathLst>
                <a:path extrusionOk="0" h="19326" w="19464">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58" name="Google Shape;10658;p82"/>
            <p:cNvSpPr/>
            <p:nvPr/>
          </p:nvSpPr>
          <p:spPr>
            <a:xfrm>
              <a:off x="1106975" y="4639875"/>
              <a:ext cx="28325" cy="28325"/>
            </a:xfrm>
            <a:custGeom>
              <a:rect b="b" l="l" r="r" t="t"/>
              <a:pathLst>
                <a:path extrusionOk="0" h="1133" w="1133">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59" name="Google Shape;10659;p82"/>
          <p:cNvGrpSpPr/>
          <p:nvPr/>
        </p:nvGrpSpPr>
        <p:grpSpPr>
          <a:xfrm>
            <a:off x="5474075" y="3560368"/>
            <a:ext cx="340168" cy="309628"/>
            <a:chOff x="1487200" y="4421025"/>
            <a:chExt cx="483125" cy="439750"/>
          </a:xfrm>
        </p:grpSpPr>
        <p:sp>
          <p:nvSpPr>
            <p:cNvPr id="10660" name="Google Shape;10660;p82"/>
            <p:cNvSpPr/>
            <p:nvPr/>
          </p:nvSpPr>
          <p:spPr>
            <a:xfrm>
              <a:off x="1487200" y="4421025"/>
              <a:ext cx="483125" cy="439750"/>
            </a:xfrm>
            <a:custGeom>
              <a:rect b="b" l="l" r="r" t="t"/>
              <a:pathLst>
                <a:path extrusionOk="0" h="17590" w="19325">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1" name="Google Shape;10661;p82"/>
            <p:cNvSpPr/>
            <p:nvPr/>
          </p:nvSpPr>
          <p:spPr>
            <a:xfrm>
              <a:off x="1544950" y="4622200"/>
              <a:ext cx="103950" cy="100025"/>
            </a:xfrm>
            <a:custGeom>
              <a:rect b="b" l="l" r="r" t="t"/>
              <a:pathLst>
                <a:path extrusionOk="0" h="4001" w="4158">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2" name="Google Shape;10662;p82"/>
            <p:cNvSpPr/>
            <p:nvPr/>
          </p:nvSpPr>
          <p:spPr>
            <a:xfrm>
              <a:off x="1804675" y="4622200"/>
              <a:ext cx="103975" cy="100025"/>
            </a:xfrm>
            <a:custGeom>
              <a:rect b="b" l="l" r="r" t="t"/>
              <a:pathLst>
                <a:path extrusionOk="0" h="4001" w="4159">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3" name="Google Shape;10663;p82"/>
            <p:cNvSpPr/>
            <p:nvPr/>
          </p:nvSpPr>
          <p:spPr>
            <a:xfrm>
              <a:off x="1667450" y="4661825"/>
              <a:ext cx="119825" cy="28350"/>
            </a:xfrm>
            <a:custGeom>
              <a:rect b="b" l="l" r="r" t="t"/>
              <a:pathLst>
                <a:path extrusionOk="0" h="1134" w="4793">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64" name="Google Shape;10664;p82"/>
          <p:cNvGrpSpPr/>
          <p:nvPr/>
        </p:nvGrpSpPr>
        <p:grpSpPr>
          <a:xfrm>
            <a:off x="5878353" y="3545107"/>
            <a:ext cx="344903" cy="340151"/>
            <a:chOff x="2079300" y="4399325"/>
            <a:chExt cx="489850" cy="483100"/>
          </a:xfrm>
        </p:grpSpPr>
        <p:sp>
          <p:nvSpPr>
            <p:cNvPr id="10665" name="Google Shape;10665;p82"/>
            <p:cNvSpPr/>
            <p:nvPr/>
          </p:nvSpPr>
          <p:spPr>
            <a:xfrm>
              <a:off x="2079300" y="4399325"/>
              <a:ext cx="489850" cy="483100"/>
            </a:xfrm>
            <a:custGeom>
              <a:rect b="b" l="l" r="r" t="t"/>
              <a:pathLst>
                <a:path extrusionOk="0" h="19324" w="19594">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66" name="Google Shape;10666;p82"/>
            <p:cNvSpPr/>
            <p:nvPr/>
          </p:nvSpPr>
          <p:spPr>
            <a:xfrm>
              <a:off x="2348725" y="4522375"/>
              <a:ext cx="94375" cy="88150"/>
            </a:xfrm>
            <a:custGeom>
              <a:rect b="b" l="l" r="r" t="t"/>
              <a:pathLst>
                <a:path extrusionOk="0" h="3526" w="3775">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67" name="Google Shape;10667;p82"/>
          <p:cNvSpPr/>
          <p:nvPr/>
        </p:nvSpPr>
        <p:spPr>
          <a:xfrm>
            <a:off x="6315243" y="3544569"/>
            <a:ext cx="299049" cy="340133"/>
          </a:xfrm>
          <a:custGeom>
            <a:rect b="b" l="l" r="r" t="t"/>
            <a:pathLst>
              <a:path extrusionOk="0" h="19323" w="16989">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68" name="Google Shape;10668;p82"/>
          <p:cNvGrpSpPr/>
          <p:nvPr/>
        </p:nvGrpSpPr>
        <p:grpSpPr>
          <a:xfrm>
            <a:off x="6744925" y="3545107"/>
            <a:ext cx="276236" cy="340151"/>
            <a:chOff x="3316000" y="4399325"/>
            <a:chExt cx="392325" cy="483100"/>
          </a:xfrm>
        </p:grpSpPr>
        <p:sp>
          <p:nvSpPr>
            <p:cNvPr id="10669" name="Google Shape;10669;p82"/>
            <p:cNvSpPr/>
            <p:nvPr/>
          </p:nvSpPr>
          <p:spPr>
            <a:xfrm>
              <a:off x="3316000" y="4399325"/>
              <a:ext cx="392325" cy="483100"/>
            </a:xfrm>
            <a:custGeom>
              <a:rect b="b" l="l" r="r" t="t"/>
              <a:pathLst>
                <a:path extrusionOk="0" h="19324" w="15693">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0" name="Google Shape;10670;p82"/>
            <p:cNvSpPr/>
            <p:nvPr/>
          </p:nvSpPr>
          <p:spPr>
            <a:xfrm>
              <a:off x="3582300" y="4797475"/>
              <a:ext cx="56650" cy="28350"/>
            </a:xfrm>
            <a:custGeom>
              <a:rect b="b" l="l" r="r" t="t"/>
              <a:pathLst>
                <a:path extrusionOk="0" h="1134" w="2266">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1" name="Google Shape;10671;p82"/>
          <p:cNvGrpSpPr/>
          <p:nvPr/>
        </p:nvGrpSpPr>
        <p:grpSpPr>
          <a:xfrm>
            <a:off x="7169665" y="3545089"/>
            <a:ext cx="254022" cy="340186"/>
            <a:chOff x="3926225" y="4399275"/>
            <a:chExt cx="360775" cy="483150"/>
          </a:xfrm>
        </p:grpSpPr>
        <p:sp>
          <p:nvSpPr>
            <p:cNvPr id="10672" name="Google Shape;10672;p82"/>
            <p:cNvSpPr/>
            <p:nvPr/>
          </p:nvSpPr>
          <p:spPr>
            <a:xfrm>
              <a:off x="4163400" y="4797475"/>
              <a:ext cx="56650" cy="28350"/>
            </a:xfrm>
            <a:custGeom>
              <a:rect b="b" l="l" r="r" t="t"/>
              <a:pathLst>
                <a:path extrusionOk="0" h="1134" w="2266">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3" name="Google Shape;10673;p82"/>
            <p:cNvSpPr/>
            <p:nvPr/>
          </p:nvSpPr>
          <p:spPr>
            <a:xfrm>
              <a:off x="3926225" y="4399275"/>
              <a:ext cx="360775" cy="483150"/>
            </a:xfrm>
            <a:custGeom>
              <a:rect b="b" l="l" r="r" t="t"/>
              <a:pathLst>
                <a:path extrusionOk="0" h="19326" w="14431">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74" name="Google Shape;10674;p82"/>
          <p:cNvSpPr/>
          <p:nvPr/>
        </p:nvSpPr>
        <p:spPr>
          <a:xfrm>
            <a:off x="7630119" y="3544578"/>
            <a:ext cx="179387" cy="340116"/>
          </a:xfrm>
          <a:custGeom>
            <a:rect b="b" l="l" r="r" t="t"/>
            <a:pathLst>
              <a:path extrusionOk="0" h="19322" w="10191">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75" name="Google Shape;10675;p82"/>
          <p:cNvGrpSpPr/>
          <p:nvPr/>
        </p:nvGrpSpPr>
        <p:grpSpPr>
          <a:xfrm>
            <a:off x="7975224" y="3545151"/>
            <a:ext cx="340080" cy="340063"/>
            <a:chOff x="5053975" y="4399375"/>
            <a:chExt cx="483000" cy="482975"/>
          </a:xfrm>
        </p:grpSpPr>
        <p:sp>
          <p:nvSpPr>
            <p:cNvPr id="10676" name="Google Shape;10676;p82"/>
            <p:cNvSpPr/>
            <p:nvPr/>
          </p:nvSpPr>
          <p:spPr>
            <a:xfrm>
              <a:off x="5053975" y="4399375"/>
              <a:ext cx="483000" cy="482975"/>
            </a:xfrm>
            <a:custGeom>
              <a:rect b="b" l="l" r="r" t="t"/>
              <a:pathLst>
                <a:path extrusionOk="0" h="19319" w="1932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7" name="Google Shape;10677;p82"/>
            <p:cNvSpPr/>
            <p:nvPr/>
          </p:nvSpPr>
          <p:spPr>
            <a:xfrm>
              <a:off x="5100725" y="4528375"/>
              <a:ext cx="309350" cy="296450"/>
            </a:xfrm>
            <a:custGeom>
              <a:rect b="b" l="l" r="r" t="t"/>
              <a:pathLst>
                <a:path extrusionOk="0" h="11858" w="12374">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78" name="Google Shape;10678;p82"/>
            <p:cNvSpPr/>
            <p:nvPr/>
          </p:nvSpPr>
          <p:spPr>
            <a:xfrm>
              <a:off x="5180875" y="4456850"/>
              <a:ext cx="316625" cy="296575"/>
            </a:xfrm>
            <a:custGeom>
              <a:rect b="b" l="l" r="r" t="t"/>
              <a:pathLst>
                <a:path extrusionOk="0" h="11863" w="12665">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79" name="Google Shape;10679;p82"/>
          <p:cNvGrpSpPr/>
          <p:nvPr/>
        </p:nvGrpSpPr>
        <p:grpSpPr>
          <a:xfrm>
            <a:off x="7535820" y="3956042"/>
            <a:ext cx="340168" cy="340168"/>
            <a:chOff x="5648375" y="4399300"/>
            <a:chExt cx="483125" cy="483125"/>
          </a:xfrm>
        </p:grpSpPr>
        <p:sp>
          <p:nvSpPr>
            <p:cNvPr id="10680" name="Google Shape;10680;p82"/>
            <p:cNvSpPr/>
            <p:nvPr/>
          </p:nvSpPr>
          <p:spPr>
            <a:xfrm>
              <a:off x="5648375" y="4399300"/>
              <a:ext cx="483125" cy="483125"/>
            </a:xfrm>
            <a:custGeom>
              <a:rect b="b" l="l" r="r" t="t"/>
              <a:pathLst>
                <a:path extrusionOk="0" h="19325" w="19325">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1" name="Google Shape;10681;p82"/>
            <p:cNvSpPr/>
            <p:nvPr/>
          </p:nvSpPr>
          <p:spPr>
            <a:xfrm>
              <a:off x="5734275" y="4598425"/>
              <a:ext cx="311400" cy="84950"/>
            </a:xfrm>
            <a:custGeom>
              <a:rect b="b" l="l" r="r" t="t"/>
              <a:pathLst>
                <a:path extrusionOk="0" h="3398" w="12456">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2" name="Google Shape;10682;p82"/>
          <p:cNvGrpSpPr/>
          <p:nvPr/>
        </p:nvGrpSpPr>
        <p:grpSpPr>
          <a:xfrm>
            <a:off x="5766542" y="3974637"/>
            <a:ext cx="330007" cy="302744"/>
            <a:chOff x="6239575" y="4416275"/>
            <a:chExt cx="489625" cy="449175"/>
          </a:xfrm>
        </p:grpSpPr>
        <p:sp>
          <p:nvSpPr>
            <p:cNvPr id="10683" name="Google Shape;10683;p82"/>
            <p:cNvSpPr/>
            <p:nvPr/>
          </p:nvSpPr>
          <p:spPr>
            <a:xfrm>
              <a:off x="6239575" y="4416275"/>
              <a:ext cx="489625" cy="449175"/>
            </a:xfrm>
            <a:custGeom>
              <a:rect b="b" l="l" r="r" t="t"/>
              <a:pathLst>
                <a:path extrusionOk="0" h="17967" w="19585">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4" name="Google Shape;10684;p82"/>
            <p:cNvSpPr/>
            <p:nvPr/>
          </p:nvSpPr>
          <p:spPr>
            <a:xfrm>
              <a:off x="6438550" y="4723875"/>
              <a:ext cx="88350" cy="84950"/>
            </a:xfrm>
            <a:custGeom>
              <a:rect b="b" l="l" r="r" t="t"/>
              <a:pathLst>
                <a:path extrusionOk="0" h="3398" w="3534">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5" name="Google Shape;10685;p82"/>
            <p:cNvSpPr/>
            <p:nvPr/>
          </p:nvSpPr>
          <p:spPr>
            <a:xfrm>
              <a:off x="6441950" y="4497425"/>
              <a:ext cx="84950" cy="198250"/>
            </a:xfrm>
            <a:custGeom>
              <a:rect b="b" l="l" r="r" t="t"/>
              <a:pathLst>
                <a:path extrusionOk="0" h="7930" w="3398">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86" name="Google Shape;10686;p82"/>
          <p:cNvGrpSpPr/>
          <p:nvPr/>
        </p:nvGrpSpPr>
        <p:grpSpPr>
          <a:xfrm>
            <a:off x="2869821" y="3971815"/>
            <a:ext cx="308234" cy="308234"/>
            <a:chOff x="892750" y="4993750"/>
            <a:chExt cx="483125" cy="483125"/>
          </a:xfrm>
        </p:grpSpPr>
        <p:sp>
          <p:nvSpPr>
            <p:cNvPr id="10687" name="Google Shape;10687;p82"/>
            <p:cNvSpPr/>
            <p:nvPr/>
          </p:nvSpPr>
          <p:spPr>
            <a:xfrm>
              <a:off x="89275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8" name="Google Shape;10688;p82"/>
            <p:cNvSpPr/>
            <p:nvPr/>
          </p:nvSpPr>
          <p:spPr>
            <a:xfrm>
              <a:off x="1021000" y="5052250"/>
              <a:ext cx="230775" cy="253450"/>
            </a:xfrm>
            <a:custGeom>
              <a:rect b="b" l="l" r="r" t="t"/>
              <a:pathLst>
                <a:path extrusionOk="0" h="10138" w="9231">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89" name="Google Shape;10689;p82"/>
            <p:cNvSpPr/>
            <p:nvPr/>
          </p:nvSpPr>
          <p:spPr>
            <a:xfrm>
              <a:off x="1088475" y="5334425"/>
              <a:ext cx="88350" cy="84925"/>
            </a:xfrm>
            <a:custGeom>
              <a:rect b="b" l="l" r="r" t="t"/>
              <a:pathLst>
                <a:path extrusionOk="0" h="3397" w="3534">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90" name="Google Shape;10690;p82"/>
          <p:cNvGrpSpPr/>
          <p:nvPr/>
        </p:nvGrpSpPr>
        <p:grpSpPr>
          <a:xfrm>
            <a:off x="1276539" y="3979188"/>
            <a:ext cx="293982" cy="293982"/>
            <a:chOff x="2676100" y="4993750"/>
            <a:chExt cx="483125" cy="483125"/>
          </a:xfrm>
        </p:grpSpPr>
        <p:sp>
          <p:nvSpPr>
            <p:cNvPr id="10691" name="Google Shape;10691;p82"/>
            <p:cNvSpPr/>
            <p:nvPr/>
          </p:nvSpPr>
          <p:spPr>
            <a:xfrm>
              <a:off x="267610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2" name="Google Shape;10692;p82"/>
            <p:cNvSpPr/>
            <p:nvPr/>
          </p:nvSpPr>
          <p:spPr>
            <a:xfrm>
              <a:off x="2776125" y="5051350"/>
              <a:ext cx="141550" cy="367950"/>
            </a:xfrm>
            <a:custGeom>
              <a:rect b="b" l="l" r="r" t="t"/>
              <a:pathLst>
                <a:path extrusionOk="0" h="14718" w="5662">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3" name="Google Shape;10693;p82"/>
            <p:cNvSpPr/>
            <p:nvPr/>
          </p:nvSpPr>
          <p:spPr>
            <a:xfrm>
              <a:off x="2945950" y="5051350"/>
              <a:ext cx="113275" cy="367950"/>
            </a:xfrm>
            <a:custGeom>
              <a:rect b="b" l="l" r="r" t="t"/>
              <a:pathLst>
                <a:path extrusionOk="0" h="14718" w="4531">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694" name="Google Shape;10694;p82"/>
          <p:cNvGrpSpPr/>
          <p:nvPr/>
        </p:nvGrpSpPr>
        <p:grpSpPr>
          <a:xfrm>
            <a:off x="4107646" y="3971815"/>
            <a:ext cx="308234" cy="308234"/>
            <a:chOff x="3270550" y="4993750"/>
            <a:chExt cx="483125" cy="483125"/>
          </a:xfrm>
        </p:grpSpPr>
        <p:sp>
          <p:nvSpPr>
            <p:cNvPr id="10695" name="Google Shape;10695;p82"/>
            <p:cNvSpPr/>
            <p:nvPr/>
          </p:nvSpPr>
          <p:spPr>
            <a:xfrm>
              <a:off x="3270550" y="4993750"/>
              <a:ext cx="483125" cy="483125"/>
            </a:xfrm>
            <a:custGeom>
              <a:rect b="b" l="l" r="r" t="t"/>
              <a:pathLst>
                <a:path extrusionOk="0" h="19325" w="19325">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6" name="Google Shape;10696;p82"/>
            <p:cNvSpPr/>
            <p:nvPr/>
          </p:nvSpPr>
          <p:spPr>
            <a:xfrm>
              <a:off x="3469675" y="5079600"/>
              <a:ext cx="88275" cy="85000"/>
            </a:xfrm>
            <a:custGeom>
              <a:rect b="b" l="l" r="r" t="t"/>
              <a:pathLst>
                <a:path extrusionOk="0" h="3400" w="3531">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697" name="Google Shape;10697;p82"/>
            <p:cNvSpPr/>
            <p:nvPr/>
          </p:nvSpPr>
          <p:spPr>
            <a:xfrm>
              <a:off x="3441375" y="5192875"/>
              <a:ext cx="141475" cy="198175"/>
            </a:xfrm>
            <a:custGeom>
              <a:rect b="b" l="l" r="r" t="t"/>
              <a:pathLst>
                <a:path extrusionOk="0" h="7927" w="5659">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698" name="Google Shape;10698;p82"/>
          <p:cNvSpPr/>
          <p:nvPr/>
        </p:nvSpPr>
        <p:spPr>
          <a:xfrm>
            <a:off x="1674767" y="3978931"/>
            <a:ext cx="293997" cy="294073"/>
          </a:xfrm>
          <a:custGeom>
            <a:rect b="b" l="l" r="r" t="t"/>
            <a:pathLst>
              <a:path extrusionOk="0" h="19331" w="19326">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0699" name="Google Shape;10699;p82"/>
          <p:cNvGrpSpPr/>
          <p:nvPr/>
        </p:nvGrpSpPr>
        <p:grpSpPr>
          <a:xfrm>
            <a:off x="2073304" y="3979142"/>
            <a:ext cx="293997" cy="294073"/>
            <a:chOff x="4459450" y="4993700"/>
            <a:chExt cx="483150" cy="483275"/>
          </a:xfrm>
        </p:grpSpPr>
        <p:sp>
          <p:nvSpPr>
            <p:cNvPr id="10700" name="Google Shape;10700;p82"/>
            <p:cNvSpPr/>
            <p:nvPr/>
          </p:nvSpPr>
          <p:spPr>
            <a:xfrm>
              <a:off x="445945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1" name="Google Shape;10701;p82"/>
            <p:cNvSpPr/>
            <p:nvPr/>
          </p:nvSpPr>
          <p:spPr>
            <a:xfrm>
              <a:off x="4530800" y="5235675"/>
              <a:ext cx="99650" cy="118650"/>
            </a:xfrm>
            <a:custGeom>
              <a:rect b="b" l="l" r="r" t="t"/>
              <a:pathLst>
                <a:path extrusionOk="0" h="4746" w="3986">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2" name="Google Shape;10702;p82"/>
          <p:cNvGrpSpPr/>
          <p:nvPr/>
        </p:nvGrpSpPr>
        <p:grpSpPr>
          <a:xfrm>
            <a:off x="3282431" y="3971815"/>
            <a:ext cx="308234" cy="308234"/>
            <a:chOff x="1487200" y="4993750"/>
            <a:chExt cx="483125" cy="483125"/>
          </a:xfrm>
        </p:grpSpPr>
        <p:sp>
          <p:nvSpPr>
            <p:cNvPr id="10703" name="Google Shape;10703;p82"/>
            <p:cNvSpPr/>
            <p:nvPr/>
          </p:nvSpPr>
          <p:spPr>
            <a:xfrm>
              <a:off x="1487200" y="4993750"/>
              <a:ext cx="483125" cy="483125"/>
            </a:xfrm>
            <a:custGeom>
              <a:rect b="b" l="l" r="r" t="t"/>
              <a:pathLst>
                <a:path extrusionOk="0" h="19325" w="19325">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4" name="Google Shape;10704;p82"/>
            <p:cNvSpPr/>
            <p:nvPr/>
          </p:nvSpPr>
          <p:spPr>
            <a:xfrm>
              <a:off x="1602600" y="5143950"/>
              <a:ext cx="250350" cy="182725"/>
            </a:xfrm>
            <a:custGeom>
              <a:rect b="b" l="l" r="r" t="t"/>
              <a:pathLst>
                <a:path extrusionOk="0" h="7309" w="10014">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5" name="Google Shape;10705;p82"/>
          <p:cNvGrpSpPr/>
          <p:nvPr/>
        </p:nvGrpSpPr>
        <p:grpSpPr>
          <a:xfrm>
            <a:off x="3695040" y="3971815"/>
            <a:ext cx="308234" cy="308234"/>
            <a:chOff x="2081650" y="4993750"/>
            <a:chExt cx="483125" cy="483125"/>
          </a:xfrm>
        </p:grpSpPr>
        <p:sp>
          <p:nvSpPr>
            <p:cNvPr id="10706" name="Google Shape;10706;p82"/>
            <p:cNvSpPr/>
            <p:nvPr/>
          </p:nvSpPr>
          <p:spPr>
            <a:xfrm>
              <a:off x="2081650" y="4993750"/>
              <a:ext cx="483125" cy="483125"/>
            </a:xfrm>
            <a:custGeom>
              <a:rect b="b" l="l" r="r" t="t"/>
              <a:pathLst>
                <a:path extrusionOk="0" h="19325" w="19325">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07" name="Google Shape;10707;p82"/>
            <p:cNvSpPr/>
            <p:nvPr/>
          </p:nvSpPr>
          <p:spPr>
            <a:xfrm>
              <a:off x="2209375" y="5125625"/>
              <a:ext cx="227600" cy="219350"/>
            </a:xfrm>
            <a:custGeom>
              <a:rect b="b" l="l" r="r" t="t"/>
              <a:pathLst>
                <a:path extrusionOk="0" h="8774" w="9104">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0708" name="Google Shape;10708;p82"/>
          <p:cNvGrpSpPr/>
          <p:nvPr/>
        </p:nvGrpSpPr>
        <p:grpSpPr>
          <a:xfrm>
            <a:off x="2471682" y="3979142"/>
            <a:ext cx="293997" cy="294073"/>
            <a:chOff x="5053900" y="4993700"/>
            <a:chExt cx="483150" cy="483275"/>
          </a:xfrm>
        </p:grpSpPr>
        <p:sp>
          <p:nvSpPr>
            <p:cNvPr id="10709" name="Google Shape;10709;p82"/>
            <p:cNvSpPr/>
            <p:nvPr/>
          </p:nvSpPr>
          <p:spPr>
            <a:xfrm>
              <a:off x="5053900" y="4993700"/>
              <a:ext cx="483150" cy="483275"/>
            </a:xfrm>
            <a:custGeom>
              <a:rect b="b" l="l" r="r" t="t"/>
              <a:pathLst>
                <a:path extrusionOk="0" h="19331" w="19326">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0710" name="Google Shape;10710;p82"/>
            <p:cNvSpPr/>
            <p:nvPr/>
          </p:nvSpPr>
          <p:spPr>
            <a:xfrm>
              <a:off x="5123725" y="5264025"/>
              <a:ext cx="105200" cy="61775"/>
            </a:xfrm>
            <a:custGeom>
              <a:rect b="b" l="l" r="r" t="t"/>
              <a:pathLst>
                <a:path extrusionOk="0" h="2471" w="4208">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0711" name="Google Shape;10711;p82"/>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solidFill>
                <a:schemeClr val="lt1"/>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715" name="Shape 10715"/>
        <p:cNvGrpSpPr/>
        <p:nvPr/>
      </p:nvGrpSpPr>
      <p:grpSpPr>
        <a:xfrm>
          <a:off x="0" y="0"/>
          <a:ext cx="0" cy="0"/>
          <a:chOff x="0" y="0"/>
          <a:chExt cx="0" cy="0"/>
        </a:xfrm>
      </p:grpSpPr>
      <p:sp>
        <p:nvSpPr>
          <p:cNvPr id="10716" name="Google Shape;10716;p83"/>
          <p:cNvSpPr/>
          <p:nvPr/>
        </p:nvSpPr>
        <p:spPr>
          <a:xfrm>
            <a:off x="844100" y="1313085"/>
            <a:ext cx="323667" cy="373560"/>
          </a:xfrm>
          <a:custGeom>
            <a:rect b="b" l="l" r="r" t="t"/>
            <a:pathLst>
              <a:path extrusionOk="0" h="12691" w="10996">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83"/>
          <p:cNvSpPr/>
          <p:nvPr/>
        </p:nvSpPr>
        <p:spPr>
          <a:xfrm>
            <a:off x="844104" y="1777691"/>
            <a:ext cx="383008" cy="338738"/>
          </a:xfrm>
          <a:custGeom>
            <a:rect b="b" l="l" r="r" t="t"/>
            <a:pathLst>
              <a:path extrusionOk="0" h="11508" w="13012">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83"/>
          <p:cNvSpPr/>
          <p:nvPr/>
        </p:nvSpPr>
        <p:spPr>
          <a:xfrm>
            <a:off x="852434" y="2207474"/>
            <a:ext cx="366348" cy="373412"/>
          </a:xfrm>
          <a:custGeom>
            <a:rect b="b" l="l" r="r" t="t"/>
            <a:pathLst>
              <a:path extrusionOk="0" h="12686" w="12446">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19" name="Google Shape;10719;p83"/>
          <p:cNvGrpSpPr/>
          <p:nvPr/>
        </p:nvGrpSpPr>
        <p:grpSpPr>
          <a:xfrm>
            <a:off x="2987728" y="1340982"/>
            <a:ext cx="371882" cy="373766"/>
            <a:chOff x="-41270450" y="1973375"/>
            <a:chExt cx="315850" cy="317450"/>
          </a:xfrm>
        </p:grpSpPr>
        <p:sp>
          <p:nvSpPr>
            <p:cNvPr id="10720" name="Google Shape;10720;p83"/>
            <p:cNvSpPr/>
            <p:nvPr/>
          </p:nvSpPr>
          <p:spPr>
            <a:xfrm>
              <a:off x="-41270450" y="1973375"/>
              <a:ext cx="315850" cy="317450"/>
            </a:xfrm>
            <a:custGeom>
              <a:rect b="b" l="l" r="r" t="t"/>
              <a:pathLst>
                <a:path extrusionOk="0" h="12698" w="12634">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83"/>
            <p:cNvSpPr/>
            <p:nvPr/>
          </p:nvSpPr>
          <p:spPr>
            <a:xfrm>
              <a:off x="-41230300" y="2015125"/>
              <a:ext cx="235525" cy="192200"/>
            </a:xfrm>
            <a:custGeom>
              <a:rect b="b" l="l" r="r" t="t"/>
              <a:pathLst>
                <a:path extrusionOk="0" h="7688" w="9421">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83"/>
            <p:cNvSpPr/>
            <p:nvPr/>
          </p:nvSpPr>
          <p:spPr>
            <a:xfrm>
              <a:off x="-41139725" y="2061750"/>
              <a:ext cx="83525" cy="103675"/>
            </a:xfrm>
            <a:custGeom>
              <a:rect b="b" l="l" r="r" t="t"/>
              <a:pathLst>
                <a:path extrusionOk="0" h="4147" w="3341">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83"/>
            <p:cNvSpPr/>
            <p:nvPr/>
          </p:nvSpPr>
          <p:spPr>
            <a:xfrm>
              <a:off x="-41230300" y="2227000"/>
              <a:ext cx="235525" cy="21300"/>
            </a:xfrm>
            <a:custGeom>
              <a:rect b="b" l="l" r="r" t="t"/>
              <a:pathLst>
                <a:path extrusionOk="0" h="852" w="9421">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83"/>
          <p:cNvGrpSpPr/>
          <p:nvPr/>
        </p:nvGrpSpPr>
        <p:grpSpPr>
          <a:xfrm>
            <a:off x="3005407" y="1787939"/>
            <a:ext cx="395871" cy="372088"/>
            <a:chOff x="-41291625" y="2339025"/>
            <a:chExt cx="336225" cy="316025"/>
          </a:xfrm>
        </p:grpSpPr>
        <p:sp>
          <p:nvSpPr>
            <p:cNvPr id="10725" name="Google Shape;10725;p83"/>
            <p:cNvSpPr/>
            <p:nvPr/>
          </p:nvSpPr>
          <p:spPr>
            <a:xfrm>
              <a:off x="-41291625" y="2339025"/>
              <a:ext cx="336225" cy="316025"/>
            </a:xfrm>
            <a:custGeom>
              <a:rect b="b" l="l" r="r" t="t"/>
              <a:pathLst>
                <a:path extrusionOk="0" h="12641" w="13449">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83"/>
            <p:cNvSpPr/>
            <p:nvPr/>
          </p:nvSpPr>
          <p:spPr>
            <a:xfrm>
              <a:off x="-41234225" y="26208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27" name="Google Shape;10727;p83"/>
          <p:cNvSpPr/>
          <p:nvPr/>
        </p:nvSpPr>
        <p:spPr>
          <a:xfrm>
            <a:off x="2982027" y="1974953"/>
            <a:ext cx="0" cy="29"/>
          </a:xfrm>
          <a:custGeom>
            <a:rect b="b" l="l" r="r" t="t"/>
            <a:pathLst>
              <a:path extrusionOk="0" h="1" w="0">
                <a:moveTo>
                  <a:pt x="0"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83"/>
          <p:cNvSpPr/>
          <p:nvPr/>
        </p:nvSpPr>
        <p:spPr>
          <a:xfrm>
            <a:off x="3016426" y="2220227"/>
            <a:ext cx="376503" cy="373442"/>
          </a:xfrm>
          <a:custGeom>
            <a:rect b="b" l="l" r="r" t="t"/>
            <a:pathLst>
              <a:path extrusionOk="0" h="12687" w="12791">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83"/>
          <p:cNvSpPr/>
          <p:nvPr/>
        </p:nvSpPr>
        <p:spPr>
          <a:xfrm>
            <a:off x="1807487" y="2656925"/>
            <a:ext cx="231859" cy="372824"/>
          </a:xfrm>
          <a:custGeom>
            <a:rect b="b" l="l" r="r" t="t"/>
            <a:pathLst>
              <a:path extrusionOk="0" h="12666" w="7877">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83"/>
          <p:cNvSpPr/>
          <p:nvPr/>
        </p:nvSpPr>
        <p:spPr>
          <a:xfrm>
            <a:off x="1759274" y="3086955"/>
            <a:ext cx="328289" cy="374914"/>
          </a:xfrm>
          <a:custGeom>
            <a:rect b="b" l="l" r="r" t="t"/>
            <a:pathLst>
              <a:path extrusionOk="0" h="12737" w="11153">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83"/>
          <p:cNvSpPr/>
          <p:nvPr/>
        </p:nvSpPr>
        <p:spPr>
          <a:xfrm>
            <a:off x="1735189" y="3580990"/>
            <a:ext cx="372824" cy="374060"/>
          </a:xfrm>
          <a:custGeom>
            <a:rect b="b" l="l" r="r" t="t"/>
            <a:pathLst>
              <a:path extrusionOk="0" h="12708" w="12666">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83"/>
          <p:cNvSpPr/>
          <p:nvPr/>
        </p:nvSpPr>
        <p:spPr>
          <a:xfrm>
            <a:off x="3953247" y="2657160"/>
            <a:ext cx="374678" cy="372353"/>
          </a:xfrm>
          <a:custGeom>
            <a:rect b="b" l="l" r="r" t="t"/>
            <a:pathLst>
              <a:path extrusionOk="0" h="12650" w="12729">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33" name="Google Shape;10733;p83"/>
          <p:cNvGrpSpPr/>
          <p:nvPr/>
        </p:nvGrpSpPr>
        <p:grpSpPr>
          <a:xfrm>
            <a:off x="1229534" y="1312990"/>
            <a:ext cx="396931" cy="373147"/>
            <a:chOff x="-42804750" y="1949600"/>
            <a:chExt cx="337125" cy="316925"/>
          </a:xfrm>
        </p:grpSpPr>
        <p:sp>
          <p:nvSpPr>
            <p:cNvPr id="10734" name="Google Shape;10734;p83"/>
            <p:cNvSpPr/>
            <p:nvPr/>
          </p:nvSpPr>
          <p:spPr>
            <a:xfrm>
              <a:off x="-42731500" y="2013125"/>
              <a:ext cx="189825" cy="189900"/>
            </a:xfrm>
            <a:custGeom>
              <a:rect b="b" l="l" r="r" t="t"/>
              <a:pathLst>
                <a:path extrusionOk="0" h="7596" w="7593">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83"/>
            <p:cNvSpPr/>
            <p:nvPr/>
          </p:nvSpPr>
          <p:spPr>
            <a:xfrm>
              <a:off x="-42804750" y="1949600"/>
              <a:ext cx="337125" cy="316925"/>
            </a:xfrm>
            <a:custGeom>
              <a:rect b="b" l="l" r="r" t="t"/>
              <a:pathLst>
                <a:path extrusionOk="0" h="12677" w="13485">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83"/>
            <p:cNvSpPr/>
            <p:nvPr/>
          </p:nvSpPr>
          <p:spPr>
            <a:xfrm>
              <a:off x="-42644075" y="2060025"/>
              <a:ext cx="59100" cy="65400"/>
            </a:xfrm>
            <a:custGeom>
              <a:rect b="b" l="l" r="r" t="t"/>
              <a:pathLst>
                <a:path extrusionOk="0" h="2616" w="2364">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7" name="Google Shape;10737;p83"/>
          <p:cNvGrpSpPr/>
          <p:nvPr/>
        </p:nvGrpSpPr>
        <p:grpSpPr>
          <a:xfrm>
            <a:off x="1292211" y="1765686"/>
            <a:ext cx="335706" cy="364258"/>
            <a:chOff x="-42778750" y="2320125"/>
            <a:chExt cx="285125" cy="309375"/>
          </a:xfrm>
        </p:grpSpPr>
        <p:sp>
          <p:nvSpPr>
            <p:cNvPr id="10738" name="Google Shape;10738;p83"/>
            <p:cNvSpPr/>
            <p:nvPr/>
          </p:nvSpPr>
          <p:spPr>
            <a:xfrm>
              <a:off x="-42778750" y="2320125"/>
              <a:ext cx="285125" cy="309375"/>
            </a:xfrm>
            <a:custGeom>
              <a:rect b="b" l="l" r="r" t="t"/>
              <a:pathLst>
                <a:path extrusionOk="0" h="12375" w="11405">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83"/>
            <p:cNvSpPr/>
            <p:nvPr/>
          </p:nvSpPr>
          <p:spPr>
            <a:xfrm>
              <a:off x="-42667700" y="2443600"/>
              <a:ext cx="62250" cy="61475"/>
            </a:xfrm>
            <a:custGeom>
              <a:rect b="b" l="l" r="r" t="t"/>
              <a:pathLst>
                <a:path extrusionOk="0" h="2459" w="249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0" name="Google Shape;10740;p83"/>
          <p:cNvGrpSpPr/>
          <p:nvPr/>
        </p:nvGrpSpPr>
        <p:grpSpPr>
          <a:xfrm>
            <a:off x="1269879" y="2212691"/>
            <a:ext cx="375591" cy="374678"/>
            <a:chOff x="-42796875" y="2680675"/>
            <a:chExt cx="319000" cy="318225"/>
          </a:xfrm>
        </p:grpSpPr>
        <p:sp>
          <p:nvSpPr>
            <p:cNvPr id="10741" name="Google Shape;10741;p83"/>
            <p:cNvSpPr/>
            <p:nvPr/>
          </p:nvSpPr>
          <p:spPr>
            <a:xfrm>
              <a:off x="-42671650" y="2853950"/>
              <a:ext cx="70125" cy="21275"/>
            </a:xfrm>
            <a:custGeom>
              <a:rect b="b" l="l" r="r" t="t"/>
              <a:pathLst>
                <a:path extrusionOk="0" h="851" w="2805">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83"/>
            <p:cNvSpPr/>
            <p:nvPr/>
          </p:nvSpPr>
          <p:spPr>
            <a:xfrm>
              <a:off x="-42671650" y="2895675"/>
              <a:ext cx="70125" cy="20525"/>
            </a:xfrm>
            <a:custGeom>
              <a:rect b="b" l="l" r="r" t="t"/>
              <a:pathLst>
                <a:path extrusionOk="0" h="821" w="2805">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83"/>
            <p:cNvSpPr/>
            <p:nvPr/>
          </p:nvSpPr>
          <p:spPr>
            <a:xfrm>
              <a:off x="-42796875" y="2680675"/>
              <a:ext cx="319000" cy="318225"/>
            </a:xfrm>
            <a:custGeom>
              <a:rect b="b" l="l" r="r" t="t"/>
              <a:pathLst>
                <a:path extrusionOk="0" h="12729" w="1276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83"/>
            <p:cNvSpPr/>
            <p:nvPr/>
          </p:nvSpPr>
          <p:spPr>
            <a:xfrm>
              <a:off x="-42753550" y="2854500"/>
              <a:ext cx="63825" cy="61700"/>
            </a:xfrm>
            <a:custGeom>
              <a:rect b="b" l="l" r="r" t="t"/>
              <a:pathLst>
                <a:path extrusionOk="0" h="2468" w="2553">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83"/>
            <p:cNvSpPr/>
            <p:nvPr/>
          </p:nvSpPr>
          <p:spPr>
            <a:xfrm>
              <a:off x="-42581850" y="2853950"/>
              <a:ext cx="63025" cy="61475"/>
            </a:xfrm>
            <a:custGeom>
              <a:rect b="b" l="l" r="r" t="t"/>
              <a:pathLst>
                <a:path extrusionOk="0" h="2459" w="2521">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46" name="Google Shape;10746;p83"/>
          <p:cNvSpPr/>
          <p:nvPr/>
        </p:nvSpPr>
        <p:spPr>
          <a:xfrm>
            <a:off x="3439644" y="1338604"/>
            <a:ext cx="375591" cy="373030"/>
          </a:xfrm>
          <a:custGeom>
            <a:rect b="b" l="l" r="r" t="t"/>
            <a:pathLst>
              <a:path extrusionOk="0" h="12673" w="1276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83"/>
          <p:cNvSpPr/>
          <p:nvPr/>
        </p:nvSpPr>
        <p:spPr>
          <a:xfrm>
            <a:off x="3459773" y="1820072"/>
            <a:ext cx="380241" cy="318104"/>
          </a:xfrm>
          <a:custGeom>
            <a:rect b="b" l="l" r="r" t="t"/>
            <a:pathLst>
              <a:path extrusionOk="0" h="10807" w="12918">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83"/>
          <p:cNvSpPr/>
          <p:nvPr/>
        </p:nvSpPr>
        <p:spPr>
          <a:xfrm>
            <a:off x="3469303" y="2220227"/>
            <a:ext cx="375620" cy="372441"/>
          </a:xfrm>
          <a:custGeom>
            <a:rect b="b" l="l" r="r" t="t"/>
            <a:pathLst>
              <a:path extrusionOk="0" h="12653" w="12761">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83"/>
          <p:cNvSpPr/>
          <p:nvPr/>
        </p:nvSpPr>
        <p:spPr>
          <a:xfrm>
            <a:off x="2230466" y="2656925"/>
            <a:ext cx="268977" cy="370969"/>
          </a:xfrm>
          <a:custGeom>
            <a:rect b="b" l="l" r="r" t="t"/>
            <a:pathLst>
              <a:path extrusionOk="0" h="12603" w="9138">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0" name="Google Shape;10750;p83"/>
          <p:cNvGrpSpPr/>
          <p:nvPr/>
        </p:nvGrpSpPr>
        <p:grpSpPr>
          <a:xfrm>
            <a:off x="2168150" y="3090966"/>
            <a:ext cx="390426" cy="369586"/>
            <a:chOff x="-39055650" y="2315975"/>
            <a:chExt cx="331600" cy="313900"/>
          </a:xfrm>
        </p:grpSpPr>
        <p:sp>
          <p:nvSpPr>
            <p:cNvPr id="10751" name="Google Shape;10751;p83"/>
            <p:cNvSpPr/>
            <p:nvPr/>
          </p:nvSpPr>
          <p:spPr>
            <a:xfrm>
              <a:off x="-38976900" y="2390225"/>
              <a:ext cx="167775" cy="165825"/>
            </a:xfrm>
            <a:custGeom>
              <a:rect b="b" l="l" r="r" t="t"/>
              <a:pathLst>
                <a:path extrusionOk="0" h="6633" w="6711">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83"/>
            <p:cNvSpPr/>
            <p:nvPr/>
          </p:nvSpPr>
          <p:spPr>
            <a:xfrm>
              <a:off x="-39055650" y="2315975"/>
              <a:ext cx="331600" cy="313900"/>
            </a:xfrm>
            <a:custGeom>
              <a:rect b="b" l="l" r="r" t="t"/>
              <a:pathLst>
                <a:path extrusionOk="0" h="12556" w="13264">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53" name="Google Shape;10753;p83"/>
          <p:cNvSpPr/>
          <p:nvPr/>
        </p:nvSpPr>
        <p:spPr>
          <a:xfrm>
            <a:off x="2174857" y="3608968"/>
            <a:ext cx="374649" cy="318104"/>
          </a:xfrm>
          <a:custGeom>
            <a:rect b="b" l="l" r="r" t="t"/>
            <a:pathLst>
              <a:path extrusionOk="0" h="10807" w="12728">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83"/>
          <p:cNvSpPr/>
          <p:nvPr/>
        </p:nvSpPr>
        <p:spPr>
          <a:xfrm>
            <a:off x="3995440" y="3076300"/>
            <a:ext cx="290288" cy="375355"/>
          </a:xfrm>
          <a:custGeom>
            <a:rect b="b" l="l" r="r" t="t"/>
            <a:pathLst>
              <a:path extrusionOk="0" h="12752" w="9862">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5" name="Google Shape;10755;p83"/>
          <p:cNvGrpSpPr/>
          <p:nvPr/>
        </p:nvGrpSpPr>
        <p:grpSpPr>
          <a:xfrm>
            <a:off x="1659816" y="1313166"/>
            <a:ext cx="380241" cy="371793"/>
            <a:chOff x="-42430625" y="1949750"/>
            <a:chExt cx="322950" cy="315775"/>
          </a:xfrm>
        </p:grpSpPr>
        <p:sp>
          <p:nvSpPr>
            <p:cNvPr id="10756" name="Google Shape;10756;p83"/>
            <p:cNvSpPr/>
            <p:nvPr/>
          </p:nvSpPr>
          <p:spPr>
            <a:xfrm>
              <a:off x="-423534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83"/>
            <p:cNvSpPr/>
            <p:nvPr/>
          </p:nvSpPr>
          <p:spPr>
            <a:xfrm>
              <a:off x="-42289650" y="2065525"/>
              <a:ext cx="40975" cy="41000"/>
            </a:xfrm>
            <a:custGeom>
              <a:rect b="b" l="l" r="r" t="t"/>
              <a:pathLst>
                <a:path extrusionOk="0" h="1640" w="1639">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83"/>
            <p:cNvSpPr/>
            <p:nvPr/>
          </p:nvSpPr>
          <p:spPr>
            <a:xfrm>
              <a:off x="-42226625" y="2065525"/>
              <a:ext cx="40975" cy="41000"/>
            </a:xfrm>
            <a:custGeom>
              <a:rect b="b" l="l" r="r" t="t"/>
              <a:pathLst>
                <a:path extrusionOk="0" h="1640" w="1639">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83"/>
            <p:cNvSpPr/>
            <p:nvPr/>
          </p:nvSpPr>
          <p:spPr>
            <a:xfrm>
              <a:off x="-42430625" y="1949750"/>
              <a:ext cx="322950" cy="315775"/>
            </a:xfrm>
            <a:custGeom>
              <a:rect b="b" l="l" r="r" t="t"/>
              <a:pathLst>
                <a:path extrusionOk="0" h="12631" w="12918">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60" name="Google Shape;10760;p83"/>
          <p:cNvSpPr/>
          <p:nvPr/>
        </p:nvSpPr>
        <p:spPr>
          <a:xfrm>
            <a:off x="1719036" y="1760733"/>
            <a:ext cx="324609" cy="372824"/>
          </a:xfrm>
          <a:custGeom>
            <a:rect b="b" l="l" r="r" t="t"/>
            <a:pathLst>
              <a:path extrusionOk="0" h="12666" w="11028">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83"/>
          <p:cNvSpPr/>
          <p:nvPr/>
        </p:nvSpPr>
        <p:spPr>
          <a:xfrm>
            <a:off x="1696509" y="2193177"/>
            <a:ext cx="370057" cy="372647"/>
          </a:xfrm>
          <a:custGeom>
            <a:rect b="b" l="l" r="r" t="t"/>
            <a:pathLst>
              <a:path extrusionOk="0" h="12660" w="12572">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83"/>
          <p:cNvSpPr/>
          <p:nvPr/>
        </p:nvSpPr>
        <p:spPr>
          <a:xfrm>
            <a:off x="3917021" y="1347405"/>
            <a:ext cx="373766" cy="340357"/>
          </a:xfrm>
          <a:custGeom>
            <a:rect b="b" l="l" r="r" t="t"/>
            <a:pathLst>
              <a:path extrusionOk="0" h="11563" w="12698">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83"/>
          <p:cNvSpPr/>
          <p:nvPr/>
        </p:nvSpPr>
        <p:spPr>
          <a:xfrm>
            <a:off x="3936416" y="1786694"/>
            <a:ext cx="379329" cy="373766"/>
          </a:xfrm>
          <a:custGeom>
            <a:rect b="b" l="l" r="r" t="t"/>
            <a:pathLst>
              <a:path extrusionOk="0" h="12698" w="12887">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83"/>
          <p:cNvSpPr/>
          <p:nvPr/>
        </p:nvSpPr>
        <p:spPr>
          <a:xfrm>
            <a:off x="3906859" y="2219020"/>
            <a:ext cx="373766" cy="373736"/>
          </a:xfrm>
          <a:custGeom>
            <a:rect b="b" l="l" r="r" t="t"/>
            <a:pathLst>
              <a:path extrusionOk="0" h="12697" w="12698">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83"/>
          <p:cNvSpPr/>
          <p:nvPr/>
        </p:nvSpPr>
        <p:spPr>
          <a:xfrm>
            <a:off x="2616350" y="2653893"/>
            <a:ext cx="374678" cy="375620"/>
          </a:xfrm>
          <a:custGeom>
            <a:rect b="b" l="l" r="r" t="t"/>
            <a:pathLst>
              <a:path extrusionOk="0" h="12761" w="12729">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66" name="Google Shape;10766;p83"/>
          <p:cNvGrpSpPr/>
          <p:nvPr/>
        </p:nvGrpSpPr>
        <p:grpSpPr>
          <a:xfrm>
            <a:off x="2623344" y="3089112"/>
            <a:ext cx="372824" cy="372058"/>
            <a:chOff x="-38686275" y="2314400"/>
            <a:chExt cx="316650" cy="316000"/>
          </a:xfrm>
        </p:grpSpPr>
        <p:sp>
          <p:nvSpPr>
            <p:cNvPr id="10767" name="Google Shape;10767;p83"/>
            <p:cNvSpPr/>
            <p:nvPr/>
          </p:nvSpPr>
          <p:spPr>
            <a:xfrm>
              <a:off x="-38686275" y="2314400"/>
              <a:ext cx="316650" cy="316000"/>
            </a:xfrm>
            <a:custGeom>
              <a:rect b="b" l="l" r="r" t="t"/>
              <a:pathLst>
                <a:path extrusionOk="0" h="12640" w="12666">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83"/>
            <p:cNvSpPr/>
            <p:nvPr/>
          </p:nvSpPr>
          <p:spPr>
            <a:xfrm>
              <a:off x="-38583075" y="2527075"/>
              <a:ext cx="111075" cy="63050"/>
            </a:xfrm>
            <a:custGeom>
              <a:rect b="b" l="l" r="r" t="t"/>
              <a:pathLst>
                <a:path extrusionOk="0" h="2522" w="4443">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9" name="Google Shape;10769;p83"/>
          <p:cNvGrpSpPr/>
          <p:nvPr/>
        </p:nvGrpSpPr>
        <p:grpSpPr>
          <a:xfrm>
            <a:off x="2621946" y="3581152"/>
            <a:ext cx="375620" cy="373736"/>
            <a:chOff x="-38686275" y="2682250"/>
            <a:chExt cx="319025" cy="317425"/>
          </a:xfrm>
        </p:grpSpPr>
        <p:sp>
          <p:nvSpPr>
            <p:cNvPr id="10770" name="Google Shape;10770;p83"/>
            <p:cNvSpPr/>
            <p:nvPr/>
          </p:nvSpPr>
          <p:spPr>
            <a:xfrm>
              <a:off x="-38686275" y="2682250"/>
              <a:ext cx="319025" cy="317425"/>
            </a:xfrm>
            <a:custGeom>
              <a:rect b="b" l="l" r="r" t="t"/>
              <a:pathLst>
                <a:path extrusionOk="0" h="12697" w="12761">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83"/>
            <p:cNvSpPr/>
            <p:nvPr/>
          </p:nvSpPr>
          <p:spPr>
            <a:xfrm>
              <a:off x="-38591750" y="2773600"/>
              <a:ext cx="63025" cy="61350"/>
            </a:xfrm>
            <a:custGeom>
              <a:rect b="b" l="l" r="r" t="t"/>
              <a:pathLst>
                <a:path extrusionOk="0" h="2454" w="2521">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2" name="Google Shape;10772;p83"/>
          <p:cNvGrpSpPr/>
          <p:nvPr/>
        </p:nvGrpSpPr>
        <p:grpSpPr>
          <a:xfrm>
            <a:off x="3940328" y="3579695"/>
            <a:ext cx="391368" cy="376650"/>
            <a:chOff x="-37534750" y="2668075"/>
            <a:chExt cx="332400" cy="319900"/>
          </a:xfrm>
        </p:grpSpPr>
        <p:sp>
          <p:nvSpPr>
            <p:cNvPr id="10773" name="Google Shape;10773;p83"/>
            <p:cNvSpPr/>
            <p:nvPr/>
          </p:nvSpPr>
          <p:spPr>
            <a:xfrm>
              <a:off x="-37534750" y="2668075"/>
              <a:ext cx="332400" cy="319900"/>
            </a:xfrm>
            <a:custGeom>
              <a:rect b="b" l="l" r="r" t="t"/>
              <a:pathLst>
                <a:path extrusionOk="0" h="12796" w="13296">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83"/>
            <p:cNvSpPr/>
            <p:nvPr/>
          </p:nvSpPr>
          <p:spPr>
            <a:xfrm>
              <a:off x="-37487500" y="2709475"/>
              <a:ext cx="165425" cy="164450"/>
            </a:xfrm>
            <a:custGeom>
              <a:rect b="b" l="l" r="r" t="t"/>
              <a:pathLst>
                <a:path extrusionOk="0" h="6578" w="6617">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5" name="Google Shape;10775;p83"/>
          <p:cNvSpPr/>
          <p:nvPr/>
        </p:nvSpPr>
        <p:spPr>
          <a:xfrm>
            <a:off x="2106751" y="1312408"/>
            <a:ext cx="375591" cy="372588"/>
          </a:xfrm>
          <a:custGeom>
            <a:rect b="b" l="l" r="r" t="t"/>
            <a:pathLst>
              <a:path extrusionOk="0" h="12658" w="1276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76" name="Google Shape;10776;p83"/>
          <p:cNvGrpSpPr/>
          <p:nvPr/>
        </p:nvGrpSpPr>
        <p:grpSpPr>
          <a:xfrm>
            <a:off x="2131694" y="1760829"/>
            <a:ext cx="375591" cy="374060"/>
            <a:chOff x="-42062025" y="2316000"/>
            <a:chExt cx="319000" cy="317700"/>
          </a:xfrm>
        </p:grpSpPr>
        <p:sp>
          <p:nvSpPr>
            <p:cNvPr id="10777" name="Google Shape;10777;p83"/>
            <p:cNvSpPr/>
            <p:nvPr/>
          </p:nvSpPr>
          <p:spPr>
            <a:xfrm>
              <a:off x="-41965150" y="2477075"/>
              <a:ext cx="124475" cy="112675"/>
            </a:xfrm>
            <a:custGeom>
              <a:rect b="b" l="l" r="r" t="t"/>
              <a:pathLst>
                <a:path extrusionOk="0" h="4507" w="4979">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83"/>
            <p:cNvSpPr/>
            <p:nvPr/>
          </p:nvSpPr>
          <p:spPr>
            <a:xfrm>
              <a:off x="-42062025" y="2316000"/>
              <a:ext cx="319000" cy="317700"/>
            </a:xfrm>
            <a:custGeom>
              <a:rect b="b" l="l" r="r" t="t"/>
              <a:pathLst>
                <a:path extrusionOk="0" h="12708" w="1276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79" name="Google Shape;10779;p83"/>
          <p:cNvSpPr/>
          <p:nvPr/>
        </p:nvSpPr>
        <p:spPr>
          <a:xfrm>
            <a:off x="2135027" y="2192264"/>
            <a:ext cx="378387" cy="375296"/>
          </a:xfrm>
          <a:custGeom>
            <a:rect b="b" l="l" r="r" t="t"/>
            <a:pathLst>
              <a:path extrusionOk="0" h="12750" w="12855">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80" name="Google Shape;10780;p83"/>
          <p:cNvGrpSpPr/>
          <p:nvPr/>
        </p:nvGrpSpPr>
        <p:grpSpPr>
          <a:xfrm>
            <a:off x="876569" y="2671933"/>
            <a:ext cx="330143" cy="368173"/>
            <a:chOff x="-40150450" y="1977325"/>
            <a:chExt cx="280400" cy="312700"/>
          </a:xfrm>
        </p:grpSpPr>
        <p:sp>
          <p:nvSpPr>
            <p:cNvPr id="10781" name="Google Shape;10781;p83"/>
            <p:cNvSpPr/>
            <p:nvPr/>
          </p:nvSpPr>
          <p:spPr>
            <a:xfrm>
              <a:off x="-40052800" y="204112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83"/>
            <p:cNvSpPr/>
            <p:nvPr/>
          </p:nvSpPr>
          <p:spPr>
            <a:xfrm>
              <a:off x="-40150450" y="1977325"/>
              <a:ext cx="280400" cy="312700"/>
            </a:xfrm>
            <a:custGeom>
              <a:rect b="b" l="l" r="r" t="t"/>
              <a:pathLst>
                <a:path extrusionOk="0" h="12508" w="11216">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83"/>
            <p:cNvSpPr/>
            <p:nvPr/>
          </p:nvSpPr>
          <p:spPr>
            <a:xfrm>
              <a:off x="-39925200" y="2108075"/>
              <a:ext cx="25" cy="25"/>
            </a:xfrm>
            <a:custGeom>
              <a:rect b="b" l="l" r="r" t="t"/>
              <a:pathLst>
                <a:path extrusionOk="0" h="1" w="1">
                  <a:moveTo>
                    <a:pt x="1" y="0"/>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83"/>
            <p:cNvSpPr/>
            <p:nvPr/>
          </p:nvSpPr>
          <p:spPr>
            <a:xfrm>
              <a:off x="-39958275" y="2087025"/>
              <a:ext cx="44925" cy="105350"/>
            </a:xfrm>
            <a:custGeom>
              <a:rect b="b" l="l" r="r" t="t"/>
              <a:pathLst>
                <a:path extrusionOk="0" h="4214" w="1797">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5" name="Google Shape;10785;p83"/>
          <p:cNvGrpSpPr/>
          <p:nvPr/>
        </p:nvGrpSpPr>
        <p:grpSpPr>
          <a:xfrm>
            <a:off x="870534" y="3131151"/>
            <a:ext cx="342211" cy="372824"/>
            <a:chOff x="-40160700" y="2339625"/>
            <a:chExt cx="290650" cy="316650"/>
          </a:xfrm>
        </p:grpSpPr>
        <p:sp>
          <p:nvSpPr>
            <p:cNvPr id="10786" name="Google Shape;10786;p83"/>
            <p:cNvSpPr/>
            <p:nvPr/>
          </p:nvSpPr>
          <p:spPr>
            <a:xfrm>
              <a:off x="-40005525" y="2552600"/>
              <a:ext cx="70900" cy="62175"/>
            </a:xfrm>
            <a:custGeom>
              <a:rect b="b" l="l" r="r" t="t"/>
              <a:pathLst>
                <a:path extrusionOk="0" h="2487" w="2836">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83"/>
            <p:cNvSpPr/>
            <p:nvPr/>
          </p:nvSpPr>
          <p:spPr>
            <a:xfrm>
              <a:off x="-40039400" y="2605050"/>
              <a:ext cx="29150" cy="20500"/>
            </a:xfrm>
            <a:custGeom>
              <a:rect b="b" l="l" r="r" t="t"/>
              <a:pathLst>
                <a:path extrusionOk="0" h="820" w="1166">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83"/>
            <p:cNvSpPr/>
            <p:nvPr/>
          </p:nvSpPr>
          <p:spPr>
            <a:xfrm>
              <a:off x="-40079575" y="2584575"/>
              <a:ext cx="19725" cy="19725"/>
            </a:xfrm>
            <a:custGeom>
              <a:rect b="b" l="l" r="r" t="t"/>
              <a:pathLst>
                <a:path extrusionOk="0" h="789" w="789">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83"/>
            <p:cNvSpPr/>
            <p:nvPr/>
          </p:nvSpPr>
          <p:spPr>
            <a:xfrm>
              <a:off x="-40160700" y="2339625"/>
              <a:ext cx="290650" cy="316650"/>
            </a:xfrm>
            <a:custGeom>
              <a:rect b="b" l="l" r="r" t="t"/>
              <a:pathLst>
                <a:path extrusionOk="0" h="12666" w="11626">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0" name="Google Shape;10790;p83"/>
          <p:cNvGrpSpPr/>
          <p:nvPr/>
        </p:nvGrpSpPr>
        <p:grpSpPr>
          <a:xfrm>
            <a:off x="852359" y="3581608"/>
            <a:ext cx="375591" cy="372824"/>
            <a:chOff x="-40171725" y="2705875"/>
            <a:chExt cx="319000" cy="316650"/>
          </a:xfrm>
        </p:grpSpPr>
        <p:sp>
          <p:nvSpPr>
            <p:cNvPr id="10791" name="Google Shape;10791;p83"/>
            <p:cNvSpPr/>
            <p:nvPr/>
          </p:nvSpPr>
          <p:spPr>
            <a:xfrm>
              <a:off x="-40068550" y="2788575"/>
              <a:ext cx="48075" cy="58775"/>
            </a:xfrm>
            <a:custGeom>
              <a:rect b="b" l="l" r="r" t="t"/>
              <a:pathLst>
                <a:path extrusionOk="0" h="2351" w="1923">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83"/>
            <p:cNvSpPr/>
            <p:nvPr/>
          </p:nvSpPr>
          <p:spPr>
            <a:xfrm>
              <a:off x="-40171725" y="2705875"/>
              <a:ext cx="319000" cy="316650"/>
            </a:xfrm>
            <a:custGeom>
              <a:rect b="b" l="l" r="r" t="t"/>
              <a:pathLst>
                <a:path extrusionOk="0" h="12666" w="1276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3" name="Google Shape;10793;p83"/>
          <p:cNvGrpSpPr/>
          <p:nvPr/>
        </p:nvGrpSpPr>
        <p:grpSpPr>
          <a:xfrm>
            <a:off x="3109957" y="2656064"/>
            <a:ext cx="272686" cy="373766"/>
            <a:chOff x="-38275925" y="1946600"/>
            <a:chExt cx="231600" cy="317450"/>
          </a:xfrm>
        </p:grpSpPr>
        <p:sp>
          <p:nvSpPr>
            <p:cNvPr id="10794" name="Google Shape;10794;p83"/>
            <p:cNvSpPr/>
            <p:nvPr/>
          </p:nvSpPr>
          <p:spPr>
            <a:xfrm>
              <a:off x="-38275925" y="1946600"/>
              <a:ext cx="231600" cy="317450"/>
            </a:xfrm>
            <a:custGeom>
              <a:rect b="b" l="l" r="r" t="t"/>
              <a:pathLst>
                <a:path extrusionOk="0" h="12698" w="9264">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83"/>
            <p:cNvSpPr/>
            <p:nvPr/>
          </p:nvSpPr>
          <p:spPr>
            <a:xfrm>
              <a:off x="-38235750" y="1989125"/>
              <a:ext cx="84300" cy="83525"/>
            </a:xfrm>
            <a:custGeom>
              <a:rect b="b" l="l" r="r" t="t"/>
              <a:pathLst>
                <a:path extrusionOk="0" h="3341" w="3372">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96" name="Google Shape;10796;p83"/>
          <p:cNvSpPr/>
          <p:nvPr/>
        </p:nvSpPr>
        <p:spPr>
          <a:xfrm>
            <a:off x="3057873" y="3087779"/>
            <a:ext cx="374678" cy="374089"/>
          </a:xfrm>
          <a:custGeom>
            <a:rect b="b" l="l" r="r" t="t"/>
            <a:pathLst>
              <a:path extrusionOk="0" h="12709" w="12729">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83"/>
          <p:cNvSpPr/>
          <p:nvPr/>
        </p:nvSpPr>
        <p:spPr>
          <a:xfrm>
            <a:off x="3137950" y="3580681"/>
            <a:ext cx="219821" cy="374678"/>
          </a:xfrm>
          <a:custGeom>
            <a:rect b="b" l="l" r="r" t="t"/>
            <a:pathLst>
              <a:path extrusionOk="0" h="12729" w="7468">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98" name="Google Shape;10798;p83"/>
          <p:cNvGrpSpPr/>
          <p:nvPr/>
        </p:nvGrpSpPr>
        <p:grpSpPr>
          <a:xfrm>
            <a:off x="2173841" y="4053505"/>
            <a:ext cx="382096" cy="371911"/>
            <a:chOff x="-37190575" y="1951325"/>
            <a:chExt cx="324525" cy="315875"/>
          </a:xfrm>
        </p:grpSpPr>
        <p:sp>
          <p:nvSpPr>
            <p:cNvPr id="10799" name="Google Shape;10799;p83"/>
            <p:cNvSpPr/>
            <p:nvPr/>
          </p:nvSpPr>
          <p:spPr>
            <a:xfrm>
              <a:off x="-37190575" y="1951325"/>
              <a:ext cx="324525" cy="315875"/>
            </a:xfrm>
            <a:custGeom>
              <a:rect b="b" l="l" r="r" t="t"/>
              <a:pathLst>
                <a:path extrusionOk="0" h="12635" w="12981">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83"/>
            <p:cNvSpPr/>
            <p:nvPr/>
          </p:nvSpPr>
          <p:spPr>
            <a:xfrm>
              <a:off x="-37081875" y="2162600"/>
              <a:ext cx="72475" cy="63100"/>
            </a:xfrm>
            <a:custGeom>
              <a:rect b="b" l="l" r="r" t="t"/>
              <a:pathLst>
                <a:path extrusionOk="0" h="2524" w="2899">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83"/>
            <p:cNvSpPr/>
            <p:nvPr/>
          </p:nvSpPr>
          <p:spPr>
            <a:xfrm>
              <a:off x="-37144875" y="2099025"/>
              <a:ext cx="72475" cy="62875"/>
            </a:xfrm>
            <a:custGeom>
              <a:rect b="b" l="l" r="r" t="t"/>
              <a:pathLst>
                <a:path extrusionOk="0" h="2515" w="2899">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83"/>
            <p:cNvSpPr/>
            <p:nvPr/>
          </p:nvSpPr>
          <p:spPr>
            <a:xfrm>
              <a:off x="-37123625" y="2014875"/>
              <a:ext cx="71700" cy="62775"/>
            </a:xfrm>
            <a:custGeom>
              <a:rect b="b" l="l" r="r" t="t"/>
              <a:pathLst>
                <a:path extrusionOk="0" h="2511" w="2868">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83"/>
            <p:cNvSpPr/>
            <p:nvPr/>
          </p:nvSpPr>
          <p:spPr>
            <a:xfrm>
              <a:off x="-37039350" y="1993250"/>
              <a:ext cx="71700" cy="63125"/>
            </a:xfrm>
            <a:custGeom>
              <a:rect b="b" l="l" r="r" t="t"/>
              <a:pathLst>
                <a:path extrusionOk="0" h="2525" w="2868">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4" name="Google Shape;10804;p83"/>
          <p:cNvSpPr/>
          <p:nvPr/>
        </p:nvSpPr>
        <p:spPr>
          <a:xfrm>
            <a:off x="2541596" y="1310554"/>
            <a:ext cx="378387" cy="373736"/>
          </a:xfrm>
          <a:custGeom>
            <a:rect b="b" l="l" r="r" t="t"/>
            <a:pathLst>
              <a:path extrusionOk="0" h="12697" w="12855">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5" name="Google Shape;10805;p83"/>
          <p:cNvGrpSpPr/>
          <p:nvPr/>
        </p:nvGrpSpPr>
        <p:grpSpPr>
          <a:xfrm>
            <a:off x="2574144" y="1839656"/>
            <a:ext cx="373736" cy="293055"/>
            <a:chOff x="-41694200" y="2382950"/>
            <a:chExt cx="317425" cy="248900"/>
          </a:xfrm>
        </p:grpSpPr>
        <p:sp>
          <p:nvSpPr>
            <p:cNvPr id="10806" name="Google Shape;10806;p83"/>
            <p:cNvSpPr/>
            <p:nvPr/>
          </p:nvSpPr>
          <p:spPr>
            <a:xfrm>
              <a:off x="-41694200" y="2382950"/>
              <a:ext cx="317425" cy="248900"/>
            </a:xfrm>
            <a:custGeom>
              <a:rect b="b" l="l" r="r" t="t"/>
              <a:pathLst>
                <a:path extrusionOk="0" h="9956" w="12697">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83"/>
            <p:cNvSpPr/>
            <p:nvPr/>
          </p:nvSpPr>
          <p:spPr>
            <a:xfrm>
              <a:off x="-41586600" y="2425550"/>
              <a:ext cx="107450" cy="102925"/>
            </a:xfrm>
            <a:custGeom>
              <a:rect b="b" l="l" r="r" t="t"/>
              <a:pathLst>
                <a:path extrusionOk="0" h="4117" w="4298">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83"/>
          <p:cNvGrpSpPr/>
          <p:nvPr/>
        </p:nvGrpSpPr>
        <p:grpSpPr>
          <a:xfrm>
            <a:off x="2570967" y="2192964"/>
            <a:ext cx="375591" cy="373766"/>
            <a:chOff x="-41695775" y="2683025"/>
            <a:chExt cx="319000" cy="317450"/>
          </a:xfrm>
        </p:grpSpPr>
        <p:sp>
          <p:nvSpPr>
            <p:cNvPr id="10809" name="Google Shape;10809;p83"/>
            <p:cNvSpPr/>
            <p:nvPr/>
          </p:nvSpPr>
          <p:spPr>
            <a:xfrm>
              <a:off x="-41695775" y="2683025"/>
              <a:ext cx="319000" cy="317450"/>
            </a:xfrm>
            <a:custGeom>
              <a:rect b="b" l="l" r="r" t="t"/>
              <a:pathLst>
                <a:path extrusionOk="0" h="12698" w="1276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83"/>
            <p:cNvSpPr/>
            <p:nvPr/>
          </p:nvSpPr>
          <p:spPr>
            <a:xfrm>
              <a:off x="-41615450" y="2813750"/>
              <a:ext cx="152050" cy="144975"/>
            </a:xfrm>
            <a:custGeom>
              <a:rect b="b" l="l" r="r" t="t"/>
              <a:pathLst>
                <a:path extrusionOk="0" h="5799" w="6082">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83"/>
            <p:cNvSpPr/>
            <p:nvPr/>
          </p:nvSpPr>
          <p:spPr>
            <a:xfrm>
              <a:off x="-41550075" y="2853950"/>
              <a:ext cx="40200" cy="42550"/>
            </a:xfrm>
            <a:custGeom>
              <a:rect b="b" l="l" r="r" t="t"/>
              <a:pathLst>
                <a:path extrusionOk="0" h="1702" w="1608">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2" name="Google Shape;10812;p83"/>
          <p:cNvGrpSpPr/>
          <p:nvPr/>
        </p:nvGrpSpPr>
        <p:grpSpPr>
          <a:xfrm>
            <a:off x="1313266" y="2685734"/>
            <a:ext cx="342211" cy="375620"/>
            <a:chOff x="-39792875" y="1971800"/>
            <a:chExt cx="290650" cy="319025"/>
          </a:xfrm>
        </p:grpSpPr>
        <p:sp>
          <p:nvSpPr>
            <p:cNvPr id="10813" name="Google Shape;10813;p83"/>
            <p:cNvSpPr/>
            <p:nvPr/>
          </p:nvSpPr>
          <p:spPr>
            <a:xfrm>
              <a:off x="-39667650" y="2145075"/>
              <a:ext cx="40975" cy="41775"/>
            </a:xfrm>
            <a:custGeom>
              <a:rect b="b" l="l" r="r" t="t"/>
              <a:pathLst>
                <a:path extrusionOk="0" h="1671" w="1639">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83"/>
            <p:cNvSpPr/>
            <p:nvPr/>
          </p:nvSpPr>
          <p:spPr>
            <a:xfrm>
              <a:off x="-39792875" y="1971800"/>
              <a:ext cx="290650" cy="319025"/>
            </a:xfrm>
            <a:custGeom>
              <a:rect b="b" l="l" r="r" t="t"/>
              <a:pathLst>
                <a:path extrusionOk="0" h="12761" w="11626">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5" name="Google Shape;10815;p83"/>
          <p:cNvSpPr/>
          <p:nvPr/>
        </p:nvSpPr>
        <p:spPr>
          <a:xfrm>
            <a:off x="1296433" y="3581387"/>
            <a:ext cx="371911" cy="373265"/>
          </a:xfrm>
          <a:custGeom>
            <a:rect b="b" l="l" r="r" t="t"/>
            <a:pathLst>
              <a:path extrusionOk="0" h="12681" w="12635">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6" name="Google Shape;10816;p83"/>
          <p:cNvGrpSpPr/>
          <p:nvPr/>
        </p:nvGrpSpPr>
        <p:grpSpPr>
          <a:xfrm>
            <a:off x="3490328" y="2657918"/>
            <a:ext cx="383950" cy="372618"/>
            <a:chOff x="-37956150" y="1948175"/>
            <a:chExt cx="326100" cy="316475"/>
          </a:xfrm>
        </p:grpSpPr>
        <p:sp>
          <p:nvSpPr>
            <p:cNvPr id="10817" name="Google Shape;10817;p83"/>
            <p:cNvSpPr/>
            <p:nvPr/>
          </p:nvSpPr>
          <p:spPr>
            <a:xfrm>
              <a:off x="-37956150" y="1948175"/>
              <a:ext cx="326100" cy="316475"/>
            </a:xfrm>
            <a:custGeom>
              <a:rect b="b" l="l" r="r" t="t"/>
              <a:pathLst>
                <a:path extrusionOk="0" h="12659" w="13044">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83"/>
            <p:cNvSpPr/>
            <p:nvPr/>
          </p:nvSpPr>
          <p:spPr>
            <a:xfrm>
              <a:off x="-37729300" y="2054500"/>
              <a:ext cx="25" cy="25"/>
            </a:xfrm>
            <a:custGeom>
              <a:rect b="b" l="l" r="r" t="t"/>
              <a:pathLst>
                <a:path extrusionOk="0" h="1" w="1">
                  <a:moveTo>
                    <a:pt x="0" y="1"/>
                  </a:move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83"/>
            <p:cNvSpPr/>
            <p:nvPr/>
          </p:nvSpPr>
          <p:spPr>
            <a:xfrm>
              <a:off x="-37839575" y="2058625"/>
              <a:ext cx="81950" cy="34300"/>
            </a:xfrm>
            <a:custGeom>
              <a:rect b="b" l="l" r="r" t="t"/>
              <a:pathLst>
                <a:path extrusionOk="0" h="1372" w="3278">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0" name="Google Shape;10820;p83"/>
          <p:cNvGrpSpPr/>
          <p:nvPr/>
        </p:nvGrpSpPr>
        <p:grpSpPr>
          <a:xfrm>
            <a:off x="1323705" y="3133960"/>
            <a:ext cx="324609" cy="374825"/>
            <a:chOff x="-39783425" y="2337925"/>
            <a:chExt cx="275700" cy="318350"/>
          </a:xfrm>
        </p:grpSpPr>
        <p:sp>
          <p:nvSpPr>
            <p:cNvPr id="10821" name="Google Shape;10821;p83"/>
            <p:cNvSpPr/>
            <p:nvPr/>
          </p:nvSpPr>
          <p:spPr>
            <a:xfrm>
              <a:off x="-39739325" y="2468600"/>
              <a:ext cx="194575" cy="148500"/>
            </a:xfrm>
            <a:custGeom>
              <a:rect b="b" l="l" r="r" t="t"/>
              <a:pathLst>
                <a:path extrusionOk="0" h="5940" w="7783">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83"/>
            <p:cNvSpPr/>
            <p:nvPr/>
          </p:nvSpPr>
          <p:spPr>
            <a:xfrm>
              <a:off x="-39783425" y="2337925"/>
              <a:ext cx="275700" cy="318350"/>
            </a:xfrm>
            <a:custGeom>
              <a:rect b="b" l="l" r="r" t="t"/>
              <a:pathLst>
                <a:path extrusionOk="0" h="12734" w="11028">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3" name="Google Shape;10823;p83"/>
          <p:cNvGrpSpPr/>
          <p:nvPr/>
        </p:nvGrpSpPr>
        <p:grpSpPr>
          <a:xfrm>
            <a:off x="3497847" y="3165172"/>
            <a:ext cx="375620" cy="243015"/>
            <a:chOff x="-37953000" y="2379000"/>
            <a:chExt cx="319025" cy="206400"/>
          </a:xfrm>
        </p:grpSpPr>
        <p:sp>
          <p:nvSpPr>
            <p:cNvPr id="10824" name="Google Shape;10824;p83"/>
            <p:cNvSpPr/>
            <p:nvPr/>
          </p:nvSpPr>
          <p:spPr>
            <a:xfrm>
              <a:off x="-37953000" y="2379000"/>
              <a:ext cx="319025" cy="206400"/>
            </a:xfrm>
            <a:custGeom>
              <a:rect b="b" l="l" r="r" t="t"/>
              <a:pathLst>
                <a:path extrusionOk="0" h="8256" w="12761">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83"/>
            <p:cNvSpPr/>
            <p:nvPr/>
          </p:nvSpPr>
          <p:spPr>
            <a:xfrm>
              <a:off x="-37780500" y="2419975"/>
              <a:ext cx="110300" cy="104075"/>
            </a:xfrm>
            <a:custGeom>
              <a:rect b="b" l="l" r="r" t="t"/>
              <a:pathLst>
                <a:path extrusionOk="0" h="4163" w="4412">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83"/>
            <p:cNvSpPr/>
            <p:nvPr/>
          </p:nvSpPr>
          <p:spPr>
            <a:xfrm>
              <a:off x="-37910450" y="2419975"/>
              <a:ext cx="103200" cy="21275"/>
            </a:xfrm>
            <a:custGeom>
              <a:rect b="b" l="l" r="r" t="t"/>
              <a:pathLst>
                <a:path extrusionOk="0" h="851" w="4128">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83"/>
            <p:cNvSpPr/>
            <p:nvPr/>
          </p:nvSpPr>
          <p:spPr>
            <a:xfrm>
              <a:off x="-37910450" y="2461700"/>
              <a:ext cx="103200" cy="21300"/>
            </a:xfrm>
            <a:custGeom>
              <a:rect b="b" l="l" r="r" t="t"/>
              <a:pathLst>
                <a:path extrusionOk="0" h="852" w="4128">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83"/>
            <p:cNvSpPr/>
            <p:nvPr/>
          </p:nvSpPr>
          <p:spPr>
            <a:xfrm>
              <a:off x="-37910450" y="2502675"/>
              <a:ext cx="103200" cy="22075"/>
            </a:xfrm>
            <a:custGeom>
              <a:rect b="b" l="l" r="r" t="t"/>
              <a:pathLst>
                <a:path extrusionOk="0" h="883" w="4128">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29" name="Google Shape;10829;p83"/>
          <p:cNvSpPr/>
          <p:nvPr/>
        </p:nvSpPr>
        <p:spPr>
          <a:xfrm>
            <a:off x="3490950" y="3580681"/>
            <a:ext cx="385805" cy="374678"/>
          </a:xfrm>
          <a:custGeom>
            <a:rect b="b" l="l" r="r" t="t"/>
            <a:pathLst>
              <a:path extrusionOk="0" h="12729" w="13107">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83"/>
          <p:cNvSpPr/>
          <p:nvPr/>
        </p:nvSpPr>
        <p:spPr>
          <a:xfrm>
            <a:off x="2669201" y="4052562"/>
            <a:ext cx="268977" cy="373766"/>
          </a:xfrm>
          <a:custGeom>
            <a:rect b="b" l="l" r="r" t="t"/>
            <a:pathLst>
              <a:path extrusionOk="0" h="12698" w="9138">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83"/>
          <p:cNvSpPr txBox="1"/>
          <p:nvPr>
            <p:ph idx="4294967295" type="title"/>
          </p:nvPr>
        </p:nvSpPr>
        <p:spPr>
          <a:xfrm>
            <a:off x="849675"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10832" name="Google Shape;10832;p83"/>
          <p:cNvSpPr txBox="1"/>
          <p:nvPr>
            <p:ph idx="4294967295" type="title"/>
          </p:nvPr>
        </p:nvSpPr>
        <p:spPr>
          <a:xfrm>
            <a:off x="4858400" y="511017"/>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10833" name="Google Shape;10833;p83"/>
          <p:cNvSpPr/>
          <p:nvPr/>
        </p:nvSpPr>
        <p:spPr>
          <a:xfrm>
            <a:off x="4856545" y="1355406"/>
            <a:ext cx="353180" cy="314589"/>
          </a:xfrm>
          <a:custGeom>
            <a:rect b="b" l="l" r="r" t="t"/>
            <a:pathLst>
              <a:path extrusionOk="0" h="10524" w="11815">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34" name="Google Shape;10834;p83"/>
          <p:cNvGrpSpPr/>
          <p:nvPr/>
        </p:nvGrpSpPr>
        <p:grpSpPr>
          <a:xfrm>
            <a:off x="4855594" y="1782519"/>
            <a:ext cx="354107" cy="355063"/>
            <a:chOff x="-28467625" y="2331750"/>
            <a:chExt cx="296150" cy="296950"/>
          </a:xfrm>
        </p:grpSpPr>
        <p:sp>
          <p:nvSpPr>
            <p:cNvPr id="10835" name="Google Shape;10835;p83"/>
            <p:cNvSpPr/>
            <p:nvPr/>
          </p:nvSpPr>
          <p:spPr>
            <a:xfrm>
              <a:off x="-28467625" y="2331750"/>
              <a:ext cx="296150" cy="296950"/>
            </a:xfrm>
            <a:custGeom>
              <a:rect b="b" l="l" r="r" t="t"/>
              <a:pathLst>
                <a:path extrusionOk="0" h="11878" w="11846">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83"/>
            <p:cNvSpPr/>
            <p:nvPr/>
          </p:nvSpPr>
          <p:spPr>
            <a:xfrm>
              <a:off x="-28371550" y="2419175"/>
              <a:ext cx="121325" cy="121325"/>
            </a:xfrm>
            <a:custGeom>
              <a:rect b="b" l="l" r="r" t="t"/>
              <a:pathLst>
                <a:path extrusionOk="0" h="4853" w="4853">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7" name="Google Shape;10837;p83"/>
          <p:cNvGrpSpPr/>
          <p:nvPr/>
        </p:nvGrpSpPr>
        <p:grpSpPr>
          <a:xfrm>
            <a:off x="4869719" y="2225601"/>
            <a:ext cx="325858" cy="351327"/>
            <a:chOff x="-28461325" y="2701925"/>
            <a:chExt cx="272525" cy="293825"/>
          </a:xfrm>
        </p:grpSpPr>
        <p:sp>
          <p:nvSpPr>
            <p:cNvPr id="10838" name="Google Shape;10838;p83"/>
            <p:cNvSpPr/>
            <p:nvPr/>
          </p:nvSpPr>
          <p:spPr>
            <a:xfrm>
              <a:off x="-28427475" y="2789200"/>
              <a:ext cx="54375" cy="80525"/>
            </a:xfrm>
            <a:custGeom>
              <a:rect b="b" l="l" r="r" t="t"/>
              <a:pathLst>
                <a:path extrusionOk="0" h="3221" w="2175">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83"/>
            <p:cNvSpPr/>
            <p:nvPr/>
          </p:nvSpPr>
          <p:spPr>
            <a:xfrm>
              <a:off x="-28362875" y="2824025"/>
              <a:ext cx="124475" cy="103200"/>
            </a:xfrm>
            <a:custGeom>
              <a:rect b="b" l="l" r="r" t="t"/>
              <a:pathLst>
                <a:path extrusionOk="0" h="4128" w="4979">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83"/>
            <p:cNvSpPr/>
            <p:nvPr/>
          </p:nvSpPr>
          <p:spPr>
            <a:xfrm>
              <a:off x="-28461325" y="2701925"/>
              <a:ext cx="272525" cy="293825"/>
            </a:xfrm>
            <a:custGeom>
              <a:rect b="b" l="l" r="r" t="t"/>
              <a:pathLst>
                <a:path extrusionOk="0" h="11753" w="10901">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1" name="Google Shape;10841;p83"/>
          <p:cNvGrpSpPr/>
          <p:nvPr/>
        </p:nvGrpSpPr>
        <p:grpSpPr>
          <a:xfrm>
            <a:off x="7093910" y="1399238"/>
            <a:ext cx="354107" cy="226974"/>
            <a:chOff x="-26585200" y="2025375"/>
            <a:chExt cx="296150" cy="189825"/>
          </a:xfrm>
        </p:grpSpPr>
        <p:sp>
          <p:nvSpPr>
            <p:cNvPr id="10842" name="Google Shape;10842;p83"/>
            <p:cNvSpPr/>
            <p:nvPr/>
          </p:nvSpPr>
          <p:spPr>
            <a:xfrm>
              <a:off x="-26340250" y="2127750"/>
              <a:ext cx="51200" cy="70125"/>
            </a:xfrm>
            <a:custGeom>
              <a:rect b="b" l="l" r="r" t="t"/>
              <a:pathLst>
                <a:path extrusionOk="0" h="2805" w="2048">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83"/>
            <p:cNvSpPr/>
            <p:nvPr/>
          </p:nvSpPr>
          <p:spPr>
            <a:xfrm>
              <a:off x="-26585200" y="2025375"/>
              <a:ext cx="295375" cy="189825"/>
            </a:xfrm>
            <a:custGeom>
              <a:rect b="b" l="l" r="r" t="t"/>
              <a:pathLst>
                <a:path extrusionOk="0" h="7593" w="11815">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83"/>
            <p:cNvSpPr/>
            <p:nvPr/>
          </p:nvSpPr>
          <p:spPr>
            <a:xfrm>
              <a:off x="-26480450" y="2093100"/>
              <a:ext cx="18125" cy="18150"/>
            </a:xfrm>
            <a:custGeom>
              <a:rect b="b" l="l" r="r" t="t"/>
              <a:pathLst>
                <a:path extrusionOk="0" h="726" w="725">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5" name="Google Shape;10845;p83"/>
            <p:cNvSpPr/>
            <p:nvPr/>
          </p:nvSpPr>
          <p:spPr>
            <a:xfrm>
              <a:off x="-26480450" y="212775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6" name="Google Shape;10846;p83"/>
            <p:cNvSpPr/>
            <p:nvPr/>
          </p:nvSpPr>
          <p:spPr>
            <a:xfrm>
              <a:off x="-26480450" y="21624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7" name="Google Shape;10847;p83"/>
          <p:cNvGrpSpPr/>
          <p:nvPr/>
        </p:nvGrpSpPr>
        <p:grpSpPr>
          <a:xfrm>
            <a:off x="7094373" y="1783461"/>
            <a:ext cx="353180" cy="353180"/>
            <a:chOff x="-26584425" y="2340425"/>
            <a:chExt cx="295375" cy="295375"/>
          </a:xfrm>
        </p:grpSpPr>
        <p:sp>
          <p:nvSpPr>
            <p:cNvPr id="10848" name="Google Shape;10848;p83"/>
            <p:cNvSpPr/>
            <p:nvPr/>
          </p:nvSpPr>
          <p:spPr>
            <a:xfrm>
              <a:off x="-26462350" y="2463275"/>
              <a:ext cx="51225" cy="51225"/>
            </a:xfrm>
            <a:custGeom>
              <a:rect b="b" l="l" r="r" t="t"/>
              <a:pathLst>
                <a:path extrusionOk="0" h="2049" w="2049">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83"/>
            <p:cNvSpPr/>
            <p:nvPr/>
          </p:nvSpPr>
          <p:spPr>
            <a:xfrm>
              <a:off x="-26500150" y="2376650"/>
              <a:ext cx="121325" cy="75175"/>
            </a:xfrm>
            <a:custGeom>
              <a:rect b="b" l="l" r="r" t="t"/>
              <a:pathLst>
                <a:path extrusionOk="0" h="3007" w="4853">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83"/>
            <p:cNvSpPr/>
            <p:nvPr/>
          </p:nvSpPr>
          <p:spPr>
            <a:xfrm>
              <a:off x="-26549775" y="2480750"/>
              <a:ext cx="95325" cy="105425"/>
            </a:xfrm>
            <a:custGeom>
              <a:rect b="b" l="l" r="r" t="t"/>
              <a:pathLst>
                <a:path extrusionOk="0" h="4217" w="3813">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83"/>
            <p:cNvSpPr/>
            <p:nvPr/>
          </p:nvSpPr>
          <p:spPr>
            <a:xfrm>
              <a:off x="-26421375" y="2481400"/>
              <a:ext cx="96900" cy="104000"/>
            </a:xfrm>
            <a:custGeom>
              <a:rect b="b" l="l" r="r" t="t"/>
              <a:pathLst>
                <a:path extrusionOk="0" h="4160" w="3876">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83"/>
            <p:cNvSpPr/>
            <p:nvPr/>
          </p:nvSpPr>
          <p:spPr>
            <a:xfrm>
              <a:off x="-26584425" y="2340425"/>
              <a:ext cx="295375" cy="295375"/>
            </a:xfrm>
            <a:custGeom>
              <a:rect b="b" l="l" r="r" t="t"/>
              <a:pathLst>
                <a:path extrusionOk="0" h="11815" w="11815">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3" name="Google Shape;10853;p83"/>
          <p:cNvGrpSpPr/>
          <p:nvPr/>
        </p:nvGrpSpPr>
        <p:grpSpPr>
          <a:xfrm>
            <a:off x="7089202" y="2224555"/>
            <a:ext cx="363523" cy="353419"/>
            <a:chOff x="-26585200" y="2710400"/>
            <a:chExt cx="304025" cy="295575"/>
          </a:xfrm>
        </p:grpSpPr>
        <p:sp>
          <p:nvSpPr>
            <p:cNvPr id="10854" name="Google Shape;10854;p83"/>
            <p:cNvSpPr/>
            <p:nvPr/>
          </p:nvSpPr>
          <p:spPr>
            <a:xfrm>
              <a:off x="-26585200" y="2710400"/>
              <a:ext cx="304025" cy="295575"/>
            </a:xfrm>
            <a:custGeom>
              <a:rect b="b" l="l" r="r" t="t"/>
              <a:pathLst>
                <a:path extrusionOk="0" h="11823" w="12161">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83"/>
            <p:cNvSpPr/>
            <p:nvPr/>
          </p:nvSpPr>
          <p:spPr>
            <a:xfrm>
              <a:off x="-26495425" y="2801375"/>
              <a:ext cx="118175" cy="113250"/>
            </a:xfrm>
            <a:custGeom>
              <a:rect b="b" l="l" r="r" t="t"/>
              <a:pathLst>
                <a:path extrusionOk="0" h="4530" w="4727">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83"/>
            <p:cNvSpPr/>
            <p:nvPr/>
          </p:nvSpPr>
          <p:spPr>
            <a:xfrm>
              <a:off x="-26375700" y="29563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83"/>
            <p:cNvSpPr/>
            <p:nvPr/>
          </p:nvSpPr>
          <p:spPr>
            <a:xfrm>
              <a:off x="-26339475" y="2920100"/>
              <a:ext cx="18150" cy="18150"/>
            </a:xfrm>
            <a:custGeom>
              <a:rect b="b" l="l" r="r" t="t"/>
              <a:pathLst>
                <a:path extrusionOk="0" h="726" w="726">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83"/>
            <p:cNvSpPr/>
            <p:nvPr/>
          </p:nvSpPr>
          <p:spPr>
            <a:xfrm>
              <a:off x="-26363900" y="2895675"/>
              <a:ext cx="17350" cy="17375"/>
            </a:xfrm>
            <a:custGeom>
              <a:rect b="b" l="l" r="r" t="t"/>
              <a:pathLst>
                <a:path extrusionOk="0" h="695" w="694">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83"/>
            <p:cNvSpPr/>
            <p:nvPr/>
          </p:nvSpPr>
          <p:spPr>
            <a:xfrm>
              <a:off x="-26369400" y="29256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83"/>
            <p:cNvSpPr/>
            <p:nvPr/>
          </p:nvSpPr>
          <p:spPr>
            <a:xfrm>
              <a:off x="-26400125" y="2932125"/>
              <a:ext cx="17350" cy="17150"/>
            </a:xfrm>
            <a:custGeom>
              <a:rect b="b" l="l" r="r" t="t"/>
              <a:pathLst>
                <a:path extrusionOk="0" h="686" w="694">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83"/>
            <p:cNvSpPr/>
            <p:nvPr/>
          </p:nvSpPr>
          <p:spPr>
            <a:xfrm>
              <a:off x="-26528500" y="2804325"/>
              <a:ext cx="18125" cy="17350"/>
            </a:xfrm>
            <a:custGeom>
              <a:rect b="b" l="l" r="r" t="t"/>
              <a:pathLst>
                <a:path extrusionOk="0" h="694" w="725">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83"/>
            <p:cNvSpPr/>
            <p:nvPr/>
          </p:nvSpPr>
          <p:spPr>
            <a:xfrm>
              <a:off x="-26490700" y="2768100"/>
              <a:ext cx="17350" cy="17150"/>
            </a:xfrm>
            <a:custGeom>
              <a:rect b="b" l="l" r="r" t="t"/>
              <a:pathLst>
                <a:path extrusionOk="0" h="686" w="694">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83"/>
            <p:cNvSpPr/>
            <p:nvPr/>
          </p:nvSpPr>
          <p:spPr>
            <a:xfrm>
              <a:off x="-26515100" y="2742900"/>
              <a:ext cx="17350" cy="18125"/>
            </a:xfrm>
            <a:custGeom>
              <a:rect b="b" l="l" r="r" t="t"/>
              <a:pathLst>
                <a:path extrusionOk="0" h="725" w="694">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83"/>
            <p:cNvSpPr/>
            <p:nvPr/>
          </p:nvSpPr>
          <p:spPr>
            <a:xfrm>
              <a:off x="-26522200" y="2774400"/>
              <a:ext cx="17350" cy="15975"/>
            </a:xfrm>
            <a:custGeom>
              <a:rect b="b" l="l" r="r" t="t"/>
              <a:pathLst>
                <a:path extrusionOk="0" h="639" w="694">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5" name="Google Shape;10865;p83"/>
            <p:cNvSpPr/>
            <p:nvPr/>
          </p:nvSpPr>
          <p:spPr>
            <a:xfrm>
              <a:off x="-26552925" y="2779125"/>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83"/>
          <p:cNvGrpSpPr/>
          <p:nvPr/>
        </p:nvGrpSpPr>
        <p:grpSpPr>
          <a:xfrm>
            <a:off x="5744337" y="2666033"/>
            <a:ext cx="354136" cy="353210"/>
            <a:chOff x="-24709875" y="1970225"/>
            <a:chExt cx="296175" cy="295400"/>
          </a:xfrm>
        </p:grpSpPr>
        <p:sp>
          <p:nvSpPr>
            <p:cNvPr id="10867" name="Google Shape;10867;p83"/>
            <p:cNvSpPr/>
            <p:nvPr/>
          </p:nvSpPr>
          <p:spPr>
            <a:xfrm>
              <a:off x="-24709875" y="1970225"/>
              <a:ext cx="296175" cy="295400"/>
            </a:xfrm>
            <a:custGeom>
              <a:rect b="b" l="l" r="r" t="t"/>
              <a:pathLst>
                <a:path extrusionOk="0" h="11816" w="11847">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83"/>
            <p:cNvSpPr/>
            <p:nvPr/>
          </p:nvSpPr>
          <p:spPr>
            <a:xfrm>
              <a:off x="-24639775" y="209232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9" name="Google Shape;10869;p83"/>
          <p:cNvGrpSpPr/>
          <p:nvPr/>
        </p:nvGrpSpPr>
        <p:grpSpPr>
          <a:xfrm>
            <a:off x="5776352" y="3112911"/>
            <a:ext cx="290107" cy="354107"/>
            <a:chOff x="-24683100" y="2340425"/>
            <a:chExt cx="242625" cy="296150"/>
          </a:xfrm>
        </p:grpSpPr>
        <p:sp>
          <p:nvSpPr>
            <p:cNvPr id="10870" name="Google Shape;10870;p83"/>
            <p:cNvSpPr/>
            <p:nvPr/>
          </p:nvSpPr>
          <p:spPr>
            <a:xfrm>
              <a:off x="-24683100" y="2392400"/>
              <a:ext cx="104000" cy="244175"/>
            </a:xfrm>
            <a:custGeom>
              <a:rect b="b" l="l" r="r" t="t"/>
              <a:pathLst>
                <a:path extrusionOk="0" h="9767" w="416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83"/>
            <p:cNvSpPr/>
            <p:nvPr/>
          </p:nvSpPr>
          <p:spPr>
            <a:xfrm>
              <a:off x="-24649225" y="2541250"/>
              <a:ext cx="26800" cy="60675"/>
            </a:xfrm>
            <a:custGeom>
              <a:rect b="b" l="l" r="r" t="t"/>
              <a:pathLst>
                <a:path extrusionOk="0" h="2427" w="1072">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83"/>
            <p:cNvSpPr/>
            <p:nvPr/>
          </p:nvSpPr>
          <p:spPr>
            <a:xfrm>
              <a:off x="-24544475" y="2340425"/>
              <a:ext cx="104000" cy="244175"/>
            </a:xfrm>
            <a:custGeom>
              <a:rect b="b" l="l" r="r" t="t"/>
              <a:pathLst>
                <a:path extrusionOk="0" h="9767" w="416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83"/>
            <p:cNvSpPr/>
            <p:nvPr/>
          </p:nvSpPr>
          <p:spPr>
            <a:xfrm>
              <a:off x="-24501150" y="2375075"/>
              <a:ext cx="26800" cy="60675"/>
            </a:xfrm>
            <a:custGeom>
              <a:rect b="b" l="l" r="r" t="t"/>
              <a:pathLst>
                <a:path extrusionOk="0" h="2427" w="1072">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4" name="Google Shape;10874;p83"/>
          <p:cNvSpPr/>
          <p:nvPr/>
        </p:nvSpPr>
        <p:spPr>
          <a:xfrm>
            <a:off x="5776789" y="3554076"/>
            <a:ext cx="290077" cy="354136"/>
          </a:xfrm>
          <a:custGeom>
            <a:rect b="b" l="l" r="r" t="t"/>
            <a:pathLst>
              <a:path extrusionOk="0" h="11847" w="9704">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5" name="Google Shape;10875;p83"/>
          <p:cNvGrpSpPr/>
          <p:nvPr/>
        </p:nvGrpSpPr>
        <p:grpSpPr>
          <a:xfrm>
            <a:off x="7982594" y="2666033"/>
            <a:ext cx="360713" cy="353210"/>
            <a:chOff x="-22881800" y="1971800"/>
            <a:chExt cx="301675" cy="295400"/>
          </a:xfrm>
        </p:grpSpPr>
        <p:sp>
          <p:nvSpPr>
            <p:cNvPr id="10876" name="Google Shape;10876;p83"/>
            <p:cNvSpPr/>
            <p:nvPr/>
          </p:nvSpPr>
          <p:spPr>
            <a:xfrm>
              <a:off x="-22773100" y="2041900"/>
              <a:ext cx="86650" cy="86675"/>
            </a:xfrm>
            <a:custGeom>
              <a:rect b="b" l="l" r="r" t="t"/>
              <a:pathLst>
                <a:path extrusionOk="0" h="3467" w="3466">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83"/>
            <p:cNvSpPr/>
            <p:nvPr/>
          </p:nvSpPr>
          <p:spPr>
            <a:xfrm>
              <a:off x="-22737675" y="2145075"/>
              <a:ext cx="51225" cy="51225"/>
            </a:xfrm>
            <a:custGeom>
              <a:rect b="b" l="l" r="r" t="t"/>
              <a:pathLst>
                <a:path extrusionOk="0" h="2049" w="2049">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83"/>
            <p:cNvSpPr/>
            <p:nvPr/>
          </p:nvSpPr>
          <p:spPr>
            <a:xfrm>
              <a:off x="-22807775" y="21104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83"/>
            <p:cNvSpPr/>
            <p:nvPr/>
          </p:nvSpPr>
          <p:spPr>
            <a:xfrm>
              <a:off x="-22773100" y="2163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83"/>
            <p:cNvSpPr/>
            <p:nvPr/>
          </p:nvSpPr>
          <p:spPr>
            <a:xfrm>
              <a:off x="-22669150" y="21104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83"/>
            <p:cNvSpPr/>
            <p:nvPr/>
          </p:nvSpPr>
          <p:spPr>
            <a:xfrm>
              <a:off x="-22881800" y="1971800"/>
              <a:ext cx="301675" cy="295400"/>
            </a:xfrm>
            <a:custGeom>
              <a:rect b="b" l="l" r="r" t="t"/>
              <a:pathLst>
                <a:path extrusionOk="0" h="11816" w="12067">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82" name="Google Shape;10882;p83"/>
          <p:cNvSpPr/>
          <p:nvPr/>
        </p:nvSpPr>
        <p:spPr>
          <a:xfrm>
            <a:off x="5316091" y="1335633"/>
            <a:ext cx="314589" cy="354136"/>
          </a:xfrm>
          <a:custGeom>
            <a:rect b="b" l="l" r="r" t="t"/>
            <a:pathLst>
              <a:path extrusionOk="0" h="11847" w="10524">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83"/>
          <p:cNvSpPr/>
          <p:nvPr/>
        </p:nvSpPr>
        <p:spPr>
          <a:xfrm>
            <a:off x="5294434" y="1783074"/>
            <a:ext cx="357903" cy="353897"/>
          </a:xfrm>
          <a:custGeom>
            <a:rect b="b" l="l" r="r" t="t"/>
            <a:pathLst>
              <a:path extrusionOk="0" h="11839" w="11973">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84" name="Google Shape;10884;p83"/>
          <p:cNvGrpSpPr/>
          <p:nvPr/>
        </p:nvGrpSpPr>
        <p:grpSpPr>
          <a:xfrm>
            <a:off x="5358939" y="2224196"/>
            <a:ext cx="227930" cy="354136"/>
            <a:chOff x="-28043900" y="2701925"/>
            <a:chExt cx="190625" cy="296175"/>
          </a:xfrm>
        </p:grpSpPr>
        <p:sp>
          <p:nvSpPr>
            <p:cNvPr id="10885" name="Google Shape;10885;p83"/>
            <p:cNvSpPr/>
            <p:nvPr/>
          </p:nvSpPr>
          <p:spPr>
            <a:xfrm>
              <a:off x="-28043900" y="2701925"/>
              <a:ext cx="190625" cy="296175"/>
            </a:xfrm>
            <a:custGeom>
              <a:rect b="b" l="l" r="r" t="t"/>
              <a:pathLst>
                <a:path extrusionOk="0" h="11847" w="7625">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83"/>
            <p:cNvSpPr/>
            <p:nvPr/>
          </p:nvSpPr>
          <p:spPr>
            <a:xfrm>
              <a:off x="-27976950" y="29106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83"/>
            <p:cNvSpPr/>
            <p:nvPr/>
          </p:nvSpPr>
          <p:spPr>
            <a:xfrm>
              <a:off x="-27924175" y="29279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83"/>
            <p:cNvSpPr/>
            <p:nvPr/>
          </p:nvSpPr>
          <p:spPr>
            <a:xfrm>
              <a:off x="-27976950" y="2946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83"/>
            <p:cNvSpPr/>
            <p:nvPr/>
          </p:nvSpPr>
          <p:spPr>
            <a:xfrm>
              <a:off x="-28010800" y="2893325"/>
              <a:ext cx="17350" cy="18150"/>
            </a:xfrm>
            <a:custGeom>
              <a:rect b="b" l="l" r="r" t="t"/>
              <a:pathLst>
                <a:path extrusionOk="0" h="726" w="694">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0" name="Google Shape;10890;p83"/>
          <p:cNvGrpSpPr/>
          <p:nvPr/>
        </p:nvGrpSpPr>
        <p:grpSpPr>
          <a:xfrm>
            <a:off x="7531805" y="1336135"/>
            <a:ext cx="354136" cy="353180"/>
            <a:chOff x="-26215025" y="1971025"/>
            <a:chExt cx="296175" cy="295375"/>
          </a:xfrm>
        </p:grpSpPr>
        <p:sp>
          <p:nvSpPr>
            <p:cNvPr id="10891" name="Google Shape;10891;p83"/>
            <p:cNvSpPr/>
            <p:nvPr/>
          </p:nvSpPr>
          <p:spPr>
            <a:xfrm>
              <a:off x="-26092950" y="1971025"/>
              <a:ext cx="51225" cy="225275"/>
            </a:xfrm>
            <a:custGeom>
              <a:rect b="b" l="l" r="r" t="t"/>
              <a:pathLst>
                <a:path extrusionOk="0" h="9011" w="2049">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83"/>
            <p:cNvSpPr/>
            <p:nvPr/>
          </p:nvSpPr>
          <p:spPr>
            <a:xfrm>
              <a:off x="-26179575"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83"/>
            <p:cNvSpPr/>
            <p:nvPr/>
          </p:nvSpPr>
          <p:spPr>
            <a:xfrm>
              <a:off x="-26163050" y="21789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83"/>
            <p:cNvSpPr/>
            <p:nvPr/>
          </p:nvSpPr>
          <p:spPr>
            <a:xfrm>
              <a:off x="-26145725"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83"/>
            <p:cNvSpPr/>
            <p:nvPr/>
          </p:nvSpPr>
          <p:spPr>
            <a:xfrm>
              <a:off x="-25988975" y="217895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83"/>
            <p:cNvSpPr/>
            <p:nvPr/>
          </p:nvSpPr>
          <p:spPr>
            <a:xfrm>
              <a:off x="-260063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83"/>
            <p:cNvSpPr/>
            <p:nvPr/>
          </p:nvSpPr>
          <p:spPr>
            <a:xfrm>
              <a:off x="-25972450" y="22144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83"/>
            <p:cNvSpPr/>
            <p:nvPr/>
          </p:nvSpPr>
          <p:spPr>
            <a:xfrm>
              <a:off x="-26215025" y="2108850"/>
              <a:ext cx="296175" cy="157550"/>
            </a:xfrm>
            <a:custGeom>
              <a:rect b="b" l="l" r="r" t="t"/>
              <a:pathLst>
                <a:path extrusionOk="0" h="6302" w="11847">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9" name="Google Shape;10899;p83"/>
          <p:cNvGrpSpPr/>
          <p:nvPr/>
        </p:nvGrpSpPr>
        <p:grpSpPr>
          <a:xfrm>
            <a:off x="7531327" y="1783924"/>
            <a:ext cx="355093" cy="352253"/>
            <a:chOff x="-26215825" y="2341200"/>
            <a:chExt cx="296975" cy="294600"/>
          </a:xfrm>
        </p:grpSpPr>
        <p:sp>
          <p:nvSpPr>
            <p:cNvPr id="10900" name="Google Shape;10900;p83"/>
            <p:cNvSpPr/>
            <p:nvPr/>
          </p:nvSpPr>
          <p:spPr>
            <a:xfrm>
              <a:off x="-26215025" y="2463275"/>
              <a:ext cx="296175" cy="172525"/>
            </a:xfrm>
            <a:custGeom>
              <a:rect b="b" l="l" r="r" t="t"/>
              <a:pathLst>
                <a:path extrusionOk="0" h="6901" w="11847">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83"/>
            <p:cNvSpPr/>
            <p:nvPr/>
          </p:nvSpPr>
          <p:spPr>
            <a:xfrm>
              <a:off x="-26215825" y="2341200"/>
              <a:ext cx="296975" cy="119750"/>
            </a:xfrm>
            <a:custGeom>
              <a:rect b="b" l="l" r="r" t="t"/>
              <a:pathLst>
                <a:path extrusionOk="0" h="4790" w="11879">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2" name="Google Shape;10902;p83"/>
          <p:cNvGrpSpPr/>
          <p:nvPr/>
        </p:nvGrpSpPr>
        <p:grpSpPr>
          <a:xfrm>
            <a:off x="7563357" y="2224674"/>
            <a:ext cx="291033" cy="353180"/>
            <a:chOff x="-26179575" y="2710600"/>
            <a:chExt cx="243400" cy="295375"/>
          </a:xfrm>
        </p:grpSpPr>
        <p:sp>
          <p:nvSpPr>
            <p:cNvPr id="10903" name="Google Shape;10903;p83"/>
            <p:cNvSpPr/>
            <p:nvPr/>
          </p:nvSpPr>
          <p:spPr>
            <a:xfrm>
              <a:off x="-26179575" y="2710600"/>
              <a:ext cx="243400" cy="295375"/>
            </a:xfrm>
            <a:custGeom>
              <a:rect b="b" l="l" r="r" t="t"/>
              <a:pathLst>
                <a:path extrusionOk="0" h="11815" w="9736">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83"/>
            <p:cNvSpPr/>
            <p:nvPr/>
          </p:nvSpPr>
          <p:spPr>
            <a:xfrm>
              <a:off x="-26092950" y="2797225"/>
              <a:ext cx="120525" cy="121325"/>
            </a:xfrm>
            <a:custGeom>
              <a:rect b="b" l="l" r="r" t="t"/>
              <a:pathLst>
                <a:path extrusionOk="0" h="4853" w="4821">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83"/>
            <p:cNvSpPr/>
            <p:nvPr/>
          </p:nvSpPr>
          <p:spPr>
            <a:xfrm>
              <a:off x="-26094525" y="2954750"/>
              <a:ext cx="122100" cy="17350"/>
            </a:xfrm>
            <a:custGeom>
              <a:rect b="b" l="l" r="r" t="t"/>
              <a:pathLst>
                <a:path extrusionOk="0" h="694" w="4884">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83"/>
          <p:cNvGrpSpPr/>
          <p:nvPr/>
        </p:nvGrpSpPr>
        <p:grpSpPr>
          <a:xfrm>
            <a:off x="6202417" y="2666048"/>
            <a:ext cx="337187" cy="353180"/>
            <a:chOff x="-24328675" y="1971025"/>
            <a:chExt cx="282000" cy="295375"/>
          </a:xfrm>
        </p:grpSpPr>
        <p:sp>
          <p:nvSpPr>
            <p:cNvPr id="10907" name="Google Shape;10907;p83"/>
            <p:cNvSpPr/>
            <p:nvPr/>
          </p:nvSpPr>
          <p:spPr>
            <a:xfrm>
              <a:off x="-24217625" y="2092325"/>
              <a:ext cx="52025" cy="51200"/>
            </a:xfrm>
            <a:custGeom>
              <a:rect b="b" l="l" r="r" t="t"/>
              <a:pathLst>
                <a:path extrusionOk="0" h="2048" w="2081">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83"/>
            <p:cNvSpPr/>
            <p:nvPr/>
          </p:nvSpPr>
          <p:spPr>
            <a:xfrm>
              <a:off x="-24328675" y="1971025"/>
              <a:ext cx="282000" cy="295375"/>
            </a:xfrm>
            <a:custGeom>
              <a:rect b="b" l="l" r="r" t="t"/>
              <a:pathLst>
                <a:path extrusionOk="0" h="11815" w="1128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9" name="Google Shape;10909;p83"/>
          <p:cNvGrpSpPr/>
          <p:nvPr/>
        </p:nvGrpSpPr>
        <p:grpSpPr>
          <a:xfrm>
            <a:off x="6204778" y="3113374"/>
            <a:ext cx="332464" cy="353180"/>
            <a:chOff x="-24330250" y="2340425"/>
            <a:chExt cx="278050" cy="295375"/>
          </a:xfrm>
        </p:grpSpPr>
        <p:sp>
          <p:nvSpPr>
            <p:cNvPr id="10910" name="Google Shape;10910;p83"/>
            <p:cNvSpPr/>
            <p:nvPr/>
          </p:nvSpPr>
          <p:spPr>
            <a:xfrm>
              <a:off x="-24330250" y="2340425"/>
              <a:ext cx="278050" cy="295375"/>
            </a:xfrm>
            <a:custGeom>
              <a:rect b="b" l="l" r="r" t="t"/>
              <a:pathLst>
                <a:path extrusionOk="0" h="11815" w="11122">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83"/>
            <p:cNvSpPr/>
            <p:nvPr/>
          </p:nvSpPr>
          <p:spPr>
            <a:xfrm>
              <a:off x="-24225500" y="2375850"/>
              <a:ext cx="68550" cy="34700"/>
            </a:xfrm>
            <a:custGeom>
              <a:rect b="b" l="l" r="r" t="t"/>
              <a:pathLst>
                <a:path extrusionOk="0" h="1388" w="2742">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83"/>
            <p:cNvSpPr/>
            <p:nvPr/>
          </p:nvSpPr>
          <p:spPr>
            <a:xfrm>
              <a:off x="-24260925" y="2462500"/>
              <a:ext cx="138650" cy="17350"/>
            </a:xfrm>
            <a:custGeom>
              <a:rect b="b" l="l" r="r" t="t"/>
              <a:pathLst>
                <a:path extrusionOk="0" h="694" w="5546">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83"/>
            <p:cNvSpPr/>
            <p:nvPr/>
          </p:nvSpPr>
          <p:spPr>
            <a:xfrm>
              <a:off x="-24260150" y="2515275"/>
              <a:ext cx="43350" cy="18125"/>
            </a:xfrm>
            <a:custGeom>
              <a:rect b="b" l="l" r="r" t="t"/>
              <a:pathLst>
                <a:path extrusionOk="0" h="725" w="1734">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83"/>
            <p:cNvSpPr/>
            <p:nvPr/>
          </p:nvSpPr>
          <p:spPr>
            <a:xfrm>
              <a:off x="-24260925" y="2549925"/>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83"/>
            <p:cNvSpPr/>
            <p:nvPr/>
          </p:nvSpPr>
          <p:spPr>
            <a:xfrm>
              <a:off x="-24165625" y="2515275"/>
              <a:ext cx="43350" cy="18125"/>
            </a:xfrm>
            <a:custGeom>
              <a:rect b="b" l="l" r="r" t="t"/>
              <a:pathLst>
                <a:path extrusionOk="0" h="725" w="1734">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83"/>
            <p:cNvSpPr/>
            <p:nvPr/>
          </p:nvSpPr>
          <p:spPr>
            <a:xfrm>
              <a:off x="-24157750" y="2549925"/>
              <a:ext cx="35475" cy="18125"/>
            </a:xfrm>
            <a:custGeom>
              <a:rect b="b" l="l" r="r" t="t"/>
              <a:pathLst>
                <a:path extrusionOk="0" h="725" w="1419">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7" name="Google Shape;10917;p83"/>
          <p:cNvGrpSpPr/>
          <p:nvPr/>
        </p:nvGrpSpPr>
        <p:grpSpPr>
          <a:xfrm>
            <a:off x="6194420" y="3554587"/>
            <a:ext cx="353180" cy="353180"/>
            <a:chOff x="-24338900" y="2710600"/>
            <a:chExt cx="295375" cy="295375"/>
          </a:xfrm>
        </p:grpSpPr>
        <p:sp>
          <p:nvSpPr>
            <p:cNvPr id="10918" name="Google Shape;10918;p83"/>
            <p:cNvSpPr/>
            <p:nvPr/>
          </p:nvSpPr>
          <p:spPr>
            <a:xfrm>
              <a:off x="-24250700" y="2816925"/>
              <a:ext cx="123675" cy="103200"/>
            </a:xfrm>
            <a:custGeom>
              <a:rect b="b" l="l" r="r" t="t"/>
              <a:pathLst>
                <a:path extrusionOk="0" h="4128" w="4947">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83"/>
            <p:cNvSpPr/>
            <p:nvPr/>
          </p:nvSpPr>
          <p:spPr>
            <a:xfrm>
              <a:off x="-24338900" y="2710600"/>
              <a:ext cx="295375" cy="295375"/>
            </a:xfrm>
            <a:custGeom>
              <a:rect b="b" l="l" r="r" t="t"/>
              <a:pathLst>
                <a:path extrusionOk="0" h="11815" w="11815">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83"/>
          <p:cNvGrpSpPr/>
          <p:nvPr/>
        </p:nvGrpSpPr>
        <p:grpSpPr>
          <a:xfrm>
            <a:off x="7985419" y="3113972"/>
            <a:ext cx="355063" cy="351984"/>
            <a:chOff x="-22859750" y="2335900"/>
            <a:chExt cx="296950" cy="294375"/>
          </a:xfrm>
        </p:grpSpPr>
        <p:sp>
          <p:nvSpPr>
            <p:cNvPr id="10921" name="Google Shape;10921;p83"/>
            <p:cNvSpPr/>
            <p:nvPr/>
          </p:nvSpPr>
          <p:spPr>
            <a:xfrm>
              <a:off x="-22859750" y="2335900"/>
              <a:ext cx="296950" cy="294375"/>
            </a:xfrm>
            <a:custGeom>
              <a:rect b="b" l="l" r="r" t="t"/>
              <a:pathLst>
                <a:path extrusionOk="0" h="11775" w="11878">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83"/>
            <p:cNvSpPr/>
            <p:nvPr/>
          </p:nvSpPr>
          <p:spPr>
            <a:xfrm>
              <a:off x="-22685675" y="2408150"/>
              <a:ext cx="27575" cy="66175"/>
            </a:xfrm>
            <a:custGeom>
              <a:rect b="b" l="l" r="r" t="t"/>
              <a:pathLst>
                <a:path extrusionOk="0" h="2647" w="1103">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83"/>
            <p:cNvSpPr/>
            <p:nvPr/>
          </p:nvSpPr>
          <p:spPr>
            <a:xfrm>
              <a:off x="-22766800" y="2408950"/>
              <a:ext cx="27575" cy="66175"/>
            </a:xfrm>
            <a:custGeom>
              <a:rect b="b" l="l" r="r" t="t"/>
              <a:pathLst>
                <a:path extrusionOk="0" h="2647" w="1103">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4" name="Google Shape;10924;p83"/>
          <p:cNvGrpSpPr/>
          <p:nvPr/>
        </p:nvGrpSpPr>
        <p:grpSpPr>
          <a:xfrm>
            <a:off x="5764767" y="1336120"/>
            <a:ext cx="311749" cy="353210"/>
            <a:chOff x="-27710725" y="1959200"/>
            <a:chExt cx="260725" cy="295400"/>
          </a:xfrm>
        </p:grpSpPr>
        <p:sp>
          <p:nvSpPr>
            <p:cNvPr id="10925" name="Google Shape;10925;p83"/>
            <p:cNvSpPr/>
            <p:nvPr/>
          </p:nvSpPr>
          <p:spPr>
            <a:xfrm>
              <a:off x="-27710725" y="1959200"/>
              <a:ext cx="260725" cy="295400"/>
            </a:xfrm>
            <a:custGeom>
              <a:rect b="b" l="l" r="r" t="t"/>
              <a:pathLst>
                <a:path extrusionOk="0" h="11816" w="10429">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83"/>
            <p:cNvSpPr/>
            <p:nvPr/>
          </p:nvSpPr>
          <p:spPr>
            <a:xfrm>
              <a:off x="-27502000" y="20844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7" name="Google Shape;10927;p83"/>
          <p:cNvGrpSpPr/>
          <p:nvPr/>
        </p:nvGrpSpPr>
        <p:grpSpPr>
          <a:xfrm>
            <a:off x="5742631" y="1844666"/>
            <a:ext cx="356020" cy="230770"/>
            <a:chOff x="-27728850" y="2382950"/>
            <a:chExt cx="297750" cy="193000"/>
          </a:xfrm>
        </p:grpSpPr>
        <p:sp>
          <p:nvSpPr>
            <p:cNvPr id="10928" name="Google Shape;10928;p83"/>
            <p:cNvSpPr/>
            <p:nvPr/>
          </p:nvSpPr>
          <p:spPr>
            <a:xfrm>
              <a:off x="-27606750" y="2453825"/>
              <a:ext cx="35450" cy="35475"/>
            </a:xfrm>
            <a:custGeom>
              <a:rect b="b" l="l" r="r" t="t"/>
              <a:pathLst>
                <a:path extrusionOk="0" h="1419" w="1418">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83"/>
            <p:cNvSpPr/>
            <p:nvPr/>
          </p:nvSpPr>
          <p:spPr>
            <a:xfrm>
              <a:off x="-27728850" y="2382950"/>
              <a:ext cx="297750" cy="193000"/>
            </a:xfrm>
            <a:custGeom>
              <a:rect b="b" l="l" r="r" t="t"/>
              <a:pathLst>
                <a:path extrusionOk="0" h="7720" w="1191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83"/>
            <p:cNvSpPr/>
            <p:nvPr/>
          </p:nvSpPr>
          <p:spPr>
            <a:xfrm>
              <a:off x="-27640625" y="2419175"/>
              <a:ext cx="122100" cy="122100"/>
            </a:xfrm>
            <a:custGeom>
              <a:rect b="b" l="l" r="r" t="t"/>
              <a:pathLst>
                <a:path extrusionOk="0" h="4884" w="4884">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31" name="Google Shape;10931;p83"/>
          <p:cNvSpPr/>
          <p:nvPr/>
        </p:nvSpPr>
        <p:spPr>
          <a:xfrm>
            <a:off x="5743569" y="2230994"/>
            <a:ext cx="355093" cy="340476"/>
          </a:xfrm>
          <a:custGeom>
            <a:rect b="b" l="l" r="r" t="t"/>
            <a:pathLst>
              <a:path extrusionOk="0" h="11390" w="11879">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83"/>
          <p:cNvSpPr/>
          <p:nvPr/>
        </p:nvSpPr>
        <p:spPr>
          <a:xfrm>
            <a:off x="7974417" y="1335633"/>
            <a:ext cx="354136" cy="354136"/>
          </a:xfrm>
          <a:custGeom>
            <a:rect b="b" l="l" r="r" t="t"/>
            <a:pathLst>
              <a:path extrusionOk="0" h="11847" w="11847">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3" name="Google Shape;10933;p83"/>
          <p:cNvGrpSpPr/>
          <p:nvPr/>
        </p:nvGrpSpPr>
        <p:grpSpPr>
          <a:xfrm>
            <a:off x="7973975" y="1792877"/>
            <a:ext cx="354136" cy="334348"/>
            <a:chOff x="-25844850" y="2357750"/>
            <a:chExt cx="296175" cy="279625"/>
          </a:xfrm>
        </p:grpSpPr>
        <p:sp>
          <p:nvSpPr>
            <p:cNvPr id="10934" name="Google Shape;10934;p83"/>
            <p:cNvSpPr/>
            <p:nvPr/>
          </p:nvSpPr>
          <p:spPr>
            <a:xfrm>
              <a:off x="-25792075" y="2428625"/>
              <a:ext cx="191425" cy="208750"/>
            </a:xfrm>
            <a:custGeom>
              <a:rect b="b" l="l" r="r" t="t"/>
              <a:pathLst>
                <a:path extrusionOk="0" h="8350" w="7657">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83"/>
            <p:cNvSpPr/>
            <p:nvPr/>
          </p:nvSpPr>
          <p:spPr>
            <a:xfrm>
              <a:off x="-25602250" y="2497950"/>
              <a:ext cx="53575" cy="17350"/>
            </a:xfrm>
            <a:custGeom>
              <a:rect b="b" l="l" r="r" t="t"/>
              <a:pathLst>
                <a:path extrusionOk="0" h="694" w="2143">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83"/>
            <p:cNvSpPr/>
            <p:nvPr/>
          </p:nvSpPr>
          <p:spPr>
            <a:xfrm>
              <a:off x="-25844850" y="2497950"/>
              <a:ext cx="52800" cy="17350"/>
            </a:xfrm>
            <a:custGeom>
              <a:rect b="b" l="l" r="r" t="t"/>
              <a:pathLst>
                <a:path extrusionOk="0" h="694" w="2112">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83"/>
            <p:cNvSpPr/>
            <p:nvPr/>
          </p:nvSpPr>
          <p:spPr>
            <a:xfrm>
              <a:off x="-25706225" y="2357750"/>
              <a:ext cx="17350" cy="53575"/>
            </a:xfrm>
            <a:custGeom>
              <a:rect b="b" l="l" r="r" t="t"/>
              <a:pathLst>
                <a:path extrusionOk="0" h="2143" w="694">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83"/>
            <p:cNvSpPr/>
            <p:nvPr/>
          </p:nvSpPr>
          <p:spPr>
            <a:xfrm>
              <a:off x="-25804675" y="2400275"/>
              <a:ext cx="42550" cy="41775"/>
            </a:xfrm>
            <a:custGeom>
              <a:rect b="b" l="l" r="r" t="t"/>
              <a:pathLst>
                <a:path extrusionOk="0" h="1671" w="1702">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83"/>
            <p:cNvSpPr/>
            <p:nvPr/>
          </p:nvSpPr>
          <p:spPr>
            <a:xfrm>
              <a:off x="-25632175" y="2400275"/>
              <a:ext cx="41750" cy="41775"/>
            </a:xfrm>
            <a:custGeom>
              <a:rect b="b" l="l" r="r" t="t"/>
              <a:pathLst>
                <a:path extrusionOk="0" h="1671" w="167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0" name="Google Shape;10940;p83"/>
          <p:cNvSpPr/>
          <p:nvPr/>
        </p:nvSpPr>
        <p:spPr>
          <a:xfrm>
            <a:off x="7972071" y="2224283"/>
            <a:ext cx="358830" cy="353897"/>
          </a:xfrm>
          <a:custGeom>
            <a:rect b="b" l="l" r="r" t="t"/>
            <a:pathLst>
              <a:path extrusionOk="0" h="11839" w="12004">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1" name="Google Shape;10941;p83"/>
          <p:cNvGrpSpPr/>
          <p:nvPr/>
        </p:nvGrpSpPr>
        <p:grpSpPr>
          <a:xfrm>
            <a:off x="6702883" y="2666033"/>
            <a:ext cx="228887" cy="353210"/>
            <a:chOff x="-23917525" y="1970225"/>
            <a:chExt cx="191425" cy="295400"/>
          </a:xfrm>
        </p:grpSpPr>
        <p:sp>
          <p:nvSpPr>
            <p:cNvPr id="10942" name="Google Shape;10942;p83"/>
            <p:cNvSpPr/>
            <p:nvPr/>
          </p:nvSpPr>
          <p:spPr>
            <a:xfrm>
              <a:off x="-23917525" y="1970225"/>
              <a:ext cx="191425" cy="295400"/>
            </a:xfrm>
            <a:custGeom>
              <a:rect b="b" l="l" r="r" t="t"/>
              <a:pathLst>
                <a:path extrusionOk="0" h="11816" w="7657">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83"/>
            <p:cNvSpPr/>
            <p:nvPr/>
          </p:nvSpPr>
          <p:spPr>
            <a:xfrm>
              <a:off x="-23882075" y="2041125"/>
              <a:ext cx="121300" cy="121325"/>
            </a:xfrm>
            <a:custGeom>
              <a:rect b="b" l="l" r="r" t="t"/>
              <a:pathLst>
                <a:path extrusionOk="0" h="4853" w="4852">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83"/>
            <p:cNvSpPr/>
            <p:nvPr/>
          </p:nvSpPr>
          <p:spPr>
            <a:xfrm>
              <a:off x="-23839550" y="2214400"/>
              <a:ext cx="35475" cy="17350"/>
            </a:xfrm>
            <a:custGeom>
              <a:rect b="b" l="l" r="r" t="t"/>
              <a:pathLst>
                <a:path extrusionOk="0" h="694" w="1419">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83"/>
          <p:cNvGrpSpPr/>
          <p:nvPr/>
        </p:nvGrpSpPr>
        <p:grpSpPr>
          <a:xfrm>
            <a:off x="6658164" y="3112911"/>
            <a:ext cx="318325" cy="354107"/>
            <a:chOff x="-23952175" y="2340425"/>
            <a:chExt cx="266225" cy="296150"/>
          </a:xfrm>
        </p:grpSpPr>
        <p:sp>
          <p:nvSpPr>
            <p:cNvPr id="10946" name="Google Shape;10946;p83"/>
            <p:cNvSpPr/>
            <p:nvPr/>
          </p:nvSpPr>
          <p:spPr>
            <a:xfrm>
              <a:off x="-23952175" y="2340425"/>
              <a:ext cx="266225" cy="296150"/>
            </a:xfrm>
            <a:custGeom>
              <a:rect b="b" l="l" r="r" t="t"/>
              <a:pathLst>
                <a:path extrusionOk="0" h="11846" w="10649">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83"/>
            <p:cNvSpPr/>
            <p:nvPr/>
          </p:nvSpPr>
          <p:spPr>
            <a:xfrm>
              <a:off x="-23918325" y="2479025"/>
              <a:ext cx="53600" cy="52375"/>
            </a:xfrm>
            <a:custGeom>
              <a:rect b="b" l="l" r="r" t="t"/>
              <a:pathLst>
                <a:path extrusionOk="0" h="2095" w="2144">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48" name="Google Shape;10948;p83"/>
          <p:cNvSpPr/>
          <p:nvPr/>
        </p:nvSpPr>
        <p:spPr>
          <a:xfrm>
            <a:off x="6631253" y="3554898"/>
            <a:ext cx="372969" cy="352492"/>
          </a:xfrm>
          <a:custGeom>
            <a:rect b="b" l="l" r="r" t="t"/>
            <a:pathLst>
              <a:path extrusionOk="0" h="11792" w="12477">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49" name="Google Shape;10949;p83"/>
          <p:cNvGrpSpPr/>
          <p:nvPr/>
        </p:nvGrpSpPr>
        <p:grpSpPr>
          <a:xfrm>
            <a:off x="8043336" y="3553167"/>
            <a:ext cx="239230" cy="356020"/>
            <a:chOff x="-22811700" y="2700350"/>
            <a:chExt cx="200075" cy="297750"/>
          </a:xfrm>
        </p:grpSpPr>
        <p:sp>
          <p:nvSpPr>
            <p:cNvPr id="10950" name="Google Shape;10950;p83"/>
            <p:cNvSpPr/>
            <p:nvPr/>
          </p:nvSpPr>
          <p:spPr>
            <a:xfrm>
              <a:off x="-22811700" y="2700350"/>
              <a:ext cx="86650" cy="296975"/>
            </a:xfrm>
            <a:custGeom>
              <a:rect b="b" l="l" r="r" t="t"/>
              <a:pathLst>
                <a:path extrusionOk="0" h="11879" w="3466">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83"/>
            <p:cNvSpPr/>
            <p:nvPr/>
          </p:nvSpPr>
          <p:spPr>
            <a:xfrm>
              <a:off x="-22693550" y="2701225"/>
              <a:ext cx="81925" cy="296875"/>
            </a:xfrm>
            <a:custGeom>
              <a:rect b="b" l="l" r="r" t="t"/>
              <a:pathLst>
                <a:path extrusionOk="0" h="11875" w="3277">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83"/>
            <p:cNvSpPr/>
            <p:nvPr/>
          </p:nvSpPr>
          <p:spPr>
            <a:xfrm>
              <a:off x="-22778625" y="27350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3" name="Google Shape;10953;p83"/>
          <p:cNvGrpSpPr/>
          <p:nvPr/>
        </p:nvGrpSpPr>
        <p:grpSpPr>
          <a:xfrm>
            <a:off x="6191787" y="1335656"/>
            <a:ext cx="355063" cy="354136"/>
            <a:chOff x="-27358650" y="1961575"/>
            <a:chExt cx="296950" cy="296175"/>
          </a:xfrm>
        </p:grpSpPr>
        <p:sp>
          <p:nvSpPr>
            <p:cNvPr id="10954" name="Google Shape;10954;p83"/>
            <p:cNvSpPr/>
            <p:nvPr/>
          </p:nvSpPr>
          <p:spPr>
            <a:xfrm>
              <a:off x="-27358650" y="1961575"/>
              <a:ext cx="296950" cy="296175"/>
            </a:xfrm>
            <a:custGeom>
              <a:rect b="b" l="l" r="r" t="t"/>
              <a:pathLst>
                <a:path extrusionOk="0" h="11847" w="11878">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83"/>
            <p:cNvSpPr/>
            <p:nvPr/>
          </p:nvSpPr>
          <p:spPr>
            <a:xfrm>
              <a:off x="-27246025" y="2152175"/>
              <a:ext cx="70900" cy="70900"/>
            </a:xfrm>
            <a:custGeom>
              <a:rect b="b" l="l" r="r" t="t"/>
              <a:pathLst>
                <a:path extrusionOk="0" h="2836" w="2836">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6" name="Google Shape;10956;p83"/>
          <p:cNvSpPr/>
          <p:nvPr/>
        </p:nvSpPr>
        <p:spPr>
          <a:xfrm>
            <a:off x="6233686" y="1783403"/>
            <a:ext cx="272201" cy="353240"/>
          </a:xfrm>
          <a:custGeom>
            <a:rect b="b" l="l" r="r" t="t"/>
            <a:pathLst>
              <a:path extrusionOk="0" h="11817" w="9106">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83"/>
          <p:cNvSpPr/>
          <p:nvPr/>
        </p:nvSpPr>
        <p:spPr>
          <a:xfrm>
            <a:off x="6192255" y="2224163"/>
            <a:ext cx="355063" cy="354136"/>
          </a:xfrm>
          <a:custGeom>
            <a:rect b="b" l="l" r="r" t="t"/>
            <a:pathLst>
              <a:path extrusionOk="0" h="11847" w="11878">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8" name="Google Shape;10958;p83"/>
          <p:cNvGrpSpPr/>
          <p:nvPr/>
        </p:nvGrpSpPr>
        <p:grpSpPr>
          <a:xfrm>
            <a:off x="7090357" y="2666048"/>
            <a:ext cx="354136" cy="353180"/>
            <a:chOff x="-23599325" y="1971025"/>
            <a:chExt cx="296175" cy="295375"/>
          </a:xfrm>
        </p:grpSpPr>
        <p:sp>
          <p:nvSpPr>
            <p:cNvPr id="10959" name="Google Shape;10959;p83"/>
            <p:cNvSpPr/>
            <p:nvPr/>
          </p:nvSpPr>
          <p:spPr>
            <a:xfrm>
              <a:off x="-23599325" y="1971025"/>
              <a:ext cx="296175" cy="295375"/>
            </a:xfrm>
            <a:custGeom>
              <a:rect b="b" l="l" r="r" t="t"/>
              <a:pathLst>
                <a:path extrusionOk="0" h="11815" w="11847">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83"/>
            <p:cNvSpPr/>
            <p:nvPr/>
          </p:nvSpPr>
          <p:spPr>
            <a:xfrm>
              <a:off x="-23477250" y="2004100"/>
              <a:ext cx="53575" cy="53575"/>
            </a:xfrm>
            <a:custGeom>
              <a:rect b="b" l="l" r="r" t="t"/>
              <a:pathLst>
                <a:path extrusionOk="0" h="2143" w="2143">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1" name="Google Shape;10961;p83"/>
          <p:cNvSpPr/>
          <p:nvPr/>
        </p:nvSpPr>
        <p:spPr>
          <a:xfrm>
            <a:off x="7091239" y="3112404"/>
            <a:ext cx="353180" cy="355063"/>
          </a:xfrm>
          <a:custGeom>
            <a:rect b="b" l="l" r="r" t="t"/>
            <a:pathLst>
              <a:path extrusionOk="0" h="11878" w="11815">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83"/>
          <p:cNvSpPr/>
          <p:nvPr/>
        </p:nvSpPr>
        <p:spPr>
          <a:xfrm>
            <a:off x="7088877" y="3565376"/>
            <a:ext cx="357903" cy="331538"/>
          </a:xfrm>
          <a:custGeom>
            <a:rect b="b" l="l" r="r" t="t"/>
            <a:pathLst>
              <a:path extrusionOk="0" h="11091" w="11973">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83"/>
          <p:cNvSpPr/>
          <p:nvPr/>
        </p:nvSpPr>
        <p:spPr>
          <a:xfrm>
            <a:off x="6191949" y="4047139"/>
            <a:ext cx="356020" cy="354136"/>
          </a:xfrm>
          <a:custGeom>
            <a:rect b="b" l="l" r="r" t="t"/>
            <a:pathLst>
              <a:path extrusionOk="0" h="11847" w="1191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4" name="Google Shape;10964;p83"/>
          <p:cNvGrpSpPr/>
          <p:nvPr/>
        </p:nvGrpSpPr>
        <p:grpSpPr>
          <a:xfrm>
            <a:off x="6634801" y="1335776"/>
            <a:ext cx="360713" cy="353897"/>
            <a:chOff x="-26993200" y="1961775"/>
            <a:chExt cx="301675" cy="295975"/>
          </a:xfrm>
        </p:grpSpPr>
        <p:sp>
          <p:nvSpPr>
            <p:cNvPr id="10965" name="Google Shape;10965;p83"/>
            <p:cNvSpPr/>
            <p:nvPr/>
          </p:nvSpPr>
          <p:spPr>
            <a:xfrm>
              <a:off x="-26993200" y="1961775"/>
              <a:ext cx="301675" cy="295975"/>
            </a:xfrm>
            <a:custGeom>
              <a:rect b="b" l="l" r="r" t="t"/>
              <a:pathLst>
                <a:path extrusionOk="0" h="11839" w="12067">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83"/>
            <p:cNvSpPr/>
            <p:nvPr/>
          </p:nvSpPr>
          <p:spPr>
            <a:xfrm>
              <a:off x="-26900250" y="21647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83"/>
            <p:cNvSpPr/>
            <p:nvPr/>
          </p:nvSpPr>
          <p:spPr>
            <a:xfrm>
              <a:off x="-26938075" y="2177375"/>
              <a:ext cx="18150" cy="16575"/>
            </a:xfrm>
            <a:custGeom>
              <a:rect b="b" l="l" r="r" t="t"/>
              <a:pathLst>
                <a:path extrusionOk="0" h="663" w="726">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8" name="Google Shape;10968;p83"/>
          <p:cNvGrpSpPr/>
          <p:nvPr/>
        </p:nvGrpSpPr>
        <p:grpSpPr>
          <a:xfrm>
            <a:off x="6659761" y="1783461"/>
            <a:ext cx="310792" cy="353180"/>
            <a:chOff x="-26970350" y="2332550"/>
            <a:chExt cx="259925" cy="295375"/>
          </a:xfrm>
        </p:grpSpPr>
        <p:sp>
          <p:nvSpPr>
            <p:cNvPr id="10969" name="Google Shape;10969;p83"/>
            <p:cNvSpPr/>
            <p:nvPr/>
          </p:nvSpPr>
          <p:spPr>
            <a:xfrm>
              <a:off x="-26970350" y="2332550"/>
              <a:ext cx="259925" cy="295375"/>
            </a:xfrm>
            <a:custGeom>
              <a:rect b="b" l="l" r="r" t="t"/>
              <a:pathLst>
                <a:path extrusionOk="0" h="11815" w="10397">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83"/>
            <p:cNvSpPr/>
            <p:nvPr/>
          </p:nvSpPr>
          <p:spPr>
            <a:xfrm>
              <a:off x="-26831725" y="2365650"/>
              <a:ext cx="82700" cy="81900"/>
            </a:xfrm>
            <a:custGeom>
              <a:rect b="b" l="l" r="r" t="t"/>
              <a:pathLst>
                <a:path extrusionOk="0" h="3276" w="3308">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1" name="Google Shape;10971;p83"/>
          <p:cNvGrpSpPr/>
          <p:nvPr/>
        </p:nvGrpSpPr>
        <p:grpSpPr>
          <a:xfrm>
            <a:off x="6639046" y="2256226"/>
            <a:ext cx="352223" cy="290077"/>
            <a:chOff x="-26986100" y="2735800"/>
            <a:chExt cx="294575" cy="242600"/>
          </a:xfrm>
        </p:grpSpPr>
        <p:sp>
          <p:nvSpPr>
            <p:cNvPr id="10972" name="Google Shape;10972;p83"/>
            <p:cNvSpPr/>
            <p:nvPr/>
          </p:nvSpPr>
          <p:spPr>
            <a:xfrm>
              <a:off x="-26986100" y="2735800"/>
              <a:ext cx="294575" cy="242600"/>
            </a:xfrm>
            <a:custGeom>
              <a:rect b="b" l="l" r="r" t="t"/>
              <a:pathLst>
                <a:path extrusionOk="0" h="9704" w="11783">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83"/>
            <p:cNvSpPr/>
            <p:nvPr/>
          </p:nvSpPr>
          <p:spPr>
            <a:xfrm>
              <a:off x="-26927050" y="2805900"/>
              <a:ext cx="70925" cy="70900"/>
            </a:xfrm>
            <a:custGeom>
              <a:rect b="b" l="l" r="r" t="t"/>
              <a:pathLst>
                <a:path extrusionOk="0" h="2836" w="2837">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4" name="Google Shape;10974;p83"/>
          <p:cNvGrpSpPr/>
          <p:nvPr/>
        </p:nvGrpSpPr>
        <p:grpSpPr>
          <a:xfrm>
            <a:off x="7538093" y="2665569"/>
            <a:ext cx="355063" cy="354136"/>
            <a:chOff x="-23229925" y="1970225"/>
            <a:chExt cx="296950" cy="296175"/>
          </a:xfrm>
        </p:grpSpPr>
        <p:sp>
          <p:nvSpPr>
            <p:cNvPr id="10975" name="Google Shape;10975;p83"/>
            <p:cNvSpPr/>
            <p:nvPr/>
          </p:nvSpPr>
          <p:spPr>
            <a:xfrm>
              <a:off x="-23229925" y="1970225"/>
              <a:ext cx="296950" cy="296175"/>
            </a:xfrm>
            <a:custGeom>
              <a:rect b="b" l="l" r="r" t="t"/>
              <a:pathLst>
                <a:path extrusionOk="0" h="11847" w="11878">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83"/>
            <p:cNvSpPr/>
            <p:nvPr/>
          </p:nvSpPr>
          <p:spPr>
            <a:xfrm>
              <a:off x="-23196075" y="2005675"/>
              <a:ext cx="227650" cy="192200"/>
            </a:xfrm>
            <a:custGeom>
              <a:rect b="b" l="l" r="r" t="t"/>
              <a:pathLst>
                <a:path extrusionOk="0" h="7688" w="9106">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83"/>
            <p:cNvSpPr/>
            <p:nvPr/>
          </p:nvSpPr>
          <p:spPr>
            <a:xfrm>
              <a:off x="-23142500" y="22144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83"/>
            <p:cNvSpPr/>
            <p:nvPr/>
          </p:nvSpPr>
          <p:spPr>
            <a:xfrm>
              <a:off x="-23177150" y="221440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9" name="Google Shape;10979;p83"/>
          <p:cNvGrpSpPr/>
          <p:nvPr/>
        </p:nvGrpSpPr>
        <p:grpSpPr>
          <a:xfrm>
            <a:off x="7580466" y="3112432"/>
            <a:ext cx="270318" cy="355063"/>
            <a:chOff x="-23177950" y="2340425"/>
            <a:chExt cx="226075" cy="296950"/>
          </a:xfrm>
        </p:grpSpPr>
        <p:sp>
          <p:nvSpPr>
            <p:cNvPr id="10980" name="Google Shape;10980;p83"/>
            <p:cNvSpPr/>
            <p:nvPr/>
          </p:nvSpPr>
          <p:spPr>
            <a:xfrm>
              <a:off x="-23177950" y="2340425"/>
              <a:ext cx="226075" cy="296950"/>
            </a:xfrm>
            <a:custGeom>
              <a:rect b="b" l="l" r="r" t="t"/>
              <a:pathLst>
                <a:path extrusionOk="0" h="11878" w="9043">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83"/>
            <p:cNvSpPr/>
            <p:nvPr/>
          </p:nvSpPr>
          <p:spPr>
            <a:xfrm>
              <a:off x="-23081850" y="2425475"/>
              <a:ext cx="96100" cy="151250"/>
            </a:xfrm>
            <a:custGeom>
              <a:rect b="b" l="l" r="r" t="t"/>
              <a:pathLst>
                <a:path extrusionOk="0" h="6050" w="3844">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83"/>
          <p:cNvGrpSpPr/>
          <p:nvPr/>
        </p:nvGrpSpPr>
        <p:grpSpPr>
          <a:xfrm>
            <a:off x="7538556" y="3554109"/>
            <a:ext cx="354136" cy="354136"/>
            <a:chOff x="-23229150" y="2710600"/>
            <a:chExt cx="296175" cy="296175"/>
          </a:xfrm>
        </p:grpSpPr>
        <p:sp>
          <p:nvSpPr>
            <p:cNvPr id="10983" name="Google Shape;10983;p83"/>
            <p:cNvSpPr/>
            <p:nvPr/>
          </p:nvSpPr>
          <p:spPr>
            <a:xfrm>
              <a:off x="-23177150" y="2727925"/>
              <a:ext cx="191400" cy="258375"/>
            </a:xfrm>
            <a:custGeom>
              <a:rect b="b" l="l" r="r" t="t"/>
              <a:pathLst>
                <a:path extrusionOk="0" h="10335" w="7656">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83"/>
            <p:cNvSpPr/>
            <p:nvPr/>
          </p:nvSpPr>
          <p:spPr>
            <a:xfrm>
              <a:off x="-23229150" y="2710600"/>
              <a:ext cx="296175" cy="296175"/>
            </a:xfrm>
            <a:custGeom>
              <a:rect b="b" l="l" r="r" t="t"/>
              <a:pathLst>
                <a:path extrusionOk="0" h="11847" w="11847">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85" name="Google Shape;10985;p83"/>
          <p:cNvSpPr/>
          <p:nvPr/>
        </p:nvSpPr>
        <p:spPr>
          <a:xfrm>
            <a:off x="6640549" y="4047621"/>
            <a:ext cx="354136" cy="353180"/>
          </a:xfrm>
          <a:custGeom>
            <a:rect b="b" l="l" r="r" t="t"/>
            <a:pathLst>
              <a:path extrusionOk="0" h="11815" w="11847">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83"/>
          <p:cNvSpPr/>
          <p:nvPr/>
        </p:nvSpPr>
        <p:spPr>
          <a:xfrm>
            <a:off x="4873479" y="2666487"/>
            <a:ext cx="322122" cy="352253"/>
          </a:xfrm>
          <a:custGeom>
            <a:rect b="b" l="l" r="r" t="t"/>
            <a:pathLst>
              <a:path extrusionOk="0" h="11784" w="10776">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87" name="Google Shape;10987;p83"/>
          <p:cNvGrpSpPr/>
          <p:nvPr/>
        </p:nvGrpSpPr>
        <p:grpSpPr>
          <a:xfrm>
            <a:off x="4855631" y="3123732"/>
            <a:ext cx="356946" cy="332464"/>
            <a:chOff x="-25477800" y="2357750"/>
            <a:chExt cx="298525" cy="278050"/>
          </a:xfrm>
        </p:grpSpPr>
        <p:sp>
          <p:nvSpPr>
            <p:cNvPr id="10988" name="Google Shape;10988;p83"/>
            <p:cNvSpPr/>
            <p:nvPr/>
          </p:nvSpPr>
          <p:spPr>
            <a:xfrm>
              <a:off x="-25477800" y="2357750"/>
              <a:ext cx="298525" cy="278050"/>
            </a:xfrm>
            <a:custGeom>
              <a:rect b="b" l="l" r="r" t="t"/>
              <a:pathLst>
                <a:path extrusionOk="0" h="11122" w="11941">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83"/>
            <p:cNvSpPr/>
            <p:nvPr/>
          </p:nvSpPr>
          <p:spPr>
            <a:xfrm>
              <a:off x="-25388025" y="2514850"/>
              <a:ext cx="104000" cy="88650"/>
            </a:xfrm>
            <a:custGeom>
              <a:rect b="b" l="l" r="r" t="t"/>
              <a:pathLst>
                <a:path extrusionOk="0" h="3546" w="416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90" name="Google Shape;10990;p83"/>
          <p:cNvSpPr/>
          <p:nvPr/>
        </p:nvSpPr>
        <p:spPr>
          <a:xfrm>
            <a:off x="4857009" y="3554480"/>
            <a:ext cx="355063" cy="353329"/>
          </a:xfrm>
          <a:custGeom>
            <a:rect b="b" l="l" r="r" t="t"/>
            <a:pathLst>
              <a:path extrusionOk="0" h="11820" w="11878">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83"/>
          <p:cNvSpPr/>
          <p:nvPr/>
        </p:nvSpPr>
        <p:spPr>
          <a:xfrm>
            <a:off x="5298694" y="2666024"/>
            <a:ext cx="353180" cy="353180"/>
          </a:xfrm>
          <a:custGeom>
            <a:rect b="b" l="l" r="r" t="t"/>
            <a:pathLst>
              <a:path extrusionOk="0" h="11815" w="11815">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92" name="Google Shape;10992;p83"/>
          <p:cNvGrpSpPr/>
          <p:nvPr/>
        </p:nvGrpSpPr>
        <p:grpSpPr>
          <a:xfrm>
            <a:off x="5298265" y="3112911"/>
            <a:ext cx="353180" cy="354107"/>
            <a:chOff x="-25104475" y="2340425"/>
            <a:chExt cx="295375" cy="296150"/>
          </a:xfrm>
        </p:grpSpPr>
        <p:sp>
          <p:nvSpPr>
            <p:cNvPr id="10993" name="Google Shape;10993;p83"/>
            <p:cNvSpPr/>
            <p:nvPr/>
          </p:nvSpPr>
          <p:spPr>
            <a:xfrm>
              <a:off x="-25104475" y="2340425"/>
              <a:ext cx="225275" cy="296150"/>
            </a:xfrm>
            <a:custGeom>
              <a:rect b="b" l="l" r="r" t="t"/>
              <a:pathLst>
                <a:path extrusionOk="0" h="11846" w="9011">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83"/>
            <p:cNvSpPr/>
            <p:nvPr/>
          </p:nvSpPr>
          <p:spPr>
            <a:xfrm>
              <a:off x="-25001300" y="2375075"/>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83"/>
            <p:cNvSpPr/>
            <p:nvPr/>
          </p:nvSpPr>
          <p:spPr>
            <a:xfrm>
              <a:off x="-25070600" y="2444375"/>
              <a:ext cx="87450" cy="86675"/>
            </a:xfrm>
            <a:custGeom>
              <a:rect b="b" l="l" r="r" t="t"/>
              <a:pathLst>
                <a:path extrusionOk="0" h="3467" w="3498">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83"/>
            <p:cNvSpPr/>
            <p:nvPr/>
          </p:nvSpPr>
          <p:spPr>
            <a:xfrm>
              <a:off x="-24966650" y="2479025"/>
              <a:ext cx="52025" cy="18150"/>
            </a:xfrm>
            <a:custGeom>
              <a:rect b="b" l="l" r="r" t="t"/>
              <a:pathLst>
                <a:path extrusionOk="0" h="726" w="2081">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83"/>
            <p:cNvSpPr/>
            <p:nvPr/>
          </p:nvSpPr>
          <p:spPr>
            <a:xfrm>
              <a:off x="-24966650" y="2444375"/>
              <a:ext cx="52025" cy="18150"/>
            </a:xfrm>
            <a:custGeom>
              <a:rect b="b" l="l" r="r" t="t"/>
              <a:pathLst>
                <a:path extrusionOk="0" h="726" w="2081">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83"/>
            <p:cNvSpPr/>
            <p:nvPr/>
          </p:nvSpPr>
          <p:spPr>
            <a:xfrm>
              <a:off x="-24966650" y="2513700"/>
              <a:ext cx="52025" cy="17350"/>
            </a:xfrm>
            <a:custGeom>
              <a:rect b="b" l="l" r="r" t="t"/>
              <a:pathLst>
                <a:path extrusionOk="0" h="694" w="2081">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83"/>
            <p:cNvSpPr/>
            <p:nvPr/>
          </p:nvSpPr>
          <p:spPr>
            <a:xfrm>
              <a:off x="-25071400" y="2549125"/>
              <a:ext cx="156775" cy="17350"/>
            </a:xfrm>
            <a:custGeom>
              <a:rect b="b" l="l" r="r" t="t"/>
              <a:pathLst>
                <a:path extrusionOk="0" h="694" w="6271">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83"/>
            <p:cNvSpPr/>
            <p:nvPr/>
          </p:nvSpPr>
          <p:spPr>
            <a:xfrm>
              <a:off x="-25071400" y="2583800"/>
              <a:ext cx="156775" cy="17350"/>
            </a:xfrm>
            <a:custGeom>
              <a:rect b="b" l="l" r="r" t="t"/>
              <a:pathLst>
                <a:path extrusionOk="0" h="694" w="6271">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83"/>
            <p:cNvSpPr/>
            <p:nvPr/>
          </p:nvSpPr>
          <p:spPr>
            <a:xfrm>
              <a:off x="-24862675" y="2375850"/>
              <a:ext cx="53575" cy="260725"/>
            </a:xfrm>
            <a:custGeom>
              <a:rect b="b" l="l" r="r" t="t"/>
              <a:pathLst>
                <a:path extrusionOk="0" h="10429" w="2143">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02" name="Google Shape;11002;p83"/>
          <p:cNvSpPr/>
          <p:nvPr/>
        </p:nvSpPr>
        <p:spPr>
          <a:xfrm>
            <a:off x="5296811" y="3599288"/>
            <a:ext cx="356946" cy="263712"/>
          </a:xfrm>
          <a:custGeom>
            <a:rect b="b" l="l" r="r" t="t"/>
            <a:pathLst>
              <a:path extrusionOk="0" h="8822" w="11941">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006" name="Shape 11006"/>
        <p:cNvGrpSpPr/>
        <p:nvPr/>
      </p:nvGrpSpPr>
      <p:grpSpPr>
        <a:xfrm>
          <a:off x="0" y="0"/>
          <a:ext cx="0" cy="0"/>
          <a:chOff x="0" y="0"/>
          <a:chExt cx="0" cy="0"/>
        </a:xfrm>
      </p:grpSpPr>
      <p:sp>
        <p:nvSpPr>
          <p:cNvPr id="11007" name="Google Shape;11007;p84"/>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11008" name="Google Shape;11008;p84"/>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11009" name="Google Shape;11009;p84"/>
          <p:cNvGrpSpPr/>
          <p:nvPr/>
        </p:nvGrpSpPr>
        <p:grpSpPr>
          <a:xfrm>
            <a:off x="854368" y="1313920"/>
            <a:ext cx="366269" cy="366240"/>
            <a:chOff x="-65131525" y="1914325"/>
            <a:chExt cx="316650" cy="316625"/>
          </a:xfrm>
        </p:grpSpPr>
        <p:sp>
          <p:nvSpPr>
            <p:cNvPr id="11010" name="Google Shape;11010;p84"/>
            <p:cNvSpPr/>
            <p:nvPr/>
          </p:nvSpPr>
          <p:spPr>
            <a:xfrm>
              <a:off x="-65024400" y="1949750"/>
              <a:ext cx="103175" cy="247350"/>
            </a:xfrm>
            <a:custGeom>
              <a:rect b="b" l="l" r="r" t="t"/>
              <a:pathLst>
                <a:path extrusionOk="0" h="9894" w="4127">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84"/>
            <p:cNvSpPr/>
            <p:nvPr/>
          </p:nvSpPr>
          <p:spPr>
            <a:xfrm>
              <a:off x="-65131525" y="1914325"/>
              <a:ext cx="316650" cy="316625"/>
            </a:xfrm>
            <a:custGeom>
              <a:rect b="b" l="l" r="r" t="t"/>
              <a:pathLst>
                <a:path extrusionOk="0" h="12665" w="12666">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2" name="Google Shape;11012;p84"/>
          <p:cNvGrpSpPr/>
          <p:nvPr/>
        </p:nvGrpSpPr>
        <p:grpSpPr>
          <a:xfrm>
            <a:off x="854368" y="1794207"/>
            <a:ext cx="366269" cy="366269"/>
            <a:chOff x="-65131525" y="2281350"/>
            <a:chExt cx="316650" cy="316650"/>
          </a:xfrm>
        </p:grpSpPr>
        <p:sp>
          <p:nvSpPr>
            <p:cNvPr id="11013" name="Google Shape;11013;p84"/>
            <p:cNvSpPr/>
            <p:nvPr/>
          </p:nvSpPr>
          <p:spPr>
            <a:xfrm>
              <a:off x="-65131525" y="2322300"/>
              <a:ext cx="275675" cy="275700"/>
            </a:xfrm>
            <a:custGeom>
              <a:rect b="b" l="l" r="r" t="t"/>
              <a:pathLst>
                <a:path extrusionOk="0" h="11028" w="11027">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84"/>
            <p:cNvSpPr/>
            <p:nvPr/>
          </p:nvSpPr>
          <p:spPr>
            <a:xfrm>
              <a:off x="-64963775" y="2281350"/>
              <a:ext cx="148900" cy="148875"/>
            </a:xfrm>
            <a:custGeom>
              <a:rect b="b" l="l" r="r" t="t"/>
              <a:pathLst>
                <a:path extrusionOk="0" h="5955" w="5956">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5" name="Google Shape;11015;p84"/>
          <p:cNvGrpSpPr/>
          <p:nvPr/>
        </p:nvGrpSpPr>
        <p:grpSpPr>
          <a:xfrm>
            <a:off x="857564" y="2259206"/>
            <a:ext cx="359878" cy="367165"/>
            <a:chOff x="-65129950" y="2646800"/>
            <a:chExt cx="311125" cy="317425"/>
          </a:xfrm>
        </p:grpSpPr>
        <p:sp>
          <p:nvSpPr>
            <p:cNvPr id="11016" name="Google Shape;11016;p84"/>
            <p:cNvSpPr/>
            <p:nvPr/>
          </p:nvSpPr>
          <p:spPr>
            <a:xfrm>
              <a:off x="-65129950" y="2646800"/>
              <a:ext cx="311125" cy="317425"/>
            </a:xfrm>
            <a:custGeom>
              <a:rect b="b" l="l" r="r" t="t"/>
              <a:pathLst>
                <a:path extrusionOk="0" h="12697" w="12445">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84"/>
            <p:cNvSpPr/>
            <p:nvPr/>
          </p:nvSpPr>
          <p:spPr>
            <a:xfrm>
              <a:off x="-65066950" y="2738175"/>
              <a:ext cx="187475" cy="185100"/>
            </a:xfrm>
            <a:custGeom>
              <a:rect b="b" l="l" r="r" t="t"/>
              <a:pathLst>
                <a:path extrusionOk="0" h="7404" w="7499">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8" name="Google Shape;11018;p84"/>
          <p:cNvGrpSpPr/>
          <p:nvPr/>
        </p:nvGrpSpPr>
        <p:grpSpPr>
          <a:xfrm>
            <a:off x="3060897" y="1312532"/>
            <a:ext cx="368987" cy="369016"/>
            <a:chOff x="-63252250" y="1930850"/>
            <a:chExt cx="319000" cy="319025"/>
          </a:xfrm>
        </p:grpSpPr>
        <p:sp>
          <p:nvSpPr>
            <p:cNvPr id="11019" name="Google Shape;11019;p84"/>
            <p:cNvSpPr/>
            <p:nvPr/>
          </p:nvSpPr>
          <p:spPr>
            <a:xfrm>
              <a:off x="-63252250" y="1930850"/>
              <a:ext cx="319000" cy="319025"/>
            </a:xfrm>
            <a:custGeom>
              <a:rect b="b" l="l" r="r" t="t"/>
              <a:pathLst>
                <a:path extrusionOk="0" h="12761" w="1276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84"/>
            <p:cNvSpPr/>
            <p:nvPr/>
          </p:nvSpPr>
          <p:spPr>
            <a:xfrm>
              <a:off x="-63160900" y="2021425"/>
              <a:ext cx="137850" cy="137850"/>
            </a:xfrm>
            <a:custGeom>
              <a:rect b="b" l="l" r="r" t="t"/>
              <a:pathLst>
                <a:path extrusionOk="0" h="5514" w="5514">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21" name="Google Shape;11021;p84"/>
          <p:cNvSpPr/>
          <p:nvPr/>
        </p:nvSpPr>
        <p:spPr>
          <a:xfrm>
            <a:off x="3052893" y="1793369"/>
            <a:ext cx="372371" cy="367946"/>
          </a:xfrm>
          <a:custGeom>
            <a:rect b="b" l="l" r="r" t="t"/>
            <a:pathLst>
              <a:path extrusionOk="0" h="12724" w="12877">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22" name="Google Shape;11022;p84"/>
          <p:cNvGrpSpPr/>
          <p:nvPr/>
        </p:nvGrpSpPr>
        <p:grpSpPr>
          <a:xfrm>
            <a:off x="3061808" y="2258743"/>
            <a:ext cx="367165" cy="368091"/>
            <a:chOff x="-63250675" y="2664125"/>
            <a:chExt cx="317425" cy="318225"/>
          </a:xfrm>
        </p:grpSpPr>
        <p:sp>
          <p:nvSpPr>
            <p:cNvPr id="11023" name="Google Shape;11023;p84"/>
            <p:cNvSpPr/>
            <p:nvPr/>
          </p:nvSpPr>
          <p:spPr>
            <a:xfrm>
              <a:off x="-63250675" y="2664125"/>
              <a:ext cx="317425" cy="318225"/>
            </a:xfrm>
            <a:custGeom>
              <a:rect b="b" l="l" r="r" t="t"/>
              <a:pathLst>
                <a:path extrusionOk="0" h="12729" w="12697">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84"/>
            <p:cNvSpPr/>
            <p:nvPr/>
          </p:nvSpPr>
          <p:spPr>
            <a:xfrm>
              <a:off x="-63167975" y="2747625"/>
              <a:ext cx="152025" cy="152025"/>
            </a:xfrm>
            <a:custGeom>
              <a:rect b="b" l="l" r="r" t="t"/>
              <a:pathLst>
                <a:path extrusionOk="0" h="6081" w="6081">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5" name="Google Shape;11025;p84"/>
          <p:cNvGrpSpPr/>
          <p:nvPr/>
        </p:nvGrpSpPr>
        <p:grpSpPr>
          <a:xfrm>
            <a:off x="1738471" y="2735150"/>
            <a:ext cx="363522" cy="361266"/>
            <a:chOff x="-61354075" y="1940500"/>
            <a:chExt cx="314275" cy="312325"/>
          </a:xfrm>
        </p:grpSpPr>
        <p:sp>
          <p:nvSpPr>
            <p:cNvPr id="11026" name="Google Shape;11026;p84"/>
            <p:cNvSpPr/>
            <p:nvPr/>
          </p:nvSpPr>
          <p:spPr>
            <a:xfrm>
              <a:off x="-61354075" y="1940500"/>
              <a:ext cx="314275" cy="312325"/>
            </a:xfrm>
            <a:custGeom>
              <a:rect b="b" l="l" r="r" t="t"/>
              <a:pathLst>
                <a:path extrusionOk="0" h="12493" w="12571">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84"/>
            <p:cNvSpPr/>
            <p:nvPr/>
          </p:nvSpPr>
          <p:spPr>
            <a:xfrm>
              <a:off x="-61268225" y="2024575"/>
              <a:ext cx="60650" cy="61475"/>
            </a:xfrm>
            <a:custGeom>
              <a:rect b="b" l="l" r="r" t="t"/>
              <a:pathLst>
                <a:path extrusionOk="0" h="2459" w="2426">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84"/>
            <p:cNvSpPr/>
            <p:nvPr/>
          </p:nvSpPr>
          <p:spPr>
            <a:xfrm>
              <a:off x="-61187100" y="2107275"/>
              <a:ext cx="61450" cy="61475"/>
            </a:xfrm>
            <a:custGeom>
              <a:rect b="b" l="l" r="r" t="t"/>
              <a:pathLst>
                <a:path extrusionOk="0" h="2459" w="2458">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84"/>
            <p:cNvSpPr/>
            <p:nvPr/>
          </p:nvSpPr>
          <p:spPr>
            <a:xfrm>
              <a:off x="-61250125" y="2044475"/>
              <a:ext cx="105575" cy="103600"/>
            </a:xfrm>
            <a:custGeom>
              <a:rect b="b" l="l" r="r" t="t"/>
              <a:pathLst>
                <a:path extrusionOk="0" h="4144" w="4223">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0" name="Google Shape;11030;p84"/>
          <p:cNvGrpSpPr/>
          <p:nvPr/>
        </p:nvGrpSpPr>
        <p:grpSpPr>
          <a:xfrm>
            <a:off x="1737098" y="3183702"/>
            <a:ext cx="366269" cy="336195"/>
            <a:chOff x="-61354875" y="2322300"/>
            <a:chExt cx="316650" cy="290650"/>
          </a:xfrm>
        </p:grpSpPr>
        <p:sp>
          <p:nvSpPr>
            <p:cNvPr id="11031" name="Google Shape;11031;p84"/>
            <p:cNvSpPr/>
            <p:nvPr/>
          </p:nvSpPr>
          <p:spPr>
            <a:xfrm>
              <a:off x="-61354875" y="2322300"/>
              <a:ext cx="316650" cy="290650"/>
            </a:xfrm>
            <a:custGeom>
              <a:rect b="b" l="l" r="r" t="t"/>
              <a:pathLst>
                <a:path extrusionOk="0" h="11626" w="12666">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84"/>
            <p:cNvSpPr/>
            <p:nvPr/>
          </p:nvSpPr>
          <p:spPr>
            <a:xfrm>
              <a:off x="-61313925" y="2364050"/>
              <a:ext cx="234750" cy="206375"/>
            </a:xfrm>
            <a:custGeom>
              <a:rect b="b" l="l" r="r" t="t"/>
              <a:pathLst>
                <a:path extrusionOk="0" h="8255" w="939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84"/>
            <p:cNvSpPr/>
            <p:nvPr/>
          </p:nvSpPr>
          <p:spPr>
            <a:xfrm>
              <a:off x="-61234375" y="2416225"/>
              <a:ext cx="104775" cy="102225"/>
            </a:xfrm>
            <a:custGeom>
              <a:rect b="b" l="l" r="r" t="t"/>
              <a:pathLst>
                <a:path extrusionOk="0" h="4089" w="4191">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4" name="Google Shape;11034;p84"/>
          <p:cNvGrpSpPr/>
          <p:nvPr/>
        </p:nvGrpSpPr>
        <p:grpSpPr>
          <a:xfrm>
            <a:off x="1737098" y="3611266"/>
            <a:ext cx="366269" cy="366269"/>
            <a:chOff x="-61354875" y="2671225"/>
            <a:chExt cx="316650" cy="316650"/>
          </a:xfrm>
        </p:grpSpPr>
        <p:sp>
          <p:nvSpPr>
            <p:cNvPr id="11035" name="Google Shape;11035;p84"/>
            <p:cNvSpPr/>
            <p:nvPr/>
          </p:nvSpPr>
          <p:spPr>
            <a:xfrm>
              <a:off x="-61354875" y="2671225"/>
              <a:ext cx="316650" cy="316650"/>
            </a:xfrm>
            <a:custGeom>
              <a:rect b="b" l="l" r="r" t="t"/>
              <a:pathLst>
                <a:path extrusionOk="0" h="12666" w="12666">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84"/>
            <p:cNvSpPr/>
            <p:nvPr/>
          </p:nvSpPr>
          <p:spPr>
            <a:xfrm>
              <a:off x="-61172925" y="2813775"/>
              <a:ext cx="62225" cy="145725"/>
            </a:xfrm>
            <a:custGeom>
              <a:rect b="b" l="l" r="r" t="t"/>
              <a:pathLst>
                <a:path extrusionOk="0" h="5829" w="2489">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84"/>
            <p:cNvSpPr/>
            <p:nvPr/>
          </p:nvSpPr>
          <p:spPr>
            <a:xfrm>
              <a:off x="-61313925" y="2796450"/>
              <a:ext cx="40975" cy="20500"/>
            </a:xfrm>
            <a:custGeom>
              <a:rect b="b" l="l" r="r" t="t"/>
              <a:pathLst>
                <a:path extrusionOk="0" h="820" w="1639">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84"/>
            <p:cNvSpPr/>
            <p:nvPr/>
          </p:nvSpPr>
          <p:spPr>
            <a:xfrm>
              <a:off x="-61313925" y="2837400"/>
              <a:ext cx="40975" cy="20500"/>
            </a:xfrm>
            <a:custGeom>
              <a:rect b="b" l="l" r="r" t="t"/>
              <a:pathLst>
                <a:path extrusionOk="0" h="820" w="1639">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84"/>
            <p:cNvSpPr/>
            <p:nvPr/>
          </p:nvSpPr>
          <p:spPr>
            <a:xfrm>
              <a:off x="-61313925" y="2877575"/>
              <a:ext cx="40975" cy="22075"/>
            </a:xfrm>
            <a:custGeom>
              <a:rect b="b" l="l" r="r" t="t"/>
              <a:pathLst>
                <a:path extrusionOk="0" h="883" w="1639">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0" name="Google Shape;11040;p84"/>
          <p:cNvGrpSpPr/>
          <p:nvPr/>
        </p:nvGrpSpPr>
        <p:grpSpPr>
          <a:xfrm>
            <a:off x="3952502" y="2731001"/>
            <a:ext cx="368987" cy="369566"/>
            <a:chOff x="-59502375" y="1904375"/>
            <a:chExt cx="319000" cy="319500"/>
          </a:xfrm>
        </p:grpSpPr>
        <p:sp>
          <p:nvSpPr>
            <p:cNvPr id="11041" name="Google Shape;11041;p84"/>
            <p:cNvSpPr/>
            <p:nvPr/>
          </p:nvSpPr>
          <p:spPr>
            <a:xfrm>
              <a:off x="-59455125" y="2097050"/>
              <a:ext cx="227650" cy="62225"/>
            </a:xfrm>
            <a:custGeom>
              <a:rect b="b" l="l" r="r" t="t"/>
              <a:pathLst>
                <a:path extrusionOk="0" h="2489" w="9106">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84"/>
            <p:cNvSpPr/>
            <p:nvPr/>
          </p:nvSpPr>
          <p:spPr>
            <a:xfrm>
              <a:off x="-59502375" y="1966300"/>
              <a:ext cx="319000" cy="257575"/>
            </a:xfrm>
            <a:custGeom>
              <a:rect b="b" l="l" r="r" t="t"/>
              <a:pathLst>
                <a:path extrusionOk="0" h="10303" w="1276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84"/>
            <p:cNvSpPr/>
            <p:nvPr/>
          </p:nvSpPr>
          <p:spPr>
            <a:xfrm>
              <a:off x="-59322800" y="1904375"/>
              <a:ext cx="106350" cy="41175"/>
            </a:xfrm>
            <a:custGeom>
              <a:rect b="b" l="l" r="r" t="t"/>
              <a:pathLst>
                <a:path extrusionOk="0" h="1647" w="4254">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4" name="Google Shape;11044;p84"/>
          <p:cNvGrpSpPr/>
          <p:nvPr/>
        </p:nvGrpSpPr>
        <p:grpSpPr>
          <a:xfrm>
            <a:off x="1298621" y="1315207"/>
            <a:ext cx="368987" cy="363666"/>
            <a:chOff x="-64774725" y="1916550"/>
            <a:chExt cx="319000" cy="314400"/>
          </a:xfrm>
        </p:grpSpPr>
        <p:sp>
          <p:nvSpPr>
            <p:cNvPr id="11045" name="Google Shape;11045;p84"/>
            <p:cNvSpPr/>
            <p:nvPr/>
          </p:nvSpPr>
          <p:spPr>
            <a:xfrm>
              <a:off x="-64774725" y="1916550"/>
              <a:ext cx="319000" cy="314400"/>
            </a:xfrm>
            <a:custGeom>
              <a:rect b="b" l="l" r="r" t="t"/>
              <a:pathLst>
                <a:path extrusionOk="0" h="12576" w="1276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84"/>
            <p:cNvSpPr/>
            <p:nvPr/>
          </p:nvSpPr>
          <p:spPr>
            <a:xfrm>
              <a:off x="-64636900" y="2010600"/>
              <a:ext cx="89800" cy="82525"/>
            </a:xfrm>
            <a:custGeom>
              <a:rect b="b" l="l" r="r" t="t"/>
              <a:pathLst>
                <a:path extrusionOk="0" h="3301" w="3592">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84"/>
          <p:cNvGrpSpPr/>
          <p:nvPr/>
        </p:nvGrpSpPr>
        <p:grpSpPr>
          <a:xfrm>
            <a:off x="1299979" y="1792386"/>
            <a:ext cx="366269" cy="369913"/>
            <a:chOff x="-64764500" y="2280550"/>
            <a:chExt cx="316650" cy="319800"/>
          </a:xfrm>
        </p:grpSpPr>
        <p:sp>
          <p:nvSpPr>
            <p:cNvPr id="11048" name="Google Shape;11048;p84"/>
            <p:cNvSpPr/>
            <p:nvPr/>
          </p:nvSpPr>
          <p:spPr>
            <a:xfrm>
              <a:off x="-64764500" y="2280550"/>
              <a:ext cx="316650" cy="319800"/>
            </a:xfrm>
            <a:custGeom>
              <a:rect b="b" l="l" r="r" t="t"/>
              <a:pathLst>
                <a:path extrusionOk="0" h="12792" w="12666">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84"/>
            <p:cNvSpPr/>
            <p:nvPr/>
          </p:nvSpPr>
          <p:spPr>
            <a:xfrm>
              <a:off x="-64679425" y="2364825"/>
              <a:ext cx="146500" cy="102450"/>
            </a:xfrm>
            <a:custGeom>
              <a:rect b="b" l="l" r="r" t="t"/>
              <a:pathLst>
                <a:path extrusionOk="0" h="4098" w="586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0" name="Google Shape;11050;p84"/>
          <p:cNvSpPr/>
          <p:nvPr/>
        </p:nvSpPr>
        <p:spPr>
          <a:xfrm>
            <a:off x="1316753" y="2259654"/>
            <a:ext cx="319799" cy="366269"/>
          </a:xfrm>
          <a:custGeom>
            <a:rect b="b" l="l" r="r" t="t"/>
            <a:pathLst>
              <a:path extrusionOk="0" h="12666" w="11059">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51" name="Google Shape;11051;p84"/>
          <p:cNvGrpSpPr/>
          <p:nvPr/>
        </p:nvGrpSpPr>
        <p:grpSpPr>
          <a:xfrm>
            <a:off x="3512023" y="1352163"/>
            <a:ext cx="365344" cy="289753"/>
            <a:chOff x="-62882850" y="1999375"/>
            <a:chExt cx="315850" cy="250500"/>
          </a:xfrm>
        </p:grpSpPr>
        <p:sp>
          <p:nvSpPr>
            <p:cNvPr id="11052" name="Google Shape;11052;p84"/>
            <p:cNvSpPr/>
            <p:nvPr/>
          </p:nvSpPr>
          <p:spPr>
            <a:xfrm>
              <a:off x="-62882850" y="1999375"/>
              <a:ext cx="315850" cy="250500"/>
            </a:xfrm>
            <a:custGeom>
              <a:rect b="b" l="l" r="r" t="t"/>
              <a:pathLst>
                <a:path extrusionOk="0" h="10020" w="12634">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84"/>
            <p:cNvSpPr/>
            <p:nvPr/>
          </p:nvSpPr>
          <p:spPr>
            <a:xfrm>
              <a:off x="-62806475" y="2062375"/>
              <a:ext cx="146525" cy="103800"/>
            </a:xfrm>
            <a:custGeom>
              <a:rect b="b" l="l" r="r" t="t"/>
              <a:pathLst>
                <a:path extrusionOk="0" h="4152" w="5861">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4" name="Google Shape;11054;p84"/>
          <p:cNvGrpSpPr/>
          <p:nvPr/>
        </p:nvGrpSpPr>
        <p:grpSpPr>
          <a:xfrm>
            <a:off x="3503362" y="1793745"/>
            <a:ext cx="382665" cy="367194"/>
            <a:chOff x="-62890750" y="2296300"/>
            <a:chExt cx="330825" cy="317450"/>
          </a:xfrm>
        </p:grpSpPr>
        <p:sp>
          <p:nvSpPr>
            <p:cNvPr id="11055" name="Google Shape;11055;p84"/>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84"/>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84"/>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8" name="Google Shape;11058;p84"/>
          <p:cNvGrpSpPr/>
          <p:nvPr/>
        </p:nvGrpSpPr>
        <p:grpSpPr>
          <a:xfrm>
            <a:off x="3512023" y="2259206"/>
            <a:ext cx="365344" cy="367165"/>
            <a:chOff x="-62882850" y="2664925"/>
            <a:chExt cx="315850" cy="317425"/>
          </a:xfrm>
        </p:grpSpPr>
        <p:sp>
          <p:nvSpPr>
            <p:cNvPr id="11059" name="Google Shape;11059;p84"/>
            <p:cNvSpPr/>
            <p:nvPr/>
          </p:nvSpPr>
          <p:spPr>
            <a:xfrm>
              <a:off x="-62882850" y="2664925"/>
              <a:ext cx="315850" cy="317425"/>
            </a:xfrm>
            <a:custGeom>
              <a:rect b="b" l="l" r="r" t="t"/>
              <a:pathLst>
                <a:path extrusionOk="0" h="12697" w="12634">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84"/>
            <p:cNvSpPr/>
            <p:nvPr/>
          </p:nvSpPr>
          <p:spPr>
            <a:xfrm>
              <a:off x="-62756050" y="2702725"/>
              <a:ext cx="62225" cy="146525"/>
            </a:xfrm>
            <a:custGeom>
              <a:rect b="b" l="l" r="r" t="t"/>
              <a:pathLst>
                <a:path extrusionOk="0" h="5861" w="2489">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1" name="Google Shape;11061;p84"/>
          <p:cNvSpPr/>
          <p:nvPr/>
        </p:nvSpPr>
        <p:spPr>
          <a:xfrm>
            <a:off x="2175712" y="2733502"/>
            <a:ext cx="369016" cy="364563"/>
          </a:xfrm>
          <a:custGeom>
            <a:rect b="b" l="l" r="r" t="t"/>
            <a:pathLst>
              <a:path extrusionOk="0" h="12607" w="12761">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2" name="Google Shape;11062;p84"/>
          <p:cNvGrpSpPr/>
          <p:nvPr/>
        </p:nvGrpSpPr>
        <p:grpSpPr>
          <a:xfrm>
            <a:off x="2183172" y="3171846"/>
            <a:ext cx="366269" cy="359907"/>
            <a:chOff x="-60988625" y="2310475"/>
            <a:chExt cx="316650" cy="311150"/>
          </a:xfrm>
        </p:grpSpPr>
        <p:sp>
          <p:nvSpPr>
            <p:cNvPr id="11063" name="Google Shape;11063;p84"/>
            <p:cNvSpPr/>
            <p:nvPr/>
          </p:nvSpPr>
          <p:spPr>
            <a:xfrm>
              <a:off x="-60988625" y="2310475"/>
              <a:ext cx="311125" cy="311150"/>
            </a:xfrm>
            <a:custGeom>
              <a:rect b="b" l="l" r="r" t="t"/>
              <a:pathLst>
                <a:path extrusionOk="0" h="12446" w="12445">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84"/>
            <p:cNvSpPr/>
            <p:nvPr/>
          </p:nvSpPr>
          <p:spPr>
            <a:xfrm>
              <a:off x="-60947675" y="2353025"/>
              <a:ext cx="145725" cy="20500"/>
            </a:xfrm>
            <a:custGeom>
              <a:rect b="b" l="l" r="r" t="t"/>
              <a:pathLst>
                <a:path extrusionOk="0" h="820" w="5829">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84"/>
            <p:cNvSpPr/>
            <p:nvPr/>
          </p:nvSpPr>
          <p:spPr>
            <a:xfrm>
              <a:off x="-60947675" y="2415250"/>
              <a:ext cx="145725" cy="20500"/>
            </a:xfrm>
            <a:custGeom>
              <a:rect b="b" l="l" r="r" t="t"/>
              <a:pathLst>
                <a:path extrusionOk="0" h="820" w="5829">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84"/>
            <p:cNvSpPr/>
            <p:nvPr/>
          </p:nvSpPr>
          <p:spPr>
            <a:xfrm>
              <a:off x="-60947675" y="2475875"/>
              <a:ext cx="145725" cy="22100"/>
            </a:xfrm>
            <a:custGeom>
              <a:rect b="b" l="l" r="r" t="t"/>
              <a:pathLst>
                <a:path extrusionOk="0" h="884" w="5829">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84"/>
            <p:cNvSpPr/>
            <p:nvPr/>
          </p:nvSpPr>
          <p:spPr>
            <a:xfrm>
              <a:off x="-60947675" y="2538100"/>
              <a:ext cx="145725" cy="22075"/>
            </a:xfrm>
            <a:custGeom>
              <a:rect b="b" l="l" r="r" t="t"/>
              <a:pathLst>
                <a:path extrusionOk="0" h="883" w="5829">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84"/>
            <p:cNvSpPr/>
            <p:nvPr/>
          </p:nvSpPr>
          <p:spPr>
            <a:xfrm>
              <a:off x="-60740525" y="2312050"/>
              <a:ext cx="68550" cy="233950"/>
            </a:xfrm>
            <a:custGeom>
              <a:rect b="b" l="l" r="r" t="t"/>
              <a:pathLst>
                <a:path extrusionOk="0" h="9358" w="2742">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84"/>
          <p:cNvGrpSpPr/>
          <p:nvPr/>
        </p:nvGrpSpPr>
        <p:grpSpPr>
          <a:xfrm>
            <a:off x="2183634" y="3610009"/>
            <a:ext cx="365344" cy="368785"/>
            <a:chOff x="-60987050" y="2671400"/>
            <a:chExt cx="315850" cy="318825"/>
          </a:xfrm>
        </p:grpSpPr>
        <p:sp>
          <p:nvSpPr>
            <p:cNvPr id="11070" name="Google Shape;11070;p84"/>
            <p:cNvSpPr/>
            <p:nvPr/>
          </p:nvSpPr>
          <p:spPr>
            <a:xfrm>
              <a:off x="-60987050" y="2671400"/>
              <a:ext cx="315850" cy="318825"/>
            </a:xfrm>
            <a:custGeom>
              <a:rect b="b" l="l" r="r" t="t"/>
              <a:pathLst>
                <a:path extrusionOk="0" h="12753" w="12634">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84"/>
            <p:cNvSpPr/>
            <p:nvPr/>
          </p:nvSpPr>
          <p:spPr>
            <a:xfrm>
              <a:off x="-60839775" y="2731075"/>
              <a:ext cx="19725" cy="19725"/>
            </a:xfrm>
            <a:custGeom>
              <a:rect b="b" l="l" r="r" t="t"/>
              <a:pathLst>
                <a:path extrusionOk="0" h="789" w="789">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2" name="Google Shape;11072;p84"/>
          <p:cNvGrpSpPr/>
          <p:nvPr/>
        </p:nvGrpSpPr>
        <p:grpSpPr>
          <a:xfrm>
            <a:off x="3952500" y="3172771"/>
            <a:ext cx="368987" cy="358056"/>
            <a:chOff x="-59481900" y="2290800"/>
            <a:chExt cx="319000" cy="309550"/>
          </a:xfrm>
        </p:grpSpPr>
        <p:sp>
          <p:nvSpPr>
            <p:cNvPr id="11073" name="Google Shape;11073;p84"/>
            <p:cNvSpPr/>
            <p:nvPr/>
          </p:nvSpPr>
          <p:spPr>
            <a:xfrm>
              <a:off x="-59481900" y="2290800"/>
              <a:ext cx="319000" cy="309550"/>
            </a:xfrm>
            <a:custGeom>
              <a:rect b="b" l="l" r="r" t="t"/>
              <a:pathLst>
                <a:path extrusionOk="0" h="12382" w="1276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84"/>
            <p:cNvSpPr/>
            <p:nvPr/>
          </p:nvSpPr>
          <p:spPr>
            <a:xfrm>
              <a:off x="-59287350" y="2456200"/>
              <a:ext cx="83500" cy="21275"/>
            </a:xfrm>
            <a:custGeom>
              <a:rect b="b" l="l" r="r" t="t"/>
              <a:pathLst>
                <a:path extrusionOk="0" h="851" w="334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84"/>
            <p:cNvSpPr/>
            <p:nvPr/>
          </p:nvSpPr>
          <p:spPr>
            <a:xfrm>
              <a:off x="-59287350" y="2497950"/>
              <a:ext cx="83500" cy="21275"/>
            </a:xfrm>
            <a:custGeom>
              <a:rect b="b" l="l" r="r" t="t"/>
              <a:pathLst>
                <a:path extrusionOk="0" h="851" w="334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84"/>
            <p:cNvSpPr/>
            <p:nvPr/>
          </p:nvSpPr>
          <p:spPr>
            <a:xfrm>
              <a:off x="-59287350" y="2538900"/>
              <a:ext cx="82700" cy="22075"/>
            </a:xfrm>
            <a:custGeom>
              <a:rect b="b" l="l" r="r" t="t"/>
              <a:pathLst>
                <a:path extrusionOk="0" h="883" w="3308">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84"/>
            <p:cNvSpPr/>
            <p:nvPr/>
          </p:nvSpPr>
          <p:spPr>
            <a:xfrm>
              <a:off x="-59439375" y="2425425"/>
              <a:ext cx="125250" cy="134750"/>
            </a:xfrm>
            <a:custGeom>
              <a:rect b="b" l="l" r="r" t="t"/>
              <a:pathLst>
                <a:path extrusionOk="0" h="5390" w="501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84"/>
            <p:cNvSpPr/>
            <p:nvPr/>
          </p:nvSpPr>
          <p:spPr>
            <a:xfrm>
              <a:off x="-59327525" y="2325450"/>
              <a:ext cx="13400" cy="13425"/>
            </a:xfrm>
            <a:custGeom>
              <a:rect b="b" l="l" r="r" t="t"/>
              <a:pathLst>
                <a:path extrusionOk="0" h="537" w="536">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9" name="Google Shape;11079;p84"/>
          <p:cNvGrpSpPr/>
          <p:nvPr/>
        </p:nvGrpSpPr>
        <p:grpSpPr>
          <a:xfrm>
            <a:off x="1741805" y="1313544"/>
            <a:ext cx="368987" cy="366992"/>
            <a:chOff x="-64401400" y="1914475"/>
            <a:chExt cx="319000" cy="317275"/>
          </a:xfrm>
        </p:grpSpPr>
        <p:sp>
          <p:nvSpPr>
            <p:cNvPr id="11080" name="Google Shape;11080;p84"/>
            <p:cNvSpPr/>
            <p:nvPr/>
          </p:nvSpPr>
          <p:spPr>
            <a:xfrm>
              <a:off x="-64401400" y="1914475"/>
              <a:ext cx="319000" cy="317275"/>
            </a:xfrm>
            <a:custGeom>
              <a:rect b="b" l="l" r="r" t="t"/>
              <a:pathLst>
                <a:path extrusionOk="0" h="12691" w="1276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84"/>
            <p:cNvSpPr/>
            <p:nvPr/>
          </p:nvSpPr>
          <p:spPr>
            <a:xfrm>
              <a:off x="-64172200" y="2175800"/>
              <a:ext cx="48850" cy="22075"/>
            </a:xfrm>
            <a:custGeom>
              <a:rect b="b" l="l" r="r" t="t"/>
              <a:pathLst>
                <a:path extrusionOk="0" h="883" w="1954">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84"/>
            <p:cNvSpPr/>
            <p:nvPr/>
          </p:nvSpPr>
          <p:spPr>
            <a:xfrm>
              <a:off x="-64212375" y="2210450"/>
              <a:ext cx="5525" cy="25"/>
            </a:xfrm>
            <a:custGeom>
              <a:rect b="b" l="l" r="r" t="t"/>
              <a:pathLst>
                <a:path extrusionOk="0" h="1" w="221">
                  <a:moveTo>
                    <a:pt x="1" y="1"/>
                  </a:moveTo>
                  <a:lnTo>
                    <a:pt x="221" y="1"/>
                  </a:lnTo>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3" name="Google Shape;11083;p84"/>
          <p:cNvGrpSpPr/>
          <p:nvPr/>
        </p:nvGrpSpPr>
        <p:grpSpPr>
          <a:xfrm>
            <a:off x="1806493" y="1794583"/>
            <a:ext cx="239610" cy="365517"/>
            <a:chOff x="-64343900" y="2282125"/>
            <a:chExt cx="207150" cy="316000"/>
          </a:xfrm>
        </p:grpSpPr>
        <p:sp>
          <p:nvSpPr>
            <p:cNvPr id="11084" name="Google Shape;11084;p84"/>
            <p:cNvSpPr/>
            <p:nvPr/>
          </p:nvSpPr>
          <p:spPr>
            <a:xfrm>
              <a:off x="-64270650" y="2310475"/>
              <a:ext cx="61450" cy="147325"/>
            </a:xfrm>
            <a:custGeom>
              <a:rect b="b" l="l" r="r" t="t"/>
              <a:pathLst>
                <a:path extrusionOk="0" h="5893" w="2458">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84"/>
            <p:cNvSpPr/>
            <p:nvPr/>
          </p:nvSpPr>
          <p:spPr>
            <a:xfrm>
              <a:off x="-64343900" y="2282125"/>
              <a:ext cx="207150" cy="316000"/>
            </a:xfrm>
            <a:custGeom>
              <a:rect b="b" l="l" r="r" t="t"/>
              <a:pathLst>
                <a:path extrusionOk="0" h="12640" w="8286">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86" name="Google Shape;11086;p84"/>
          <p:cNvSpPr/>
          <p:nvPr/>
        </p:nvSpPr>
        <p:spPr>
          <a:xfrm>
            <a:off x="1736288" y="2257833"/>
            <a:ext cx="367165" cy="369913"/>
          </a:xfrm>
          <a:custGeom>
            <a:rect b="b" l="l" r="r" t="t"/>
            <a:pathLst>
              <a:path extrusionOk="0" h="12792" w="12697">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87" name="Google Shape;11087;p84"/>
          <p:cNvGrpSpPr/>
          <p:nvPr/>
        </p:nvGrpSpPr>
        <p:grpSpPr>
          <a:xfrm>
            <a:off x="3986941" y="1313804"/>
            <a:ext cx="318873" cy="366471"/>
            <a:chOff x="-62496925" y="1931475"/>
            <a:chExt cx="275675" cy="316825"/>
          </a:xfrm>
        </p:grpSpPr>
        <p:sp>
          <p:nvSpPr>
            <p:cNvPr id="11088" name="Google Shape;11088;p84"/>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84"/>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84"/>
          <p:cNvGrpSpPr/>
          <p:nvPr/>
        </p:nvGrpSpPr>
        <p:grpSpPr>
          <a:xfrm>
            <a:off x="3963691" y="1793629"/>
            <a:ext cx="365373" cy="367426"/>
            <a:chOff x="-62516625" y="2297875"/>
            <a:chExt cx="315875" cy="317650"/>
          </a:xfrm>
        </p:grpSpPr>
        <p:sp>
          <p:nvSpPr>
            <p:cNvPr id="11091" name="Google Shape;11091;p84"/>
            <p:cNvSpPr/>
            <p:nvPr/>
          </p:nvSpPr>
          <p:spPr>
            <a:xfrm>
              <a:off x="-62516625" y="2297875"/>
              <a:ext cx="315875" cy="317650"/>
            </a:xfrm>
            <a:custGeom>
              <a:rect b="b" l="l" r="r" t="t"/>
              <a:pathLst>
                <a:path extrusionOk="0" h="12706" w="12635">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84"/>
            <p:cNvSpPr/>
            <p:nvPr/>
          </p:nvSpPr>
          <p:spPr>
            <a:xfrm>
              <a:off x="-62335475" y="2438075"/>
              <a:ext cx="62250" cy="145750"/>
            </a:xfrm>
            <a:custGeom>
              <a:rect b="b" l="l" r="r" t="t"/>
              <a:pathLst>
                <a:path extrusionOk="0" h="5830" w="249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3" name="Google Shape;11093;p84"/>
          <p:cNvGrpSpPr/>
          <p:nvPr/>
        </p:nvGrpSpPr>
        <p:grpSpPr>
          <a:xfrm>
            <a:off x="3962332" y="2275588"/>
            <a:ext cx="368091" cy="334402"/>
            <a:chOff x="-62518200" y="2692475"/>
            <a:chExt cx="318225" cy="289100"/>
          </a:xfrm>
        </p:grpSpPr>
        <p:sp>
          <p:nvSpPr>
            <p:cNvPr id="11094" name="Google Shape;11094;p84"/>
            <p:cNvSpPr/>
            <p:nvPr/>
          </p:nvSpPr>
          <p:spPr>
            <a:xfrm>
              <a:off x="-62518200" y="2692475"/>
              <a:ext cx="318225" cy="289100"/>
            </a:xfrm>
            <a:custGeom>
              <a:rect b="b" l="l" r="r" t="t"/>
              <a:pathLst>
                <a:path extrusionOk="0" h="11564" w="12729">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84"/>
            <p:cNvSpPr/>
            <p:nvPr/>
          </p:nvSpPr>
          <p:spPr>
            <a:xfrm>
              <a:off x="-62335475" y="2804325"/>
              <a:ext cx="62250" cy="146525"/>
            </a:xfrm>
            <a:custGeom>
              <a:rect b="b" l="l" r="r" t="t"/>
              <a:pathLst>
                <a:path extrusionOk="0" h="5861" w="249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6" name="Google Shape;11096;p84"/>
          <p:cNvGrpSpPr/>
          <p:nvPr/>
        </p:nvGrpSpPr>
        <p:grpSpPr>
          <a:xfrm>
            <a:off x="2648986" y="2733112"/>
            <a:ext cx="309793" cy="365344"/>
            <a:chOff x="-60597975" y="1939525"/>
            <a:chExt cx="267825" cy="315850"/>
          </a:xfrm>
        </p:grpSpPr>
        <p:sp>
          <p:nvSpPr>
            <p:cNvPr id="11097" name="Google Shape;11097;p84"/>
            <p:cNvSpPr/>
            <p:nvPr/>
          </p:nvSpPr>
          <p:spPr>
            <a:xfrm>
              <a:off x="-60597975" y="1939525"/>
              <a:ext cx="267825" cy="315850"/>
            </a:xfrm>
            <a:custGeom>
              <a:rect b="b" l="l" r="r" t="t"/>
              <a:pathLst>
                <a:path extrusionOk="0" h="12634" w="10713">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84"/>
            <p:cNvSpPr/>
            <p:nvPr/>
          </p:nvSpPr>
          <p:spPr>
            <a:xfrm>
              <a:off x="-60494775" y="2097050"/>
              <a:ext cx="103175" cy="20500"/>
            </a:xfrm>
            <a:custGeom>
              <a:rect b="b" l="l" r="r" t="t"/>
              <a:pathLst>
                <a:path extrusionOk="0" h="820" w="4127">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84"/>
          <p:cNvGrpSpPr/>
          <p:nvPr/>
        </p:nvGrpSpPr>
        <p:grpSpPr>
          <a:xfrm>
            <a:off x="2619389" y="3167537"/>
            <a:ext cx="368987" cy="368525"/>
            <a:chOff x="-60620800" y="2304600"/>
            <a:chExt cx="319000" cy="318600"/>
          </a:xfrm>
        </p:grpSpPr>
        <p:sp>
          <p:nvSpPr>
            <p:cNvPr id="11100" name="Google Shape;11100;p84"/>
            <p:cNvSpPr/>
            <p:nvPr/>
          </p:nvSpPr>
          <p:spPr>
            <a:xfrm>
              <a:off x="-60620800" y="2304600"/>
              <a:ext cx="319000" cy="318600"/>
            </a:xfrm>
            <a:custGeom>
              <a:rect b="b" l="l" r="r" t="t"/>
              <a:pathLst>
                <a:path extrusionOk="0" h="12744" w="1276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84"/>
            <p:cNvSpPr/>
            <p:nvPr/>
          </p:nvSpPr>
          <p:spPr>
            <a:xfrm>
              <a:off x="-60491625" y="2560150"/>
              <a:ext cx="144925" cy="20525"/>
            </a:xfrm>
            <a:custGeom>
              <a:rect b="b" l="l" r="r" t="t"/>
              <a:pathLst>
                <a:path extrusionOk="0" h="821" w="5797">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84"/>
            <p:cNvSpPr/>
            <p:nvPr/>
          </p:nvSpPr>
          <p:spPr>
            <a:xfrm>
              <a:off x="-60573550" y="2445950"/>
              <a:ext cx="62250" cy="146525"/>
            </a:xfrm>
            <a:custGeom>
              <a:rect b="b" l="l" r="r" t="t"/>
              <a:pathLst>
                <a:path extrusionOk="0" h="5861" w="249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3" name="Google Shape;11103;p84"/>
          <p:cNvGrpSpPr/>
          <p:nvPr/>
        </p:nvGrpSpPr>
        <p:grpSpPr>
          <a:xfrm>
            <a:off x="2620748" y="3663188"/>
            <a:ext cx="366269" cy="262426"/>
            <a:chOff x="-60621600" y="2716100"/>
            <a:chExt cx="316650" cy="226875"/>
          </a:xfrm>
        </p:grpSpPr>
        <p:sp>
          <p:nvSpPr>
            <p:cNvPr id="11104" name="Google Shape;11104;p84"/>
            <p:cNvSpPr/>
            <p:nvPr/>
          </p:nvSpPr>
          <p:spPr>
            <a:xfrm>
              <a:off x="-60621600" y="2716100"/>
              <a:ext cx="316650" cy="226875"/>
            </a:xfrm>
            <a:custGeom>
              <a:rect b="b" l="l" r="r" t="t"/>
              <a:pathLst>
                <a:path extrusionOk="0" h="9075" w="12666">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84"/>
            <p:cNvSpPr/>
            <p:nvPr/>
          </p:nvSpPr>
          <p:spPr>
            <a:xfrm>
              <a:off x="-60546775" y="2798025"/>
              <a:ext cx="166225" cy="104775"/>
            </a:xfrm>
            <a:custGeom>
              <a:rect b="b" l="l" r="r" t="t"/>
              <a:pathLst>
                <a:path extrusionOk="0" h="4191" w="6649">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6" name="Google Shape;11106;p84"/>
          <p:cNvGrpSpPr/>
          <p:nvPr/>
        </p:nvGrpSpPr>
        <p:grpSpPr>
          <a:xfrm>
            <a:off x="3957965" y="3611281"/>
            <a:ext cx="358056" cy="366240"/>
            <a:chOff x="-59475600" y="2658625"/>
            <a:chExt cx="309550" cy="316625"/>
          </a:xfrm>
        </p:grpSpPr>
        <p:sp>
          <p:nvSpPr>
            <p:cNvPr id="11107" name="Google Shape;11107;p84"/>
            <p:cNvSpPr/>
            <p:nvPr/>
          </p:nvSpPr>
          <p:spPr>
            <a:xfrm>
              <a:off x="-59427550" y="2913025"/>
              <a:ext cx="19700" cy="19700"/>
            </a:xfrm>
            <a:custGeom>
              <a:rect b="b" l="l" r="r" t="t"/>
              <a:pathLst>
                <a:path extrusionOk="0" h="788" w="788">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84"/>
            <p:cNvSpPr/>
            <p:nvPr/>
          </p:nvSpPr>
          <p:spPr>
            <a:xfrm>
              <a:off x="-59428350" y="2699575"/>
              <a:ext cx="20500" cy="152825"/>
            </a:xfrm>
            <a:custGeom>
              <a:rect b="b" l="l" r="r" t="t"/>
              <a:pathLst>
                <a:path extrusionOk="0" h="6113" w="82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84"/>
            <p:cNvSpPr/>
            <p:nvPr/>
          </p:nvSpPr>
          <p:spPr>
            <a:xfrm>
              <a:off x="-59330675" y="2913025"/>
              <a:ext cx="19700" cy="19700"/>
            </a:xfrm>
            <a:custGeom>
              <a:rect b="b" l="l" r="r" t="t"/>
              <a:pathLst>
                <a:path extrusionOk="0" h="788" w="788">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84"/>
            <p:cNvSpPr/>
            <p:nvPr/>
          </p:nvSpPr>
          <p:spPr>
            <a:xfrm>
              <a:off x="-59330675" y="2699575"/>
              <a:ext cx="20500" cy="152825"/>
            </a:xfrm>
            <a:custGeom>
              <a:rect b="b" l="l" r="r" t="t"/>
              <a:pathLst>
                <a:path extrusionOk="0" h="6113" w="82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84"/>
            <p:cNvSpPr/>
            <p:nvPr/>
          </p:nvSpPr>
          <p:spPr>
            <a:xfrm>
              <a:off x="-59475600" y="2658625"/>
              <a:ext cx="309550" cy="316625"/>
            </a:xfrm>
            <a:custGeom>
              <a:rect b="b" l="l" r="r" t="t"/>
              <a:pathLst>
                <a:path extrusionOk="0" h="12665" w="12382">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84"/>
            <p:cNvSpPr/>
            <p:nvPr/>
          </p:nvSpPr>
          <p:spPr>
            <a:xfrm>
              <a:off x="-59234600" y="2913025"/>
              <a:ext cx="19725" cy="19700"/>
            </a:xfrm>
            <a:custGeom>
              <a:rect b="b" l="l" r="r" t="t"/>
              <a:pathLst>
                <a:path extrusionOk="0" h="788" w="789">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84"/>
            <p:cNvSpPr/>
            <p:nvPr/>
          </p:nvSpPr>
          <p:spPr>
            <a:xfrm>
              <a:off x="-59235375" y="2699575"/>
              <a:ext cx="20500" cy="152825"/>
            </a:xfrm>
            <a:custGeom>
              <a:rect b="b" l="l" r="r" t="t"/>
              <a:pathLst>
                <a:path extrusionOk="0" h="6113" w="82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4" name="Google Shape;11114;p84"/>
          <p:cNvSpPr/>
          <p:nvPr/>
        </p:nvSpPr>
        <p:spPr>
          <a:xfrm>
            <a:off x="2175657" y="1314368"/>
            <a:ext cx="365373" cy="365344"/>
          </a:xfrm>
          <a:custGeom>
            <a:rect b="b" l="l" r="r" t="t"/>
            <a:pathLst>
              <a:path extrusionOk="0" h="12634" w="12635">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84"/>
          <p:cNvSpPr/>
          <p:nvPr/>
        </p:nvSpPr>
        <p:spPr>
          <a:xfrm>
            <a:off x="2203001" y="1792834"/>
            <a:ext cx="310690" cy="369016"/>
          </a:xfrm>
          <a:custGeom>
            <a:rect b="b" l="l" r="r" t="t"/>
            <a:pathLst>
              <a:path extrusionOk="0" h="12761" w="10744">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16" name="Google Shape;11116;p84"/>
          <p:cNvGrpSpPr/>
          <p:nvPr/>
        </p:nvGrpSpPr>
        <p:grpSpPr>
          <a:xfrm>
            <a:off x="2233086" y="2259206"/>
            <a:ext cx="263294" cy="367165"/>
            <a:chOff x="-63987100" y="2646800"/>
            <a:chExt cx="227625" cy="317425"/>
          </a:xfrm>
        </p:grpSpPr>
        <p:sp>
          <p:nvSpPr>
            <p:cNvPr id="11117" name="Google Shape;11117;p84"/>
            <p:cNvSpPr/>
            <p:nvPr/>
          </p:nvSpPr>
          <p:spPr>
            <a:xfrm>
              <a:off x="-63987100" y="2646800"/>
              <a:ext cx="227625" cy="317425"/>
            </a:xfrm>
            <a:custGeom>
              <a:rect b="b" l="l" r="r" t="t"/>
              <a:pathLst>
                <a:path extrusionOk="0" h="12697" w="9105">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84"/>
            <p:cNvSpPr/>
            <p:nvPr/>
          </p:nvSpPr>
          <p:spPr>
            <a:xfrm>
              <a:off x="-63883150" y="2826375"/>
              <a:ext cx="20500" cy="41775"/>
            </a:xfrm>
            <a:custGeom>
              <a:rect b="b" l="l" r="r" t="t"/>
              <a:pathLst>
                <a:path extrusionOk="0" h="1671" w="82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9" name="Google Shape;11119;p84"/>
          <p:cNvGrpSpPr/>
          <p:nvPr/>
        </p:nvGrpSpPr>
        <p:grpSpPr>
          <a:xfrm>
            <a:off x="852428" y="2730827"/>
            <a:ext cx="358056" cy="369913"/>
            <a:chOff x="-62148000" y="1930075"/>
            <a:chExt cx="309550" cy="319800"/>
          </a:xfrm>
        </p:grpSpPr>
        <p:sp>
          <p:nvSpPr>
            <p:cNvPr id="11120" name="Google Shape;11120;p84"/>
            <p:cNvSpPr/>
            <p:nvPr/>
          </p:nvSpPr>
          <p:spPr>
            <a:xfrm>
              <a:off x="-62148000" y="1930075"/>
              <a:ext cx="309550" cy="319800"/>
            </a:xfrm>
            <a:custGeom>
              <a:rect b="b" l="l" r="r" t="t"/>
              <a:pathLst>
                <a:path extrusionOk="0" h="12792" w="12382">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84"/>
            <p:cNvSpPr/>
            <p:nvPr/>
          </p:nvSpPr>
          <p:spPr>
            <a:xfrm>
              <a:off x="-62044825" y="1972200"/>
              <a:ext cx="107125" cy="97700"/>
            </a:xfrm>
            <a:custGeom>
              <a:rect b="b" l="l" r="r" t="t"/>
              <a:pathLst>
                <a:path extrusionOk="0" h="3908" w="4285">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2" name="Google Shape;11122;p84"/>
          <p:cNvGrpSpPr/>
          <p:nvPr/>
        </p:nvGrpSpPr>
        <p:grpSpPr>
          <a:xfrm>
            <a:off x="849695" y="3169113"/>
            <a:ext cx="363522" cy="365373"/>
            <a:chOff x="-62150375" y="2297875"/>
            <a:chExt cx="314275" cy="315875"/>
          </a:xfrm>
        </p:grpSpPr>
        <p:sp>
          <p:nvSpPr>
            <p:cNvPr id="11123" name="Google Shape;11123;p84"/>
            <p:cNvSpPr/>
            <p:nvPr/>
          </p:nvSpPr>
          <p:spPr>
            <a:xfrm>
              <a:off x="-61994425" y="2297875"/>
              <a:ext cx="64600" cy="69925"/>
            </a:xfrm>
            <a:custGeom>
              <a:rect b="b" l="l" r="r" t="t"/>
              <a:pathLst>
                <a:path extrusionOk="0" h="2797" w="2584">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84"/>
            <p:cNvSpPr/>
            <p:nvPr/>
          </p:nvSpPr>
          <p:spPr>
            <a:xfrm>
              <a:off x="-62150375" y="2338050"/>
              <a:ext cx="314275" cy="275700"/>
            </a:xfrm>
            <a:custGeom>
              <a:rect b="b" l="l" r="r" t="t"/>
              <a:pathLst>
                <a:path extrusionOk="0" h="11028" w="12571">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84"/>
            <p:cNvSpPr/>
            <p:nvPr/>
          </p:nvSpPr>
          <p:spPr>
            <a:xfrm>
              <a:off x="-61972375" y="2430200"/>
              <a:ext cx="20500" cy="60675"/>
            </a:xfrm>
            <a:custGeom>
              <a:rect b="b" l="l" r="r" t="t"/>
              <a:pathLst>
                <a:path extrusionOk="0" h="2427" w="82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84"/>
            <p:cNvSpPr/>
            <p:nvPr/>
          </p:nvSpPr>
          <p:spPr>
            <a:xfrm>
              <a:off x="-61909350" y="2430200"/>
              <a:ext cx="19700" cy="60675"/>
            </a:xfrm>
            <a:custGeom>
              <a:rect b="b" l="l" r="r" t="t"/>
              <a:pathLst>
                <a:path extrusionOk="0" h="2427" w="788">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84"/>
            <p:cNvSpPr/>
            <p:nvPr/>
          </p:nvSpPr>
          <p:spPr>
            <a:xfrm>
              <a:off x="-62033800" y="2430200"/>
              <a:ext cx="21275" cy="60675"/>
            </a:xfrm>
            <a:custGeom>
              <a:rect b="b" l="l" r="r" t="t"/>
              <a:pathLst>
                <a:path extrusionOk="0" h="2427" w="851">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8" name="Google Shape;11128;p84"/>
          <p:cNvGrpSpPr/>
          <p:nvPr/>
        </p:nvGrpSpPr>
        <p:grpSpPr>
          <a:xfrm>
            <a:off x="848322" y="3610356"/>
            <a:ext cx="366269" cy="368091"/>
            <a:chOff x="-62150375" y="2664925"/>
            <a:chExt cx="316650" cy="318225"/>
          </a:xfrm>
        </p:grpSpPr>
        <p:sp>
          <p:nvSpPr>
            <p:cNvPr id="11129" name="Google Shape;11129;p84"/>
            <p:cNvSpPr/>
            <p:nvPr/>
          </p:nvSpPr>
          <p:spPr>
            <a:xfrm>
              <a:off x="-62150375" y="2961850"/>
              <a:ext cx="316650" cy="21300"/>
            </a:xfrm>
            <a:custGeom>
              <a:rect b="b" l="l" r="r" t="t"/>
              <a:pathLst>
                <a:path extrusionOk="0" h="852" w="12666">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84"/>
            <p:cNvSpPr/>
            <p:nvPr/>
          </p:nvSpPr>
          <p:spPr>
            <a:xfrm>
              <a:off x="-62150375" y="2838200"/>
              <a:ext cx="82725" cy="102400"/>
            </a:xfrm>
            <a:custGeom>
              <a:rect b="b" l="l" r="r" t="t"/>
              <a:pathLst>
                <a:path extrusionOk="0" h="4096" w="3309">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84"/>
            <p:cNvSpPr/>
            <p:nvPr/>
          </p:nvSpPr>
          <p:spPr>
            <a:xfrm>
              <a:off x="-62033800" y="2664925"/>
              <a:ext cx="82725" cy="274900"/>
            </a:xfrm>
            <a:custGeom>
              <a:rect b="b" l="l" r="r" t="t"/>
              <a:pathLst>
                <a:path extrusionOk="0" h="10996" w="3309">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84"/>
            <p:cNvSpPr/>
            <p:nvPr/>
          </p:nvSpPr>
          <p:spPr>
            <a:xfrm>
              <a:off x="-61917225" y="2754700"/>
              <a:ext cx="83500" cy="185900"/>
            </a:xfrm>
            <a:custGeom>
              <a:rect b="b" l="l" r="r" t="t"/>
              <a:pathLst>
                <a:path extrusionOk="0" h="7436" w="334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3" name="Google Shape;11133;p84"/>
          <p:cNvGrpSpPr/>
          <p:nvPr/>
        </p:nvGrpSpPr>
        <p:grpSpPr>
          <a:xfrm>
            <a:off x="3065911" y="2731333"/>
            <a:ext cx="367165" cy="368901"/>
            <a:chOff x="-60254550" y="1938025"/>
            <a:chExt cx="317425" cy="318925"/>
          </a:xfrm>
        </p:grpSpPr>
        <p:sp>
          <p:nvSpPr>
            <p:cNvPr id="11134" name="Google Shape;11134;p84"/>
            <p:cNvSpPr/>
            <p:nvPr/>
          </p:nvSpPr>
          <p:spPr>
            <a:xfrm>
              <a:off x="-60254550" y="2049000"/>
              <a:ext cx="317425" cy="207950"/>
            </a:xfrm>
            <a:custGeom>
              <a:rect b="b" l="l" r="r" t="t"/>
              <a:pathLst>
                <a:path extrusionOk="0" h="8318" w="12697">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84"/>
            <p:cNvSpPr/>
            <p:nvPr/>
          </p:nvSpPr>
          <p:spPr>
            <a:xfrm>
              <a:off x="-60219125" y="1938025"/>
              <a:ext cx="51225" cy="103625"/>
            </a:xfrm>
            <a:custGeom>
              <a:rect b="b" l="l" r="r" t="t"/>
              <a:pathLst>
                <a:path extrusionOk="0" h="4145" w="2049">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84"/>
            <p:cNvSpPr/>
            <p:nvPr/>
          </p:nvSpPr>
          <p:spPr>
            <a:xfrm>
              <a:off x="-60156900" y="1938025"/>
              <a:ext cx="51225" cy="103625"/>
            </a:xfrm>
            <a:custGeom>
              <a:rect b="b" l="l" r="r" t="t"/>
              <a:pathLst>
                <a:path extrusionOk="0" h="4145" w="2049">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84"/>
            <p:cNvSpPr/>
            <p:nvPr/>
          </p:nvSpPr>
          <p:spPr>
            <a:xfrm>
              <a:off x="-60094675" y="1938025"/>
              <a:ext cx="51225" cy="103625"/>
            </a:xfrm>
            <a:custGeom>
              <a:rect b="b" l="l" r="r" t="t"/>
              <a:pathLst>
                <a:path extrusionOk="0" h="4145" w="2049">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8" name="Google Shape;11138;p84"/>
          <p:cNvGrpSpPr/>
          <p:nvPr/>
        </p:nvGrpSpPr>
        <p:grpSpPr>
          <a:xfrm>
            <a:off x="3094149" y="3609907"/>
            <a:ext cx="310690" cy="368987"/>
            <a:chOff x="-60232500" y="2671225"/>
            <a:chExt cx="268600" cy="319000"/>
          </a:xfrm>
        </p:grpSpPr>
        <p:sp>
          <p:nvSpPr>
            <p:cNvPr id="11139" name="Google Shape;11139;p84"/>
            <p:cNvSpPr/>
            <p:nvPr/>
          </p:nvSpPr>
          <p:spPr>
            <a:xfrm>
              <a:off x="-60222275" y="2843700"/>
              <a:ext cx="63025" cy="146525"/>
            </a:xfrm>
            <a:custGeom>
              <a:rect b="b" l="l" r="r" t="t"/>
              <a:pathLst>
                <a:path extrusionOk="0" h="5861" w="2521">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84"/>
            <p:cNvSpPr/>
            <p:nvPr/>
          </p:nvSpPr>
          <p:spPr>
            <a:xfrm>
              <a:off x="-60232500" y="2671225"/>
              <a:ext cx="268600" cy="318225"/>
            </a:xfrm>
            <a:custGeom>
              <a:rect b="b" l="l" r="r" t="t"/>
              <a:pathLst>
                <a:path extrusionOk="0" h="12729" w="10744">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84"/>
          <p:cNvGrpSpPr/>
          <p:nvPr/>
        </p:nvGrpSpPr>
        <p:grpSpPr>
          <a:xfrm>
            <a:off x="2179643" y="4058541"/>
            <a:ext cx="365373" cy="368987"/>
            <a:chOff x="-59100700" y="1911950"/>
            <a:chExt cx="315875" cy="319000"/>
          </a:xfrm>
        </p:grpSpPr>
        <p:sp>
          <p:nvSpPr>
            <p:cNvPr id="11142" name="Google Shape;11142;p84"/>
            <p:cNvSpPr/>
            <p:nvPr/>
          </p:nvSpPr>
          <p:spPr>
            <a:xfrm>
              <a:off x="-59015625" y="19938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84"/>
            <p:cNvSpPr/>
            <p:nvPr/>
          </p:nvSpPr>
          <p:spPr>
            <a:xfrm>
              <a:off x="-58954200" y="19938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84"/>
            <p:cNvSpPr/>
            <p:nvPr/>
          </p:nvSpPr>
          <p:spPr>
            <a:xfrm>
              <a:off x="-58891975" y="19938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84"/>
            <p:cNvSpPr/>
            <p:nvPr/>
          </p:nvSpPr>
          <p:spPr>
            <a:xfrm>
              <a:off x="-59015625" y="2034825"/>
              <a:ext cx="20500" cy="21275"/>
            </a:xfrm>
            <a:custGeom>
              <a:rect b="b" l="l" r="r" t="t"/>
              <a:pathLst>
                <a:path extrusionOk="0" h="851" w="82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84"/>
            <p:cNvSpPr/>
            <p:nvPr/>
          </p:nvSpPr>
          <p:spPr>
            <a:xfrm>
              <a:off x="-58954200" y="2034825"/>
              <a:ext cx="21300" cy="21275"/>
            </a:xfrm>
            <a:custGeom>
              <a:rect b="b" l="l" r="r" t="t"/>
              <a:pathLst>
                <a:path extrusionOk="0" h="851" w="852">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84"/>
            <p:cNvSpPr/>
            <p:nvPr/>
          </p:nvSpPr>
          <p:spPr>
            <a:xfrm>
              <a:off x="-58891975" y="2034825"/>
              <a:ext cx="21300" cy="21275"/>
            </a:xfrm>
            <a:custGeom>
              <a:rect b="b" l="l" r="r" t="t"/>
              <a:pathLst>
                <a:path extrusionOk="0" h="851" w="852">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84"/>
            <p:cNvSpPr/>
            <p:nvPr/>
          </p:nvSpPr>
          <p:spPr>
            <a:xfrm>
              <a:off x="-59015625" y="2076550"/>
              <a:ext cx="20500" cy="20525"/>
            </a:xfrm>
            <a:custGeom>
              <a:rect b="b" l="l" r="r" t="t"/>
              <a:pathLst>
                <a:path extrusionOk="0" h="821" w="82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84"/>
            <p:cNvSpPr/>
            <p:nvPr/>
          </p:nvSpPr>
          <p:spPr>
            <a:xfrm>
              <a:off x="-58954200" y="2076550"/>
              <a:ext cx="21300" cy="20525"/>
            </a:xfrm>
            <a:custGeom>
              <a:rect b="b" l="l" r="r" t="t"/>
              <a:pathLst>
                <a:path extrusionOk="0" h="821" w="852">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84"/>
            <p:cNvSpPr/>
            <p:nvPr/>
          </p:nvSpPr>
          <p:spPr>
            <a:xfrm>
              <a:off x="-58891975" y="2076550"/>
              <a:ext cx="21300" cy="20525"/>
            </a:xfrm>
            <a:custGeom>
              <a:rect b="b" l="l" r="r" t="t"/>
              <a:pathLst>
                <a:path extrusionOk="0" h="821" w="852">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84"/>
            <p:cNvSpPr/>
            <p:nvPr/>
          </p:nvSpPr>
          <p:spPr>
            <a:xfrm>
              <a:off x="-59100700" y="1911950"/>
              <a:ext cx="315875" cy="319000"/>
            </a:xfrm>
            <a:custGeom>
              <a:rect b="b" l="l" r="r" t="t"/>
              <a:pathLst>
                <a:path extrusionOk="0" h="12760" w="12635">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84"/>
          <p:cNvGrpSpPr/>
          <p:nvPr/>
        </p:nvGrpSpPr>
        <p:grpSpPr>
          <a:xfrm>
            <a:off x="2621810" y="1314021"/>
            <a:ext cx="379918" cy="366038"/>
            <a:chOff x="-63665750" y="1914325"/>
            <a:chExt cx="328450" cy="316450"/>
          </a:xfrm>
        </p:grpSpPr>
        <p:sp>
          <p:nvSpPr>
            <p:cNvPr id="11153" name="Google Shape;11153;p84"/>
            <p:cNvSpPr/>
            <p:nvPr/>
          </p:nvSpPr>
          <p:spPr>
            <a:xfrm>
              <a:off x="-63665750" y="1914325"/>
              <a:ext cx="328450" cy="316450"/>
            </a:xfrm>
            <a:custGeom>
              <a:rect b="b" l="l" r="r" t="t"/>
              <a:pathLst>
                <a:path extrusionOk="0" h="12658" w="13138">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84"/>
            <p:cNvSpPr/>
            <p:nvPr/>
          </p:nvSpPr>
          <p:spPr>
            <a:xfrm>
              <a:off x="-63524775" y="1955275"/>
              <a:ext cx="123675" cy="134700"/>
            </a:xfrm>
            <a:custGeom>
              <a:rect b="b" l="l" r="r" t="t"/>
              <a:pathLst>
                <a:path extrusionOk="0" h="5388" w="4947">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5" name="Google Shape;11155;p84"/>
          <p:cNvGrpSpPr/>
          <p:nvPr/>
        </p:nvGrpSpPr>
        <p:grpSpPr>
          <a:xfrm>
            <a:off x="2626814" y="1793065"/>
            <a:ext cx="369913" cy="368554"/>
            <a:chOff x="-63666550" y="2278975"/>
            <a:chExt cx="319800" cy="318625"/>
          </a:xfrm>
        </p:grpSpPr>
        <p:sp>
          <p:nvSpPr>
            <p:cNvPr id="11156" name="Google Shape;11156;p84"/>
            <p:cNvSpPr/>
            <p:nvPr/>
          </p:nvSpPr>
          <p:spPr>
            <a:xfrm>
              <a:off x="-63481450" y="2309700"/>
              <a:ext cx="62225" cy="146525"/>
            </a:xfrm>
            <a:custGeom>
              <a:rect b="b" l="l" r="r" t="t"/>
              <a:pathLst>
                <a:path extrusionOk="0" h="5861" w="2489">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84"/>
            <p:cNvSpPr/>
            <p:nvPr/>
          </p:nvSpPr>
          <p:spPr>
            <a:xfrm>
              <a:off x="-63666550" y="2278975"/>
              <a:ext cx="319800" cy="318625"/>
            </a:xfrm>
            <a:custGeom>
              <a:rect b="b" l="l" r="r" t="t"/>
              <a:pathLst>
                <a:path extrusionOk="0" h="12745" w="12792">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8" name="Google Shape;11158;p84"/>
          <p:cNvGrpSpPr/>
          <p:nvPr/>
        </p:nvGrpSpPr>
        <p:grpSpPr>
          <a:xfrm>
            <a:off x="2624081" y="2259090"/>
            <a:ext cx="375378" cy="367397"/>
            <a:chOff x="-63669700" y="2646600"/>
            <a:chExt cx="324525" cy="317625"/>
          </a:xfrm>
        </p:grpSpPr>
        <p:sp>
          <p:nvSpPr>
            <p:cNvPr id="11159" name="Google Shape;11159;p84"/>
            <p:cNvSpPr/>
            <p:nvPr/>
          </p:nvSpPr>
          <p:spPr>
            <a:xfrm>
              <a:off x="-63669700" y="2646600"/>
              <a:ext cx="324525" cy="317550"/>
            </a:xfrm>
            <a:custGeom>
              <a:rect b="b" l="l" r="r" t="t"/>
              <a:pathLst>
                <a:path extrusionOk="0" h="12702" w="12981">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84"/>
            <p:cNvSpPr/>
            <p:nvPr/>
          </p:nvSpPr>
          <p:spPr>
            <a:xfrm>
              <a:off x="-63532650" y="2901200"/>
              <a:ext cx="185900" cy="63025"/>
            </a:xfrm>
            <a:custGeom>
              <a:rect b="b" l="l" r="r" t="t"/>
              <a:pathLst>
                <a:path extrusionOk="0" h="2521" w="7436">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1" name="Google Shape;11161;p84"/>
          <p:cNvGrpSpPr/>
          <p:nvPr/>
        </p:nvGrpSpPr>
        <p:grpSpPr>
          <a:xfrm>
            <a:off x="1286361" y="2732418"/>
            <a:ext cx="366269" cy="366732"/>
            <a:chOff x="-61784125" y="1931250"/>
            <a:chExt cx="316650" cy="317050"/>
          </a:xfrm>
        </p:grpSpPr>
        <p:sp>
          <p:nvSpPr>
            <p:cNvPr id="11162" name="Google Shape;11162;p84"/>
            <p:cNvSpPr/>
            <p:nvPr/>
          </p:nvSpPr>
          <p:spPr>
            <a:xfrm>
              <a:off x="-61688025" y="1931250"/>
              <a:ext cx="124450" cy="134300"/>
            </a:xfrm>
            <a:custGeom>
              <a:rect b="b" l="l" r="r" t="t"/>
              <a:pathLst>
                <a:path extrusionOk="0" h="5372" w="4978">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84"/>
            <p:cNvSpPr/>
            <p:nvPr/>
          </p:nvSpPr>
          <p:spPr>
            <a:xfrm>
              <a:off x="-61784125" y="2113325"/>
              <a:ext cx="124450" cy="134975"/>
            </a:xfrm>
            <a:custGeom>
              <a:rect b="b" l="l" r="r" t="t"/>
              <a:pathLst>
                <a:path extrusionOk="0" h="5399" w="4978">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84"/>
            <p:cNvSpPr/>
            <p:nvPr/>
          </p:nvSpPr>
          <p:spPr>
            <a:xfrm>
              <a:off x="-61591150" y="2113325"/>
              <a:ext cx="123675" cy="134175"/>
            </a:xfrm>
            <a:custGeom>
              <a:rect b="b" l="l" r="r" t="t"/>
              <a:pathLst>
                <a:path extrusionOk="0" h="5367" w="4947">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84"/>
            <p:cNvSpPr/>
            <p:nvPr/>
          </p:nvSpPr>
          <p:spPr>
            <a:xfrm>
              <a:off x="-61677800" y="2072225"/>
              <a:ext cx="106350" cy="62450"/>
            </a:xfrm>
            <a:custGeom>
              <a:rect b="b" l="l" r="r" t="t"/>
              <a:pathLst>
                <a:path extrusionOk="0" h="2498" w="4254">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84"/>
          <p:cNvGrpSpPr/>
          <p:nvPr/>
        </p:nvGrpSpPr>
        <p:grpSpPr>
          <a:xfrm>
            <a:off x="1286360" y="3168665"/>
            <a:ext cx="366269" cy="366269"/>
            <a:chOff x="-61783350" y="2297100"/>
            <a:chExt cx="316650" cy="316650"/>
          </a:xfrm>
        </p:grpSpPr>
        <p:sp>
          <p:nvSpPr>
            <p:cNvPr id="11167" name="Google Shape;11167;p84"/>
            <p:cNvSpPr/>
            <p:nvPr/>
          </p:nvSpPr>
          <p:spPr>
            <a:xfrm>
              <a:off x="-61783350" y="2297100"/>
              <a:ext cx="316650" cy="316650"/>
            </a:xfrm>
            <a:custGeom>
              <a:rect b="b" l="l" r="r" t="t"/>
              <a:pathLst>
                <a:path extrusionOk="0" h="12666" w="12666">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84"/>
            <p:cNvSpPr/>
            <p:nvPr/>
          </p:nvSpPr>
          <p:spPr>
            <a:xfrm>
              <a:off x="-61742375" y="2387675"/>
              <a:ext cx="275675" cy="151250"/>
            </a:xfrm>
            <a:custGeom>
              <a:rect b="b" l="l" r="r" t="t"/>
              <a:pathLst>
                <a:path extrusionOk="0" h="6050" w="11027">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84"/>
          <p:cNvGrpSpPr/>
          <p:nvPr/>
        </p:nvGrpSpPr>
        <p:grpSpPr>
          <a:xfrm>
            <a:off x="1286360" y="3609748"/>
            <a:ext cx="366269" cy="369305"/>
            <a:chOff x="-61782550" y="2664925"/>
            <a:chExt cx="316650" cy="319275"/>
          </a:xfrm>
        </p:grpSpPr>
        <p:sp>
          <p:nvSpPr>
            <p:cNvPr id="11170" name="Google Shape;11170;p84"/>
            <p:cNvSpPr/>
            <p:nvPr/>
          </p:nvSpPr>
          <p:spPr>
            <a:xfrm>
              <a:off x="-61782550" y="2664925"/>
              <a:ext cx="316650" cy="319275"/>
            </a:xfrm>
            <a:custGeom>
              <a:rect b="b" l="l" r="r" t="t"/>
              <a:pathLst>
                <a:path extrusionOk="0" h="12771" w="12666">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84"/>
            <p:cNvSpPr/>
            <p:nvPr/>
          </p:nvSpPr>
          <p:spPr>
            <a:xfrm>
              <a:off x="-61701425" y="2705875"/>
              <a:ext cx="151250" cy="21275"/>
            </a:xfrm>
            <a:custGeom>
              <a:rect b="b" l="l" r="r" t="t"/>
              <a:pathLst>
                <a:path extrusionOk="0" h="851" w="605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84"/>
            <p:cNvSpPr/>
            <p:nvPr/>
          </p:nvSpPr>
          <p:spPr>
            <a:xfrm>
              <a:off x="-61742375" y="2747625"/>
              <a:ext cx="233925" cy="22075"/>
            </a:xfrm>
            <a:custGeom>
              <a:rect b="b" l="l" r="r" t="t"/>
              <a:pathLst>
                <a:path extrusionOk="0" h="883" w="9357">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3" name="Google Shape;11173;p84"/>
          <p:cNvGrpSpPr/>
          <p:nvPr/>
        </p:nvGrpSpPr>
        <p:grpSpPr>
          <a:xfrm>
            <a:off x="3508137" y="2741136"/>
            <a:ext cx="367165" cy="349294"/>
            <a:chOff x="-59889100" y="1945025"/>
            <a:chExt cx="317425" cy="301975"/>
          </a:xfrm>
        </p:grpSpPr>
        <p:sp>
          <p:nvSpPr>
            <p:cNvPr id="11174" name="Google Shape;11174;p84"/>
            <p:cNvSpPr/>
            <p:nvPr/>
          </p:nvSpPr>
          <p:spPr>
            <a:xfrm>
              <a:off x="-59845000" y="2074200"/>
              <a:ext cx="63025" cy="61450"/>
            </a:xfrm>
            <a:custGeom>
              <a:rect b="b" l="l" r="r" t="t"/>
              <a:pathLst>
                <a:path extrusionOk="0" h="2458" w="2521">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84"/>
            <p:cNvSpPr/>
            <p:nvPr/>
          </p:nvSpPr>
          <p:spPr>
            <a:xfrm>
              <a:off x="-59761500" y="1990700"/>
              <a:ext cx="61450" cy="144950"/>
            </a:xfrm>
            <a:custGeom>
              <a:rect b="b" l="l" r="r" t="t"/>
              <a:pathLst>
                <a:path extrusionOk="0" h="5798" w="2458">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84"/>
            <p:cNvSpPr/>
            <p:nvPr/>
          </p:nvSpPr>
          <p:spPr>
            <a:xfrm>
              <a:off x="-59678800" y="2053725"/>
              <a:ext cx="61450" cy="81925"/>
            </a:xfrm>
            <a:custGeom>
              <a:rect b="b" l="l" r="r" t="t"/>
              <a:pathLst>
                <a:path extrusionOk="0" h="3277" w="2458">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84"/>
            <p:cNvSpPr/>
            <p:nvPr/>
          </p:nvSpPr>
          <p:spPr>
            <a:xfrm>
              <a:off x="-59889100" y="1945025"/>
              <a:ext cx="317425" cy="301975"/>
            </a:xfrm>
            <a:custGeom>
              <a:rect b="b" l="l" r="r" t="t"/>
              <a:pathLst>
                <a:path extrusionOk="0" h="12079" w="12697">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84"/>
          <p:cNvGrpSpPr/>
          <p:nvPr/>
        </p:nvGrpSpPr>
        <p:grpSpPr>
          <a:xfrm>
            <a:off x="3040249" y="3168589"/>
            <a:ext cx="366648" cy="366420"/>
            <a:chOff x="6479471" y="2079003"/>
            <a:chExt cx="348923" cy="348706"/>
          </a:xfrm>
        </p:grpSpPr>
        <p:sp>
          <p:nvSpPr>
            <p:cNvPr id="11179" name="Google Shape;11179;p84"/>
            <p:cNvSpPr/>
            <p:nvPr/>
          </p:nvSpPr>
          <p:spPr>
            <a:xfrm>
              <a:off x="6479471" y="2200291"/>
              <a:ext cx="38170" cy="22566"/>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0" name="Google Shape;11180;p84"/>
            <p:cNvGrpSpPr/>
            <p:nvPr/>
          </p:nvGrpSpPr>
          <p:grpSpPr>
            <a:xfrm>
              <a:off x="6520582" y="2079003"/>
              <a:ext cx="307811" cy="348706"/>
              <a:chOff x="-60218325" y="2304850"/>
              <a:chExt cx="279625" cy="316775"/>
            </a:xfrm>
          </p:grpSpPr>
          <p:sp>
            <p:nvSpPr>
              <p:cNvPr id="11181" name="Google Shape;11181;p84"/>
              <p:cNvSpPr/>
              <p:nvPr/>
            </p:nvSpPr>
            <p:spPr>
              <a:xfrm>
                <a:off x="-60218325" y="2304850"/>
                <a:ext cx="235525" cy="316775"/>
              </a:xfrm>
              <a:custGeom>
                <a:rect b="b" l="l" r="r" t="t"/>
                <a:pathLst>
                  <a:path extrusionOk="0" h="12671" w="9421">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84"/>
              <p:cNvSpPr/>
              <p:nvPr/>
            </p:nvSpPr>
            <p:spPr>
              <a:xfrm>
                <a:off x="-60127750" y="2347500"/>
                <a:ext cx="62250" cy="145750"/>
              </a:xfrm>
              <a:custGeom>
                <a:rect b="b" l="l" r="r" t="t"/>
                <a:pathLst>
                  <a:path extrusionOk="0" h="5830" w="249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84"/>
              <p:cNvSpPr/>
              <p:nvPr/>
            </p:nvSpPr>
            <p:spPr>
              <a:xfrm>
                <a:off x="-60212825" y="2510750"/>
                <a:ext cx="32325" cy="30325"/>
              </a:xfrm>
              <a:custGeom>
                <a:rect b="b" l="l" r="r" t="t"/>
                <a:pathLst>
                  <a:path extrusionOk="0" h="1213" w="1293">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84"/>
              <p:cNvSpPr/>
              <p:nvPr/>
            </p:nvSpPr>
            <p:spPr>
              <a:xfrm>
                <a:off x="-60012750" y="2310675"/>
                <a:ext cx="32300" cy="30350"/>
              </a:xfrm>
              <a:custGeom>
                <a:rect b="b" l="l" r="r" t="t"/>
                <a:pathLst>
                  <a:path extrusionOk="0" h="1214" w="1292">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84"/>
              <p:cNvSpPr/>
              <p:nvPr/>
            </p:nvSpPr>
            <p:spPr>
              <a:xfrm>
                <a:off x="-60012750" y="2510750"/>
                <a:ext cx="32300" cy="30325"/>
              </a:xfrm>
              <a:custGeom>
                <a:rect b="b" l="l" r="r" t="t"/>
                <a:pathLst>
                  <a:path extrusionOk="0" h="1213" w="1292">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84"/>
              <p:cNvSpPr/>
              <p:nvPr/>
            </p:nvSpPr>
            <p:spPr>
              <a:xfrm>
                <a:off x="-60212825" y="2310675"/>
                <a:ext cx="32325" cy="30350"/>
              </a:xfrm>
              <a:custGeom>
                <a:rect b="b" l="l" r="r" t="t"/>
                <a:pathLst>
                  <a:path extrusionOk="0" h="1214" w="1293">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84"/>
              <p:cNvSpPr/>
              <p:nvPr/>
            </p:nvSpPr>
            <p:spPr>
              <a:xfrm>
                <a:off x="-59974175" y="2415250"/>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188" name="Google Shape;11188;p84"/>
          <p:cNvSpPr/>
          <p:nvPr/>
        </p:nvSpPr>
        <p:spPr>
          <a:xfrm>
            <a:off x="3501697" y="3208296"/>
            <a:ext cx="368091" cy="287006"/>
          </a:xfrm>
          <a:custGeom>
            <a:rect b="b" l="l" r="r" t="t"/>
            <a:pathLst>
              <a:path extrusionOk="0" h="9925" w="12729">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89" name="Google Shape;11189;p84"/>
          <p:cNvGrpSpPr/>
          <p:nvPr/>
        </p:nvGrpSpPr>
        <p:grpSpPr>
          <a:xfrm>
            <a:off x="3507226" y="3611671"/>
            <a:ext cx="368987" cy="365459"/>
            <a:chOff x="-59889100" y="2671925"/>
            <a:chExt cx="319000" cy="315950"/>
          </a:xfrm>
        </p:grpSpPr>
        <p:sp>
          <p:nvSpPr>
            <p:cNvPr id="11190" name="Google Shape;11190;p84"/>
            <p:cNvSpPr/>
            <p:nvPr/>
          </p:nvSpPr>
          <p:spPr>
            <a:xfrm>
              <a:off x="-59889100" y="2672000"/>
              <a:ext cx="149675" cy="256025"/>
            </a:xfrm>
            <a:custGeom>
              <a:rect b="b" l="l" r="r" t="t"/>
              <a:pathLst>
                <a:path extrusionOk="0" h="10241" w="5987">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84"/>
            <p:cNvSpPr/>
            <p:nvPr/>
          </p:nvSpPr>
          <p:spPr>
            <a:xfrm>
              <a:off x="-59830825" y="2892525"/>
              <a:ext cx="201650" cy="95350"/>
            </a:xfrm>
            <a:custGeom>
              <a:rect b="b" l="l" r="r" t="t"/>
              <a:pathLst>
                <a:path extrusionOk="0" h="3814" w="8066">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84"/>
            <p:cNvSpPr/>
            <p:nvPr/>
          </p:nvSpPr>
          <p:spPr>
            <a:xfrm>
              <a:off x="-59719775" y="2671925"/>
              <a:ext cx="149675" cy="256425"/>
            </a:xfrm>
            <a:custGeom>
              <a:rect b="b" l="l" r="r" t="t"/>
              <a:pathLst>
                <a:path extrusionOk="0" h="10257" w="5987">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84"/>
            <p:cNvSpPr/>
            <p:nvPr/>
          </p:nvSpPr>
          <p:spPr>
            <a:xfrm>
              <a:off x="-59762300" y="2757075"/>
              <a:ext cx="63025" cy="145725"/>
            </a:xfrm>
            <a:custGeom>
              <a:rect b="b" l="l" r="r" t="t"/>
              <a:pathLst>
                <a:path extrusionOk="0" h="5829" w="2521">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4" name="Google Shape;11194;p84"/>
          <p:cNvGrpSpPr/>
          <p:nvPr/>
        </p:nvGrpSpPr>
        <p:grpSpPr>
          <a:xfrm>
            <a:off x="2620204" y="4054176"/>
            <a:ext cx="367165" cy="366269"/>
            <a:chOff x="-59092025" y="2296300"/>
            <a:chExt cx="317425" cy="316650"/>
          </a:xfrm>
        </p:grpSpPr>
        <p:sp>
          <p:nvSpPr>
            <p:cNvPr id="11195" name="Google Shape;11195;p84"/>
            <p:cNvSpPr/>
            <p:nvPr/>
          </p:nvSpPr>
          <p:spPr>
            <a:xfrm>
              <a:off x="-58994350" y="2382950"/>
              <a:ext cx="122875" cy="133925"/>
            </a:xfrm>
            <a:custGeom>
              <a:rect b="b" l="l" r="r" t="t"/>
              <a:pathLst>
                <a:path extrusionOk="0" h="5357" w="4915">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84"/>
            <p:cNvSpPr/>
            <p:nvPr/>
          </p:nvSpPr>
          <p:spPr>
            <a:xfrm>
              <a:off x="-59092025" y="2296300"/>
              <a:ext cx="317425" cy="316650"/>
            </a:xfrm>
            <a:custGeom>
              <a:rect b="b" l="l" r="r" t="t"/>
              <a:pathLst>
                <a:path extrusionOk="0" h="12666" w="12697">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84"/>
          <p:cNvGrpSpPr/>
          <p:nvPr/>
        </p:nvGrpSpPr>
        <p:grpSpPr>
          <a:xfrm>
            <a:off x="4865611" y="1305095"/>
            <a:ext cx="353174" cy="347599"/>
            <a:chOff x="683125" y="1955275"/>
            <a:chExt cx="299325" cy="294600"/>
          </a:xfrm>
        </p:grpSpPr>
        <p:sp>
          <p:nvSpPr>
            <p:cNvPr id="11198" name="Google Shape;11198;p84"/>
            <p:cNvSpPr/>
            <p:nvPr/>
          </p:nvSpPr>
          <p:spPr>
            <a:xfrm>
              <a:off x="876875" y="1989925"/>
              <a:ext cx="52800" cy="63825"/>
            </a:xfrm>
            <a:custGeom>
              <a:rect b="b" l="l" r="r" t="t"/>
              <a:pathLst>
                <a:path extrusionOk="0" h="2553" w="2112">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84"/>
            <p:cNvSpPr/>
            <p:nvPr/>
          </p:nvSpPr>
          <p:spPr>
            <a:xfrm>
              <a:off x="683125" y="2058450"/>
              <a:ext cx="159900" cy="191425"/>
            </a:xfrm>
            <a:custGeom>
              <a:rect b="b" l="l" r="r" t="t"/>
              <a:pathLst>
                <a:path extrusionOk="0" h="7657" w="6396">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84"/>
            <p:cNvSpPr/>
            <p:nvPr/>
          </p:nvSpPr>
          <p:spPr>
            <a:xfrm>
              <a:off x="824900" y="1955275"/>
              <a:ext cx="157550" cy="155975"/>
            </a:xfrm>
            <a:custGeom>
              <a:rect b="b" l="l" r="r" t="t"/>
              <a:pathLst>
                <a:path extrusionOk="0" h="6239" w="6302">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84"/>
            <p:cNvSpPr/>
            <p:nvPr/>
          </p:nvSpPr>
          <p:spPr>
            <a:xfrm>
              <a:off x="895000" y="205845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84"/>
          <p:cNvGrpSpPr/>
          <p:nvPr/>
        </p:nvGrpSpPr>
        <p:grpSpPr>
          <a:xfrm>
            <a:off x="4866541" y="1755653"/>
            <a:ext cx="351315" cy="349486"/>
            <a:chOff x="685475" y="2318350"/>
            <a:chExt cx="297750" cy="296200"/>
          </a:xfrm>
        </p:grpSpPr>
        <p:sp>
          <p:nvSpPr>
            <p:cNvPr id="11203" name="Google Shape;11203;p84"/>
            <p:cNvSpPr/>
            <p:nvPr/>
          </p:nvSpPr>
          <p:spPr>
            <a:xfrm>
              <a:off x="685475" y="2371925"/>
              <a:ext cx="142600" cy="241975"/>
            </a:xfrm>
            <a:custGeom>
              <a:rect b="b" l="l" r="r" t="t"/>
              <a:pathLst>
                <a:path extrusionOk="0" h="9679" w="5704">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84"/>
            <p:cNvSpPr/>
            <p:nvPr/>
          </p:nvSpPr>
          <p:spPr>
            <a:xfrm>
              <a:off x="839850" y="2371925"/>
              <a:ext cx="143375" cy="242625"/>
            </a:xfrm>
            <a:custGeom>
              <a:rect b="b" l="l" r="r" t="t"/>
              <a:pathLst>
                <a:path extrusionOk="0" h="9705" w="5735">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84"/>
            <p:cNvSpPr/>
            <p:nvPr/>
          </p:nvSpPr>
          <p:spPr>
            <a:xfrm>
              <a:off x="772900" y="2318350"/>
              <a:ext cx="122125" cy="105075"/>
            </a:xfrm>
            <a:custGeom>
              <a:rect b="b" l="l" r="r" t="t"/>
              <a:pathLst>
                <a:path extrusionOk="0" h="4203" w="4885">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84"/>
          <p:cNvGrpSpPr/>
          <p:nvPr/>
        </p:nvGrpSpPr>
        <p:grpSpPr>
          <a:xfrm>
            <a:off x="7094699" y="1304859"/>
            <a:ext cx="309517" cy="348071"/>
            <a:chOff x="2523000" y="1954875"/>
            <a:chExt cx="262325" cy="295000"/>
          </a:xfrm>
        </p:grpSpPr>
        <p:sp>
          <p:nvSpPr>
            <p:cNvPr id="11207" name="Google Shape;11207;p84"/>
            <p:cNvSpPr/>
            <p:nvPr/>
          </p:nvSpPr>
          <p:spPr>
            <a:xfrm>
              <a:off x="2523000" y="1954875"/>
              <a:ext cx="262325" cy="295000"/>
            </a:xfrm>
            <a:custGeom>
              <a:rect b="b" l="l" r="r" t="t"/>
              <a:pathLst>
                <a:path extrusionOk="0" h="11800" w="10493">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84"/>
            <p:cNvSpPr/>
            <p:nvPr/>
          </p:nvSpPr>
          <p:spPr>
            <a:xfrm>
              <a:off x="2595475" y="2024575"/>
              <a:ext cx="122100" cy="138650"/>
            </a:xfrm>
            <a:custGeom>
              <a:rect b="b" l="l" r="r" t="t"/>
              <a:pathLst>
                <a:path extrusionOk="0" h="5546" w="4884">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9" name="Google Shape;11209;p84"/>
          <p:cNvGrpSpPr/>
          <p:nvPr/>
        </p:nvGrpSpPr>
        <p:grpSpPr>
          <a:xfrm>
            <a:off x="7073800" y="1756125"/>
            <a:ext cx="351315" cy="348542"/>
            <a:chOff x="2508825" y="2318350"/>
            <a:chExt cx="297750" cy="295400"/>
          </a:xfrm>
        </p:grpSpPr>
        <p:sp>
          <p:nvSpPr>
            <p:cNvPr id="11210" name="Google Shape;11210;p84"/>
            <p:cNvSpPr/>
            <p:nvPr/>
          </p:nvSpPr>
          <p:spPr>
            <a:xfrm>
              <a:off x="2508825" y="2318350"/>
              <a:ext cx="297750" cy="295400"/>
            </a:xfrm>
            <a:custGeom>
              <a:rect b="b" l="l" r="r" t="t"/>
              <a:pathLst>
                <a:path extrusionOk="0" h="11816" w="1191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84"/>
            <p:cNvSpPr/>
            <p:nvPr/>
          </p:nvSpPr>
          <p:spPr>
            <a:xfrm>
              <a:off x="2629350" y="2353025"/>
              <a:ext cx="54350" cy="121300"/>
            </a:xfrm>
            <a:custGeom>
              <a:rect b="b" l="l" r="r" t="t"/>
              <a:pathLst>
                <a:path extrusionOk="0" h="4852" w="2174">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2" name="Google Shape;11212;p84"/>
          <p:cNvSpPr/>
          <p:nvPr/>
        </p:nvSpPr>
        <p:spPr>
          <a:xfrm>
            <a:off x="7074663" y="2197454"/>
            <a:ext cx="349457" cy="349427"/>
          </a:xfrm>
          <a:custGeom>
            <a:rect b="b" l="l" r="r" t="t"/>
            <a:pathLst>
              <a:path extrusionOk="0" h="11846" w="11847">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13" name="Google Shape;11213;p84"/>
          <p:cNvGrpSpPr/>
          <p:nvPr/>
        </p:nvGrpSpPr>
        <p:grpSpPr>
          <a:xfrm>
            <a:off x="5747373" y="2670178"/>
            <a:ext cx="347599" cy="348513"/>
            <a:chOff x="4321150" y="1946600"/>
            <a:chExt cx="294600" cy="295375"/>
          </a:xfrm>
        </p:grpSpPr>
        <p:sp>
          <p:nvSpPr>
            <p:cNvPr id="11214" name="Google Shape;11214;p84"/>
            <p:cNvSpPr/>
            <p:nvPr/>
          </p:nvSpPr>
          <p:spPr>
            <a:xfrm>
              <a:off x="4321150" y="1946600"/>
              <a:ext cx="294600" cy="295375"/>
            </a:xfrm>
            <a:custGeom>
              <a:rect b="b" l="l" r="r" t="t"/>
              <a:pathLst>
                <a:path extrusionOk="0" h="11815" w="11784">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84"/>
            <p:cNvSpPr/>
            <p:nvPr/>
          </p:nvSpPr>
          <p:spPr>
            <a:xfrm>
              <a:off x="4564525" y="2031675"/>
              <a:ext cx="17350" cy="18125"/>
            </a:xfrm>
            <a:custGeom>
              <a:rect b="b" l="l" r="r" t="t"/>
              <a:pathLst>
                <a:path extrusionOk="0" h="725" w="694">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84"/>
            <p:cNvSpPr/>
            <p:nvPr/>
          </p:nvSpPr>
          <p:spPr>
            <a:xfrm>
              <a:off x="4414100" y="2084450"/>
              <a:ext cx="106350" cy="122100"/>
            </a:xfrm>
            <a:custGeom>
              <a:rect b="b" l="l" r="r" t="t"/>
              <a:pathLst>
                <a:path extrusionOk="0" h="4884" w="4254">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17" name="Google Shape;11217;p84"/>
          <p:cNvSpPr/>
          <p:nvPr/>
        </p:nvSpPr>
        <p:spPr>
          <a:xfrm>
            <a:off x="5744000" y="3170260"/>
            <a:ext cx="354117" cy="326242"/>
          </a:xfrm>
          <a:custGeom>
            <a:rect b="b" l="l" r="r" t="t"/>
            <a:pathLst>
              <a:path extrusionOk="0" h="11060" w="12005">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84"/>
          <p:cNvSpPr/>
          <p:nvPr/>
        </p:nvSpPr>
        <p:spPr>
          <a:xfrm>
            <a:off x="5744472" y="3608425"/>
            <a:ext cx="353174" cy="348513"/>
          </a:xfrm>
          <a:custGeom>
            <a:rect b="b" l="l" r="r" t="t"/>
            <a:pathLst>
              <a:path extrusionOk="0" h="11815" w="11973">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84"/>
          <p:cNvSpPr/>
          <p:nvPr/>
        </p:nvSpPr>
        <p:spPr>
          <a:xfrm>
            <a:off x="8020096" y="2671070"/>
            <a:ext cx="224004" cy="346655"/>
          </a:xfrm>
          <a:custGeom>
            <a:rect b="b" l="l" r="r" t="t"/>
            <a:pathLst>
              <a:path extrusionOk="0" h="11752" w="7594">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84"/>
          <p:cNvSpPr/>
          <p:nvPr/>
        </p:nvSpPr>
        <p:spPr>
          <a:xfrm>
            <a:off x="5310365" y="1304129"/>
            <a:ext cx="351286" cy="349457"/>
          </a:xfrm>
          <a:custGeom>
            <a:rect b="b" l="l" r="r" t="t"/>
            <a:pathLst>
              <a:path extrusionOk="0" h="11847" w="11909">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21" name="Google Shape;11221;p84"/>
          <p:cNvGrpSpPr/>
          <p:nvPr/>
        </p:nvGrpSpPr>
        <p:grpSpPr>
          <a:xfrm>
            <a:off x="5309921" y="1756125"/>
            <a:ext cx="352230" cy="348542"/>
            <a:chOff x="1049375" y="2318350"/>
            <a:chExt cx="298525" cy="295400"/>
          </a:xfrm>
        </p:grpSpPr>
        <p:sp>
          <p:nvSpPr>
            <p:cNvPr id="11222" name="Google Shape;11222;p84"/>
            <p:cNvSpPr/>
            <p:nvPr/>
          </p:nvSpPr>
          <p:spPr>
            <a:xfrm>
              <a:off x="1101350" y="2492325"/>
              <a:ext cx="70125" cy="50525"/>
            </a:xfrm>
            <a:custGeom>
              <a:rect b="b" l="l" r="r" t="t"/>
              <a:pathLst>
                <a:path extrusionOk="0" h="2021" w="2805">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84"/>
            <p:cNvSpPr/>
            <p:nvPr/>
          </p:nvSpPr>
          <p:spPr>
            <a:xfrm>
              <a:off x="1101350" y="2440525"/>
              <a:ext cx="70125" cy="51150"/>
            </a:xfrm>
            <a:custGeom>
              <a:rect b="b" l="l" r="r" t="t"/>
              <a:pathLst>
                <a:path extrusionOk="0" h="2046" w="2805">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84"/>
            <p:cNvSpPr/>
            <p:nvPr/>
          </p:nvSpPr>
          <p:spPr>
            <a:xfrm>
              <a:off x="1101350" y="2388550"/>
              <a:ext cx="70125" cy="51125"/>
            </a:xfrm>
            <a:custGeom>
              <a:rect b="b" l="l" r="r" t="t"/>
              <a:pathLst>
                <a:path extrusionOk="0" h="2045" w="2805">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84"/>
            <p:cNvSpPr/>
            <p:nvPr/>
          </p:nvSpPr>
          <p:spPr>
            <a:xfrm>
              <a:off x="1049375" y="2318350"/>
              <a:ext cx="298525" cy="295400"/>
            </a:xfrm>
            <a:custGeom>
              <a:rect b="b" l="l" r="r" t="t"/>
              <a:pathLst>
                <a:path extrusionOk="0" h="11816" w="11941">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6" name="Google Shape;11226;p84"/>
          <p:cNvGrpSpPr/>
          <p:nvPr/>
        </p:nvGrpSpPr>
        <p:grpSpPr>
          <a:xfrm>
            <a:off x="5310393" y="2196576"/>
            <a:ext cx="351286" cy="351286"/>
            <a:chOff x="1049375" y="2680675"/>
            <a:chExt cx="297725" cy="297725"/>
          </a:xfrm>
        </p:grpSpPr>
        <p:sp>
          <p:nvSpPr>
            <p:cNvPr id="11227" name="Google Shape;11227;p84"/>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84"/>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9" name="Google Shape;11229;p84"/>
          <p:cNvGrpSpPr/>
          <p:nvPr/>
        </p:nvGrpSpPr>
        <p:grpSpPr>
          <a:xfrm>
            <a:off x="7523845" y="1304623"/>
            <a:ext cx="348513" cy="348542"/>
            <a:chOff x="2872725" y="1954475"/>
            <a:chExt cx="295375" cy="295400"/>
          </a:xfrm>
        </p:grpSpPr>
        <p:sp>
          <p:nvSpPr>
            <p:cNvPr id="11230" name="Google Shape;11230;p84"/>
            <p:cNvSpPr/>
            <p:nvPr/>
          </p:nvSpPr>
          <p:spPr>
            <a:xfrm>
              <a:off x="2959350" y="1954475"/>
              <a:ext cx="122100" cy="139450"/>
            </a:xfrm>
            <a:custGeom>
              <a:rect b="b" l="l" r="r" t="t"/>
              <a:pathLst>
                <a:path extrusionOk="0" h="5578" w="4884">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84"/>
            <p:cNvSpPr/>
            <p:nvPr/>
          </p:nvSpPr>
          <p:spPr>
            <a:xfrm>
              <a:off x="2906575" y="2146650"/>
              <a:ext cx="191425" cy="69350"/>
            </a:xfrm>
            <a:custGeom>
              <a:rect b="b" l="l" r="r" t="t"/>
              <a:pathLst>
                <a:path extrusionOk="0" h="2774" w="7657">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84"/>
            <p:cNvSpPr/>
            <p:nvPr/>
          </p:nvSpPr>
          <p:spPr>
            <a:xfrm>
              <a:off x="2872725" y="2112000"/>
              <a:ext cx="295375" cy="137875"/>
            </a:xfrm>
            <a:custGeom>
              <a:rect b="b" l="l" r="r" t="t"/>
              <a:pathLst>
                <a:path extrusionOk="0" h="5515" w="11815">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84"/>
          <p:cNvGrpSpPr/>
          <p:nvPr/>
        </p:nvGrpSpPr>
        <p:grpSpPr>
          <a:xfrm>
            <a:off x="7545216" y="1755196"/>
            <a:ext cx="305771" cy="350401"/>
            <a:chOff x="2890050" y="2318350"/>
            <a:chExt cx="259150" cy="296975"/>
          </a:xfrm>
        </p:grpSpPr>
        <p:sp>
          <p:nvSpPr>
            <p:cNvPr id="11234" name="Google Shape;11234;p84"/>
            <p:cNvSpPr/>
            <p:nvPr/>
          </p:nvSpPr>
          <p:spPr>
            <a:xfrm>
              <a:off x="2936525" y="2353025"/>
              <a:ext cx="160700" cy="155975"/>
            </a:xfrm>
            <a:custGeom>
              <a:rect b="b" l="l" r="r" t="t"/>
              <a:pathLst>
                <a:path extrusionOk="0" h="6239" w="6428">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84"/>
            <p:cNvSpPr/>
            <p:nvPr/>
          </p:nvSpPr>
          <p:spPr>
            <a:xfrm>
              <a:off x="2890050" y="2318350"/>
              <a:ext cx="259150" cy="296975"/>
            </a:xfrm>
            <a:custGeom>
              <a:rect b="b" l="l" r="r" t="t"/>
              <a:pathLst>
                <a:path extrusionOk="0" h="11879" w="10366">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36" name="Google Shape;11236;p84"/>
          <p:cNvSpPr/>
          <p:nvPr/>
        </p:nvSpPr>
        <p:spPr>
          <a:xfrm>
            <a:off x="7585093" y="2196982"/>
            <a:ext cx="225862" cy="350371"/>
          </a:xfrm>
          <a:custGeom>
            <a:rect b="b" l="l" r="r" t="t"/>
            <a:pathLst>
              <a:path extrusionOk="0" h="11878" w="7657">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7" name="Google Shape;11237;p84"/>
          <p:cNvGrpSpPr/>
          <p:nvPr/>
        </p:nvGrpSpPr>
        <p:grpSpPr>
          <a:xfrm>
            <a:off x="6187732" y="2670650"/>
            <a:ext cx="347569" cy="347569"/>
            <a:chOff x="4685050" y="1945825"/>
            <a:chExt cx="294575" cy="294575"/>
          </a:xfrm>
        </p:grpSpPr>
        <p:sp>
          <p:nvSpPr>
            <p:cNvPr id="11238" name="Google Shape;11238;p84"/>
            <p:cNvSpPr/>
            <p:nvPr/>
          </p:nvSpPr>
          <p:spPr>
            <a:xfrm>
              <a:off x="4720475" y="2086025"/>
              <a:ext cx="104775" cy="121300"/>
            </a:xfrm>
            <a:custGeom>
              <a:rect b="b" l="l" r="r" t="t"/>
              <a:pathLst>
                <a:path extrusionOk="0" h="4852" w="4191">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84"/>
            <p:cNvSpPr/>
            <p:nvPr/>
          </p:nvSpPr>
          <p:spPr>
            <a:xfrm>
              <a:off x="4685050" y="1945825"/>
              <a:ext cx="294575" cy="294575"/>
            </a:xfrm>
            <a:custGeom>
              <a:rect b="b" l="l" r="r" t="t"/>
              <a:pathLst>
                <a:path extrusionOk="0" h="11783" w="11783">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84"/>
            <p:cNvSpPr/>
            <p:nvPr/>
          </p:nvSpPr>
          <p:spPr>
            <a:xfrm>
              <a:off x="4840200" y="2103350"/>
              <a:ext cx="104775" cy="17350"/>
            </a:xfrm>
            <a:custGeom>
              <a:rect b="b" l="l" r="r" t="t"/>
              <a:pathLst>
                <a:path extrusionOk="0" h="694" w="4191">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84"/>
            <p:cNvSpPr/>
            <p:nvPr/>
          </p:nvSpPr>
          <p:spPr>
            <a:xfrm>
              <a:off x="4840200" y="2137200"/>
              <a:ext cx="104775" cy="18150"/>
            </a:xfrm>
            <a:custGeom>
              <a:rect b="b" l="l" r="r" t="t"/>
              <a:pathLst>
                <a:path extrusionOk="0" h="726" w="4191">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84"/>
            <p:cNvSpPr/>
            <p:nvPr/>
          </p:nvSpPr>
          <p:spPr>
            <a:xfrm>
              <a:off x="4840200" y="2171875"/>
              <a:ext cx="104775" cy="18125"/>
            </a:xfrm>
            <a:custGeom>
              <a:rect b="b" l="l" r="r" t="t"/>
              <a:pathLst>
                <a:path extrusionOk="0" h="725" w="4191">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84"/>
          <p:cNvSpPr/>
          <p:nvPr/>
        </p:nvSpPr>
        <p:spPr>
          <a:xfrm>
            <a:off x="6187137" y="3159582"/>
            <a:ext cx="348513" cy="347599"/>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84"/>
          <p:cNvSpPr/>
          <p:nvPr/>
        </p:nvSpPr>
        <p:spPr>
          <a:xfrm>
            <a:off x="6208050" y="3607496"/>
            <a:ext cx="306686" cy="350371"/>
          </a:xfrm>
          <a:custGeom>
            <a:rect b="b" l="l" r="r" t="t"/>
            <a:pathLst>
              <a:path extrusionOk="0" h="11878" w="10397">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5" name="Google Shape;11245;p84"/>
          <p:cNvGrpSpPr/>
          <p:nvPr/>
        </p:nvGrpSpPr>
        <p:grpSpPr>
          <a:xfrm>
            <a:off x="7958004" y="3159625"/>
            <a:ext cx="348513" cy="347599"/>
            <a:chOff x="6131900" y="2301825"/>
            <a:chExt cx="295375" cy="294600"/>
          </a:xfrm>
        </p:grpSpPr>
        <p:sp>
          <p:nvSpPr>
            <p:cNvPr id="11246" name="Google Shape;11246;p84"/>
            <p:cNvSpPr/>
            <p:nvPr/>
          </p:nvSpPr>
          <p:spPr>
            <a:xfrm>
              <a:off x="6131900" y="2301825"/>
              <a:ext cx="295375" cy="294600"/>
            </a:xfrm>
            <a:custGeom>
              <a:rect b="b" l="l" r="r" t="t"/>
              <a:pathLst>
                <a:path extrusionOk="0" h="11784" w="11815">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84"/>
            <p:cNvSpPr/>
            <p:nvPr/>
          </p:nvSpPr>
          <p:spPr>
            <a:xfrm>
              <a:off x="6218550" y="2456200"/>
              <a:ext cx="122100" cy="51225"/>
            </a:xfrm>
            <a:custGeom>
              <a:rect b="b" l="l" r="r" t="t"/>
              <a:pathLst>
                <a:path extrusionOk="0" h="2049" w="4884">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84"/>
            <p:cNvSpPr/>
            <p:nvPr/>
          </p:nvSpPr>
          <p:spPr>
            <a:xfrm>
              <a:off x="6340625" y="2353025"/>
              <a:ext cx="35475" cy="18125"/>
            </a:xfrm>
            <a:custGeom>
              <a:rect b="b" l="l" r="r" t="t"/>
              <a:pathLst>
                <a:path extrusionOk="0" h="725" w="1419">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84"/>
            <p:cNvSpPr/>
            <p:nvPr/>
          </p:nvSpPr>
          <p:spPr>
            <a:xfrm>
              <a:off x="6183100" y="2369550"/>
              <a:ext cx="35475" cy="18150"/>
            </a:xfrm>
            <a:custGeom>
              <a:rect b="b" l="l" r="r" t="t"/>
              <a:pathLst>
                <a:path extrusionOk="0" h="726" w="1419">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0" name="Google Shape;11250;p84"/>
          <p:cNvGrpSpPr/>
          <p:nvPr/>
        </p:nvGrpSpPr>
        <p:grpSpPr>
          <a:xfrm>
            <a:off x="5753997" y="1304166"/>
            <a:ext cx="351315" cy="349457"/>
            <a:chOff x="1412450" y="1954475"/>
            <a:chExt cx="297750" cy="296175"/>
          </a:xfrm>
        </p:grpSpPr>
        <p:sp>
          <p:nvSpPr>
            <p:cNvPr id="11251" name="Google Shape;11251;p84"/>
            <p:cNvSpPr/>
            <p:nvPr/>
          </p:nvSpPr>
          <p:spPr>
            <a:xfrm>
              <a:off x="1483350" y="2023800"/>
              <a:ext cx="155975" cy="155975"/>
            </a:xfrm>
            <a:custGeom>
              <a:rect b="b" l="l" r="r" t="t"/>
              <a:pathLst>
                <a:path extrusionOk="0" h="6239" w="6239">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84"/>
            <p:cNvSpPr/>
            <p:nvPr/>
          </p:nvSpPr>
          <p:spPr>
            <a:xfrm>
              <a:off x="1412450" y="1954475"/>
              <a:ext cx="297750" cy="296175"/>
            </a:xfrm>
            <a:custGeom>
              <a:rect b="b" l="l" r="r" t="t"/>
              <a:pathLst>
                <a:path extrusionOk="0" h="11847" w="1191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3" name="Google Shape;11253;p84"/>
          <p:cNvSpPr/>
          <p:nvPr/>
        </p:nvSpPr>
        <p:spPr>
          <a:xfrm>
            <a:off x="5755346" y="1757482"/>
            <a:ext cx="348542" cy="345740"/>
          </a:xfrm>
          <a:custGeom>
            <a:rect b="b" l="l" r="r" t="t"/>
            <a:pathLst>
              <a:path extrusionOk="0" h="11721" w="11816">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54" name="Google Shape;11254;p84"/>
          <p:cNvGrpSpPr/>
          <p:nvPr/>
        </p:nvGrpSpPr>
        <p:grpSpPr>
          <a:xfrm>
            <a:off x="5753997" y="2196694"/>
            <a:ext cx="351315" cy="351050"/>
            <a:chOff x="1413250" y="2680675"/>
            <a:chExt cx="297750" cy="297525"/>
          </a:xfrm>
        </p:grpSpPr>
        <p:sp>
          <p:nvSpPr>
            <p:cNvPr id="11255" name="Google Shape;11255;p84"/>
            <p:cNvSpPr/>
            <p:nvPr/>
          </p:nvSpPr>
          <p:spPr>
            <a:xfrm>
              <a:off x="1413250" y="2680675"/>
              <a:ext cx="297750" cy="297525"/>
            </a:xfrm>
            <a:custGeom>
              <a:rect b="b" l="l" r="r" t="t"/>
              <a:pathLst>
                <a:path extrusionOk="0" h="11901" w="1191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84"/>
            <p:cNvSpPr/>
            <p:nvPr/>
          </p:nvSpPr>
          <p:spPr>
            <a:xfrm>
              <a:off x="1465225" y="2805100"/>
              <a:ext cx="52800" cy="52025"/>
            </a:xfrm>
            <a:custGeom>
              <a:rect b="b" l="l" r="r" t="t"/>
              <a:pathLst>
                <a:path extrusionOk="0" h="2081" w="2112">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84"/>
            <p:cNvSpPr/>
            <p:nvPr/>
          </p:nvSpPr>
          <p:spPr>
            <a:xfrm>
              <a:off x="1535325" y="2769675"/>
              <a:ext cx="52800" cy="87450"/>
            </a:xfrm>
            <a:custGeom>
              <a:rect b="b" l="l" r="r" t="t"/>
              <a:pathLst>
                <a:path extrusionOk="0" h="3498" w="2112">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84"/>
            <p:cNvSpPr/>
            <p:nvPr/>
          </p:nvSpPr>
          <p:spPr>
            <a:xfrm>
              <a:off x="1604650" y="2733425"/>
              <a:ext cx="52775" cy="122900"/>
            </a:xfrm>
            <a:custGeom>
              <a:rect b="b" l="l" r="r" t="t"/>
              <a:pathLst>
                <a:path extrusionOk="0" h="4916" w="2111">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59" name="Google Shape;11259;p84"/>
          <p:cNvSpPr/>
          <p:nvPr/>
        </p:nvSpPr>
        <p:spPr>
          <a:xfrm>
            <a:off x="8012357" y="1304144"/>
            <a:ext cx="270463" cy="349427"/>
          </a:xfrm>
          <a:custGeom>
            <a:rect b="b" l="l" r="r" t="t"/>
            <a:pathLst>
              <a:path extrusionOk="0" h="11846" w="9169">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84"/>
          <p:cNvSpPr/>
          <p:nvPr/>
        </p:nvSpPr>
        <p:spPr>
          <a:xfrm>
            <a:off x="7964498" y="1756331"/>
            <a:ext cx="366182" cy="348041"/>
          </a:xfrm>
          <a:custGeom>
            <a:rect b="b" l="l" r="r" t="t"/>
            <a:pathLst>
              <a:path extrusionOk="0" h="11799" w="12414">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84"/>
          <p:cNvSpPr/>
          <p:nvPr/>
        </p:nvSpPr>
        <p:spPr>
          <a:xfrm>
            <a:off x="7971931" y="2197454"/>
            <a:ext cx="351315" cy="349427"/>
          </a:xfrm>
          <a:custGeom>
            <a:rect b="b" l="l" r="r" t="t"/>
            <a:pathLst>
              <a:path extrusionOk="0" h="11846" w="1191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62" name="Google Shape;11262;p84"/>
          <p:cNvGrpSpPr/>
          <p:nvPr/>
        </p:nvGrpSpPr>
        <p:grpSpPr>
          <a:xfrm>
            <a:off x="6630407" y="2670311"/>
            <a:ext cx="350371" cy="348247"/>
            <a:chOff x="5045775" y="1946400"/>
            <a:chExt cx="296950" cy="295150"/>
          </a:xfrm>
        </p:grpSpPr>
        <p:sp>
          <p:nvSpPr>
            <p:cNvPr id="11263" name="Google Shape;11263;p84"/>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84"/>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5" name="Google Shape;11265;p84"/>
          <p:cNvGrpSpPr/>
          <p:nvPr/>
        </p:nvGrpSpPr>
        <p:grpSpPr>
          <a:xfrm>
            <a:off x="6629006" y="3179138"/>
            <a:ext cx="353174" cy="308573"/>
            <a:chOff x="5046550" y="2327025"/>
            <a:chExt cx="299325" cy="261525"/>
          </a:xfrm>
        </p:grpSpPr>
        <p:sp>
          <p:nvSpPr>
            <p:cNvPr id="11266" name="Google Shape;11266;p84"/>
            <p:cNvSpPr/>
            <p:nvPr/>
          </p:nvSpPr>
          <p:spPr>
            <a:xfrm>
              <a:off x="5046550" y="2448325"/>
              <a:ext cx="297750" cy="140225"/>
            </a:xfrm>
            <a:custGeom>
              <a:rect b="b" l="l" r="r" t="t"/>
              <a:pathLst>
                <a:path extrusionOk="0" h="5609" w="1191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84"/>
            <p:cNvSpPr/>
            <p:nvPr/>
          </p:nvSpPr>
          <p:spPr>
            <a:xfrm>
              <a:off x="5241900" y="2327025"/>
              <a:ext cx="103975" cy="121325"/>
            </a:xfrm>
            <a:custGeom>
              <a:rect b="b" l="l" r="r" t="t"/>
              <a:pathLst>
                <a:path extrusionOk="0" h="4853" w="4159">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84"/>
            <p:cNvSpPr/>
            <p:nvPr/>
          </p:nvSpPr>
          <p:spPr>
            <a:xfrm>
              <a:off x="5048925" y="2328600"/>
              <a:ext cx="103975" cy="121325"/>
            </a:xfrm>
            <a:custGeom>
              <a:rect b="b" l="l" r="r" t="t"/>
              <a:pathLst>
                <a:path extrusionOk="0" h="4853" w="4159">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69" name="Google Shape;11269;p84"/>
          <p:cNvSpPr/>
          <p:nvPr/>
        </p:nvSpPr>
        <p:spPr>
          <a:xfrm>
            <a:off x="6707866" y="3607496"/>
            <a:ext cx="195185" cy="350371"/>
          </a:xfrm>
          <a:custGeom>
            <a:rect b="b" l="l" r="r" t="t"/>
            <a:pathLst>
              <a:path extrusionOk="0" h="11878" w="6617">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70" name="Google Shape;11270;p84"/>
          <p:cNvGrpSpPr/>
          <p:nvPr/>
        </p:nvGrpSpPr>
        <p:grpSpPr>
          <a:xfrm>
            <a:off x="7956604" y="3608476"/>
            <a:ext cx="351315" cy="348513"/>
            <a:chOff x="6167350" y="2672800"/>
            <a:chExt cx="297750" cy="295375"/>
          </a:xfrm>
        </p:grpSpPr>
        <p:sp>
          <p:nvSpPr>
            <p:cNvPr id="11271" name="Google Shape;11271;p84"/>
            <p:cNvSpPr/>
            <p:nvPr/>
          </p:nvSpPr>
          <p:spPr>
            <a:xfrm>
              <a:off x="6167350" y="2672800"/>
              <a:ext cx="226850" cy="295375"/>
            </a:xfrm>
            <a:custGeom>
              <a:rect b="b" l="l" r="r" t="t"/>
              <a:pathLst>
                <a:path extrusionOk="0" h="11815" w="9074">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84"/>
            <p:cNvSpPr/>
            <p:nvPr/>
          </p:nvSpPr>
          <p:spPr>
            <a:xfrm>
              <a:off x="6201225" y="2762575"/>
              <a:ext cx="52775" cy="49650"/>
            </a:xfrm>
            <a:custGeom>
              <a:rect b="b" l="l" r="r" t="t"/>
              <a:pathLst>
                <a:path extrusionOk="0" h="1986" w="2111">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84"/>
            <p:cNvSpPr/>
            <p:nvPr/>
          </p:nvSpPr>
          <p:spPr>
            <a:xfrm>
              <a:off x="6308325" y="2882300"/>
              <a:ext cx="51225" cy="49650"/>
            </a:xfrm>
            <a:custGeom>
              <a:rect b="b" l="l" r="r" t="t"/>
              <a:pathLst>
                <a:path extrusionOk="0" h="1986" w="2049">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84"/>
            <p:cNvSpPr/>
            <p:nvPr/>
          </p:nvSpPr>
          <p:spPr>
            <a:xfrm>
              <a:off x="6200425" y="2759425"/>
              <a:ext cx="156775" cy="174875"/>
            </a:xfrm>
            <a:custGeom>
              <a:rect b="b" l="l" r="r" t="t"/>
              <a:pathLst>
                <a:path extrusionOk="0" h="6995" w="6271">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84"/>
            <p:cNvSpPr/>
            <p:nvPr/>
          </p:nvSpPr>
          <p:spPr>
            <a:xfrm>
              <a:off x="6412300" y="2742900"/>
              <a:ext cx="52800" cy="208725"/>
            </a:xfrm>
            <a:custGeom>
              <a:rect b="b" l="l" r="r" t="t"/>
              <a:pathLst>
                <a:path extrusionOk="0" h="8349" w="2112">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6" name="Google Shape;11276;p84"/>
          <p:cNvGrpSpPr/>
          <p:nvPr/>
        </p:nvGrpSpPr>
        <p:grpSpPr>
          <a:xfrm>
            <a:off x="6197601" y="1303709"/>
            <a:ext cx="347599" cy="350371"/>
            <a:chOff x="1777925" y="1953700"/>
            <a:chExt cx="294600" cy="296950"/>
          </a:xfrm>
        </p:grpSpPr>
        <p:sp>
          <p:nvSpPr>
            <p:cNvPr id="11277" name="Google Shape;11277;p84"/>
            <p:cNvSpPr/>
            <p:nvPr/>
          </p:nvSpPr>
          <p:spPr>
            <a:xfrm>
              <a:off x="1794450" y="2052125"/>
              <a:ext cx="278075" cy="198525"/>
            </a:xfrm>
            <a:custGeom>
              <a:rect b="b" l="l" r="r" t="t"/>
              <a:pathLst>
                <a:path extrusionOk="0" h="7941" w="11123">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84"/>
            <p:cNvSpPr/>
            <p:nvPr/>
          </p:nvSpPr>
          <p:spPr>
            <a:xfrm>
              <a:off x="1777925" y="1953700"/>
              <a:ext cx="278050" cy="198675"/>
            </a:xfrm>
            <a:custGeom>
              <a:rect b="b" l="l" r="r" t="t"/>
              <a:pathLst>
                <a:path extrusionOk="0" h="7947" w="11122">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84"/>
            <p:cNvSpPr/>
            <p:nvPr/>
          </p:nvSpPr>
          <p:spPr>
            <a:xfrm>
              <a:off x="1829125" y="2006475"/>
              <a:ext cx="191400" cy="191400"/>
            </a:xfrm>
            <a:custGeom>
              <a:rect b="b" l="l" r="r" t="t"/>
              <a:pathLst>
                <a:path extrusionOk="0" h="7656" w="7656">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84"/>
            <p:cNvSpPr/>
            <p:nvPr/>
          </p:nvSpPr>
          <p:spPr>
            <a:xfrm>
              <a:off x="1915750" y="2058450"/>
              <a:ext cx="35475" cy="52800"/>
            </a:xfrm>
            <a:custGeom>
              <a:rect b="b" l="l" r="r" t="t"/>
              <a:pathLst>
                <a:path extrusionOk="0" h="2112" w="1419">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1" name="Google Shape;11281;p84"/>
          <p:cNvGrpSpPr/>
          <p:nvPr/>
        </p:nvGrpSpPr>
        <p:grpSpPr>
          <a:xfrm>
            <a:off x="6213411" y="1756597"/>
            <a:ext cx="315977" cy="347599"/>
            <a:chOff x="1790525" y="2319150"/>
            <a:chExt cx="267800" cy="294600"/>
          </a:xfrm>
        </p:grpSpPr>
        <p:sp>
          <p:nvSpPr>
            <p:cNvPr id="11282" name="Google Shape;11282;p84"/>
            <p:cNvSpPr/>
            <p:nvPr/>
          </p:nvSpPr>
          <p:spPr>
            <a:xfrm>
              <a:off x="1881100" y="2423125"/>
              <a:ext cx="88225" cy="155175"/>
            </a:xfrm>
            <a:custGeom>
              <a:rect b="b" l="l" r="r" t="t"/>
              <a:pathLst>
                <a:path extrusionOk="0" h="6207" w="3529">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84"/>
            <p:cNvSpPr/>
            <p:nvPr/>
          </p:nvSpPr>
          <p:spPr>
            <a:xfrm>
              <a:off x="1790525" y="2319150"/>
              <a:ext cx="267800" cy="294600"/>
            </a:xfrm>
            <a:custGeom>
              <a:rect b="b" l="l" r="r" t="t"/>
              <a:pathLst>
                <a:path extrusionOk="0" h="11784" w="10712">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84" name="Google Shape;11284;p84"/>
          <p:cNvSpPr/>
          <p:nvPr/>
        </p:nvSpPr>
        <p:spPr>
          <a:xfrm>
            <a:off x="6196153" y="2196982"/>
            <a:ext cx="350401" cy="350371"/>
          </a:xfrm>
          <a:custGeom>
            <a:rect b="b" l="l" r="r" t="t"/>
            <a:pathLst>
              <a:path extrusionOk="0" h="11878" w="11879">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85" name="Google Shape;11285;p84"/>
          <p:cNvGrpSpPr/>
          <p:nvPr/>
        </p:nvGrpSpPr>
        <p:grpSpPr>
          <a:xfrm>
            <a:off x="4866386" y="2670163"/>
            <a:ext cx="349457" cy="348542"/>
            <a:chOff x="3599700" y="1954475"/>
            <a:chExt cx="296175" cy="295400"/>
          </a:xfrm>
        </p:grpSpPr>
        <p:sp>
          <p:nvSpPr>
            <p:cNvPr id="11286" name="Google Shape;11286;p84"/>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84"/>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84"/>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84"/>
          <p:cNvGrpSpPr/>
          <p:nvPr/>
        </p:nvGrpSpPr>
        <p:grpSpPr>
          <a:xfrm>
            <a:off x="4867316" y="3159626"/>
            <a:ext cx="347599" cy="347599"/>
            <a:chOff x="3601275" y="2319150"/>
            <a:chExt cx="294600" cy="294600"/>
          </a:xfrm>
        </p:grpSpPr>
        <p:sp>
          <p:nvSpPr>
            <p:cNvPr id="11290" name="Google Shape;11290;p84"/>
            <p:cNvSpPr/>
            <p:nvPr/>
          </p:nvSpPr>
          <p:spPr>
            <a:xfrm>
              <a:off x="3601275" y="2319150"/>
              <a:ext cx="294600" cy="294600"/>
            </a:xfrm>
            <a:custGeom>
              <a:rect b="b" l="l" r="r" t="t"/>
              <a:pathLst>
                <a:path extrusionOk="0" h="11784" w="11784">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84"/>
            <p:cNvSpPr/>
            <p:nvPr/>
          </p:nvSpPr>
          <p:spPr>
            <a:xfrm>
              <a:off x="3713900" y="2434350"/>
              <a:ext cx="55950" cy="52200"/>
            </a:xfrm>
            <a:custGeom>
              <a:rect b="b" l="l" r="r" t="t"/>
              <a:pathLst>
                <a:path extrusionOk="0" h="2088" w="2238">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92" name="Google Shape;11292;p84"/>
          <p:cNvSpPr/>
          <p:nvPr/>
        </p:nvSpPr>
        <p:spPr>
          <a:xfrm>
            <a:off x="4866749" y="3608425"/>
            <a:ext cx="348542" cy="348513"/>
          </a:xfrm>
          <a:custGeom>
            <a:rect b="b" l="l" r="r" t="t"/>
            <a:pathLst>
              <a:path extrusionOk="0" h="11815" w="11816">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93" name="Google Shape;11293;p84"/>
          <p:cNvGrpSpPr/>
          <p:nvPr/>
        </p:nvGrpSpPr>
        <p:grpSpPr>
          <a:xfrm>
            <a:off x="7087019" y="2669721"/>
            <a:ext cx="328071" cy="349427"/>
            <a:chOff x="5421475" y="1945825"/>
            <a:chExt cx="278050" cy="296150"/>
          </a:xfrm>
        </p:grpSpPr>
        <p:sp>
          <p:nvSpPr>
            <p:cNvPr id="11294" name="Google Shape;11294;p84"/>
            <p:cNvSpPr/>
            <p:nvPr/>
          </p:nvSpPr>
          <p:spPr>
            <a:xfrm>
              <a:off x="5472650" y="1999375"/>
              <a:ext cx="172525" cy="242600"/>
            </a:xfrm>
            <a:custGeom>
              <a:rect b="b" l="l" r="r" t="t"/>
              <a:pathLst>
                <a:path extrusionOk="0" h="9704" w="6901">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84"/>
            <p:cNvSpPr/>
            <p:nvPr/>
          </p:nvSpPr>
          <p:spPr>
            <a:xfrm>
              <a:off x="5559300" y="1945825"/>
              <a:ext cx="18150" cy="44125"/>
            </a:xfrm>
            <a:custGeom>
              <a:rect b="b" l="l" r="r" t="t"/>
              <a:pathLst>
                <a:path extrusionOk="0" h="1765" w="726">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84"/>
            <p:cNvSpPr/>
            <p:nvPr/>
          </p:nvSpPr>
          <p:spPr>
            <a:xfrm>
              <a:off x="5611275" y="1963925"/>
              <a:ext cx="35475" cy="34500"/>
            </a:xfrm>
            <a:custGeom>
              <a:rect b="b" l="l" r="r" t="t"/>
              <a:pathLst>
                <a:path extrusionOk="0" h="1380" w="1419">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84"/>
            <p:cNvSpPr/>
            <p:nvPr/>
          </p:nvSpPr>
          <p:spPr>
            <a:xfrm>
              <a:off x="5664050" y="2067900"/>
              <a:ext cx="35475" cy="17350"/>
            </a:xfrm>
            <a:custGeom>
              <a:rect b="b" l="l" r="r" t="t"/>
              <a:pathLst>
                <a:path extrusionOk="0" h="694" w="1419">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84"/>
            <p:cNvSpPr/>
            <p:nvPr/>
          </p:nvSpPr>
          <p:spPr>
            <a:xfrm>
              <a:off x="5421475" y="2067900"/>
              <a:ext cx="35450" cy="17350"/>
            </a:xfrm>
            <a:custGeom>
              <a:rect b="b" l="l" r="r" t="t"/>
              <a:pathLst>
                <a:path extrusionOk="0" h="694" w="1418">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84"/>
            <p:cNvSpPr/>
            <p:nvPr/>
          </p:nvSpPr>
          <p:spPr>
            <a:xfrm>
              <a:off x="5490000" y="1963925"/>
              <a:ext cx="35450" cy="33900"/>
            </a:xfrm>
            <a:custGeom>
              <a:rect b="b" l="l" r="r" t="t"/>
              <a:pathLst>
                <a:path extrusionOk="0" h="1356" w="1418">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84"/>
            <p:cNvSpPr/>
            <p:nvPr/>
          </p:nvSpPr>
          <p:spPr>
            <a:xfrm>
              <a:off x="5437225" y="1997650"/>
              <a:ext cx="37825" cy="26325"/>
            </a:xfrm>
            <a:custGeom>
              <a:rect b="b" l="l" r="r" t="t"/>
              <a:pathLst>
                <a:path extrusionOk="0" h="1053" w="1513">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84"/>
            <p:cNvSpPr/>
            <p:nvPr/>
          </p:nvSpPr>
          <p:spPr>
            <a:xfrm>
              <a:off x="5645150" y="1998300"/>
              <a:ext cx="37825" cy="26900"/>
            </a:xfrm>
            <a:custGeom>
              <a:rect b="b" l="l" r="r" t="t"/>
              <a:pathLst>
                <a:path extrusionOk="0" h="1076" w="1513">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02" name="Google Shape;11302;p84"/>
          <p:cNvSpPr/>
          <p:nvPr/>
        </p:nvSpPr>
        <p:spPr>
          <a:xfrm>
            <a:off x="7074326" y="3157723"/>
            <a:ext cx="353174" cy="351315"/>
          </a:xfrm>
          <a:custGeom>
            <a:rect b="b" l="l" r="r" t="t"/>
            <a:pathLst>
              <a:path extrusionOk="0" h="11910" w="11973">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3" name="Google Shape;11303;p84"/>
          <p:cNvGrpSpPr/>
          <p:nvPr/>
        </p:nvGrpSpPr>
        <p:grpSpPr>
          <a:xfrm>
            <a:off x="7075869" y="3670273"/>
            <a:ext cx="350371" cy="224918"/>
            <a:chOff x="5411225" y="2726350"/>
            <a:chExt cx="296950" cy="190625"/>
          </a:xfrm>
        </p:grpSpPr>
        <p:sp>
          <p:nvSpPr>
            <p:cNvPr id="11304" name="Google Shape;11304;p84"/>
            <p:cNvSpPr/>
            <p:nvPr/>
          </p:nvSpPr>
          <p:spPr>
            <a:xfrm>
              <a:off x="5534100" y="2794875"/>
              <a:ext cx="52000" cy="51225"/>
            </a:xfrm>
            <a:custGeom>
              <a:rect b="b" l="l" r="r" t="t"/>
              <a:pathLst>
                <a:path extrusionOk="0" h="2049" w="208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84"/>
            <p:cNvSpPr/>
            <p:nvPr/>
          </p:nvSpPr>
          <p:spPr>
            <a:xfrm>
              <a:off x="5411225" y="2726350"/>
              <a:ext cx="296950" cy="190625"/>
            </a:xfrm>
            <a:custGeom>
              <a:rect b="b" l="l" r="r" t="t"/>
              <a:pathLst>
                <a:path extrusionOk="0" h="7625" w="11878">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6" name="Google Shape;11306;p84"/>
          <p:cNvGrpSpPr/>
          <p:nvPr/>
        </p:nvGrpSpPr>
        <p:grpSpPr>
          <a:xfrm>
            <a:off x="6185904" y="4059546"/>
            <a:ext cx="351286" cy="326390"/>
            <a:chOff x="6524150" y="1938725"/>
            <a:chExt cx="297725" cy="276625"/>
          </a:xfrm>
        </p:grpSpPr>
        <p:sp>
          <p:nvSpPr>
            <p:cNvPr id="11307" name="Google Shape;11307;p84"/>
            <p:cNvSpPr/>
            <p:nvPr/>
          </p:nvSpPr>
          <p:spPr>
            <a:xfrm>
              <a:off x="6524150" y="2025375"/>
              <a:ext cx="297725" cy="189975"/>
            </a:xfrm>
            <a:custGeom>
              <a:rect b="b" l="l" r="r" t="t"/>
              <a:pathLst>
                <a:path extrusionOk="0" h="7599" w="11909">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84"/>
            <p:cNvSpPr/>
            <p:nvPr/>
          </p:nvSpPr>
          <p:spPr>
            <a:xfrm>
              <a:off x="6664325" y="1938725"/>
              <a:ext cx="17375" cy="43350"/>
            </a:xfrm>
            <a:custGeom>
              <a:rect b="b" l="l" r="r" t="t"/>
              <a:pathLst>
                <a:path extrusionOk="0" h="1734" w="695">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84"/>
            <p:cNvSpPr/>
            <p:nvPr/>
          </p:nvSpPr>
          <p:spPr>
            <a:xfrm>
              <a:off x="6594250" y="1972800"/>
              <a:ext cx="35450" cy="35275"/>
            </a:xfrm>
            <a:custGeom>
              <a:rect b="b" l="l" r="r" t="t"/>
              <a:pathLst>
                <a:path extrusionOk="0" h="1411" w="1418">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84"/>
            <p:cNvSpPr/>
            <p:nvPr/>
          </p:nvSpPr>
          <p:spPr>
            <a:xfrm>
              <a:off x="6715525" y="1972800"/>
              <a:ext cx="35475" cy="35275"/>
            </a:xfrm>
            <a:custGeom>
              <a:rect b="b" l="l" r="r" t="t"/>
              <a:pathLst>
                <a:path extrusionOk="0" h="1411" w="1419">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1" name="Google Shape;11311;p84"/>
          <p:cNvGrpSpPr/>
          <p:nvPr/>
        </p:nvGrpSpPr>
        <p:grpSpPr>
          <a:xfrm>
            <a:off x="6631047" y="1756007"/>
            <a:ext cx="363380" cy="348778"/>
            <a:chOff x="2140225" y="2318650"/>
            <a:chExt cx="307975" cy="295600"/>
          </a:xfrm>
        </p:grpSpPr>
        <p:sp>
          <p:nvSpPr>
            <p:cNvPr id="11312" name="Google Shape;11312;p84"/>
            <p:cNvSpPr/>
            <p:nvPr/>
          </p:nvSpPr>
          <p:spPr>
            <a:xfrm>
              <a:off x="2281200" y="2353025"/>
              <a:ext cx="104000" cy="121300"/>
            </a:xfrm>
            <a:custGeom>
              <a:rect b="b" l="l" r="r" t="t"/>
              <a:pathLst>
                <a:path extrusionOk="0" h="4852" w="416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84"/>
            <p:cNvSpPr/>
            <p:nvPr/>
          </p:nvSpPr>
          <p:spPr>
            <a:xfrm>
              <a:off x="2140225" y="2318650"/>
              <a:ext cx="307975" cy="295600"/>
            </a:xfrm>
            <a:custGeom>
              <a:rect b="b" l="l" r="r" t="t"/>
              <a:pathLst>
                <a:path extrusionOk="0" h="11824" w="12319">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84"/>
          <p:cNvGrpSpPr/>
          <p:nvPr/>
        </p:nvGrpSpPr>
        <p:grpSpPr>
          <a:xfrm>
            <a:off x="6636607" y="2197505"/>
            <a:ext cx="352259" cy="349427"/>
            <a:chOff x="2139425" y="2682250"/>
            <a:chExt cx="298550" cy="296150"/>
          </a:xfrm>
        </p:grpSpPr>
        <p:sp>
          <p:nvSpPr>
            <p:cNvPr id="11315" name="Google Shape;11315;p84"/>
            <p:cNvSpPr/>
            <p:nvPr/>
          </p:nvSpPr>
          <p:spPr>
            <a:xfrm>
              <a:off x="2139425" y="2787000"/>
              <a:ext cx="159125" cy="191400"/>
            </a:xfrm>
            <a:custGeom>
              <a:rect b="b" l="l" r="r" t="t"/>
              <a:pathLst>
                <a:path extrusionOk="0" h="7656" w="6365">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84"/>
            <p:cNvSpPr/>
            <p:nvPr/>
          </p:nvSpPr>
          <p:spPr>
            <a:xfrm>
              <a:off x="2280425" y="2682250"/>
              <a:ext cx="157550" cy="155975"/>
            </a:xfrm>
            <a:custGeom>
              <a:rect b="b" l="l" r="r" t="t"/>
              <a:pathLst>
                <a:path extrusionOk="0" h="6239" w="6302">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84"/>
            <p:cNvSpPr/>
            <p:nvPr/>
          </p:nvSpPr>
          <p:spPr>
            <a:xfrm>
              <a:off x="2349725" y="2725550"/>
              <a:ext cx="18150" cy="17375"/>
            </a:xfrm>
            <a:custGeom>
              <a:rect b="b" l="l" r="r" t="t"/>
              <a:pathLst>
                <a:path extrusionOk="0" h="695" w="726">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84"/>
            <p:cNvSpPr/>
            <p:nvPr/>
          </p:nvSpPr>
          <p:spPr>
            <a:xfrm>
              <a:off x="2349725" y="2751550"/>
              <a:ext cx="18150" cy="52800"/>
            </a:xfrm>
            <a:custGeom>
              <a:rect b="b" l="l" r="r" t="t"/>
              <a:pathLst>
                <a:path extrusionOk="0" h="2112" w="726">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9" name="Google Shape;11319;p84"/>
          <p:cNvGrpSpPr/>
          <p:nvPr/>
        </p:nvGrpSpPr>
        <p:grpSpPr>
          <a:xfrm>
            <a:off x="5301219" y="2711991"/>
            <a:ext cx="350401" cy="264888"/>
            <a:chOff x="3962775" y="1990700"/>
            <a:chExt cx="296975" cy="224500"/>
          </a:xfrm>
        </p:grpSpPr>
        <p:sp>
          <p:nvSpPr>
            <p:cNvPr id="11320" name="Google Shape;11320;p84"/>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84"/>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84"/>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84"/>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4" name="Google Shape;11324;p84"/>
          <p:cNvGrpSpPr/>
          <p:nvPr/>
        </p:nvGrpSpPr>
        <p:grpSpPr>
          <a:xfrm>
            <a:off x="5301691" y="3158697"/>
            <a:ext cx="349457" cy="349457"/>
            <a:chOff x="3963575" y="2317575"/>
            <a:chExt cx="296175" cy="296175"/>
          </a:xfrm>
        </p:grpSpPr>
        <p:sp>
          <p:nvSpPr>
            <p:cNvPr id="11325" name="Google Shape;11325;p84"/>
            <p:cNvSpPr/>
            <p:nvPr/>
          </p:nvSpPr>
          <p:spPr>
            <a:xfrm>
              <a:off x="3963575" y="2317575"/>
              <a:ext cx="296175" cy="296175"/>
            </a:xfrm>
            <a:custGeom>
              <a:rect b="b" l="l" r="r" t="t"/>
              <a:pathLst>
                <a:path extrusionOk="0" h="11847" w="11847">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84"/>
            <p:cNvSpPr/>
            <p:nvPr/>
          </p:nvSpPr>
          <p:spPr>
            <a:xfrm>
              <a:off x="4190400" y="2526300"/>
              <a:ext cx="34700" cy="35450"/>
            </a:xfrm>
            <a:custGeom>
              <a:rect b="b" l="l" r="r" t="t"/>
              <a:pathLst>
                <a:path extrusionOk="0" h="1418" w="1388">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84"/>
            <p:cNvSpPr/>
            <p:nvPr/>
          </p:nvSpPr>
          <p:spPr>
            <a:xfrm>
              <a:off x="39982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84"/>
            <p:cNvSpPr/>
            <p:nvPr/>
          </p:nvSpPr>
          <p:spPr>
            <a:xfrm>
              <a:off x="4050225" y="24215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84"/>
            <p:cNvSpPr/>
            <p:nvPr/>
          </p:nvSpPr>
          <p:spPr>
            <a:xfrm>
              <a:off x="4102200" y="24215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84"/>
            <p:cNvSpPr/>
            <p:nvPr/>
          </p:nvSpPr>
          <p:spPr>
            <a:xfrm>
              <a:off x="4155750"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84"/>
            <p:cNvSpPr/>
            <p:nvPr/>
          </p:nvSpPr>
          <p:spPr>
            <a:xfrm>
              <a:off x="3998225"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84"/>
            <p:cNvSpPr/>
            <p:nvPr/>
          </p:nvSpPr>
          <p:spPr>
            <a:xfrm>
              <a:off x="4050225" y="2456975"/>
              <a:ext cx="35450" cy="18150"/>
            </a:xfrm>
            <a:custGeom>
              <a:rect b="b" l="l" r="r" t="t"/>
              <a:pathLst>
                <a:path extrusionOk="0" h="726" w="1418">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84"/>
            <p:cNvSpPr/>
            <p:nvPr/>
          </p:nvSpPr>
          <p:spPr>
            <a:xfrm>
              <a:off x="4102200" y="2456975"/>
              <a:ext cx="35475" cy="18150"/>
            </a:xfrm>
            <a:custGeom>
              <a:rect b="b" l="l" r="r" t="t"/>
              <a:pathLst>
                <a:path extrusionOk="0" h="726" w="1419">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84"/>
            <p:cNvSpPr/>
            <p:nvPr/>
          </p:nvSpPr>
          <p:spPr>
            <a:xfrm>
              <a:off x="4155750" y="2456975"/>
              <a:ext cx="35475" cy="18150"/>
            </a:xfrm>
            <a:custGeom>
              <a:rect b="b" l="l" r="r" t="t"/>
              <a:pathLst>
                <a:path extrusionOk="0" h="726" w="1419">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84"/>
            <p:cNvSpPr/>
            <p:nvPr/>
          </p:nvSpPr>
          <p:spPr>
            <a:xfrm>
              <a:off x="3998225" y="24916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84"/>
            <p:cNvSpPr/>
            <p:nvPr/>
          </p:nvSpPr>
          <p:spPr>
            <a:xfrm>
              <a:off x="4050225" y="2491650"/>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84"/>
            <p:cNvSpPr/>
            <p:nvPr/>
          </p:nvSpPr>
          <p:spPr>
            <a:xfrm>
              <a:off x="4102200" y="2491650"/>
              <a:ext cx="35475" cy="18125"/>
            </a:xfrm>
            <a:custGeom>
              <a:rect b="b" l="l" r="r" t="t"/>
              <a:pathLst>
                <a:path extrusionOk="0" h="725" w="1419">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84"/>
            <p:cNvSpPr/>
            <p:nvPr/>
          </p:nvSpPr>
          <p:spPr>
            <a:xfrm>
              <a:off x="3998225" y="2526300"/>
              <a:ext cx="35475" cy="18125"/>
            </a:xfrm>
            <a:custGeom>
              <a:rect b="b" l="l" r="r" t="t"/>
              <a:pathLst>
                <a:path extrusionOk="0" h="725" w="1419">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84"/>
            <p:cNvSpPr/>
            <p:nvPr/>
          </p:nvSpPr>
          <p:spPr>
            <a:xfrm>
              <a:off x="4050225" y="2526300"/>
              <a:ext cx="35450" cy="18125"/>
            </a:xfrm>
            <a:custGeom>
              <a:rect b="b" l="l" r="r" t="t"/>
              <a:pathLst>
                <a:path extrusionOk="0" h="725" w="1418">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84"/>
            <p:cNvSpPr/>
            <p:nvPr/>
          </p:nvSpPr>
          <p:spPr>
            <a:xfrm>
              <a:off x="4102200" y="2526300"/>
              <a:ext cx="35475" cy="18125"/>
            </a:xfrm>
            <a:custGeom>
              <a:rect b="b" l="l" r="r" t="t"/>
              <a:pathLst>
                <a:path extrusionOk="0" h="725" w="1419">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84"/>
          <p:cNvGrpSpPr/>
          <p:nvPr/>
        </p:nvGrpSpPr>
        <p:grpSpPr>
          <a:xfrm>
            <a:off x="5301691" y="3608476"/>
            <a:ext cx="349457" cy="348513"/>
            <a:chOff x="3962775" y="2683025"/>
            <a:chExt cx="296175" cy="295375"/>
          </a:xfrm>
        </p:grpSpPr>
        <p:sp>
          <p:nvSpPr>
            <p:cNvPr id="11342" name="Google Shape;11342;p84"/>
            <p:cNvSpPr/>
            <p:nvPr/>
          </p:nvSpPr>
          <p:spPr>
            <a:xfrm>
              <a:off x="3962775" y="2838200"/>
              <a:ext cx="296175" cy="140200"/>
            </a:xfrm>
            <a:custGeom>
              <a:rect b="b" l="l" r="r" t="t"/>
              <a:pathLst>
                <a:path extrusionOk="0" h="5608" w="11847">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84"/>
            <p:cNvSpPr/>
            <p:nvPr/>
          </p:nvSpPr>
          <p:spPr>
            <a:xfrm>
              <a:off x="4051000" y="2683025"/>
              <a:ext cx="122100" cy="138650"/>
            </a:xfrm>
            <a:custGeom>
              <a:rect b="b" l="l" r="r" t="t"/>
              <a:pathLst>
                <a:path extrusionOk="0" h="5546" w="4884">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84"/>
            <p:cNvSpPr/>
            <p:nvPr/>
          </p:nvSpPr>
          <p:spPr>
            <a:xfrm>
              <a:off x="4084875" y="2873200"/>
              <a:ext cx="52800" cy="69775"/>
            </a:xfrm>
            <a:custGeom>
              <a:rect b="b" l="l" r="r" t="t"/>
              <a:pathLst>
                <a:path extrusionOk="0" h="2791" w="2112">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45" name="Google Shape;11345;p84"/>
          <p:cNvSpPr/>
          <p:nvPr/>
        </p:nvSpPr>
        <p:spPr>
          <a:xfrm>
            <a:off x="7513275" y="2670141"/>
            <a:ext cx="354117" cy="348513"/>
          </a:xfrm>
          <a:custGeom>
            <a:rect b="b" l="l" r="r" t="t"/>
            <a:pathLst>
              <a:path extrusionOk="0" h="11815" w="12005">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46" name="Google Shape;11346;p84"/>
          <p:cNvGrpSpPr/>
          <p:nvPr/>
        </p:nvGrpSpPr>
        <p:grpSpPr>
          <a:xfrm>
            <a:off x="7516228" y="3159168"/>
            <a:ext cx="348513" cy="348513"/>
            <a:chOff x="5775900" y="2308125"/>
            <a:chExt cx="295375" cy="295375"/>
          </a:xfrm>
        </p:grpSpPr>
        <p:sp>
          <p:nvSpPr>
            <p:cNvPr id="11347" name="Google Shape;11347;p84"/>
            <p:cNvSpPr/>
            <p:nvPr/>
          </p:nvSpPr>
          <p:spPr>
            <a:xfrm>
              <a:off x="5984625" y="2482975"/>
              <a:ext cx="18125" cy="18150"/>
            </a:xfrm>
            <a:custGeom>
              <a:rect b="b" l="l" r="r" t="t"/>
              <a:pathLst>
                <a:path extrusionOk="0" h="726" w="725">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84"/>
            <p:cNvSpPr/>
            <p:nvPr/>
          </p:nvSpPr>
          <p:spPr>
            <a:xfrm>
              <a:off x="5775900" y="2308125"/>
              <a:ext cx="295375" cy="295375"/>
            </a:xfrm>
            <a:custGeom>
              <a:rect b="b" l="l" r="r" t="t"/>
              <a:pathLst>
                <a:path extrusionOk="0" h="11815" w="11815">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84"/>
            <p:cNvSpPr/>
            <p:nvPr/>
          </p:nvSpPr>
          <p:spPr>
            <a:xfrm>
              <a:off x="5984625" y="2508975"/>
              <a:ext cx="18125" cy="61450"/>
            </a:xfrm>
            <a:custGeom>
              <a:rect b="b" l="l" r="r" t="t"/>
              <a:pathLst>
                <a:path extrusionOk="0" h="2458" w="725">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84"/>
            <p:cNvSpPr/>
            <p:nvPr/>
          </p:nvSpPr>
          <p:spPr>
            <a:xfrm>
              <a:off x="5845200" y="2395550"/>
              <a:ext cx="122900" cy="17350"/>
            </a:xfrm>
            <a:custGeom>
              <a:rect b="b" l="l" r="r" t="t"/>
              <a:pathLst>
                <a:path extrusionOk="0" h="694" w="4916">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84"/>
            <p:cNvSpPr/>
            <p:nvPr/>
          </p:nvSpPr>
          <p:spPr>
            <a:xfrm>
              <a:off x="5845200" y="2431000"/>
              <a:ext cx="122900" cy="17350"/>
            </a:xfrm>
            <a:custGeom>
              <a:rect b="b" l="l" r="r" t="t"/>
              <a:pathLst>
                <a:path extrusionOk="0" h="694" w="4916">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2" name="Google Shape;11352;p84"/>
          <p:cNvGrpSpPr/>
          <p:nvPr/>
        </p:nvGrpSpPr>
        <p:grpSpPr>
          <a:xfrm>
            <a:off x="7537142" y="3608004"/>
            <a:ext cx="306686" cy="349457"/>
            <a:chOff x="5794025" y="2673575"/>
            <a:chExt cx="259925" cy="296175"/>
          </a:xfrm>
        </p:grpSpPr>
        <p:sp>
          <p:nvSpPr>
            <p:cNvPr id="11353" name="Google Shape;11353;p84"/>
            <p:cNvSpPr/>
            <p:nvPr/>
          </p:nvSpPr>
          <p:spPr>
            <a:xfrm>
              <a:off x="5794025" y="2673575"/>
              <a:ext cx="259925" cy="296175"/>
            </a:xfrm>
            <a:custGeom>
              <a:rect b="b" l="l" r="r" t="t"/>
              <a:pathLst>
                <a:path extrusionOk="0" h="11847" w="10397">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84"/>
            <p:cNvSpPr/>
            <p:nvPr/>
          </p:nvSpPr>
          <p:spPr>
            <a:xfrm>
              <a:off x="5967300" y="2915375"/>
              <a:ext cx="35450" cy="17350"/>
            </a:xfrm>
            <a:custGeom>
              <a:rect b="b" l="l" r="r" t="t"/>
              <a:pathLst>
                <a:path extrusionOk="0" h="694" w="1418">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55" name="Google Shape;11355;p84"/>
          <p:cNvSpPr/>
          <p:nvPr/>
        </p:nvSpPr>
        <p:spPr>
          <a:xfrm>
            <a:off x="6637977" y="4079018"/>
            <a:ext cx="349457" cy="348513"/>
          </a:xfrm>
          <a:custGeom>
            <a:rect b="b" l="l" r="r" t="t"/>
            <a:pathLst>
              <a:path extrusionOk="0" h="11815" w="11847">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84"/>
          <p:cNvSpPr/>
          <p:nvPr/>
        </p:nvSpPr>
        <p:spPr>
          <a:xfrm>
            <a:off x="4867924" y="2197454"/>
            <a:ext cx="348513" cy="349427"/>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57" name="Google Shape;11357;p84"/>
          <p:cNvGrpSpPr/>
          <p:nvPr/>
        </p:nvGrpSpPr>
        <p:grpSpPr>
          <a:xfrm>
            <a:off x="6637536" y="1304166"/>
            <a:ext cx="350401" cy="349457"/>
            <a:chOff x="2141000" y="1954475"/>
            <a:chExt cx="296975" cy="296175"/>
          </a:xfrm>
        </p:grpSpPr>
        <p:sp>
          <p:nvSpPr>
            <p:cNvPr id="11358" name="Google Shape;11358;p84"/>
            <p:cNvSpPr/>
            <p:nvPr/>
          </p:nvSpPr>
          <p:spPr>
            <a:xfrm>
              <a:off x="2280425" y="1989925"/>
              <a:ext cx="104775" cy="68550"/>
            </a:xfrm>
            <a:custGeom>
              <a:rect b="b" l="l" r="r" t="t"/>
              <a:pathLst>
                <a:path extrusionOk="0" h="2742" w="4191">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84"/>
            <p:cNvSpPr/>
            <p:nvPr/>
          </p:nvSpPr>
          <p:spPr>
            <a:xfrm>
              <a:off x="2174875" y="2145875"/>
              <a:ext cx="105575" cy="69325"/>
            </a:xfrm>
            <a:custGeom>
              <a:rect b="b" l="l" r="r" t="t"/>
              <a:pathLst>
                <a:path extrusionOk="0" h="2773" w="4223">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84"/>
            <p:cNvSpPr/>
            <p:nvPr/>
          </p:nvSpPr>
          <p:spPr>
            <a:xfrm>
              <a:off x="2141000" y="1954475"/>
              <a:ext cx="139450" cy="174100"/>
            </a:xfrm>
            <a:custGeom>
              <a:rect b="b" l="l" r="r" t="t"/>
              <a:pathLst>
                <a:path extrusionOk="0" h="6964" w="5578">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84"/>
            <p:cNvSpPr/>
            <p:nvPr/>
          </p:nvSpPr>
          <p:spPr>
            <a:xfrm>
              <a:off x="2298525" y="2076550"/>
              <a:ext cx="139450" cy="174100"/>
            </a:xfrm>
            <a:custGeom>
              <a:rect b="b" l="l" r="r" t="t"/>
              <a:pathLst>
                <a:path extrusionOk="0" h="6964" w="5578">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365" name="Shape 11365"/>
        <p:cNvGrpSpPr/>
        <p:nvPr/>
      </p:nvGrpSpPr>
      <p:grpSpPr>
        <a:xfrm>
          <a:off x="0" y="0"/>
          <a:ext cx="0" cy="0"/>
          <a:chOff x="0" y="0"/>
          <a:chExt cx="0" cy="0"/>
        </a:xfrm>
      </p:grpSpPr>
      <p:sp>
        <p:nvSpPr>
          <p:cNvPr id="11366" name="Google Shape;11366;p85"/>
          <p:cNvSpPr txBox="1"/>
          <p:nvPr>
            <p:ph idx="4294967295" type="title"/>
          </p:nvPr>
        </p:nvSpPr>
        <p:spPr>
          <a:xfrm>
            <a:off x="849675"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11367" name="Google Shape;11367;p85"/>
          <p:cNvSpPr txBox="1"/>
          <p:nvPr>
            <p:ph idx="4294967295" type="title"/>
          </p:nvPr>
        </p:nvSpPr>
        <p:spPr>
          <a:xfrm>
            <a:off x="4858400" y="511013"/>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11368" name="Google Shape;11368;p85"/>
          <p:cNvGrpSpPr/>
          <p:nvPr/>
        </p:nvGrpSpPr>
        <p:grpSpPr>
          <a:xfrm>
            <a:off x="882957" y="1306638"/>
            <a:ext cx="292442" cy="355741"/>
            <a:chOff x="-35830350" y="1912725"/>
            <a:chExt cx="241050" cy="293225"/>
          </a:xfrm>
        </p:grpSpPr>
        <p:sp>
          <p:nvSpPr>
            <p:cNvPr id="11369" name="Google Shape;11369;p85"/>
            <p:cNvSpPr/>
            <p:nvPr/>
          </p:nvSpPr>
          <p:spPr>
            <a:xfrm>
              <a:off x="-35830350" y="1912725"/>
              <a:ext cx="241050" cy="293225"/>
            </a:xfrm>
            <a:custGeom>
              <a:rect b="b" l="l" r="r" t="t"/>
              <a:pathLst>
                <a:path extrusionOk="0" h="11729" w="9642">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85"/>
            <p:cNvSpPr/>
            <p:nvPr/>
          </p:nvSpPr>
          <p:spPr>
            <a:xfrm>
              <a:off x="-35742925" y="1965500"/>
              <a:ext cx="120550" cy="119750"/>
            </a:xfrm>
            <a:custGeom>
              <a:rect b="b" l="l" r="r" t="t"/>
              <a:pathLst>
                <a:path extrusionOk="0" h="4790" w="4822">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85"/>
          <p:cNvGrpSpPr/>
          <p:nvPr/>
        </p:nvGrpSpPr>
        <p:grpSpPr>
          <a:xfrm>
            <a:off x="851444" y="1766235"/>
            <a:ext cx="355468" cy="353587"/>
            <a:chOff x="-35854750" y="2272675"/>
            <a:chExt cx="293000" cy="291450"/>
          </a:xfrm>
        </p:grpSpPr>
        <p:sp>
          <p:nvSpPr>
            <p:cNvPr id="11372" name="Google Shape;11372;p85"/>
            <p:cNvSpPr/>
            <p:nvPr/>
          </p:nvSpPr>
          <p:spPr>
            <a:xfrm>
              <a:off x="-35854750" y="2272675"/>
              <a:ext cx="293000" cy="291450"/>
            </a:xfrm>
            <a:custGeom>
              <a:rect b="b" l="l" r="r" t="t"/>
              <a:pathLst>
                <a:path extrusionOk="0" h="11658" w="1172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85"/>
            <p:cNvSpPr/>
            <p:nvPr/>
          </p:nvSpPr>
          <p:spPr>
            <a:xfrm>
              <a:off x="-35733475" y="2340425"/>
              <a:ext cx="51225" cy="68550"/>
            </a:xfrm>
            <a:custGeom>
              <a:rect b="b" l="l" r="r" t="t"/>
              <a:pathLst>
                <a:path extrusionOk="0" h="2742" w="2049">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85"/>
            <p:cNvSpPr/>
            <p:nvPr/>
          </p:nvSpPr>
          <p:spPr>
            <a:xfrm>
              <a:off x="-35716925" y="24184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5" name="Google Shape;11375;p85"/>
          <p:cNvGrpSpPr/>
          <p:nvPr/>
        </p:nvGrpSpPr>
        <p:grpSpPr>
          <a:xfrm>
            <a:off x="850958" y="2220821"/>
            <a:ext cx="356438" cy="354558"/>
            <a:chOff x="-35853975" y="2631825"/>
            <a:chExt cx="293800" cy="292250"/>
          </a:xfrm>
        </p:grpSpPr>
        <p:sp>
          <p:nvSpPr>
            <p:cNvPr id="11376" name="Google Shape;11376;p85"/>
            <p:cNvSpPr/>
            <p:nvPr/>
          </p:nvSpPr>
          <p:spPr>
            <a:xfrm>
              <a:off x="-35813025" y="2701825"/>
              <a:ext cx="201675" cy="171925"/>
            </a:xfrm>
            <a:custGeom>
              <a:rect b="b" l="l" r="r" t="t"/>
              <a:pathLst>
                <a:path extrusionOk="0" h="6877" w="8067">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85"/>
            <p:cNvSpPr/>
            <p:nvPr/>
          </p:nvSpPr>
          <p:spPr>
            <a:xfrm>
              <a:off x="-35853975" y="2631825"/>
              <a:ext cx="293800" cy="292250"/>
            </a:xfrm>
            <a:custGeom>
              <a:rect b="b" l="l" r="r" t="t"/>
              <a:pathLst>
                <a:path extrusionOk="0" h="11690" w="11752">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85"/>
            <p:cNvSpPr/>
            <p:nvPr/>
          </p:nvSpPr>
          <p:spPr>
            <a:xfrm>
              <a:off x="-35715350" y="2735025"/>
              <a:ext cx="49650" cy="40675"/>
            </a:xfrm>
            <a:custGeom>
              <a:rect b="b" l="l" r="r" t="t"/>
              <a:pathLst>
                <a:path extrusionOk="0" h="1627" w="1986">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85"/>
            <p:cNvSpPr/>
            <p:nvPr/>
          </p:nvSpPr>
          <p:spPr>
            <a:xfrm>
              <a:off x="-35705900" y="2667275"/>
              <a:ext cx="107925" cy="101750"/>
            </a:xfrm>
            <a:custGeom>
              <a:rect b="b" l="l" r="r" t="t"/>
              <a:pathLst>
                <a:path extrusionOk="0" h="4070" w="4317">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85"/>
            <p:cNvSpPr/>
            <p:nvPr/>
          </p:nvSpPr>
          <p:spPr>
            <a:xfrm>
              <a:off x="-35709825" y="2700350"/>
              <a:ext cx="77200" cy="68700"/>
            </a:xfrm>
            <a:custGeom>
              <a:rect b="b" l="l" r="r" t="t"/>
              <a:pathLst>
                <a:path extrusionOk="0" h="2748" w="3088">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85"/>
          <p:cNvGrpSpPr/>
          <p:nvPr/>
        </p:nvGrpSpPr>
        <p:grpSpPr>
          <a:xfrm>
            <a:off x="3089562" y="1307714"/>
            <a:ext cx="353587" cy="353587"/>
            <a:chOff x="-34032200" y="1916675"/>
            <a:chExt cx="291450" cy="291450"/>
          </a:xfrm>
        </p:grpSpPr>
        <p:sp>
          <p:nvSpPr>
            <p:cNvPr id="11382" name="Google Shape;11382;p85"/>
            <p:cNvSpPr/>
            <p:nvPr/>
          </p:nvSpPr>
          <p:spPr>
            <a:xfrm>
              <a:off x="-34032200" y="1916675"/>
              <a:ext cx="291450" cy="291450"/>
            </a:xfrm>
            <a:custGeom>
              <a:rect b="b" l="l" r="r" t="t"/>
              <a:pathLst>
                <a:path extrusionOk="0" h="11658" w="11658">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85"/>
            <p:cNvSpPr/>
            <p:nvPr/>
          </p:nvSpPr>
          <p:spPr>
            <a:xfrm>
              <a:off x="-33999125" y="20190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85"/>
            <p:cNvSpPr/>
            <p:nvPr/>
          </p:nvSpPr>
          <p:spPr>
            <a:xfrm>
              <a:off x="-33999900" y="2053725"/>
              <a:ext cx="52000" cy="18125"/>
            </a:xfrm>
            <a:custGeom>
              <a:rect b="b" l="l" r="r" t="t"/>
              <a:pathLst>
                <a:path extrusionOk="0" h="725" w="208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85"/>
            <p:cNvSpPr/>
            <p:nvPr/>
          </p:nvSpPr>
          <p:spPr>
            <a:xfrm>
              <a:off x="-33999125" y="2088375"/>
              <a:ext cx="34675" cy="17350"/>
            </a:xfrm>
            <a:custGeom>
              <a:rect b="b" l="l" r="r" t="t"/>
              <a:pathLst>
                <a:path extrusionOk="0" h="694" w="1387">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86" name="Google Shape;11386;p85"/>
          <p:cNvSpPr/>
          <p:nvPr/>
        </p:nvSpPr>
        <p:spPr>
          <a:xfrm>
            <a:off x="3086014" y="1764916"/>
            <a:ext cx="354527" cy="356620"/>
          </a:xfrm>
          <a:custGeom>
            <a:rect b="b" l="l" r="r" t="t"/>
            <a:pathLst>
              <a:path extrusionOk="0" h="11758" w="11689">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87" name="Google Shape;11387;p85"/>
          <p:cNvGrpSpPr/>
          <p:nvPr/>
        </p:nvGrpSpPr>
        <p:grpSpPr>
          <a:xfrm>
            <a:off x="3089092" y="2220821"/>
            <a:ext cx="354527" cy="354558"/>
            <a:chOff x="-34032200" y="2634975"/>
            <a:chExt cx="292225" cy="292250"/>
          </a:xfrm>
        </p:grpSpPr>
        <p:sp>
          <p:nvSpPr>
            <p:cNvPr id="11388" name="Google Shape;11388;p85"/>
            <p:cNvSpPr/>
            <p:nvPr/>
          </p:nvSpPr>
          <p:spPr>
            <a:xfrm>
              <a:off x="-34032200" y="2634975"/>
              <a:ext cx="292225" cy="292250"/>
            </a:xfrm>
            <a:custGeom>
              <a:rect b="b" l="l" r="r" t="t"/>
              <a:pathLst>
                <a:path extrusionOk="0" h="11690" w="11689">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85"/>
            <p:cNvSpPr/>
            <p:nvPr/>
          </p:nvSpPr>
          <p:spPr>
            <a:xfrm>
              <a:off x="-33947125" y="2735800"/>
              <a:ext cx="51200" cy="86675"/>
            </a:xfrm>
            <a:custGeom>
              <a:rect b="b" l="l" r="r" t="t"/>
              <a:pathLst>
                <a:path extrusionOk="0" h="3467" w="2048">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85"/>
            <p:cNvSpPr/>
            <p:nvPr/>
          </p:nvSpPr>
          <p:spPr>
            <a:xfrm>
              <a:off x="-33878600" y="2737375"/>
              <a:ext cx="52000" cy="86675"/>
            </a:xfrm>
            <a:custGeom>
              <a:rect b="b" l="l" r="r" t="t"/>
              <a:pathLst>
                <a:path extrusionOk="0" h="3467" w="208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1" name="Google Shape;11391;p85"/>
          <p:cNvGrpSpPr/>
          <p:nvPr/>
        </p:nvGrpSpPr>
        <p:grpSpPr>
          <a:xfrm>
            <a:off x="1739487" y="2687069"/>
            <a:ext cx="358379" cy="354527"/>
            <a:chOff x="-32245875" y="1938725"/>
            <a:chExt cx="295400" cy="292225"/>
          </a:xfrm>
        </p:grpSpPr>
        <p:sp>
          <p:nvSpPr>
            <p:cNvPr id="11392" name="Google Shape;11392;p85"/>
            <p:cNvSpPr/>
            <p:nvPr/>
          </p:nvSpPr>
          <p:spPr>
            <a:xfrm>
              <a:off x="-32156075" y="2042700"/>
              <a:ext cx="120525" cy="120525"/>
            </a:xfrm>
            <a:custGeom>
              <a:rect b="b" l="l" r="r" t="t"/>
              <a:pathLst>
                <a:path extrusionOk="0" h="4821" w="4821">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85"/>
            <p:cNvSpPr/>
            <p:nvPr/>
          </p:nvSpPr>
          <p:spPr>
            <a:xfrm>
              <a:off x="-32105675" y="2076550"/>
              <a:ext cx="35475" cy="33900"/>
            </a:xfrm>
            <a:custGeom>
              <a:rect b="b" l="l" r="r" t="t"/>
              <a:pathLst>
                <a:path extrusionOk="0" h="1356" w="1419">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85"/>
            <p:cNvSpPr/>
            <p:nvPr/>
          </p:nvSpPr>
          <p:spPr>
            <a:xfrm>
              <a:off x="-32245875" y="1938725"/>
              <a:ext cx="295400" cy="292225"/>
            </a:xfrm>
            <a:custGeom>
              <a:rect b="b" l="l" r="r" t="t"/>
              <a:pathLst>
                <a:path extrusionOk="0" h="11689" w="11816">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85"/>
          <p:cNvGrpSpPr/>
          <p:nvPr/>
        </p:nvGrpSpPr>
        <p:grpSpPr>
          <a:xfrm>
            <a:off x="1736150" y="3156468"/>
            <a:ext cx="365052" cy="352162"/>
            <a:chOff x="-32243500" y="2299850"/>
            <a:chExt cx="300900" cy="290275"/>
          </a:xfrm>
        </p:grpSpPr>
        <p:sp>
          <p:nvSpPr>
            <p:cNvPr id="11396" name="Google Shape;11396;p85"/>
            <p:cNvSpPr/>
            <p:nvPr/>
          </p:nvSpPr>
          <p:spPr>
            <a:xfrm>
              <a:off x="-32243500" y="2299850"/>
              <a:ext cx="300900" cy="290275"/>
            </a:xfrm>
            <a:custGeom>
              <a:rect b="b" l="l" r="r" t="t"/>
              <a:pathLst>
                <a:path extrusionOk="0" h="11611" w="12036">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85"/>
            <p:cNvSpPr/>
            <p:nvPr/>
          </p:nvSpPr>
          <p:spPr>
            <a:xfrm>
              <a:off x="-32048175" y="2342775"/>
              <a:ext cx="55950" cy="51025"/>
            </a:xfrm>
            <a:custGeom>
              <a:rect b="b" l="l" r="r" t="t"/>
              <a:pathLst>
                <a:path extrusionOk="0" h="2041" w="2238">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398" name="Google Shape;11398;p85"/>
          <p:cNvSpPr/>
          <p:nvPr/>
        </p:nvSpPr>
        <p:spPr>
          <a:xfrm>
            <a:off x="1737541" y="3616837"/>
            <a:ext cx="356438" cy="352617"/>
          </a:xfrm>
          <a:custGeom>
            <a:rect b="b" l="l" r="r" t="t"/>
            <a:pathLst>
              <a:path extrusionOk="0" h="11626" w="11752">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99" name="Google Shape;11399;p85"/>
          <p:cNvGrpSpPr/>
          <p:nvPr/>
        </p:nvGrpSpPr>
        <p:grpSpPr>
          <a:xfrm>
            <a:off x="1299432" y="1306759"/>
            <a:ext cx="354527" cy="355498"/>
            <a:chOff x="-35495600" y="1912725"/>
            <a:chExt cx="292225" cy="293025"/>
          </a:xfrm>
        </p:grpSpPr>
        <p:sp>
          <p:nvSpPr>
            <p:cNvPr id="11400" name="Google Shape;11400;p85"/>
            <p:cNvSpPr/>
            <p:nvPr/>
          </p:nvSpPr>
          <p:spPr>
            <a:xfrm>
              <a:off x="-35495600" y="1912725"/>
              <a:ext cx="102400" cy="293025"/>
            </a:xfrm>
            <a:custGeom>
              <a:rect b="b" l="l" r="r" t="t"/>
              <a:pathLst>
                <a:path extrusionOk="0" h="11721" w="4096">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85"/>
            <p:cNvSpPr/>
            <p:nvPr/>
          </p:nvSpPr>
          <p:spPr>
            <a:xfrm>
              <a:off x="-35305775" y="1912725"/>
              <a:ext cx="102400" cy="292250"/>
            </a:xfrm>
            <a:custGeom>
              <a:rect b="b" l="l" r="r" t="t"/>
              <a:pathLst>
                <a:path extrusionOk="0" h="11690" w="4096">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85"/>
            <p:cNvSpPr/>
            <p:nvPr/>
          </p:nvSpPr>
          <p:spPr>
            <a:xfrm>
              <a:off x="-35427875" y="2017025"/>
              <a:ext cx="155200" cy="85800"/>
            </a:xfrm>
            <a:custGeom>
              <a:rect b="b" l="l" r="r" t="t"/>
              <a:pathLst>
                <a:path extrusionOk="0" h="3432" w="6208">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03" name="Google Shape;11403;p85"/>
          <p:cNvSpPr/>
          <p:nvPr/>
        </p:nvSpPr>
        <p:spPr>
          <a:xfrm>
            <a:off x="1295266" y="1765962"/>
            <a:ext cx="356438" cy="354527"/>
          </a:xfrm>
          <a:custGeom>
            <a:rect b="b" l="l" r="r" t="t"/>
            <a:pathLst>
              <a:path extrusionOk="0" h="11689" w="11752">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04" name="Google Shape;11404;p85"/>
          <p:cNvGrpSpPr/>
          <p:nvPr/>
        </p:nvGrpSpPr>
        <p:grpSpPr>
          <a:xfrm>
            <a:off x="1299432" y="2221307"/>
            <a:ext cx="354527" cy="353587"/>
            <a:chOff x="-35495600" y="2631825"/>
            <a:chExt cx="292225" cy="291450"/>
          </a:xfrm>
        </p:grpSpPr>
        <p:sp>
          <p:nvSpPr>
            <p:cNvPr id="11405" name="Google Shape;11405;p85"/>
            <p:cNvSpPr/>
            <p:nvPr/>
          </p:nvSpPr>
          <p:spPr>
            <a:xfrm>
              <a:off x="-35495600" y="2735025"/>
              <a:ext cx="137075" cy="188250"/>
            </a:xfrm>
            <a:custGeom>
              <a:rect b="b" l="l" r="r" t="t"/>
              <a:pathLst>
                <a:path extrusionOk="0" h="7530" w="5483">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85"/>
            <p:cNvSpPr/>
            <p:nvPr/>
          </p:nvSpPr>
          <p:spPr>
            <a:xfrm>
              <a:off x="-35339650" y="2631825"/>
              <a:ext cx="136275" cy="188275"/>
            </a:xfrm>
            <a:custGeom>
              <a:rect b="b" l="l" r="r" t="t"/>
              <a:pathLst>
                <a:path extrusionOk="0" h="7531" w="5451">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85"/>
            <p:cNvSpPr/>
            <p:nvPr/>
          </p:nvSpPr>
          <p:spPr>
            <a:xfrm>
              <a:off x="-35341225" y="2836625"/>
              <a:ext cx="85075" cy="84500"/>
            </a:xfrm>
            <a:custGeom>
              <a:rect b="b" l="l" r="r" t="t"/>
              <a:pathLst>
                <a:path extrusionOk="0" h="3380" w="3403">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85"/>
            <p:cNvSpPr/>
            <p:nvPr/>
          </p:nvSpPr>
          <p:spPr>
            <a:xfrm>
              <a:off x="-35442050" y="2632625"/>
              <a:ext cx="84300" cy="85075"/>
            </a:xfrm>
            <a:custGeom>
              <a:rect b="b" l="l" r="r" t="t"/>
              <a:pathLst>
                <a:path extrusionOk="0" h="3403" w="3372">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9" name="Google Shape;11409;p85"/>
          <p:cNvGrpSpPr/>
          <p:nvPr/>
        </p:nvGrpSpPr>
        <p:grpSpPr>
          <a:xfrm>
            <a:off x="3537081" y="1307714"/>
            <a:ext cx="353587" cy="353587"/>
            <a:chOff x="-33673825" y="1916675"/>
            <a:chExt cx="291450" cy="291450"/>
          </a:xfrm>
        </p:grpSpPr>
        <p:sp>
          <p:nvSpPr>
            <p:cNvPr id="11410" name="Google Shape;11410;p85"/>
            <p:cNvSpPr/>
            <p:nvPr/>
          </p:nvSpPr>
          <p:spPr>
            <a:xfrm>
              <a:off x="-33486375" y="1950550"/>
              <a:ext cx="85875" cy="85075"/>
            </a:xfrm>
            <a:custGeom>
              <a:rect b="b" l="l" r="r" t="t"/>
              <a:pathLst>
                <a:path extrusionOk="0" h="3403" w="3435">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85"/>
            <p:cNvSpPr/>
            <p:nvPr/>
          </p:nvSpPr>
          <p:spPr>
            <a:xfrm>
              <a:off x="-33605300" y="2122250"/>
              <a:ext cx="85075" cy="85875"/>
            </a:xfrm>
            <a:custGeom>
              <a:rect b="b" l="l" r="r" t="t"/>
              <a:pathLst>
                <a:path extrusionOk="0" h="3435" w="3403">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85"/>
            <p:cNvSpPr/>
            <p:nvPr/>
          </p:nvSpPr>
          <p:spPr>
            <a:xfrm>
              <a:off x="-33673825" y="1916675"/>
              <a:ext cx="189050" cy="189050"/>
            </a:xfrm>
            <a:custGeom>
              <a:rect b="b" l="l" r="r" t="t"/>
              <a:pathLst>
                <a:path extrusionOk="0" h="7562" w="7562">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85"/>
            <p:cNvSpPr/>
            <p:nvPr/>
          </p:nvSpPr>
          <p:spPr>
            <a:xfrm>
              <a:off x="-33503700" y="2070250"/>
              <a:ext cx="121325" cy="137075"/>
            </a:xfrm>
            <a:custGeom>
              <a:rect b="b" l="l" r="r" t="t"/>
              <a:pathLst>
                <a:path extrusionOk="0" h="5483" w="4853">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4" name="Google Shape;11414;p85"/>
          <p:cNvGrpSpPr/>
          <p:nvPr/>
        </p:nvGrpSpPr>
        <p:grpSpPr>
          <a:xfrm>
            <a:off x="3534700" y="1765295"/>
            <a:ext cx="358349" cy="355468"/>
            <a:chOff x="-33676975" y="2275050"/>
            <a:chExt cx="295375" cy="293000"/>
          </a:xfrm>
        </p:grpSpPr>
        <p:sp>
          <p:nvSpPr>
            <p:cNvPr id="11415" name="Google Shape;11415;p85"/>
            <p:cNvSpPr/>
            <p:nvPr/>
          </p:nvSpPr>
          <p:spPr>
            <a:xfrm>
              <a:off x="-33502125" y="2309700"/>
              <a:ext cx="52800" cy="67750"/>
            </a:xfrm>
            <a:custGeom>
              <a:rect b="b" l="l" r="r" t="t"/>
              <a:pathLst>
                <a:path extrusionOk="0" h="2710" w="2112">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85"/>
            <p:cNvSpPr/>
            <p:nvPr/>
          </p:nvSpPr>
          <p:spPr>
            <a:xfrm>
              <a:off x="-33484800" y="2395550"/>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85"/>
            <p:cNvSpPr/>
            <p:nvPr/>
          </p:nvSpPr>
          <p:spPr>
            <a:xfrm>
              <a:off x="-33676975" y="2275050"/>
              <a:ext cx="295375" cy="293000"/>
            </a:xfrm>
            <a:custGeom>
              <a:rect b="b" l="l" r="r" t="t"/>
              <a:pathLst>
                <a:path extrusionOk="0" h="11720" w="11815">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85"/>
          <p:cNvGrpSpPr/>
          <p:nvPr/>
        </p:nvGrpSpPr>
        <p:grpSpPr>
          <a:xfrm>
            <a:off x="3537081" y="2220594"/>
            <a:ext cx="353587" cy="355013"/>
            <a:chOff x="-33673825" y="2634975"/>
            <a:chExt cx="291450" cy="292625"/>
          </a:xfrm>
        </p:grpSpPr>
        <p:sp>
          <p:nvSpPr>
            <p:cNvPr id="11419" name="Google Shape;11419;p85"/>
            <p:cNvSpPr/>
            <p:nvPr/>
          </p:nvSpPr>
          <p:spPr>
            <a:xfrm>
              <a:off x="-33673825" y="2634975"/>
              <a:ext cx="291450" cy="292625"/>
            </a:xfrm>
            <a:custGeom>
              <a:rect b="b" l="l" r="r" t="t"/>
              <a:pathLst>
                <a:path extrusionOk="0" h="11705" w="11658">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85"/>
            <p:cNvSpPr/>
            <p:nvPr/>
          </p:nvSpPr>
          <p:spPr>
            <a:xfrm>
              <a:off x="-33467475" y="2806675"/>
              <a:ext cx="51225" cy="51225"/>
            </a:xfrm>
            <a:custGeom>
              <a:rect b="b" l="l" r="r" t="t"/>
              <a:pathLst>
                <a:path extrusionOk="0" h="2049" w="2049">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1" name="Google Shape;11421;p85"/>
          <p:cNvGrpSpPr/>
          <p:nvPr/>
        </p:nvGrpSpPr>
        <p:grpSpPr>
          <a:xfrm>
            <a:off x="2205089" y="2687509"/>
            <a:ext cx="329687" cy="353648"/>
            <a:chOff x="-31874100" y="1939525"/>
            <a:chExt cx="271750" cy="291500"/>
          </a:xfrm>
        </p:grpSpPr>
        <p:sp>
          <p:nvSpPr>
            <p:cNvPr id="11422" name="Google Shape;11422;p85"/>
            <p:cNvSpPr/>
            <p:nvPr/>
          </p:nvSpPr>
          <p:spPr>
            <a:xfrm>
              <a:off x="-31874100" y="2132475"/>
              <a:ext cx="271750" cy="98550"/>
            </a:xfrm>
            <a:custGeom>
              <a:rect b="b" l="l" r="r" t="t"/>
              <a:pathLst>
                <a:path extrusionOk="0" h="3942" w="1087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85"/>
            <p:cNvSpPr/>
            <p:nvPr/>
          </p:nvSpPr>
          <p:spPr>
            <a:xfrm>
              <a:off x="-31830775" y="1939525"/>
              <a:ext cx="189050" cy="189825"/>
            </a:xfrm>
            <a:custGeom>
              <a:rect b="b" l="l" r="r" t="t"/>
              <a:pathLst>
                <a:path extrusionOk="0" h="7593" w="7562">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4" name="Google Shape;11424;p85"/>
          <p:cNvSpPr/>
          <p:nvPr/>
        </p:nvSpPr>
        <p:spPr>
          <a:xfrm>
            <a:off x="2211275" y="3155955"/>
            <a:ext cx="311550" cy="353587"/>
          </a:xfrm>
          <a:custGeom>
            <a:rect b="b" l="l" r="r" t="t"/>
            <a:pathLst>
              <a:path extrusionOk="0" h="11658" w="10272">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5" name="Google Shape;11425;p85"/>
          <p:cNvGrpSpPr/>
          <p:nvPr/>
        </p:nvGrpSpPr>
        <p:grpSpPr>
          <a:xfrm>
            <a:off x="2186451" y="3616531"/>
            <a:ext cx="366963" cy="352768"/>
            <a:chOff x="-31889075" y="2658950"/>
            <a:chExt cx="302475" cy="290775"/>
          </a:xfrm>
        </p:grpSpPr>
        <p:sp>
          <p:nvSpPr>
            <p:cNvPr id="11426" name="Google Shape;11426;p85"/>
            <p:cNvSpPr/>
            <p:nvPr/>
          </p:nvSpPr>
          <p:spPr>
            <a:xfrm>
              <a:off x="-31889075" y="2658950"/>
              <a:ext cx="302475" cy="290775"/>
            </a:xfrm>
            <a:custGeom>
              <a:rect b="b" l="l" r="r" t="t"/>
              <a:pathLst>
                <a:path extrusionOk="0" h="11631" w="12099">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85"/>
            <p:cNvSpPr/>
            <p:nvPr/>
          </p:nvSpPr>
          <p:spPr>
            <a:xfrm>
              <a:off x="-31838650" y="2838200"/>
              <a:ext cx="70100" cy="68550"/>
            </a:xfrm>
            <a:custGeom>
              <a:rect b="b" l="l" r="r" t="t"/>
              <a:pathLst>
                <a:path extrusionOk="0" h="2742" w="2804">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28" name="Google Shape;11428;p85"/>
          <p:cNvSpPr/>
          <p:nvPr/>
        </p:nvSpPr>
        <p:spPr>
          <a:xfrm>
            <a:off x="3974577" y="3155469"/>
            <a:ext cx="356438" cy="354558"/>
          </a:xfrm>
          <a:custGeom>
            <a:rect b="b" l="l" r="r" t="t"/>
            <a:pathLst>
              <a:path extrusionOk="0" h="11690" w="11752">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29" name="Google Shape;11429;p85"/>
          <p:cNvGrpSpPr/>
          <p:nvPr/>
        </p:nvGrpSpPr>
        <p:grpSpPr>
          <a:xfrm>
            <a:off x="1747421" y="1306759"/>
            <a:ext cx="354527" cy="355498"/>
            <a:chOff x="-35136450" y="1912725"/>
            <a:chExt cx="292225" cy="293025"/>
          </a:xfrm>
        </p:grpSpPr>
        <p:sp>
          <p:nvSpPr>
            <p:cNvPr id="11430" name="Google Shape;11430;p85"/>
            <p:cNvSpPr/>
            <p:nvPr/>
          </p:nvSpPr>
          <p:spPr>
            <a:xfrm>
              <a:off x="-35136450" y="2050575"/>
              <a:ext cx="155975" cy="155175"/>
            </a:xfrm>
            <a:custGeom>
              <a:rect b="b" l="l" r="r" t="t"/>
              <a:pathLst>
                <a:path extrusionOk="0" h="6207" w="6239">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85"/>
            <p:cNvSpPr/>
            <p:nvPr/>
          </p:nvSpPr>
          <p:spPr>
            <a:xfrm>
              <a:off x="-34964750" y="1947400"/>
              <a:ext cx="68550" cy="103200"/>
            </a:xfrm>
            <a:custGeom>
              <a:rect b="b" l="l" r="r" t="t"/>
              <a:pathLst>
                <a:path extrusionOk="0" h="4128" w="2742">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85"/>
            <p:cNvSpPr/>
            <p:nvPr/>
          </p:nvSpPr>
          <p:spPr>
            <a:xfrm>
              <a:off x="-35016725" y="1912725"/>
              <a:ext cx="172500" cy="172025"/>
            </a:xfrm>
            <a:custGeom>
              <a:rect b="b" l="l" r="r" t="t"/>
              <a:pathLst>
                <a:path extrusionOk="0" h="6881" w="690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3" name="Google Shape;11433;p85"/>
          <p:cNvGrpSpPr/>
          <p:nvPr/>
        </p:nvGrpSpPr>
        <p:grpSpPr>
          <a:xfrm>
            <a:off x="1747891" y="1765978"/>
            <a:ext cx="353587" cy="354103"/>
            <a:chOff x="-35134875" y="2272675"/>
            <a:chExt cx="291450" cy="291875"/>
          </a:xfrm>
        </p:grpSpPr>
        <p:sp>
          <p:nvSpPr>
            <p:cNvPr id="11434" name="Google Shape;11434;p85"/>
            <p:cNvSpPr/>
            <p:nvPr/>
          </p:nvSpPr>
          <p:spPr>
            <a:xfrm>
              <a:off x="-35134875" y="2272675"/>
              <a:ext cx="291450" cy="291875"/>
            </a:xfrm>
            <a:custGeom>
              <a:rect b="b" l="l" r="r" t="t"/>
              <a:pathLst>
                <a:path extrusionOk="0" h="11675" w="11658">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85"/>
            <p:cNvSpPr/>
            <p:nvPr/>
          </p:nvSpPr>
          <p:spPr>
            <a:xfrm>
              <a:off x="-35093925" y="2419175"/>
              <a:ext cx="18150" cy="17350"/>
            </a:xfrm>
            <a:custGeom>
              <a:rect b="b" l="l" r="r" t="t"/>
              <a:pathLst>
                <a:path extrusionOk="0" h="694" w="726">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85"/>
            <p:cNvSpPr/>
            <p:nvPr/>
          </p:nvSpPr>
          <p:spPr>
            <a:xfrm>
              <a:off x="-350427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85"/>
            <p:cNvSpPr/>
            <p:nvPr/>
          </p:nvSpPr>
          <p:spPr>
            <a:xfrm>
              <a:off x="-34991525" y="241917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8" name="Google Shape;11438;p85"/>
          <p:cNvGrpSpPr/>
          <p:nvPr/>
        </p:nvGrpSpPr>
        <p:grpSpPr>
          <a:xfrm>
            <a:off x="1789458" y="2221307"/>
            <a:ext cx="270453" cy="353587"/>
            <a:chOff x="-35101800" y="2631050"/>
            <a:chExt cx="222925" cy="291450"/>
          </a:xfrm>
        </p:grpSpPr>
        <p:sp>
          <p:nvSpPr>
            <p:cNvPr id="11439" name="Google Shape;11439;p85"/>
            <p:cNvSpPr/>
            <p:nvPr/>
          </p:nvSpPr>
          <p:spPr>
            <a:xfrm>
              <a:off x="-34999400" y="2699575"/>
              <a:ext cx="18150" cy="18125"/>
            </a:xfrm>
            <a:custGeom>
              <a:rect b="b" l="l" r="r" t="t"/>
              <a:pathLst>
                <a:path extrusionOk="0" h="725" w="726">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85"/>
            <p:cNvSpPr/>
            <p:nvPr/>
          </p:nvSpPr>
          <p:spPr>
            <a:xfrm>
              <a:off x="-34999400" y="2732650"/>
              <a:ext cx="18150" cy="52800"/>
            </a:xfrm>
            <a:custGeom>
              <a:rect b="b" l="l" r="r" t="t"/>
              <a:pathLst>
                <a:path extrusionOk="0" h="2112" w="726">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85"/>
            <p:cNvSpPr/>
            <p:nvPr/>
          </p:nvSpPr>
          <p:spPr>
            <a:xfrm>
              <a:off x="-35067125" y="2665700"/>
              <a:ext cx="153600" cy="154400"/>
            </a:xfrm>
            <a:custGeom>
              <a:rect b="b" l="l" r="r" t="t"/>
              <a:pathLst>
                <a:path extrusionOk="0" h="6176" w="6144">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85"/>
            <p:cNvSpPr/>
            <p:nvPr/>
          </p:nvSpPr>
          <p:spPr>
            <a:xfrm>
              <a:off x="-35101800" y="2631050"/>
              <a:ext cx="222925" cy="291450"/>
            </a:xfrm>
            <a:custGeom>
              <a:rect b="b" l="l" r="r" t="t"/>
              <a:pathLst>
                <a:path extrusionOk="0" h="11658" w="8917">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3" name="Google Shape;11443;p85"/>
          <p:cNvSpPr/>
          <p:nvPr/>
        </p:nvSpPr>
        <p:spPr>
          <a:xfrm>
            <a:off x="3982155" y="1307046"/>
            <a:ext cx="338270" cy="355255"/>
          </a:xfrm>
          <a:custGeom>
            <a:rect b="b" l="l" r="r" t="t"/>
            <a:pathLst>
              <a:path extrusionOk="0" h="11713" w="11153">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4" name="Google Shape;11444;p85"/>
          <p:cNvGrpSpPr/>
          <p:nvPr/>
        </p:nvGrpSpPr>
        <p:grpSpPr>
          <a:xfrm>
            <a:off x="3977510" y="1765295"/>
            <a:ext cx="353587" cy="355468"/>
            <a:chOff x="-33314675" y="2275050"/>
            <a:chExt cx="291450" cy="293000"/>
          </a:xfrm>
        </p:grpSpPr>
        <p:sp>
          <p:nvSpPr>
            <p:cNvPr id="11445" name="Google Shape;11445;p85"/>
            <p:cNvSpPr/>
            <p:nvPr/>
          </p:nvSpPr>
          <p:spPr>
            <a:xfrm>
              <a:off x="-33143750" y="2275050"/>
              <a:ext cx="120525" cy="120525"/>
            </a:xfrm>
            <a:custGeom>
              <a:rect b="b" l="l" r="r" t="t"/>
              <a:pathLst>
                <a:path extrusionOk="0" h="4821" w="4821">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85"/>
            <p:cNvSpPr/>
            <p:nvPr/>
          </p:nvSpPr>
          <p:spPr>
            <a:xfrm>
              <a:off x="-33093350" y="2309700"/>
              <a:ext cx="35475" cy="34675"/>
            </a:xfrm>
            <a:custGeom>
              <a:rect b="b" l="l" r="r" t="t"/>
              <a:pathLst>
                <a:path extrusionOk="0" h="1387" w="1419">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85"/>
            <p:cNvSpPr/>
            <p:nvPr/>
          </p:nvSpPr>
          <p:spPr>
            <a:xfrm>
              <a:off x="-33314675" y="2328600"/>
              <a:ext cx="239475" cy="239450"/>
            </a:xfrm>
            <a:custGeom>
              <a:rect b="b" l="l" r="r" t="t"/>
              <a:pathLst>
                <a:path extrusionOk="0" h="9578" w="9579">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48" name="Google Shape;11448;p85"/>
          <p:cNvSpPr/>
          <p:nvPr/>
        </p:nvSpPr>
        <p:spPr>
          <a:xfrm>
            <a:off x="3973071" y="2220094"/>
            <a:ext cx="356438" cy="356468"/>
          </a:xfrm>
          <a:custGeom>
            <a:rect b="b" l="l" r="r" t="t"/>
            <a:pathLst>
              <a:path extrusionOk="0" h="11753" w="11752">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49" name="Google Shape;11449;p85"/>
          <p:cNvGrpSpPr/>
          <p:nvPr/>
        </p:nvGrpSpPr>
        <p:grpSpPr>
          <a:xfrm>
            <a:off x="2639701" y="2687555"/>
            <a:ext cx="353587" cy="353557"/>
            <a:chOff x="-31523625" y="1939525"/>
            <a:chExt cx="291450" cy="291425"/>
          </a:xfrm>
        </p:grpSpPr>
        <p:sp>
          <p:nvSpPr>
            <p:cNvPr id="11450" name="Google Shape;11450;p85"/>
            <p:cNvSpPr/>
            <p:nvPr/>
          </p:nvSpPr>
          <p:spPr>
            <a:xfrm>
              <a:off x="-31523625" y="1939525"/>
              <a:ext cx="291450" cy="291425"/>
            </a:xfrm>
            <a:custGeom>
              <a:rect b="b" l="l" r="r" t="t"/>
              <a:pathLst>
                <a:path extrusionOk="0" h="11657" w="11658">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85"/>
            <p:cNvSpPr/>
            <p:nvPr/>
          </p:nvSpPr>
          <p:spPr>
            <a:xfrm>
              <a:off x="-31404675" y="2007250"/>
              <a:ext cx="138625" cy="52800"/>
            </a:xfrm>
            <a:custGeom>
              <a:rect b="b" l="l" r="r" t="t"/>
              <a:pathLst>
                <a:path extrusionOk="0" h="2112" w="5545">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85"/>
            <p:cNvSpPr/>
            <p:nvPr/>
          </p:nvSpPr>
          <p:spPr>
            <a:xfrm>
              <a:off x="-31404675" y="2077350"/>
              <a:ext cx="34675" cy="18150"/>
            </a:xfrm>
            <a:custGeom>
              <a:rect b="b" l="l" r="r" t="t"/>
              <a:pathLst>
                <a:path extrusionOk="0" h="726" w="1387">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85"/>
            <p:cNvSpPr/>
            <p:nvPr/>
          </p:nvSpPr>
          <p:spPr>
            <a:xfrm>
              <a:off x="-31353475" y="2077350"/>
              <a:ext cx="35450" cy="18150"/>
            </a:xfrm>
            <a:custGeom>
              <a:rect b="b" l="l" r="r" t="t"/>
              <a:pathLst>
                <a:path extrusionOk="0" h="726" w="1418">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85"/>
            <p:cNvSpPr/>
            <p:nvPr/>
          </p:nvSpPr>
          <p:spPr>
            <a:xfrm>
              <a:off x="-31301500" y="2077350"/>
              <a:ext cx="35450" cy="18150"/>
            </a:xfrm>
            <a:custGeom>
              <a:rect b="b" l="l" r="r" t="t"/>
              <a:pathLst>
                <a:path extrusionOk="0" h="726" w="1418">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85"/>
            <p:cNvSpPr/>
            <p:nvPr/>
          </p:nvSpPr>
          <p:spPr>
            <a:xfrm>
              <a:off x="-31404675" y="2112000"/>
              <a:ext cx="34675" cy="17350"/>
            </a:xfrm>
            <a:custGeom>
              <a:rect b="b" l="l" r="r" t="t"/>
              <a:pathLst>
                <a:path extrusionOk="0" h="694" w="1387">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85"/>
            <p:cNvSpPr/>
            <p:nvPr/>
          </p:nvSpPr>
          <p:spPr>
            <a:xfrm>
              <a:off x="-31353475" y="2112000"/>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85"/>
            <p:cNvSpPr/>
            <p:nvPr/>
          </p:nvSpPr>
          <p:spPr>
            <a:xfrm>
              <a:off x="-31301500" y="2112000"/>
              <a:ext cx="35450" cy="17350"/>
            </a:xfrm>
            <a:custGeom>
              <a:rect b="b" l="l" r="r" t="t"/>
              <a:pathLst>
                <a:path extrusionOk="0" h="694" w="1418">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85"/>
            <p:cNvSpPr/>
            <p:nvPr/>
          </p:nvSpPr>
          <p:spPr>
            <a:xfrm>
              <a:off x="-31404675" y="2145075"/>
              <a:ext cx="34675" cy="18150"/>
            </a:xfrm>
            <a:custGeom>
              <a:rect b="b" l="l" r="r" t="t"/>
              <a:pathLst>
                <a:path extrusionOk="0" h="726" w="1387">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85"/>
            <p:cNvSpPr/>
            <p:nvPr/>
          </p:nvSpPr>
          <p:spPr>
            <a:xfrm>
              <a:off x="-31353475" y="2145075"/>
              <a:ext cx="35450" cy="18150"/>
            </a:xfrm>
            <a:custGeom>
              <a:rect b="b" l="l" r="r" t="t"/>
              <a:pathLst>
                <a:path extrusionOk="0" h="726" w="1418">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85"/>
            <p:cNvSpPr/>
            <p:nvPr/>
          </p:nvSpPr>
          <p:spPr>
            <a:xfrm>
              <a:off x="-31301500" y="2145075"/>
              <a:ext cx="35450" cy="18150"/>
            </a:xfrm>
            <a:custGeom>
              <a:rect b="b" l="l" r="r" t="t"/>
              <a:pathLst>
                <a:path extrusionOk="0" h="726" w="1418">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1" name="Google Shape;11461;p85"/>
          <p:cNvGrpSpPr/>
          <p:nvPr/>
        </p:nvGrpSpPr>
        <p:grpSpPr>
          <a:xfrm>
            <a:off x="2638746" y="3155755"/>
            <a:ext cx="355498" cy="353587"/>
            <a:chOff x="-31523625" y="2298675"/>
            <a:chExt cx="293025" cy="291450"/>
          </a:xfrm>
        </p:grpSpPr>
        <p:sp>
          <p:nvSpPr>
            <p:cNvPr id="11462" name="Google Shape;11462;p85"/>
            <p:cNvSpPr/>
            <p:nvPr/>
          </p:nvSpPr>
          <p:spPr>
            <a:xfrm>
              <a:off x="-31523625" y="2298675"/>
              <a:ext cx="293025" cy="291450"/>
            </a:xfrm>
            <a:custGeom>
              <a:rect b="b" l="l" r="r" t="t"/>
              <a:pathLst>
                <a:path extrusionOk="0" h="11658" w="11721">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85"/>
            <p:cNvSpPr/>
            <p:nvPr/>
          </p:nvSpPr>
          <p:spPr>
            <a:xfrm>
              <a:off x="-31334575" y="2452250"/>
              <a:ext cx="67750" cy="51225"/>
            </a:xfrm>
            <a:custGeom>
              <a:rect b="b" l="l" r="r" t="t"/>
              <a:pathLst>
                <a:path extrusionOk="0" h="2049" w="271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85"/>
            <p:cNvSpPr/>
            <p:nvPr/>
          </p:nvSpPr>
          <p:spPr>
            <a:xfrm>
              <a:off x="-31334575" y="2419175"/>
              <a:ext cx="68525" cy="17350"/>
            </a:xfrm>
            <a:custGeom>
              <a:rect b="b" l="l" r="r" t="t"/>
              <a:pathLst>
                <a:path extrusionOk="0" h="694" w="2741">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65" name="Google Shape;11465;p85"/>
          <p:cNvSpPr/>
          <p:nvPr/>
        </p:nvSpPr>
        <p:spPr>
          <a:xfrm>
            <a:off x="2633984" y="3614926"/>
            <a:ext cx="359320" cy="356438"/>
          </a:xfrm>
          <a:custGeom>
            <a:rect b="b" l="l" r="r" t="t"/>
            <a:pathLst>
              <a:path extrusionOk="0" h="11752" w="11847">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85"/>
          <p:cNvSpPr/>
          <p:nvPr/>
        </p:nvSpPr>
        <p:spPr>
          <a:xfrm>
            <a:off x="3975533" y="3616352"/>
            <a:ext cx="354527" cy="353587"/>
          </a:xfrm>
          <a:custGeom>
            <a:rect b="b" l="l" r="r" t="t"/>
            <a:pathLst>
              <a:path extrusionOk="0" h="11658" w="11689">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67" name="Google Shape;11467;p85"/>
          <p:cNvGrpSpPr/>
          <p:nvPr/>
        </p:nvGrpSpPr>
        <p:grpSpPr>
          <a:xfrm>
            <a:off x="2205934" y="1307729"/>
            <a:ext cx="331598" cy="353557"/>
            <a:chOff x="-34767825" y="1914325"/>
            <a:chExt cx="273325" cy="291425"/>
          </a:xfrm>
        </p:grpSpPr>
        <p:sp>
          <p:nvSpPr>
            <p:cNvPr id="11468" name="Google Shape;11468;p85"/>
            <p:cNvSpPr/>
            <p:nvPr/>
          </p:nvSpPr>
          <p:spPr>
            <a:xfrm>
              <a:off x="-34767825" y="1914325"/>
              <a:ext cx="273325" cy="291425"/>
            </a:xfrm>
            <a:custGeom>
              <a:rect b="b" l="l" r="r" t="t"/>
              <a:pathLst>
                <a:path extrusionOk="0" h="11657" w="10933">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85"/>
            <p:cNvSpPr/>
            <p:nvPr/>
          </p:nvSpPr>
          <p:spPr>
            <a:xfrm>
              <a:off x="-34579600" y="1947400"/>
              <a:ext cx="17350" cy="18125"/>
            </a:xfrm>
            <a:custGeom>
              <a:rect b="b" l="l" r="r" t="t"/>
              <a:pathLst>
                <a:path extrusionOk="0" h="725" w="694">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85"/>
            <p:cNvSpPr/>
            <p:nvPr/>
          </p:nvSpPr>
          <p:spPr>
            <a:xfrm>
              <a:off x="-34581175" y="1982050"/>
              <a:ext cx="18150" cy="52000"/>
            </a:xfrm>
            <a:custGeom>
              <a:rect b="b" l="l" r="r" t="t"/>
              <a:pathLst>
                <a:path extrusionOk="0" h="2080" w="726">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1" name="Google Shape;11471;p85"/>
          <p:cNvGrpSpPr/>
          <p:nvPr/>
        </p:nvGrpSpPr>
        <p:grpSpPr>
          <a:xfrm>
            <a:off x="2193513" y="1765280"/>
            <a:ext cx="356438" cy="355498"/>
            <a:chOff x="-34778075" y="2272675"/>
            <a:chExt cx="293800" cy="293025"/>
          </a:xfrm>
        </p:grpSpPr>
        <p:sp>
          <p:nvSpPr>
            <p:cNvPr id="11472" name="Google Shape;11472;p85"/>
            <p:cNvSpPr/>
            <p:nvPr/>
          </p:nvSpPr>
          <p:spPr>
            <a:xfrm>
              <a:off x="-34725300" y="2324675"/>
              <a:ext cx="187475" cy="188250"/>
            </a:xfrm>
            <a:custGeom>
              <a:rect b="b" l="l" r="r" t="t"/>
              <a:pathLst>
                <a:path extrusionOk="0" h="7530" w="7499">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85"/>
            <p:cNvSpPr/>
            <p:nvPr/>
          </p:nvSpPr>
          <p:spPr>
            <a:xfrm>
              <a:off x="-34673325" y="2375850"/>
              <a:ext cx="85100" cy="84300"/>
            </a:xfrm>
            <a:custGeom>
              <a:rect b="b" l="l" r="r" t="t"/>
              <a:pathLst>
                <a:path extrusionOk="0" h="3372" w="3404">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85"/>
            <p:cNvSpPr/>
            <p:nvPr/>
          </p:nvSpPr>
          <p:spPr>
            <a:xfrm>
              <a:off x="-34778075" y="2272675"/>
              <a:ext cx="293800" cy="293025"/>
            </a:xfrm>
            <a:custGeom>
              <a:rect b="b" l="l" r="r" t="t"/>
              <a:pathLst>
                <a:path extrusionOk="0" h="11721" w="11752">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5" name="Google Shape;11475;p85"/>
          <p:cNvGrpSpPr/>
          <p:nvPr/>
        </p:nvGrpSpPr>
        <p:grpSpPr>
          <a:xfrm>
            <a:off x="2194939" y="2221307"/>
            <a:ext cx="353587" cy="353587"/>
            <a:chOff x="-34776500" y="2631825"/>
            <a:chExt cx="291450" cy="291450"/>
          </a:xfrm>
        </p:grpSpPr>
        <p:sp>
          <p:nvSpPr>
            <p:cNvPr id="11476" name="Google Shape;11476;p85"/>
            <p:cNvSpPr/>
            <p:nvPr/>
          </p:nvSpPr>
          <p:spPr>
            <a:xfrm>
              <a:off x="-34691425" y="2666500"/>
              <a:ext cx="120525" cy="154400"/>
            </a:xfrm>
            <a:custGeom>
              <a:rect b="b" l="l" r="r" t="t"/>
              <a:pathLst>
                <a:path extrusionOk="0" h="6176" w="4821">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85"/>
            <p:cNvSpPr/>
            <p:nvPr/>
          </p:nvSpPr>
          <p:spPr>
            <a:xfrm>
              <a:off x="-34656775" y="2837400"/>
              <a:ext cx="51200" cy="51225"/>
            </a:xfrm>
            <a:custGeom>
              <a:rect b="b" l="l" r="r" t="t"/>
              <a:pathLst>
                <a:path extrusionOk="0" h="2049" w="2048">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85"/>
            <p:cNvSpPr/>
            <p:nvPr/>
          </p:nvSpPr>
          <p:spPr>
            <a:xfrm>
              <a:off x="-34776500" y="2631825"/>
              <a:ext cx="291450" cy="291450"/>
            </a:xfrm>
            <a:custGeom>
              <a:rect b="b" l="l" r="r" t="t"/>
              <a:pathLst>
                <a:path extrusionOk="0" h="11658" w="11658">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9" name="Google Shape;11479;p85"/>
          <p:cNvGrpSpPr/>
          <p:nvPr/>
        </p:nvGrpSpPr>
        <p:grpSpPr>
          <a:xfrm>
            <a:off x="853628" y="2685160"/>
            <a:ext cx="354527" cy="358349"/>
            <a:chOff x="-32956300" y="1915900"/>
            <a:chExt cx="292225" cy="295375"/>
          </a:xfrm>
        </p:grpSpPr>
        <p:sp>
          <p:nvSpPr>
            <p:cNvPr id="11480" name="Google Shape;11480;p85"/>
            <p:cNvSpPr/>
            <p:nvPr/>
          </p:nvSpPr>
          <p:spPr>
            <a:xfrm>
              <a:off x="-32956300" y="1915900"/>
              <a:ext cx="292225" cy="295375"/>
            </a:xfrm>
            <a:custGeom>
              <a:rect b="b" l="l" r="r" t="t"/>
              <a:pathLst>
                <a:path extrusionOk="0" h="11815" w="11689">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85"/>
            <p:cNvSpPr/>
            <p:nvPr/>
          </p:nvSpPr>
          <p:spPr>
            <a:xfrm>
              <a:off x="-32836575" y="1967875"/>
              <a:ext cx="85875" cy="188250"/>
            </a:xfrm>
            <a:custGeom>
              <a:rect b="b" l="l" r="r" t="t"/>
              <a:pathLst>
                <a:path extrusionOk="0" h="7530" w="3435">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82" name="Google Shape;11482;p85"/>
          <p:cNvSpPr/>
          <p:nvPr/>
        </p:nvSpPr>
        <p:spPr>
          <a:xfrm>
            <a:off x="850648" y="3155970"/>
            <a:ext cx="354527" cy="353557"/>
          </a:xfrm>
          <a:custGeom>
            <a:rect b="b" l="l" r="r" t="t"/>
            <a:pathLst>
              <a:path extrusionOk="0" h="11657" w="11689">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85"/>
          <p:cNvSpPr/>
          <p:nvPr/>
        </p:nvSpPr>
        <p:spPr>
          <a:xfrm>
            <a:off x="850162" y="3615866"/>
            <a:ext cx="355498" cy="354558"/>
          </a:xfrm>
          <a:custGeom>
            <a:rect b="b" l="l" r="r" t="t"/>
            <a:pathLst>
              <a:path extrusionOk="0" h="11690" w="11721">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484" name="Google Shape;11484;p85"/>
          <p:cNvGrpSpPr/>
          <p:nvPr/>
        </p:nvGrpSpPr>
        <p:grpSpPr>
          <a:xfrm>
            <a:off x="3081101" y="2687555"/>
            <a:ext cx="356438" cy="353557"/>
            <a:chOff x="-31166825" y="1939525"/>
            <a:chExt cx="293800" cy="291425"/>
          </a:xfrm>
        </p:grpSpPr>
        <p:sp>
          <p:nvSpPr>
            <p:cNvPr id="11485" name="Google Shape;11485;p85"/>
            <p:cNvSpPr/>
            <p:nvPr/>
          </p:nvSpPr>
          <p:spPr>
            <a:xfrm>
              <a:off x="-31166825" y="1939525"/>
              <a:ext cx="224500" cy="291425"/>
            </a:xfrm>
            <a:custGeom>
              <a:rect b="b" l="l" r="r" t="t"/>
              <a:pathLst>
                <a:path extrusionOk="0" h="11657" w="898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85"/>
            <p:cNvSpPr/>
            <p:nvPr/>
          </p:nvSpPr>
          <p:spPr>
            <a:xfrm>
              <a:off x="-31131375" y="2145075"/>
              <a:ext cx="52800" cy="52800"/>
            </a:xfrm>
            <a:custGeom>
              <a:rect b="b" l="l" r="r" t="t"/>
              <a:pathLst>
                <a:path extrusionOk="0" h="2112" w="2112">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85"/>
            <p:cNvSpPr/>
            <p:nvPr/>
          </p:nvSpPr>
          <p:spPr>
            <a:xfrm>
              <a:off x="-31131375" y="2076550"/>
              <a:ext cx="52800" cy="52025"/>
            </a:xfrm>
            <a:custGeom>
              <a:rect b="b" l="l" r="r" t="t"/>
              <a:pathLst>
                <a:path extrusionOk="0" h="2081" w="2112">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85"/>
            <p:cNvSpPr/>
            <p:nvPr/>
          </p:nvSpPr>
          <p:spPr>
            <a:xfrm>
              <a:off x="-31131375" y="2007250"/>
              <a:ext cx="52800" cy="52800"/>
            </a:xfrm>
            <a:custGeom>
              <a:rect b="b" l="l" r="r" t="t"/>
              <a:pathLst>
                <a:path extrusionOk="0" h="2112" w="2112">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85"/>
            <p:cNvSpPr/>
            <p:nvPr/>
          </p:nvSpPr>
          <p:spPr>
            <a:xfrm>
              <a:off x="-31062075" y="2007250"/>
              <a:ext cx="85875" cy="18150"/>
            </a:xfrm>
            <a:custGeom>
              <a:rect b="b" l="l" r="r" t="t"/>
              <a:pathLst>
                <a:path extrusionOk="0" h="726" w="3435">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85"/>
            <p:cNvSpPr/>
            <p:nvPr/>
          </p:nvSpPr>
          <p:spPr>
            <a:xfrm>
              <a:off x="-31062075" y="2041900"/>
              <a:ext cx="52025" cy="18150"/>
            </a:xfrm>
            <a:custGeom>
              <a:rect b="b" l="l" r="r" t="t"/>
              <a:pathLst>
                <a:path extrusionOk="0" h="726" w="2081">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85"/>
            <p:cNvSpPr/>
            <p:nvPr/>
          </p:nvSpPr>
          <p:spPr>
            <a:xfrm>
              <a:off x="-31062075" y="2076550"/>
              <a:ext cx="85875" cy="17375"/>
            </a:xfrm>
            <a:custGeom>
              <a:rect b="b" l="l" r="r" t="t"/>
              <a:pathLst>
                <a:path extrusionOk="0" h="695" w="3435">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85"/>
            <p:cNvSpPr/>
            <p:nvPr/>
          </p:nvSpPr>
          <p:spPr>
            <a:xfrm>
              <a:off x="-31062075" y="2110425"/>
              <a:ext cx="52025" cy="18150"/>
            </a:xfrm>
            <a:custGeom>
              <a:rect b="b" l="l" r="r" t="t"/>
              <a:pathLst>
                <a:path extrusionOk="0" h="726" w="2081">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85"/>
            <p:cNvSpPr/>
            <p:nvPr/>
          </p:nvSpPr>
          <p:spPr>
            <a:xfrm>
              <a:off x="-31062075" y="2145075"/>
              <a:ext cx="85875" cy="18150"/>
            </a:xfrm>
            <a:custGeom>
              <a:rect b="b" l="l" r="r" t="t"/>
              <a:pathLst>
                <a:path extrusionOk="0" h="726" w="3435">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85"/>
            <p:cNvSpPr/>
            <p:nvPr/>
          </p:nvSpPr>
          <p:spPr>
            <a:xfrm>
              <a:off x="-31062075" y="2179750"/>
              <a:ext cx="52025" cy="18125"/>
            </a:xfrm>
            <a:custGeom>
              <a:rect b="b" l="l" r="r" t="t"/>
              <a:pathLst>
                <a:path extrusionOk="0" h="725" w="2081">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85"/>
            <p:cNvSpPr/>
            <p:nvPr/>
          </p:nvSpPr>
          <p:spPr>
            <a:xfrm>
              <a:off x="-30924225" y="1974175"/>
              <a:ext cx="51200" cy="240250"/>
            </a:xfrm>
            <a:custGeom>
              <a:rect b="b" l="l" r="r" t="t"/>
              <a:pathLst>
                <a:path extrusionOk="0" h="9610" w="2048">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6" name="Google Shape;11496;p85"/>
          <p:cNvGrpSpPr/>
          <p:nvPr/>
        </p:nvGrpSpPr>
        <p:grpSpPr>
          <a:xfrm>
            <a:off x="3082057" y="3155482"/>
            <a:ext cx="354527" cy="354133"/>
            <a:chOff x="-31165250" y="2298675"/>
            <a:chExt cx="292225" cy="291900"/>
          </a:xfrm>
        </p:grpSpPr>
        <p:sp>
          <p:nvSpPr>
            <p:cNvPr id="11497" name="Google Shape;11497;p85"/>
            <p:cNvSpPr/>
            <p:nvPr/>
          </p:nvSpPr>
          <p:spPr>
            <a:xfrm>
              <a:off x="-31003000" y="2332550"/>
              <a:ext cx="86675" cy="103400"/>
            </a:xfrm>
            <a:custGeom>
              <a:rect b="b" l="l" r="r" t="t"/>
              <a:pathLst>
                <a:path extrusionOk="0" h="4136" w="3467">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85"/>
            <p:cNvSpPr/>
            <p:nvPr/>
          </p:nvSpPr>
          <p:spPr>
            <a:xfrm>
              <a:off x="-31165250" y="2298675"/>
              <a:ext cx="292225" cy="291900"/>
            </a:xfrm>
            <a:custGeom>
              <a:rect b="b" l="l" r="r" t="t"/>
              <a:pathLst>
                <a:path extrusionOk="0" h="11676" w="11689">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85"/>
            <p:cNvSpPr/>
            <p:nvPr/>
          </p:nvSpPr>
          <p:spPr>
            <a:xfrm>
              <a:off x="-31115625" y="2452250"/>
              <a:ext cx="70900" cy="104150"/>
            </a:xfrm>
            <a:custGeom>
              <a:rect b="b" l="l" r="r" t="t"/>
              <a:pathLst>
                <a:path extrusionOk="0" h="4166" w="2836">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85"/>
          <p:cNvGrpSpPr/>
          <p:nvPr/>
        </p:nvGrpSpPr>
        <p:grpSpPr>
          <a:xfrm>
            <a:off x="3082542" y="3616136"/>
            <a:ext cx="353557" cy="353557"/>
            <a:chOff x="-31164450" y="2657050"/>
            <a:chExt cx="291425" cy="291425"/>
          </a:xfrm>
        </p:grpSpPr>
        <p:sp>
          <p:nvSpPr>
            <p:cNvPr id="11501" name="Google Shape;11501;p85"/>
            <p:cNvSpPr/>
            <p:nvPr/>
          </p:nvSpPr>
          <p:spPr>
            <a:xfrm>
              <a:off x="-31028975" y="2761000"/>
              <a:ext cx="18125" cy="17350"/>
            </a:xfrm>
            <a:custGeom>
              <a:rect b="b" l="l" r="r" t="t"/>
              <a:pathLst>
                <a:path extrusionOk="0" h="694" w="725">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85"/>
            <p:cNvSpPr/>
            <p:nvPr/>
          </p:nvSpPr>
          <p:spPr>
            <a:xfrm>
              <a:off x="-31028975" y="2794075"/>
              <a:ext cx="18125" cy="52025"/>
            </a:xfrm>
            <a:custGeom>
              <a:rect b="b" l="l" r="r" t="t"/>
              <a:pathLst>
                <a:path extrusionOk="0" h="2081" w="725">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85"/>
            <p:cNvSpPr/>
            <p:nvPr/>
          </p:nvSpPr>
          <p:spPr>
            <a:xfrm>
              <a:off x="-31164450" y="2657050"/>
              <a:ext cx="291425" cy="291425"/>
            </a:xfrm>
            <a:custGeom>
              <a:rect b="b" l="l" r="r" t="t"/>
              <a:pathLst>
                <a:path extrusionOk="0" h="11657" w="11657">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85"/>
            <p:cNvSpPr/>
            <p:nvPr/>
          </p:nvSpPr>
          <p:spPr>
            <a:xfrm>
              <a:off x="-31097500" y="2727125"/>
              <a:ext cx="156750" cy="153925"/>
            </a:xfrm>
            <a:custGeom>
              <a:rect b="b" l="l" r="r" t="t"/>
              <a:pathLst>
                <a:path extrusionOk="0" h="6157" w="627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05" name="Google Shape;11505;p85"/>
          <p:cNvSpPr/>
          <p:nvPr/>
        </p:nvSpPr>
        <p:spPr>
          <a:xfrm>
            <a:off x="2188967" y="4036858"/>
            <a:ext cx="355498" cy="352617"/>
          </a:xfrm>
          <a:custGeom>
            <a:rect b="b" l="l" r="r" t="t"/>
            <a:pathLst>
              <a:path extrusionOk="0" h="11626" w="11721">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6" name="Google Shape;11506;p85"/>
          <p:cNvGrpSpPr/>
          <p:nvPr/>
        </p:nvGrpSpPr>
        <p:grpSpPr>
          <a:xfrm>
            <a:off x="2632987" y="1307366"/>
            <a:ext cx="358349" cy="354285"/>
            <a:chOff x="-34421275" y="1912725"/>
            <a:chExt cx="295375" cy="292025"/>
          </a:xfrm>
        </p:grpSpPr>
        <p:sp>
          <p:nvSpPr>
            <p:cNvPr id="11507" name="Google Shape;11507;p85"/>
            <p:cNvSpPr/>
            <p:nvPr/>
          </p:nvSpPr>
          <p:spPr>
            <a:xfrm>
              <a:off x="-34421275" y="1974375"/>
              <a:ext cx="236300" cy="230375"/>
            </a:xfrm>
            <a:custGeom>
              <a:rect b="b" l="l" r="r" t="t"/>
              <a:pathLst>
                <a:path extrusionOk="0" h="9215" w="9452">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85"/>
            <p:cNvSpPr/>
            <p:nvPr/>
          </p:nvSpPr>
          <p:spPr>
            <a:xfrm>
              <a:off x="-34288175" y="1912725"/>
              <a:ext cx="162275" cy="163075"/>
            </a:xfrm>
            <a:custGeom>
              <a:rect b="b" l="l" r="r" t="t"/>
              <a:pathLst>
                <a:path extrusionOk="0" h="6523" w="6491">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9" name="Google Shape;11509;p85"/>
          <p:cNvGrpSpPr/>
          <p:nvPr/>
        </p:nvGrpSpPr>
        <p:grpSpPr>
          <a:xfrm>
            <a:off x="2632032" y="1765280"/>
            <a:ext cx="360260" cy="355498"/>
            <a:chOff x="-34418125" y="2271100"/>
            <a:chExt cx="296950" cy="293025"/>
          </a:xfrm>
        </p:grpSpPr>
        <p:sp>
          <p:nvSpPr>
            <p:cNvPr id="11510" name="Google Shape;11510;p85"/>
            <p:cNvSpPr/>
            <p:nvPr/>
          </p:nvSpPr>
          <p:spPr>
            <a:xfrm>
              <a:off x="-34418125" y="2271100"/>
              <a:ext cx="296950" cy="293025"/>
            </a:xfrm>
            <a:custGeom>
              <a:rect b="b" l="l" r="r" t="t"/>
              <a:pathLst>
                <a:path extrusionOk="0" h="11721" w="11878">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85"/>
            <p:cNvSpPr/>
            <p:nvPr/>
          </p:nvSpPr>
          <p:spPr>
            <a:xfrm>
              <a:off x="-34331500" y="23057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85"/>
            <p:cNvSpPr/>
            <p:nvPr/>
          </p:nvSpPr>
          <p:spPr>
            <a:xfrm>
              <a:off x="-34331500" y="2341200"/>
              <a:ext cx="17350" cy="69350"/>
            </a:xfrm>
            <a:custGeom>
              <a:rect b="b" l="l" r="r" t="t"/>
              <a:pathLst>
                <a:path extrusionOk="0" h="2774" w="694">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85"/>
            <p:cNvSpPr/>
            <p:nvPr/>
          </p:nvSpPr>
          <p:spPr>
            <a:xfrm>
              <a:off x="-34384275" y="2427050"/>
              <a:ext cx="121325" cy="17350"/>
            </a:xfrm>
            <a:custGeom>
              <a:rect b="b" l="l" r="r" t="t"/>
              <a:pathLst>
                <a:path extrusionOk="0" h="694" w="4853">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85"/>
            <p:cNvSpPr/>
            <p:nvPr/>
          </p:nvSpPr>
          <p:spPr>
            <a:xfrm>
              <a:off x="-34384275" y="2460125"/>
              <a:ext cx="88250" cy="18150"/>
            </a:xfrm>
            <a:custGeom>
              <a:rect b="b" l="l" r="r" t="t"/>
              <a:pathLst>
                <a:path extrusionOk="0" h="726" w="353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85"/>
          <p:cNvGrpSpPr/>
          <p:nvPr/>
        </p:nvGrpSpPr>
        <p:grpSpPr>
          <a:xfrm>
            <a:off x="2632987" y="2221307"/>
            <a:ext cx="358349" cy="353587"/>
            <a:chOff x="-34421275" y="2631050"/>
            <a:chExt cx="295375" cy="291450"/>
          </a:xfrm>
        </p:grpSpPr>
        <p:sp>
          <p:nvSpPr>
            <p:cNvPr id="11516" name="Google Shape;11516;p85"/>
            <p:cNvSpPr/>
            <p:nvPr/>
          </p:nvSpPr>
          <p:spPr>
            <a:xfrm>
              <a:off x="-34421275" y="2639125"/>
              <a:ext cx="288275" cy="283375"/>
            </a:xfrm>
            <a:custGeom>
              <a:rect b="b" l="l" r="r" t="t"/>
              <a:pathLst>
                <a:path extrusionOk="0" h="11335" w="11531">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85"/>
            <p:cNvSpPr/>
            <p:nvPr/>
          </p:nvSpPr>
          <p:spPr>
            <a:xfrm>
              <a:off x="-34181850" y="2644625"/>
              <a:ext cx="41775" cy="41575"/>
            </a:xfrm>
            <a:custGeom>
              <a:rect b="b" l="l" r="r" t="t"/>
              <a:pathLst>
                <a:path extrusionOk="0" h="1663" w="1671">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85"/>
            <p:cNvSpPr/>
            <p:nvPr/>
          </p:nvSpPr>
          <p:spPr>
            <a:xfrm>
              <a:off x="-34217275" y="2631050"/>
              <a:ext cx="17350" cy="41775"/>
            </a:xfrm>
            <a:custGeom>
              <a:rect b="b" l="l" r="r" t="t"/>
              <a:pathLst>
                <a:path extrusionOk="0" h="1671" w="694">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85"/>
            <p:cNvSpPr/>
            <p:nvPr/>
          </p:nvSpPr>
          <p:spPr>
            <a:xfrm>
              <a:off x="-34168450" y="2704300"/>
              <a:ext cx="42550" cy="18125"/>
            </a:xfrm>
            <a:custGeom>
              <a:rect b="b" l="l" r="r" t="t"/>
              <a:pathLst>
                <a:path extrusionOk="0" h="725" w="1702">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20" name="Google Shape;11520;p85"/>
          <p:cNvSpPr/>
          <p:nvPr/>
        </p:nvSpPr>
        <p:spPr>
          <a:xfrm>
            <a:off x="1299154" y="2687237"/>
            <a:ext cx="353587" cy="354527"/>
          </a:xfrm>
          <a:custGeom>
            <a:rect b="b" l="l" r="r" t="t"/>
            <a:pathLst>
              <a:path extrusionOk="0" h="11689" w="11658">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85"/>
          <p:cNvSpPr/>
          <p:nvPr/>
        </p:nvSpPr>
        <p:spPr>
          <a:xfrm>
            <a:off x="1299154" y="3155970"/>
            <a:ext cx="353587" cy="353557"/>
          </a:xfrm>
          <a:custGeom>
            <a:rect b="b" l="l" r="r" t="t"/>
            <a:pathLst>
              <a:path extrusionOk="0" h="11657" w="11658">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85"/>
          <p:cNvSpPr/>
          <p:nvPr/>
        </p:nvSpPr>
        <p:spPr>
          <a:xfrm>
            <a:off x="1290085" y="3616003"/>
            <a:ext cx="371724" cy="354285"/>
          </a:xfrm>
          <a:custGeom>
            <a:rect b="b" l="l" r="r" t="t"/>
            <a:pathLst>
              <a:path extrusionOk="0" h="11681" w="12256">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23" name="Google Shape;11523;p85"/>
          <p:cNvGrpSpPr/>
          <p:nvPr/>
        </p:nvGrpSpPr>
        <p:grpSpPr>
          <a:xfrm>
            <a:off x="3537620" y="2688025"/>
            <a:ext cx="353587" cy="352617"/>
            <a:chOff x="-30805300" y="1938725"/>
            <a:chExt cx="291450" cy="290650"/>
          </a:xfrm>
        </p:grpSpPr>
        <p:sp>
          <p:nvSpPr>
            <p:cNvPr id="11524" name="Google Shape;11524;p85"/>
            <p:cNvSpPr/>
            <p:nvPr/>
          </p:nvSpPr>
          <p:spPr>
            <a:xfrm>
              <a:off x="-30805300" y="1938725"/>
              <a:ext cx="291450" cy="290650"/>
            </a:xfrm>
            <a:custGeom>
              <a:rect b="b" l="l" r="r" t="t"/>
              <a:pathLst>
                <a:path extrusionOk="0" h="11626" w="11658">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85"/>
            <p:cNvSpPr/>
            <p:nvPr/>
          </p:nvSpPr>
          <p:spPr>
            <a:xfrm>
              <a:off x="-30670625" y="2042700"/>
              <a:ext cx="35475" cy="35450"/>
            </a:xfrm>
            <a:custGeom>
              <a:rect b="b" l="l" r="r" t="t"/>
              <a:pathLst>
                <a:path extrusionOk="0" h="1418" w="1419">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6" name="Google Shape;11526;p85"/>
          <p:cNvGrpSpPr/>
          <p:nvPr/>
        </p:nvGrpSpPr>
        <p:grpSpPr>
          <a:xfrm>
            <a:off x="3538105" y="3155952"/>
            <a:ext cx="352617" cy="353193"/>
            <a:chOff x="-30805300" y="2298675"/>
            <a:chExt cx="290650" cy="291125"/>
          </a:xfrm>
        </p:grpSpPr>
        <p:sp>
          <p:nvSpPr>
            <p:cNvPr id="11527" name="Google Shape;11527;p85"/>
            <p:cNvSpPr/>
            <p:nvPr/>
          </p:nvSpPr>
          <p:spPr>
            <a:xfrm>
              <a:off x="-30720225" y="24191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85"/>
            <p:cNvSpPr/>
            <p:nvPr/>
          </p:nvSpPr>
          <p:spPr>
            <a:xfrm>
              <a:off x="-30635175" y="2453250"/>
              <a:ext cx="87450" cy="69125"/>
            </a:xfrm>
            <a:custGeom>
              <a:rect b="b" l="l" r="r" t="t"/>
              <a:pathLst>
                <a:path extrusionOk="0" h="2765" w="3498">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85"/>
            <p:cNvSpPr/>
            <p:nvPr/>
          </p:nvSpPr>
          <p:spPr>
            <a:xfrm>
              <a:off x="-30805300" y="2298675"/>
              <a:ext cx="290650" cy="291125"/>
            </a:xfrm>
            <a:custGeom>
              <a:rect b="b" l="l" r="r" t="t"/>
              <a:pathLst>
                <a:path extrusionOk="0" h="11645" w="11626">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85"/>
            <p:cNvSpPr/>
            <p:nvPr/>
          </p:nvSpPr>
          <p:spPr>
            <a:xfrm>
              <a:off x="-30737575" y="2332550"/>
              <a:ext cx="53600" cy="69325"/>
            </a:xfrm>
            <a:custGeom>
              <a:rect b="b" l="l" r="r" t="t"/>
              <a:pathLst>
                <a:path extrusionOk="0" h="2773" w="2144">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85"/>
          <p:cNvGrpSpPr/>
          <p:nvPr/>
        </p:nvGrpSpPr>
        <p:grpSpPr>
          <a:xfrm>
            <a:off x="3537635" y="3616136"/>
            <a:ext cx="353557" cy="353557"/>
            <a:chOff x="-30806075" y="2657050"/>
            <a:chExt cx="291425" cy="291425"/>
          </a:xfrm>
        </p:grpSpPr>
        <p:sp>
          <p:nvSpPr>
            <p:cNvPr id="11532" name="Google Shape;11532;p85"/>
            <p:cNvSpPr/>
            <p:nvPr/>
          </p:nvSpPr>
          <p:spPr>
            <a:xfrm>
              <a:off x="-30806075" y="2657050"/>
              <a:ext cx="291425" cy="291425"/>
            </a:xfrm>
            <a:custGeom>
              <a:rect b="b" l="l" r="r" t="t"/>
              <a:pathLst>
                <a:path extrusionOk="0" h="11657" w="11657">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85"/>
            <p:cNvSpPr/>
            <p:nvPr/>
          </p:nvSpPr>
          <p:spPr>
            <a:xfrm>
              <a:off x="-30771425" y="2692475"/>
              <a:ext cx="222125" cy="222925"/>
            </a:xfrm>
            <a:custGeom>
              <a:rect b="b" l="l" r="r" t="t"/>
              <a:pathLst>
                <a:path extrusionOk="0" h="8917" w="8885">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85"/>
            <p:cNvSpPr/>
            <p:nvPr/>
          </p:nvSpPr>
          <p:spPr>
            <a:xfrm>
              <a:off x="-30669050" y="2726350"/>
              <a:ext cx="52025" cy="119150"/>
            </a:xfrm>
            <a:custGeom>
              <a:rect b="b" l="l" r="r" t="t"/>
              <a:pathLst>
                <a:path extrusionOk="0" h="4766" w="2081">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85"/>
          <p:cNvGrpSpPr/>
          <p:nvPr/>
        </p:nvGrpSpPr>
        <p:grpSpPr>
          <a:xfrm>
            <a:off x="2639681" y="4073943"/>
            <a:ext cx="353557" cy="353557"/>
            <a:chOff x="-30064925" y="2332550"/>
            <a:chExt cx="291425" cy="291425"/>
          </a:xfrm>
        </p:grpSpPr>
        <p:sp>
          <p:nvSpPr>
            <p:cNvPr id="11536" name="Google Shape;11536;p85"/>
            <p:cNvSpPr/>
            <p:nvPr/>
          </p:nvSpPr>
          <p:spPr>
            <a:xfrm>
              <a:off x="-30064925" y="2332550"/>
              <a:ext cx="291425" cy="291425"/>
            </a:xfrm>
            <a:custGeom>
              <a:rect b="b" l="l" r="r" t="t"/>
              <a:pathLst>
                <a:path extrusionOk="0" h="11657" w="11657">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85"/>
            <p:cNvSpPr/>
            <p:nvPr/>
          </p:nvSpPr>
          <p:spPr>
            <a:xfrm>
              <a:off x="-29944425" y="2384525"/>
              <a:ext cx="51225" cy="51225"/>
            </a:xfrm>
            <a:custGeom>
              <a:rect b="b" l="l" r="r" t="t"/>
              <a:pathLst>
                <a:path extrusionOk="0" h="2049" w="2049">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85"/>
            <p:cNvSpPr/>
            <p:nvPr/>
          </p:nvSpPr>
          <p:spPr>
            <a:xfrm>
              <a:off x="-29944425" y="2452250"/>
              <a:ext cx="51225" cy="119750"/>
            </a:xfrm>
            <a:custGeom>
              <a:rect b="b" l="l" r="r" t="t"/>
              <a:pathLst>
                <a:path extrusionOk="0" h="4790" w="2049">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9" name="Google Shape;11539;p85"/>
          <p:cNvGrpSpPr/>
          <p:nvPr/>
        </p:nvGrpSpPr>
        <p:grpSpPr>
          <a:xfrm>
            <a:off x="3983068" y="2683443"/>
            <a:ext cx="348855" cy="347879"/>
            <a:chOff x="2821450" y="2957850"/>
            <a:chExt cx="259275" cy="258550"/>
          </a:xfrm>
        </p:grpSpPr>
        <p:sp>
          <p:nvSpPr>
            <p:cNvPr id="11540" name="Google Shape;11540;p85"/>
            <p:cNvSpPr/>
            <p:nvPr/>
          </p:nvSpPr>
          <p:spPr>
            <a:xfrm>
              <a:off x="2821450" y="3080500"/>
              <a:ext cx="259275" cy="135900"/>
            </a:xfrm>
            <a:custGeom>
              <a:rect b="b" l="l" r="r" t="t"/>
              <a:pathLst>
                <a:path extrusionOk="0" h="5436" w="10371">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85"/>
            <p:cNvSpPr/>
            <p:nvPr/>
          </p:nvSpPr>
          <p:spPr>
            <a:xfrm>
              <a:off x="2831900" y="2957850"/>
              <a:ext cx="228625" cy="106350"/>
            </a:xfrm>
            <a:custGeom>
              <a:rect b="b" l="l" r="r" t="t"/>
              <a:pathLst>
                <a:path extrusionOk="0" h="4254" w="9145">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85"/>
            <p:cNvSpPr/>
            <p:nvPr/>
          </p:nvSpPr>
          <p:spPr>
            <a:xfrm>
              <a:off x="3024600" y="2966925"/>
              <a:ext cx="29875" cy="58497"/>
            </a:xfrm>
            <a:custGeom>
              <a:rect b="b" l="l" r="r" t="t"/>
              <a:pathLst>
                <a:path extrusionOk="0" h="2376" w="1195">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sp>
      </p:grpSp>
      <p:grpSp>
        <p:nvGrpSpPr>
          <p:cNvPr id="11543" name="Google Shape;11543;p85"/>
          <p:cNvGrpSpPr/>
          <p:nvPr/>
        </p:nvGrpSpPr>
        <p:grpSpPr>
          <a:xfrm>
            <a:off x="4858100" y="1304461"/>
            <a:ext cx="361090" cy="361090"/>
            <a:chOff x="-57970450" y="1903275"/>
            <a:chExt cx="318225" cy="318225"/>
          </a:xfrm>
        </p:grpSpPr>
        <p:sp>
          <p:nvSpPr>
            <p:cNvPr id="11544" name="Google Shape;11544;p85"/>
            <p:cNvSpPr/>
            <p:nvPr/>
          </p:nvSpPr>
          <p:spPr>
            <a:xfrm>
              <a:off x="-57847575" y="2135825"/>
              <a:ext cx="73250" cy="28975"/>
            </a:xfrm>
            <a:custGeom>
              <a:rect b="b" l="l" r="r" t="t"/>
              <a:pathLst>
                <a:path extrusionOk="0" h="1159" w="293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85"/>
            <p:cNvSpPr/>
            <p:nvPr/>
          </p:nvSpPr>
          <p:spPr>
            <a:xfrm>
              <a:off x="-57857025"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85"/>
            <p:cNvSpPr/>
            <p:nvPr/>
          </p:nvSpPr>
          <p:spPr>
            <a:xfrm>
              <a:off x="-57782200" y="2053725"/>
              <a:ext cx="18125" cy="18125"/>
            </a:xfrm>
            <a:custGeom>
              <a:rect b="b" l="l" r="r" t="t"/>
              <a:pathLst>
                <a:path extrusionOk="0" h="725" w="725">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85"/>
            <p:cNvSpPr/>
            <p:nvPr/>
          </p:nvSpPr>
          <p:spPr>
            <a:xfrm>
              <a:off x="-57970450" y="1903275"/>
              <a:ext cx="318225" cy="318225"/>
            </a:xfrm>
            <a:custGeom>
              <a:rect b="b" l="l" r="r" t="t"/>
              <a:pathLst>
                <a:path extrusionOk="0" h="12729" w="12729">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8" name="Google Shape;11548;p85"/>
          <p:cNvGrpSpPr/>
          <p:nvPr/>
        </p:nvGrpSpPr>
        <p:grpSpPr>
          <a:xfrm>
            <a:off x="4880000" y="1780418"/>
            <a:ext cx="317290" cy="359303"/>
            <a:chOff x="-57950750" y="2296300"/>
            <a:chExt cx="279625" cy="316650"/>
          </a:xfrm>
        </p:grpSpPr>
        <p:sp>
          <p:nvSpPr>
            <p:cNvPr id="11549" name="Google Shape;11549;p85"/>
            <p:cNvSpPr/>
            <p:nvPr/>
          </p:nvSpPr>
          <p:spPr>
            <a:xfrm>
              <a:off x="-57847575" y="2528075"/>
              <a:ext cx="73250" cy="29750"/>
            </a:xfrm>
            <a:custGeom>
              <a:rect b="b" l="l" r="r" t="t"/>
              <a:pathLst>
                <a:path extrusionOk="0" h="1190" w="293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85"/>
            <p:cNvSpPr/>
            <p:nvPr/>
          </p:nvSpPr>
          <p:spPr>
            <a:xfrm>
              <a:off x="-57857025"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85"/>
            <p:cNvSpPr/>
            <p:nvPr/>
          </p:nvSpPr>
          <p:spPr>
            <a:xfrm>
              <a:off x="-57782200" y="2446750"/>
              <a:ext cx="18125" cy="17350"/>
            </a:xfrm>
            <a:custGeom>
              <a:rect b="b" l="l" r="r" t="t"/>
              <a:pathLst>
                <a:path extrusionOk="0" h="694" w="725">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85"/>
            <p:cNvSpPr/>
            <p:nvPr/>
          </p:nvSpPr>
          <p:spPr>
            <a:xfrm>
              <a:off x="-57950750" y="2296300"/>
              <a:ext cx="279625" cy="316650"/>
            </a:xfrm>
            <a:custGeom>
              <a:rect b="b" l="l" r="r" t="t"/>
              <a:pathLst>
                <a:path extrusionOk="0" h="12666" w="11185">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3" name="Google Shape;11553;p85"/>
          <p:cNvGrpSpPr/>
          <p:nvPr/>
        </p:nvGrpSpPr>
        <p:grpSpPr>
          <a:xfrm>
            <a:off x="4858214" y="2232094"/>
            <a:ext cx="360863" cy="360211"/>
            <a:chOff x="-57969675" y="2687750"/>
            <a:chExt cx="318025" cy="317450"/>
          </a:xfrm>
        </p:grpSpPr>
        <p:sp>
          <p:nvSpPr>
            <p:cNvPr id="11554" name="Google Shape;11554;p85"/>
            <p:cNvSpPr/>
            <p:nvPr/>
          </p:nvSpPr>
          <p:spPr>
            <a:xfrm>
              <a:off x="-57856250" y="285630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85"/>
            <p:cNvSpPr/>
            <p:nvPr/>
          </p:nvSpPr>
          <p:spPr>
            <a:xfrm>
              <a:off x="-578460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85"/>
            <p:cNvSpPr/>
            <p:nvPr/>
          </p:nvSpPr>
          <p:spPr>
            <a:xfrm>
              <a:off x="-57969675" y="2687750"/>
              <a:ext cx="318025" cy="317450"/>
            </a:xfrm>
            <a:custGeom>
              <a:rect b="b" l="l" r="r" t="t"/>
              <a:pathLst>
                <a:path extrusionOk="0" h="12698" w="12721">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85"/>
            <p:cNvSpPr/>
            <p:nvPr/>
          </p:nvSpPr>
          <p:spPr>
            <a:xfrm>
              <a:off x="-57838125" y="2724975"/>
              <a:ext cx="56725" cy="55550"/>
            </a:xfrm>
            <a:custGeom>
              <a:rect b="b" l="l" r="r" t="t"/>
              <a:pathLst>
                <a:path extrusionOk="0" h="2222" w="2269">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8" name="Google Shape;11558;p85"/>
          <p:cNvGrpSpPr/>
          <p:nvPr/>
        </p:nvGrpSpPr>
        <p:grpSpPr>
          <a:xfrm>
            <a:off x="7067397" y="1304461"/>
            <a:ext cx="363785" cy="361090"/>
            <a:chOff x="-56012425" y="1903275"/>
            <a:chExt cx="320600" cy="318225"/>
          </a:xfrm>
        </p:grpSpPr>
        <p:sp>
          <p:nvSpPr>
            <p:cNvPr id="11559" name="Google Shape;11559;p85"/>
            <p:cNvSpPr/>
            <p:nvPr/>
          </p:nvSpPr>
          <p:spPr>
            <a:xfrm>
              <a:off x="-55897425" y="2015125"/>
              <a:ext cx="17350" cy="18150"/>
            </a:xfrm>
            <a:custGeom>
              <a:rect b="b" l="l" r="r" t="t"/>
              <a:pathLst>
                <a:path extrusionOk="0" h="726" w="694">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85"/>
            <p:cNvSpPr/>
            <p:nvPr/>
          </p:nvSpPr>
          <p:spPr>
            <a:xfrm>
              <a:off x="-56012425" y="1903275"/>
              <a:ext cx="320600" cy="318225"/>
            </a:xfrm>
            <a:custGeom>
              <a:rect b="b" l="l" r="r" t="t"/>
              <a:pathLst>
                <a:path extrusionOk="0" h="12729" w="12824">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1" name="Google Shape;11561;p85"/>
          <p:cNvGrpSpPr/>
          <p:nvPr/>
        </p:nvGrpSpPr>
        <p:grpSpPr>
          <a:xfrm>
            <a:off x="7068290" y="1778631"/>
            <a:ext cx="361998" cy="361998"/>
            <a:chOff x="-56010850" y="2294725"/>
            <a:chExt cx="319025" cy="319025"/>
          </a:xfrm>
        </p:grpSpPr>
        <p:sp>
          <p:nvSpPr>
            <p:cNvPr id="11562" name="Google Shape;11562;p85"/>
            <p:cNvSpPr/>
            <p:nvPr/>
          </p:nvSpPr>
          <p:spPr>
            <a:xfrm>
              <a:off x="-55906875" y="2527275"/>
              <a:ext cx="73275" cy="29750"/>
            </a:xfrm>
            <a:custGeom>
              <a:rect b="b" l="l" r="r" t="t"/>
              <a:pathLst>
                <a:path extrusionOk="0" h="1190" w="2931">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85"/>
            <p:cNvSpPr/>
            <p:nvPr/>
          </p:nvSpPr>
          <p:spPr>
            <a:xfrm>
              <a:off x="-5591632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85"/>
            <p:cNvSpPr/>
            <p:nvPr/>
          </p:nvSpPr>
          <p:spPr>
            <a:xfrm>
              <a:off x="-55842300"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85"/>
            <p:cNvSpPr/>
            <p:nvPr/>
          </p:nvSpPr>
          <p:spPr>
            <a:xfrm>
              <a:off x="-56010850" y="2294725"/>
              <a:ext cx="319025" cy="319025"/>
            </a:xfrm>
            <a:custGeom>
              <a:rect b="b" l="l" r="r" t="t"/>
              <a:pathLst>
                <a:path extrusionOk="0" h="12761" w="12761">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6" name="Google Shape;11566;p85"/>
          <p:cNvGrpSpPr/>
          <p:nvPr/>
        </p:nvGrpSpPr>
        <p:grpSpPr>
          <a:xfrm>
            <a:off x="7068305" y="2231215"/>
            <a:ext cx="361969" cy="361090"/>
            <a:chOff x="-56010050" y="2686975"/>
            <a:chExt cx="319000" cy="318225"/>
          </a:xfrm>
        </p:grpSpPr>
        <p:sp>
          <p:nvSpPr>
            <p:cNvPr id="11567" name="Google Shape;11567;p85"/>
            <p:cNvSpPr/>
            <p:nvPr/>
          </p:nvSpPr>
          <p:spPr>
            <a:xfrm>
              <a:off x="-55887975" y="2917925"/>
              <a:ext cx="72475" cy="29775"/>
            </a:xfrm>
            <a:custGeom>
              <a:rect b="b" l="l" r="r" t="t"/>
              <a:pathLst>
                <a:path extrusionOk="0" h="1191" w="2899">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85"/>
            <p:cNvSpPr/>
            <p:nvPr/>
          </p:nvSpPr>
          <p:spPr>
            <a:xfrm>
              <a:off x="-5589742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85"/>
            <p:cNvSpPr/>
            <p:nvPr/>
          </p:nvSpPr>
          <p:spPr>
            <a:xfrm>
              <a:off x="-55822600" y="2854725"/>
              <a:ext cx="17350" cy="18150"/>
            </a:xfrm>
            <a:custGeom>
              <a:rect b="b" l="l" r="r" t="t"/>
              <a:pathLst>
                <a:path extrusionOk="0" h="726" w="694">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85"/>
            <p:cNvSpPr/>
            <p:nvPr/>
          </p:nvSpPr>
          <p:spPr>
            <a:xfrm>
              <a:off x="-56010050" y="2686975"/>
              <a:ext cx="319000" cy="318225"/>
            </a:xfrm>
            <a:custGeom>
              <a:rect b="b" l="l" r="r" t="t"/>
              <a:pathLst>
                <a:path extrusionOk="0" h="12729" w="1276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1" name="Google Shape;11571;p85"/>
          <p:cNvGrpSpPr/>
          <p:nvPr/>
        </p:nvGrpSpPr>
        <p:grpSpPr>
          <a:xfrm>
            <a:off x="5753801" y="2684124"/>
            <a:ext cx="361998" cy="361090"/>
            <a:chOff x="-54081175" y="1903275"/>
            <a:chExt cx="319025" cy="318225"/>
          </a:xfrm>
        </p:grpSpPr>
        <p:sp>
          <p:nvSpPr>
            <p:cNvPr id="11572" name="Google Shape;11572;p85"/>
            <p:cNvSpPr/>
            <p:nvPr/>
          </p:nvSpPr>
          <p:spPr>
            <a:xfrm>
              <a:off x="-53959075" y="2135825"/>
              <a:ext cx="72475" cy="28975"/>
            </a:xfrm>
            <a:custGeom>
              <a:rect b="b" l="l" r="r" t="t"/>
              <a:pathLst>
                <a:path extrusionOk="0" h="1159" w="2899">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85"/>
            <p:cNvSpPr/>
            <p:nvPr/>
          </p:nvSpPr>
          <p:spPr>
            <a:xfrm>
              <a:off x="-54081175" y="1903275"/>
              <a:ext cx="319025" cy="318225"/>
            </a:xfrm>
            <a:custGeom>
              <a:rect b="b" l="l" r="r" t="t"/>
              <a:pathLst>
                <a:path extrusionOk="0" h="12729" w="12761">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4" name="Google Shape;11574;p85"/>
          <p:cNvGrpSpPr/>
          <p:nvPr/>
        </p:nvGrpSpPr>
        <p:grpSpPr>
          <a:xfrm>
            <a:off x="5776154" y="3137587"/>
            <a:ext cx="317290" cy="360211"/>
            <a:chOff x="-54063050" y="2296300"/>
            <a:chExt cx="279625" cy="317450"/>
          </a:xfrm>
        </p:grpSpPr>
        <p:sp>
          <p:nvSpPr>
            <p:cNvPr id="11575" name="Google Shape;11575;p85"/>
            <p:cNvSpPr/>
            <p:nvPr/>
          </p:nvSpPr>
          <p:spPr>
            <a:xfrm>
              <a:off x="-53959075" y="2527275"/>
              <a:ext cx="72475" cy="29750"/>
            </a:xfrm>
            <a:custGeom>
              <a:rect b="b" l="l" r="r" t="t"/>
              <a:pathLst>
                <a:path extrusionOk="0" h="1190" w="2899">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85"/>
            <p:cNvSpPr/>
            <p:nvPr/>
          </p:nvSpPr>
          <p:spPr>
            <a:xfrm>
              <a:off x="-53969325" y="2482975"/>
              <a:ext cx="18150" cy="17350"/>
            </a:xfrm>
            <a:custGeom>
              <a:rect b="b" l="l" r="r" t="t"/>
              <a:pathLst>
                <a:path extrusionOk="0" h="694" w="726">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85"/>
            <p:cNvSpPr/>
            <p:nvPr/>
          </p:nvSpPr>
          <p:spPr>
            <a:xfrm>
              <a:off x="-53894500" y="2482975"/>
              <a:ext cx="18125" cy="17350"/>
            </a:xfrm>
            <a:custGeom>
              <a:rect b="b" l="l" r="r" t="t"/>
              <a:pathLst>
                <a:path extrusionOk="0" h="694" w="725">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85"/>
            <p:cNvSpPr/>
            <p:nvPr/>
          </p:nvSpPr>
          <p:spPr>
            <a:xfrm>
              <a:off x="-54063050" y="2296300"/>
              <a:ext cx="279625" cy="317450"/>
            </a:xfrm>
            <a:custGeom>
              <a:rect b="b" l="l" r="r" t="t"/>
              <a:pathLst>
                <a:path extrusionOk="0" h="12698" w="11185">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9" name="Google Shape;11579;p85"/>
          <p:cNvGrpSpPr/>
          <p:nvPr/>
        </p:nvGrpSpPr>
        <p:grpSpPr>
          <a:xfrm>
            <a:off x="5776154" y="3601649"/>
            <a:ext cx="317290" cy="361033"/>
            <a:chOff x="-54061475" y="2685450"/>
            <a:chExt cx="279625" cy="318175"/>
          </a:xfrm>
        </p:grpSpPr>
        <p:sp>
          <p:nvSpPr>
            <p:cNvPr id="11580" name="Google Shape;11580;p85"/>
            <p:cNvSpPr/>
            <p:nvPr/>
          </p:nvSpPr>
          <p:spPr>
            <a:xfrm>
              <a:off x="-53959075" y="2919525"/>
              <a:ext cx="72475" cy="28950"/>
            </a:xfrm>
            <a:custGeom>
              <a:rect b="b" l="l" r="r" t="t"/>
              <a:pathLst>
                <a:path extrusionOk="0" h="1158" w="2899">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85"/>
            <p:cNvSpPr/>
            <p:nvPr/>
          </p:nvSpPr>
          <p:spPr>
            <a:xfrm>
              <a:off x="-53969325" y="2854725"/>
              <a:ext cx="18150" cy="18150"/>
            </a:xfrm>
            <a:custGeom>
              <a:rect b="b" l="l" r="r" t="t"/>
              <a:pathLst>
                <a:path extrusionOk="0" h="726" w="726">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85"/>
            <p:cNvSpPr/>
            <p:nvPr/>
          </p:nvSpPr>
          <p:spPr>
            <a:xfrm>
              <a:off x="-53894500" y="2854725"/>
              <a:ext cx="18125" cy="18150"/>
            </a:xfrm>
            <a:custGeom>
              <a:rect b="b" l="l" r="r" t="t"/>
              <a:pathLst>
                <a:path extrusionOk="0" h="726" w="725">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85"/>
            <p:cNvSpPr/>
            <p:nvPr/>
          </p:nvSpPr>
          <p:spPr>
            <a:xfrm>
              <a:off x="-54061475" y="2685450"/>
              <a:ext cx="279625" cy="318175"/>
            </a:xfrm>
            <a:custGeom>
              <a:rect b="b" l="l" r="r" t="t"/>
              <a:pathLst>
                <a:path extrusionOk="0" h="12727" w="11185">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4" name="Google Shape;11584;p85"/>
          <p:cNvGrpSpPr/>
          <p:nvPr/>
        </p:nvGrpSpPr>
        <p:grpSpPr>
          <a:xfrm>
            <a:off x="8029690" y="2693967"/>
            <a:ext cx="275278" cy="361969"/>
            <a:chOff x="-52074300" y="1911950"/>
            <a:chExt cx="242600" cy="319000"/>
          </a:xfrm>
        </p:grpSpPr>
        <p:sp>
          <p:nvSpPr>
            <p:cNvPr id="11585" name="Google Shape;11585;p85"/>
            <p:cNvSpPr/>
            <p:nvPr/>
          </p:nvSpPr>
          <p:spPr>
            <a:xfrm>
              <a:off x="-51989225" y="2125600"/>
              <a:ext cx="72475" cy="29750"/>
            </a:xfrm>
            <a:custGeom>
              <a:rect b="b" l="l" r="r" t="t"/>
              <a:pathLst>
                <a:path extrusionOk="0" h="1190" w="2899">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85"/>
            <p:cNvSpPr/>
            <p:nvPr/>
          </p:nvSpPr>
          <p:spPr>
            <a:xfrm>
              <a:off x="-51998675" y="2062375"/>
              <a:ext cx="17325" cy="18150"/>
            </a:xfrm>
            <a:custGeom>
              <a:rect b="b" l="l" r="r" t="t"/>
              <a:pathLst>
                <a:path extrusionOk="0" h="726" w="693">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85"/>
            <p:cNvSpPr/>
            <p:nvPr/>
          </p:nvSpPr>
          <p:spPr>
            <a:xfrm>
              <a:off x="-51925450" y="2062375"/>
              <a:ext cx="18150" cy="18150"/>
            </a:xfrm>
            <a:custGeom>
              <a:rect b="b" l="l" r="r" t="t"/>
              <a:pathLst>
                <a:path extrusionOk="0" h="726" w="726">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85"/>
            <p:cNvSpPr/>
            <p:nvPr/>
          </p:nvSpPr>
          <p:spPr>
            <a:xfrm>
              <a:off x="-52074300" y="1911950"/>
              <a:ext cx="242600" cy="319000"/>
            </a:xfrm>
            <a:custGeom>
              <a:rect b="b" l="l" r="r" t="t"/>
              <a:pathLst>
                <a:path extrusionOk="0" h="12760" w="9704">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85"/>
          <p:cNvGrpSpPr/>
          <p:nvPr/>
        </p:nvGrpSpPr>
        <p:grpSpPr>
          <a:xfrm>
            <a:off x="5287689" y="1305369"/>
            <a:ext cx="361998" cy="361090"/>
            <a:chOff x="-57578225" y="1904075"/>
            <a:chExt cx="319025" cy="318225"/>
          </a:xfrm>
        </p:grpSpPr>
        <p:sp>
          <p:nvSpPr>
            <p:cNvPr id="11590" name="Google Shape;11590;p85"/>
            <p:cNvSpPr/>
            <p:nvPr/>
          </p:nvSpPr>
          <p:spPr>
            <a:xfrm>
              <a:off x="-57578225" y="1904075"/>
              <a:ext cx="319025" cy="318225"/>
            </a:xfrm>
            <a:custGeom>
              <a:rect b="b" l="l" r="r" t="t"/>
              <a:pathLst>
                <a:path extrusionOk="0" h="12729" w="12761">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85"/>
            <p:cNvSpPr/>
            <p:nvPr/>
          </p:nvSpPr>
          <p:spPr>
            <a:xfrm>
              <a:off x="-57446675" y="2073400"/>
              <a:ext cx="18125" cy="18150"/>
            </a:xfrm>
            <a:custGeom>
              <a:rect b="b" l="l" r="r" t="t"/>
              <a:pathLst>
                <a:path extrusionOk="0" h="726" w="725">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85"/>
            <p:cNvSpPr/>
            <p:nvPr/>
          </p:nvSpPr>
          <p:spPr>
            <a:xfrm>
              <a:off x="-57371850" y="2073400"/>
              <a:ext cx="18125" cy="18150"/>
            </a:xfrm>
            <a:custGeom>
              <a:rect b="b" l="l" r="r" t="t"/>
              <a:pathLst>
                <a:path extrusionOk="0" h="726" w="725">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85"/>
            <p:cNvSpPr/>
            <p:nvPr/>
          </p:nvSpPr>
          <p:spPr>
            <a:xfrm>
              <a:off x="-57436450" y="2136625"/>
              <a:ext cx="72500" cy="29750"/>
            </a:xfrm>
            <a:custGeom>
              <a:rect b="b" l="l" r="r" t="t"/>
              <a:pathLst>
                <a:path extrusionOk="0" h="1190" w="290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4" name="Google Shape;11594;p85"/>
          <p:cNvGrpSpPr/>
          <p:nvPr/>
        </p:nvGrpSpPr>
        <p:grpSpPr>
          <a:xfrm>
            <a:off x="5310042" y="1778631"/>
            <a:ext cx="317290" cy="361090"/>
            <a:chOff x="-57558525" y="2294725"/>
            <a:chExt cx="279625" cy="318225"/>
          </a:xfrm>
        </p:grpSpPr>
        <p:sp>
          <p:nvSpPr>
            <p:cNvPr id="11595" name="Google Shape;11595;p85"/>
            <p:cNvSpPr/>
            <p:nvPr/>
          </p:nvSpPr>
          <p:spPr>
            <a:xfrm>
              <a:off x="-57455350" y="2498925"/>
              <a:ext cx="72475" cy="29750"/>
            </a:xfrm>
            <a:custGeom>
              <a:rect b="b" l="l" r="r" t="t"/>
              <a:pathLst>
                <a:path extrusionOk="0" h="1190" w="2899">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85"/>
            <p:cNvSpPr/>
            <p:nvPr/>
          </p:nvSpPr>
          <p:spPr>
            <a:xfrm>
              <a:off x="-57465575" y="2427050"/>
              <a:ext cx="18125" cy="17350"/>
            </a:xfrm>
            <a:custGeom>
              <a:rect b="b" l="l" r="r" t="t"/>
              <a:pathLst>
                <a:path extrusionOk="0" h="694" w="725">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85"/>
            <p:cNvSpPr/>
            <p:nvPr/>
          </p:nvSpPr>
          <p:spPr>
            <a:xfrm>
              <a:off x="-57389975" y="242705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85"/>
            <p:cNvSpPr/>
            <p:nvPr/>
          </p:nvSpPr>
          <p:spPr>
            <a:xfrm>
              <a:off x="-57558525" y="2294725"/>
              <a:ext cx="279625" cy="318225"/>
            </a:xfrm>
            <a:custGeom>
              <a:rect b="b" l="l" r="r" t="t"/>
              <a:pathLst>
                <a:path extrusionOk="0" h="12729" w="11185">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85"/>
            <p:cNvSpPr/>
            <p:nvPr/>
          </p:nvSpPr>
          <p:spPr>
            <a:xfrm>
              <a:off x="-57521500" y="2332550"/>
              <a:ext cx="204800" cy="241825"/>
            </a:xfrm>
            <a:custGeom>
              <a:rect b="b" l="l" r="r" t="t"/>
              <a:pathLst>
                <a:path extrusionOk="0" h="9673" w="8192">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85"/>
          <p:cNvGrpSpPr/>
          <p:nvPr/>
        </p:nvGrpSpPr>
        <p:grpSpPr>
          <a:xfrm>
            <a:off x="5285901" y="2231215"/>
            <a:ext cx="365572" cy="361969"/>
            <a:chOff x="-57579800" y="2686975"/>
            <a:chExt cx="322175" cy="319000"/>
          </a:xfrm>
        </p:grpSpPr>
        <p:sp>
          <p:nvSpPr>
            <p:cNvPr id="11601" name="Google Shape;11601;p85"/>
            <p:cNvSpPr/>
            <p:nvPr/>
          </p:nvSpPr>
          <p:spPr>
            <a:xfrm>
              <a:off x="-57455350" y="2920300"/>
              <a:ext cx="72475" cy="29750"/>
            </a:xfrm>
            <a:custGeom>
              <a:rect b="b" l="l" r="r" t="t"/>
              <a:pathLst>
                <a:path extrusionOk="0" h="1190" w="2899">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85"/>
            <p:cNvSpPr/>
            <p:nvPr/>
          </p:nvSpPr>
          <p:spPr>
            <a:xfrm>
              <a:off x="-57579800" y="2686975"/>
              <a:ext cx="322175" cy="319000"/>
            </a:xfrm>
            <a:custGeom>
              <a:rect b="b" l="l" r="r" t="t"/>
              <a:pathLst>
                <a:path extrusionOk="0" h="12760" w="12887">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3" name="Google Shape;11603;p85"/>
          <p:cNvGrpSpPr/>
          <p:nvPr/>
        </p:nvGrpSpPr>
        <p:grpSpPr>
          <a:xfrm>
            <a:off x="7510682" y="1778631"/>
            <a:ext cx="367359" cy="361090"/>
            <a:chOff x="-55620975" y="2294725"/>
            <a:chExt cx="323750" cy="318225"/>
          </a:xfrm>
        </p:grpSpPr>
        <p:sp>
          <p:nvSpPr>
            <p:cNvPr id="11604" name="Google Shape;11604;p85"/>
            <p:cNvSpPr/>
            <p:nvPr/>
          </p:nvSpPr>
          <p:spPr>
            <a:xfrm>
              <a:off x="-55496525" y="2527275"/>
              <a:ext cx="73275" cy="29750"/>
            </a:xfrm>
            <a:custGeom>
              <a:rect b="b" l="l" r="r" t="t"/>
              <a:pathLst>
                <a:path extrusionOk="0" h="1190" w="2931">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85"/>
            <p:cNvSpPr/>
            <p:nvPr/>
          </p:nvSpPr>
          <p:spPr>
            <a:xfrm>
              <a:off x="-55505975"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85"/>
            <p:cNvSpPr/>
            <p:nvPr/>
          </p:nvSpPr>
          <p:spPr>
            <a:xfrm>
              <a:off x="-55431150" y="244437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85"/>
            <p:cNvSpPr/>
            <p:nvPr/>
          </p:nvSpPr>
          <p:spPr>
            <a:xfrm>
              <a:off x="-55620975" y="2294725"/>
              <a:ext cx="323750" cy="318225"/>
            </a:xfrm>
            <a:custGeom>
              <a:rect b="b" l="l" r="r" t="t"/>
              <a:pathLst>
                <a:path extrusionOk="0" h="12729" w="1295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85"/>
            <p:cNvSpPr/>
            <p:nvPr/>
          </p:nvSpPr>
          <p:spPr>
            <a:xfrm>
              <a:off x="-55450850" y="2482375"/>
              <a:ext cx="39400" cy="38225"/>
            </a:xfrm>
            <a:custGeom>
              <a:rect b="b" l="l" r="r" t="t"/>
              <a:pathLst>
                <a:path extrusionOk="0" h="1529" w="1576">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85"/>
            <p:cNvSpPr/>
            <p:nvPr/>
          </p:nvSpPr>
          <p:spPr>
            <a:xfrm>
              <a:off x="-55506775" y="2482375"/>
              <a:ext cx="39400" cy="38225"/>
            </a:xfrm>
            <a:custGeom>
              <a:rect b="b" l="l" r="r" t="t"/>
              <a:pathLst>
                <a:path extrusionOk="0" h="1529" w="1576">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0" name="Google Shape;11610;p85"/>
          <p:cNvGrpSpPr/>
          <p:nvPr/>
        </p:nvGrpSpPr>
        <p:grpSpPr>
          <a:xfrm>
            <a:off x="7512923" y="2231130"/>
            <a:ext cx="362877" cy="361175"/>
            <a:chOff x="-55620175" y="2686900"/>
            <a:chExt cx="319800" cy="318300"/>
          </a:xfrm>
        </p:grpSpPr>
        <p:sp>
          <p:nvSpPr>
            <p:cNvPr id="11611" name="Google Shape;11611;p85"/>
            <p:cNvSpPr/>
            <p:nvPr/>
          </p:nvSpPr>
          <p:spPr>
            <a:xfrm>
              <a:off x="-55514650" y="2917925"/>
              <a:ext cx="72500" cy="29775"/>
            </a:xfrm>
            <a:custGeom>
              <a:rect b="b" l="l" r="r" t="t"/>
              <a:pathLst>
                <a:path extrusionOk="0" h="1191" w="290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85"/>
            <p:cNvSpPr/>
            <p:nvPr/>
          </p:nvSpPr>
          <p:spPr>
            <a:xfrm>
              <a:off x="-5545005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85"/>
            <p:cNvSpPr/>
            <p:nvPr/>
          </p:nvSpPr>
          <p:spPr>
            <a:xfrm>
              <a:off x="-55524875" y="2855525"/>
              <a:ext cx="18925" cy="17450"/>
            </a:xfrm>
            <a:custGeom>
              <a:rect b="b" l="l" r="r" t="t"/>
              <a:pathLst>
                <a:path extrusionOk="0" h="698" w="757">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85"/>
            <p:cNvSpPr/>
            <p:nvPr/>
          </p:nvSpPr>
          <p:spPr>
            <a:xfrm>
              <a:off x="-55620175" y="2686900"/>
              <a:ext cx="319800" cy="318300"/>
            </a:xfrm>
            <a:custGeom>
              <a:rect b="b" l="l" r="r" t="t"/>
              <a:pathLst>
                <a:path extrusionOk="0" h="12732" w="12792">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85"/>
          <p:cNvGrpSpPr/>
          <p:nvPr/>
        </p:nvGrpSpPr>
        <p:grpSpPr>
          <a:xfrm>
            <a:off x="6198887" y="2684124"/>
            <a:ext cx="361969" cy="361090"/>
            <a:chOff x="-53690500" y="1903275"/>
            <a:chExt cx="319000" cy="318225"/>
          </a:xfrm>
        </p:grpSpPr>
        <p:sp>
          <p:nvSpPr>
            <p:cNvPr id="11616" name="Google Shape;11616;p85"/>
            <p:cNvSpPr/>
            <p:nvPr/>
          </p:nvSpPr>
          <p:spPr>
            <a:xfrm>
              <a:off x="-53567625" y="2136625"/>
              <a:ext cx="71675" cy="29750"/>
            </a:xfrm>
            <a:custGeom>
              <a:rect b="b" l="l" r="r" t="t"/>
              <a:pathLst>
                <a:path extrusionOk="0" h="1190" w="2867">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85"/>
            <p:cNvSpPr/>
            <p:nvPr/>
          </p:nvSpPr>
          <p:spPr>
            <a:xfrm>
              <a:off x="-535022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85"/>
            <p:cNvSpPr/>
            <p:nvPr/>
          </p:nvSpPr>
          <p:spPr>
            <a:xfrm>
              <a:off x="-53577075"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85"/>
            <p:cNvSpPr/>
            <p:nvPr/>
          </p:nvSpPr>
          <p:spPr>
            <a:xfrm>
              <a:off x="-53690500" y="1903275"/>
              <a:ext cx="319000" cy="318225"/>
            </a:xfrm>
            <a:custGeom>
              <a:rect b="b" l="l" r="r" t="t"/>
              <a:pathLst>
                <a:path extrusionOk="0" h="12729" w="1276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0" name="Google Shape;11620;p85"/>
          <p:cNvGrpSpPr/>
          <p:nvPr/>
        </p:nvGrpSpPr>
        <p:grpSpPr>
          <a:xfrm>
            <a:off x="6221226" y="3137587"/>
            <a:ext cx="317290" cy="359303"/>
            <a:chOff x="-53670800" y="2296300"/>
            <a:chExt cx="279625" cy="316650"/>
          </a:xfrm>
        </p:grpSpPr>
        <p:sp>
          <p:nvSpPr>
            <p:cNvPr id="11621" name="Google Shape;11621;p85"/>
            <p:cNvSpPr/>
            <p:nvPr/>
          </p:nvSpPr>
          <p:spPr>
            <a:xfrm>
              <a:off x="-53567625" y="2527275"/>
              <a:ext cx="73250" cy="29750"/>
            </a:xfrm>
            <a:custGeom>
              <a:rect b="b" l="l" r="r" t="t"/>
              <a:pathLst>
                <a:path extrusionOk="0" h="1190" w="293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85"/>
            <p:cNvSpPr/>
            <p:nvPr/>
          </p:nvSpPr>
          <p:spPr>
            <a:xfrm>
              <a:off x="-53502250"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85"/>
            <p:cNvSpPr/>
            <p:nvPr/>
          </p:nvSpPr>
          <p:spPr>
            <a:xfrm>
              <a:off x="-53577075" y="2463275"/>
              <a:ext cx="17325" cy="17350"/>
            </a:xfrm>
            <a:custGeom>
              <a:rect b="b" l="l" r="r" t="t"/>
              <a:pathLst>
                <a:path extrusionOk="0" h="694" w="693">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85"/>
            <p:cNvSpPr/>
            <p:nvPr/>
          </p:nvSpPr>
          <p:spPr>
            <a:xfrm>
              <a:off x="-53670800" y="2296300"/>
              <a:ext cx="279625" cy="316650"/>
            </a:xfrm>
            <a:custGeom>
              <a:rect b="b" l="l" r="r" t="t"/>
              <a:pathLst>
                <a:path extrusionOk="0" h="12666" w="11185">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85"/>
          <p:cNvGrpSpPr/>
          <p:nvPr/>
        </p:nvGrpSpPr>
        <p:grpSpPr>
          <a:xfrm>
            <a:off x="6198887" y="3602925"/>
            <a:ext cx="361969" cy="361544"/>
            <a:chOff x="-53690500" y="2686575"/>
            <a:chExt cx="319000" cy="318625"/>
          </a:xfrm>
        </p:grpSpPr>
        <p:sp>
          <p:nvSpPr>
            <p:cNvPr id="11626" name="Google Shape;11626;p85"/>
            <p:cNvSpPr/>
            <p:nvPr/>
          </p:nvSpPr>
          <p:spPr>
            <a:xfrm>
              <a:off x="-53567625" y="2917925"/>
              <a:ext cx="73250" cy="29775"/>
            </a:xfrm>
            <a:custGeom>
              <a:rect b="b" l="l" r="r" t="t"/>
              <a:pathLst>
                <a:path extrusionOk="0" h="1191" w="293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85"/>
            <p:cNvSpPr/>
            <p:nvPr/>
          </p:nvSpPr>
          <p:spPr>
            <a:xfrm>
              <a:off x="-535770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85"/>
            <p:cNvSpPr/>
            <p:nvPr/>
          </p:nvSpPr>
          <p:spPr>
            <a:xfrm>
              <a:off x="-5350225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85"/>
            <p:cNvSpPr/>
            <p:nvPr/>
          </p:nvSpPr>
          <p:spPr>
            <a:xfrm>
              <a:off x="-53690500" y="2686575"/>
              <a:ext cx="319000" cy="318625"/>
            </a:xfrm>
            <a:custGeom>
              <a:rect b="b" l="l" r="r" t="t"/>
              <a:pathLst>
                <a:path extrusionOk="0" h="12745" w="1276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85"/>
          <p:cNvGrpSpPr/>
          <p:nvPr/>
        </p:nvGrpSpPr>
        <p:grpSpPr>
          <a:xfrm>
            <a:off x="8008669" y="3145785"/>
            <a:ext cx="317319" cy="360948"/>
            <a:chOff x="-52092425" y="2303525"/>
            <a:chExt cx="279650" cy="318100"/>
          </a:xfrm>
        </p:grpSpPr>
        <p:sp>
          <p:nvSpPr>
            <p:cNvPr id="11631" name="Google Shape;11631;p85"/>
            <p:cNvSpPr/>
            <p:nvPr/>
          </p:nvSpPr>
          <p:spPr>
            <a:xfrm>
              <a:off x="-51989225" y="2535950"/>
              <a:ext cx="72475" cy="29750"/>
            </a:xfrm>
            <a:custGeom>
              <a:rect b="b" l="l" r="r" t="t"/>
              <a:pathLst>
                <a:path extrusionOk="0" h="1190" w="2899">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85"/>
            <p:cNvSpPr/>
            <p:nvPr/>
          </p:nvSpPr>
          <p:spPr>
            <a:xfrm>
              <a:off x="-52092425" y="2303525"/>
              <a:ext cx="279650" cy="318100"/>
            </a:xfrm>
            <a:custGeom>
              <a:rect b="b" l="l" r="r" t="t"/>
              <a:pathLst>
                <a:path extrusionOk="0" h="12724" w="11186">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85"/>
            <p:cNvSpPr/>
            <p:nvPr/>
          </p:nvSpPr>
          <p:spPr>
            <a:xfrm>
              <a:off x="-51998675" y="2454625"/>
              <a:ext cx="17325" cy="17350"/>
            </a:xfrm>
            <a:custGeom>
              <a:rect b="b" l="l" r="r" t="t"/>
              <a:pathLst>
                <a:path extrusionOk="0" h="694" w="693">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85"/>
            <p:cNvSpPr/>
            <p:nvPr/>
          </p:nvSpPr>
          <p:spPr>
            <a:xfrm>
              <a:off x="-51925450" y="2454625"/>
              <a:ext cx="18150" cy="17350"/>
            </a:xfrm>
            <a:custGeom>
              <a:rect b="b" l="l" r="r" t="t"/>
              <a:pathLst>
                <a:path extrusionOk="0" h="694" w="726">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85"/>
            <p:cNvSpPr/>
            <p:nvPr/>
          </p:nvSpPr>
          <p:spPr>
            <a:xfrm>
              <a:off x="-51981350" y="2472725"/>
              <a:ext cx="55925" cy="55950"/>
            </a:xfrm>
            <a:custGeom>
              <a:rect b="b" l="l" r="r" t="t"/>
              <a:pathLst>
                <a:path extrusionOk="0" h="2238" w="2237">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6" name="Google Shape;11636;p85"/>
          <p:cNvGrpSpPr/>
          <p:nvPr/>
        </p:nvGrpSpPr>
        <p:grpSpPr>
          <a:xfrm>
            <a:off x="5727728" y="1306249"/>
            <a:ext cx="363756" cy="361090"/>
            <a:chOff x="-57189125" y="1904850"/>
            <a:chExt cx="320575" cy="318225"/>
          </a:xfrm>
        </p:grpSpPr>
        <p:sp>
          <p:nvSpPr>
            <p:cNvPr id="11637" name="Google Shape;11637;p85"/>
            <p:cNvSpPr/>
            <p:nvPr/>
          </p:nvSpPr>
          <p:spPr>
            <a:xfrm>
              <a:off x="-57073350" y="2072625"/>
              <a:ext cx="18125" cy="17350"/>
            </a:xfrm>
            <a:custGeom>
              <a:rect b="b" l="l" r="r" t="t"/>
              <a:pathLst>
                <a:path extrusionOk="0" h="694" w="725">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85"/>
            <p:cNvSpPr/>
            <p:nvPr/>
          </p:nvSpPr>
          <p:spPr>
            <a:xfrm>
              <a:off x="-569985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85"/>
            <p:cNvSpPr/>
            <p:nvPr/>
          </p:nvSpPr>
          <p:spPr>
            <a:xfrm>
              <a:off x="-57035550" y="200725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85"/>
            <p:cNvSpPr/>
            <p:nvPr/>
          </p:nvSpPr>
          <p:spPr>
            <a:xfrm>
              <a:off x="-57063900" y="2135825"/>
              <a:ext cx="73275" cy="28975"/>
            </a:xfrm>
            <a:custGeom>
              <a:rect b="b" l="l" r="r" t="t"/>
              <a:pathLst>
                <a:path extrusionOk="0" h="1159" w="2931">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85"/>
            <p:cNvSpPr/>
            <p:nvPr/>
          </p:nvSpPr>
          <p:spPr>
            <a:xfrm>
              <a:off x="-57189125" y="1904850"/>
              <a:ext cx="320575" cy="318225"/>
            </a:xfrm>
            <a:custGeom>
              <a:rect b="b" l="l" r="r" t="t"/>
              <a:pathLst>
                <a:path extrusionOk="0" h="12729" w="12823">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2" name="Google Shape;11642;p85"/>
          <p:cNvGrpSpPr/>
          <p:nvPr/>
        </p:nvGrpSpPr>
        <p:grpSpPr>
          <a:xfrm>
            <a:off x="5728621" y="1800985"/>
            <a:ext cx="361969" cy="316411"/>
            <a:chOff x="-57187550" y="2314425"/>
            <a:chExt cx="319000" cy="278850"/>
          </a:xfrm>
        </p:grpSpPr>
        <p:sp>
          <p:nvSpPr>
            <p:cNvPr id="11643" name="Google Shape;11643;p85"/>
            <p:cNvSpPr/>
            <p:nvPr/>
          </p:nvSpPr>
          <p:spPr>
            <a:xfrm>
              <a:off x="-57073350" y="2445950"/>
              <a:ext cx="18125" cy="17350"/>
            </a:xfrm>
            <a:custGeom>
              <a:rect b="b" l="l" r="r" t="t"/>
              <a:pathLst>
                <a:path extrusionOk="0" h="694" w="725">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85"/>
            <p:cNvSpPr/>
            <p:nvPr/>
          </p:nvSpPr>
          <p:spPr>
            <a:xfrm>
              <a:off x="-56998525" y="24451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85"/>
            <p:cNvSpPr/>
            <p:nvPr/>
          </p:nvSpPr>
          <p:spPr>
            <a:xfrm>
              <a:off x="-57063900" y="2508375"/>
              <a:ext cx="73275" cy="29750"/>
            </a:xfrm>
            <a:custGeom>
              <a:rect b="b" l="l" r="r" t="t"/>
              <a:pathLst>
                <a:path extrusionOk="0" h="1190" w="2931">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85"/>
            <p:cNvSpPr/>
            <p:nvPr/>
          </p:nvSpPr>
          <p:spPr>
            <a:xfrm>
              <a:off x="-57187550" y="2314425"/>
              <a:ext cx="319000" cy="278850"/>
            </a:xfrm>
            <a:custGeom>
              <a:rect b="b" l="l" r="r" t="t"/>
              <a:pathLst>
                <a:path extrusionOk="0" h="11154" w="1276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7" name="Google Shape;11647;p85"/>
          <p:cNvGrpSpPr/>
          <p:nvPr/>
        </p:nvGrpSpPr>
        <p:grpSpPr>
          <a:xfrm>
            <a:off x="5745585" y="2230534"/>
            <a:ext cx="328042" cy="361771"/>
            <a:chOff x="-57172600" y="2686375"/>
            <a:chExt cx="289100" cy="318825"/>
          </a:xfrm>
        </p:grpSpPr>
        <p:sp>
          <p:nvSpPr>
            <p:cNvPr id="11648" name="Google Shape;11648;p85"/>
            <p:cNvSpPr/>
            <p:nvPr/>
          </p:nvSpPr>
          <p:spPr>
            <a:xfrm>
              <a:off x="-57063900" y="2937625"/>
              <a:ext cx="73275" cy="29750"/>
            </a:xfrm>
            <a:custGeom>
              <a:rect b="b" l="l" r="r" t="t"/>
              <a:pathLst>
                <a:path extrusionOk="0" h="1190" w="2931">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85"/>
            <p:cNvSpPr/>
            <p:nvPr/>
          </p:nvSpPr>
          <p:spPr>
            <a:xfrm>
              <a:off x="-57172600" y="2686375"/>
              <a:ext cx="289100" cy="318825"/>
            </a:xfrm>
            <a:custGeom>
              <a:rect b="b" l="l" r="r" t="t"/>
              <a:pathLst>
                <a:path extrusionOk="0" h="12753" w="11564">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0" name="Google Shape;11650;p85"/>
          <p:cNvGrpSpPr/>
          <p:nvPr/>
        </p:nvGrpSpPr>
        <p:grpSpPr>
          <a:xfrm>
            <a:off x="7958434" y="1304461"/>
            <a:ext cx="361090" cy="359303"/>
            <a:chOff x="-55225575" y="1903275"/>
            <a:chExt cx="318225" cy="316650"/>
          </a:xfrm>
        </p:grpSpPr>
        <p:sp>
          <p:nvSpPr>
            <p:cNvPr id="11651" name="Google Shape;11651;p85"/>
            <p:cNvSpPr/>
            <p:nvPr/>
          </p:nvSpPr>
          <p:spPr>
            <a:xfrm>
              <a:off x="-55104275" y="2116925"/>
              <a:ext cx="72475" cy="29750"/>
            </a:xfrm>
            <a:custGeom>
              <a:rect b="b" l="l" r="r" t="t"/>
              <a:pathLst>
                <a:path extrusionOk="0" h="1190" w="2899">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85"/>
            <p:cNvSpPr/>
            <p:nvPr/>
          </p:nvSpPr>
          <p:spPr>
            <a:xfrm>
              <a:off x="-55113750" y="2053725"/>
              <a:ext cx="17350" cy="18125"/>
            </a:xfrm>
            <a:custGeom>
              <a:rect b="b" l="l" r="r" t="t"/>
              <a:pathLst>
                <a:path extrusionOk="0" h="725" w="694">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85"/>
            <p:cNvSpPr/>
            <p:nvPr/>
          </p:nvSpPr>
          <p:spPr>
            <a:xfrm>
              <a:off x="-55039700" y="2053725"/>
              <a:ext cx="18125" cy="18125"/>
            </a:xfrm>
            <a:custGeom>
              <a:rect b="b" l="l" r="r" t="t"/>
              <a:pathLst>
                <a:path extrusionOk="0" h="725" w="725">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85"/>
            <p:cNvSpPr/>
            <p:nvPr/>
          </p:nvSpPr>
          <p:spPr>
            <a:xfrm>
              <a:off x="-55225575" y="1903275"/>
              <a:ext cx="318225" cy="316650"/>
            </a:xfrm>
            <a:custGeom>
              <a:rect b="b" l="l" r="r" t="t"/>
              <a:pathLst>
                <a:path extrusionOk="0" h="12666" w="12729">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85"/>
            <p:cNvSpPr/>
            <p:nvPr/>
          </p:nvSpPr>
          <p:spPr>
            <a:xfrm>
              <a:off x="-55170450" y="1959200"/>
              <a:ext cx="204800" cy="225300"/>
            </a:xfrm>
            <a:custGeom>
              <a:rect b="b" l="l" r="r" t="t"/>
              <a:pathLst>
                <a:path extrusionOk="0" h="9012" w="8192">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6" name="Google Shape;11656;p85"/>
          <p:cNvGrpSpPr/>
          <p:nvPr/>
        </p:nvGrpSpPr>
        <p:grpSpPr>
          <a:xfrm>
            <a:off x="7969611" y="1780418"/>
            <a:ext cx="338736" cy="359303"/>
            <a:chOff x="-55217700" y="2296300"/>
            <a:chExt cx="298525" cy="316650"/>
          </a:xfrm>
        </p:grpSpPr>
        <p:sp>
          <p:nvSpPr>
            <p:cNvPr id="11657" name="Google Shape;11657;p85"/>
            <p:cNvSpPr/>
            <p:nvPr/>
          </p:nvSpPr>
          <p:spPr>
            <a:xfrm>
              <a:off x="-55105075" y="242627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85"/>
            <p:cNvSpPr/>
            <p:nvPr/>
          </p:nvSpPr>
          <p:spPr>
            <a:xfrm>
              <a:off x="-55030250" y="24262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85"/>
            <p:cNvSpPr/>
            <p:nvPr/>
          </p:nvSpPr>
          <p:spPr>
            <a:xfrm>
              <a:off x="-55095625" y="2488675"/>
              <a:ext cx="73275" cy="29775"/>
            </a:xfrm>
            <a:custGeom>
              <a:rect b="b" l="l" r="r" t="t"/>
              <a:pathLst>
                <a:path extrusionOk="0" h="1191" w="2931">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85"/>
            <p:cNvSpPr/>
            <p:nvPr/>
          </p:nvSpPr>
          <p:spPr>
            <a:xfrm>
              <a:off x="-55217700" y="2296300"/>
              <a:ext cx="298525" cy="316650"/>
            </a:xfrm>
            <a:custGeom>
              <a:rect b="b" l="l" r="r" t="t"/>
              <a:pathLst>
                <a:path extrusionOk="0" h="12666" w="11941">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1" name="Google Shape;11661;p85"/>
          <p:cNvGrpSpPr/>
          <p:nvPr/>
        </p:nvGrpSpPr>
        <p:grpSpPr>
          <a:xfrm>
            <a:off x="7957541" y="2233002"/>
            <a:ext cx="362877" cy="359303"/>
            <a:chOff x="-55229525" y="2688550"/>
            <a:chExt cx="319800" cy="316650"/>
          </a:xfrm>
        </p:grpSpPr>
        <p:sp>
          <p:nvSpPr>
            <p:cNvPr id="11662" name="Google Shape;11662;p85"/>
            <p:cNvSpPr/>
            <p:nvPr/>
          </p:nvSpPr>
          <p:spPr>
            <a:xfrm>
              <a:off x="-55104275" y="2919525"/>
              <a:ext cx="72475" cy="28950"/>
            </a:xfrm>
            <a:custGeom>
              <a:rect b="b" l="l" r="r" t="t"/>
              <a:pathLst>
                <a:path extrusionOk="0" h="1158" w="2899">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85"/>
            <p:cNvSpPr/>
            <p:nvPr/>
          </p:nvSpPr>
          <p:spPr>
            <a:xfrm>
              <a:off x="-55039700" y="2856300"/>
              <a:ext cx="18125" cy="17350"/>
            </a:xfrm>
            <a:custGeom>
              <a:rect b="b" l="l" r="r" t="t"/>
              <a:pathLst>
                <a:path extrusionOk="0" h="694" w="725">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85"/>
            <p:cNvSpPr/>
            <p:nvPr/>
          </p:nvSpPr>
          <p:spPr>
            <a:xfrm>
              <a:off x="-55113750" y="2856300"/>
              <a:ext cx="17350" cy="17350"/>
            </a:xfrm>
            <a:custGeom>
              <a:rect b="b" l="l" r="r" t="t"/>
              <a:pathLst>
                <a:path extrusionOk="0" h="694" w="694">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85"/>
            <p:cNvSpPr/>
            <p:nvPr/>
          </p:nvSpPr>
          <p:spPr>
            <a:xfrm>
              <a:off x="-55229525" y="2688550"/>
              <a:ext cx="319800" cy="316650"/>
            </a:xfrm>
            <a:custGeom>
              <a:rect b="b" l="l" r="r" t="t"/>
              <a:pathLst>
                <a:path extrusionOk="0" h="12666" w="12792">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85"/>
          <p:cNvGrpSpPr/>
          <p:nvPr/>
        </p:nvGrpSpPr>
        <p:grpSpPr>
          <a:xfrm>
            <a:off x="6653760" y="2684124"/>
            <a:ext cx="338765" cy="361090"/>
            <a:chOff x="-53288825" y="1903275"/>
            <a:chExt cx="298550" cy="318225"/>
          </a:xfrm>
        </p:grpSpPr>
        <p:sp>
          <p:nvSpPr>
            <p:cNvPr id="11667" name="Google Shape;11667;p85"/>
            <p:cNvSpPr/>
            <p:nvPr/>
          </p:nvSpPr>
          <p:spPr>
            <a:xfrm>
              <a:off x="-53214000" y="2052925"/>
              <a:ext cx="18150" cy="17350"/>
            </a:xfrm>
            <a:custGeom>
              <a:rect b="b" l="l" r="r" t="t"/>
              <a:pathLst>
                <a:path extrusionOk="0" h="694" w="726">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85"/>
            <p:cNvSpPr/>
            <p:nvPr/>
          </p:nvSpPr>
          <p:spPr>
            <a:xfrm>
              <a:off x="-53139175" y="205292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85"/>
            <p:cNvSpPr/>
            <p:nvPr/>
          </p:nvSpPr>
          <p:spPr>
            <a:xfrm>
              <a:off x="-53288825" y="1903275"/>
              <a:ext cx="298550" cy="318225"/>
            </a:xfrm>
            <a:custGeom>
              <a:rect b="b" l="l" r="r" t="t"/>
              <a:pathLst>
                <a:path extrusionOk="0" h="12729" w="11942">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85"/>
          <p:cNvGrpSpPr/>
          <p:nvPr/>
        </p:nvGrpSpPr>
        <p:grpSpPr>
          <a:xfrm>
            <a:off x="6642143" y="3135800"/>
            <a:ext cx="361998" cy="361090"/>
            <a:chOff x="-53299850" y="2294725"/>
            <a:chExt cx="319025" cy="318225"/>
          </a:xfrm>
        </p:grpSpPr>
        <p:sp>
          <p:nvSpPr>
            <p:cNvPr id="11671" name="Google Shape;11671;p85"/>
            <p:cNvSpPr/>
            <p:nvPr/>
          </p:nvSpPr>
          <p:spPr>
            <a:xfrm>
              <a:off x="-53175400" y="2526500"/>
              <a:ext cx="72475" cy="29750"/>
            </a:xfrm>
            <a:custGeom>
              <a:rect b="b" l="l" r="r" t="t"/>
              <a:pathLst>
                <a:path extrusionOk="0" h="1190" w="2899">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85"/>
            <p:cNvSpPr/>
            <p:nvPr/>
          </p:nvSpPr>
          <p:spPr>
            <a:xfrm>
              <a:off x="-53299850" y="2294725"/>
              <a:ext cx="319025" cy="318225"/>
            </a:xfrm>
            <a:custGeom>
              <a:rect b="b" l="l" r="r" t="t"/>
              <a:pathLst>
                <a:path extrusionOk="0" h="12729" w="12761">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85"/>
          <p:cNvGrpSpPr/>
          <p:nvPr/>
        </p:nvGrpSpPr>
        <p:grpSpPr>
          <a:xfrm>
            <a:off x="6664936" y="3604259"/>
            <a:ext cx="316411" cy="360211"/>
            <a:chOff x="-53278575" y="2687750"/>
            <a:chExt cx="278850" cy="317450"/>
          </a:xfrm>
        </p:grpSpPr>
        <p:sp>
          <p:nvSpPr>
            <p:cNvPr id="11674" name="Google Shape;11674;p85"/>
            <p:cNvSpPr/>
            <p:nvPr/>
          </p:nvSpPr>
          <p:spPr>
            <a:xfrm>
              <a:off x="-53175400" y="2919525"/>
              <a:ext cx="71700" cy="28950"/>
            </a:xfrm>
            <a:custGeom>
              <a:rect b="b" l="l" r="r" t="t"/>
              <a:pathLst>
                <a:path extrusionOk="0" h="1158" w="2868">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85"/>
            <p:cNvSpPr/>
            <p:nvPr/>
          </p:nvSpPr>
          <p:spPr>
            <a:xfrm>
              <a:off x="-53185625"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85"/>
            <p:cNvSpPr/>
            <p:nvPr/>
          </p:nvSpPr>
          <p:spPr>
            <a:xfrm>
              <a:off x="-53110800" y="2854725"/>
              <a:ext cx="18125" cy="18150"/>
            </a:xfrm>
            <a:custGeom>
              <a:rect b="b" l="l" r="r" t="t"/>
              <a:pathLst>
                <a:path extrusionOk="0" h="726" w="725">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85"/>
            <p:cNvSpPr/>
            <p:nvPr/>
          </p:nvSpPr>
          <p:spPr>
            <a:xfrm>
              <a:off x="-53278575" y="2687750"/>
              <a:ext cx="278850" cy="317450"/>
            </a:xfrm>
            <a:custGeom>
              <a:rect b="b" l="l" r="r" t="t"/>
              <a:pathLst>
                <a:path extrusionOk="0" h="12698" w="11154">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8" name="Google Shape;11678;p85"/>
          <p:cNvGrpSpPr/>
          <p:nvPr/>
        </p:nvGrpSpPr>
        <p:grpSpPr>
          <a:xfrm>
            <a:off x="7986330" y="3603947"/>
            <a:ext cx="361998" cy="362310"/>
            <a:chOff x="-52101875" y="2687475"/>
            <a:chExt cx="319025" cy="319300"/>
          </a:xfrm>
        </p:grpSpPr>
        <p:sp>
          <p:nvSpPr>
            <p:cNvPr id="11679" name="Google Shape;11679;p85"/>
            <p:cNvSpPr/>
            <p:nvPr/>
          </p:nvSpPr>
          <p:spPr>
            <a:xfrm>
              <a:off x="-51978200" y="2920300"/>
              <a:ext cx="72475" cy="29750"/>
            </a:xfrm>
            <a:custGeom>
              <a:rect b="b" l="l" r="r" t="t"/>
              <a:pathLst>
                <a:path extrusionOk="0" h="1190" w="2899">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85"/>
            <p:cNvSpPr/>
            <p:nvPr/>
          </p:nvSpPr>
          <p:spPr>
            <a:xfrm>
              <a:off x="-51988450" y="28571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85"/>
            <p:cNvSpPr/>
            <p:nvPr/>
          </p:nvSpPr>
          <p:spPr>
            <a:xfrm>
              <a:off x="-51913625" y="28571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85"/>
            <p:cNvSpPr/>
            <p:nvPr/>
          </p:nvSpPr>
          <p:spPr>
            <a:xfrm>
              <a:off x="-52101875" y="2687475"/>
              <a:ext cx="319025" cy="319300"/>
            </a:xfrm>
            <a:custGeom>
              <a:rect b="b" l="l" r="r" t="t"/>
              <a:pathLst>
                <a:path extrusionOk="0" h="12772" w="12761">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85"/>
          <p:cNvGrpSpPr/>
          <p:nvPr/>
        </p:nvGrpSpPr>
        <p:grpSpPr>
          <a:xfrm>
            <a:off x="6201079" y="1305369"/>
            <a:ext cx="317290" cy="361090"/>
            <a:chOff x="-56774050" y="1904075"/>
            <a:chExt cx="279625" cy="318225"/>
          </a:xfrm>
        </p:grpSpPr>
        <p:sp>
          <p:nvSpPr>
            <p:cNvPr id="11684" name="Google Shape;11684;p85"/>
            <p:cNvSpPr/>
            <p:nvPr/>
          </p:nvSpPr>
          <p:spPr>
            <a:xfrm>
              <a:off x="-56671650" y="2135825"/>
              <a:ext cx="72475" cy="28975"/>
            </a:xfrm>
            <a:custGeom>
              <a:rect b="b" l="l" r="r" t="t"/>
              <a:pathLst>
                <a:path extrusionOk="0" h="1159" w="2899">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85"/>
            <p:cNvSpPr/>
            <p:nvPr/>
          </p:nvSpPr>
          <p:spPr>
            <a:xfrm>
              <a:off x="-56774050" y="1904075"/>
              <a:ext cx="279625" cy="318225"/>
            </a:xfrm>
            <a:custGeom>
              <a:rect b="b" l="l" r="r" t="t"/>
              <a:pathLst>
                <a:path extrusionOk="0" h="12729" w="11185">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6" name="Google Shape;11686;p85"/>
          <p:cNvGrpSpPr/>
          <p:nvPr/>
        </p:nvGrpSpPr>
        <p:grpSpPr>
          <a:xfrm>
            <a:off x="6201079" y="1778631"/>
            <a:ext cx="317290" cy="361090"/>
            <a:chOff x="-56774850" y="2294725"/>
            <a:chExt cx="279625" cy="318225"/>
          </a:xfrm>
        </p:grpSpPr>
        <p:sp>
          <p:nvSpPr>
            <p:cNvPr id="11687" name="Google Shape;11687;p85"/>
            <p:cNvSpPr/>
            <p:nvPr/>
          </p:nvSpPr>
          <p:spPr>
            <a:xfrm>
              <a:off x="-56681100"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85"/>
            <p:cNvSpPr/>
            <p:nvPr/>
          </p:nvSpPr>
          <p:spPr>
            <a:xfrm>
              <a:off x="-56606275" y="2464075"/>
              <a:ext cx="17325" cy="18125"/>
            </a:xfrm>
            <a:custGeom>
              <a:rect b="b" l="l" r="r" t="t"/>
              <a:pathLst>
                <a:path extrusionOk="0" h="725" w="693">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85"/>
            <p:cNvSpPr/>
            <p:nvPr/>
          </p:nvSpPr>
          <p:spPr>
            <a:xfrm>
              <a:off x="-56774850" y="2294725"/>
              <a:ext cx="279625" cy="318225"/>
            </a:xfrm>
            <a:custGeom>
              <a:rect b="b" l="l" r="r" t="t"/>
              <a:pathLst>
                <a:path extrusionOk="0" h="12729" w="11185">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0" name="Google Shape;11690;p85"/>
          <p:cNvGrpSpPr/>
          <p:nvPr/>
        </p:nvGrpSpPr>
        <p:grpSpPr>
          <a:xfrm>
            <a:off x="6222086" y="2231215"/>
            <a:ext cx="275278" cy="360182"/>
            <a:chOff x="-56756725" y="2686975"/>
            <a:chExt cx="242600" cy="317425"/>
          </a:xfrm>
        </p:grpSpPr>
        <p:sp>
          <p:nvSpPr>
            <p:cNvPr id="11691" name="Google Shape;11691;p85"/>
            <p:cNvSpPr/>
            <p:nvPr/>
          </p:nvSpPr>
          <p:spPr>
            <a:xfrm>
              <a:off x="-56681100"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85"/>
            <p:cNvSpPr/>
            <p:nvPr/>
          </p:nvSpPr>
          <p:spPr>
            <a:xfrm>
              <a:off x="-56606275" y="2854725"/>
              <a:ext cx="17325" cy="18150"/>
            </a:xfrm>
            <a:custGeom>
              <a:rect b="b" l="l" r="r" t="t"/>
              <a:pathLst>
                <a:path extrusionOk="0" h="726" w="693">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85"/>
            <p:cNvSpPr/>
            <p:nvPr/>
          </p:nvSpPr>
          <p:spPr>
            <a:xfrm>
              <a:off x="-56756725" y="2686975"/>
              <a:ext cx="242600" cy="317425"/>
            </a:xfrm>
            <a:custGeom>
              <a:rect b="b" l="l" r="r" t="t"/>
              <a:pathLst>
                <a:path extrusionOk="0" h="12697" w="9704">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4" name="Google Shape;11694;p85"/>
          <p:cNvGrpSpPr/>
          <p:nvPr/>
        </p:nvGrpSpPr>
        <p:grpSpPr>
          <a:xfrm>
            <a:off x="4870518" y="2684124"/>
            <a:ext cx="337346" cy="361998"/>
            <a:chOff x="-54826975" y="1903275"/>
            <a:chExt cx="297300" cy="319025"/>
          </a:xfrm>
        </p:grpSpPr>
        <p:sp>
          <p:nvSpPr>
            <p:cNvPr id="11695" name="Google Shape;11695;p85"/>
            <p:cNvSpPr/>
            <p:nvPr/>
          </p:nvSpPr>
          <p:spPr>
            <a:xfrm>
              <a:off x="-54712850" y="2135825"/>
              <a:ext cx="73275" cy="28975"/>
            </a:xfrm>
            <a:custGeom>
              <a:rect b="b" l="l" r="r" t="t"/>
              <a:pathLst>
                <a:path extrusionOk="0" h="1159" w="2931">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85"/>
            <p:cNvSpPr/>
            <p:nvPr/>
          </p:nvSpPr>
          <p:spPr>
            <a:xfrm>
              <a:off x="-54826975" y="1903275"/>
              <a:ext cx="297300" cy="319025"/>
            </a:xfrm>
            <a:custGeom>
              <a:rect b="b" l="l" r="r" t="t"/>
              <a:pathLst>
                <a:path extrusionOk="0" h="12761" w="11892">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85"/>
            <p:cNvSpPr/>
            <p:nvPr/>
          </p:nvSpPr>
          <p:spPr>
            <a:xfrm>
              <a:off x="-54722300" y="1997800"/>
              <a:ext cx="92175" cy="17350"/>
            </a:xfrm>
            <a:custGeom>
              <a:rect b="b" l="l" r="r" t="t"/>
              <a:pathLst>
                <a:path extrusionOk="0" h="694" w="3687">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8" name="Google Shape;11698;p85"/>
          <p:cNvGrpSpPr/>
          <p:nvPr/>
        </p:nvGrpSpPr>
        <p:grpSpPr>
          <a:xfrm>
            <a:off x="4858206" y="3137587"/>
            <a:ext cx="361969" cy="359274"/>
            <a:chOff x="-54836500" y="2296300"/>
            <a:chExt cx="319000" cy="316625"/>
          </a:xfrm>
        </p:grpSpPr>
        <p:sp>
          <p:nvSpPr>
            <p:cNvPr id="11699" name="Google Shape;11699;p85"/>
            <p:cNvSpPr/>
            <p:nvPr/>
          </p:nvSpPr>
          <p:spPr>
            <a:xfrm>
              <a:off x="-54722300" y="244595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85"/>
            <p:cNvSpPr/>
            <p:nvPr/>
          </p:nvSpPr>
          <p:spPr>
            <a:xfrm>
              <a:off x="-54647475" y="244595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85"/>
            <p:cNvSpPr/>
            <p:nvPr/>
          </p:nvSpPr>
          <p:spPr>
            <a:xfrm>
              <a:off x="-54712850" y="2508375"/>
              <a:ext cx="73275" cy="29750"/>
            </a:xfrm>
            <a:custGeom>
              <a:rect b="b" l="l" r="r" t="t"/>
              <a:pathLst>
                <a:path extrusionOk="0" h="1190" w="2931">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85"/>
            <p:cNvSpPr/>
            <p:nvPr/>
          </p:nvSpPr>
          <p:spPr>
            <a:xfrm>
              <a:off x="-54836500" y="2296300"/>
              <a:ext cx="319000" cy="316625"/>
            </a:xfrm>
            <a:custGeom>
              <a:rect b="b" l="l" r="r" t="t"/>
              <a:pathLst>
                <a:path extrusionOk="0" h="12665" w="1276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85"/>
          <p:cNvGrpSpPr/>
          <p:nvPr/>
        </p:nvGrpSpPr>
        <p:grpSpPr>
          <a:xfrm>
            <a:off x="4879652" y="3604259"/>
            <a:ext cx="319078" cy="361090"/>
            <a:chOff x="-54817600" y="2687750"/>
            <a:chExt cx="281200" cy="318225"/>
          </a:xfrm>
        </p:grpSpPr>
        <p:sp>
          <p:nvSpPr>
            <p:cNvPr id="11704" name="Google Shape;11704;p85"/>
            <p:cNvSpPr/>
            <p:nvPr/>
          </p:nvSpPr>
          <p:spPr>
            <a:xfrm>
              <a:off x="-54712850" y="2919525"/>
              <a:ext cx="73275" cy="28950"/>
            </a:xfrm>
            <a:custGeom>
              <a:rect b="b" l="l" r="r" t="t"/>
              <a:pathLst>
                <a:path extrusionOk="0" h="1158" w="2931">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85"/>
            <p:cNvSpPr/>
            <p:nvPr/>
          </p:nvSpPr>
          <p:spPr>
            <a:xfrm>
              <a:off x="-54722300" y="2856300"/>
              <a:ext cx="17350" cy="17350"/>
            </a:xfrm>
            <a:custGeom>
              <a:rect b="b" l="l" r="r" t="t"/>
              <a:pathLst>
                <a:path extrusionOk="0" h="694" w="694">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85"/>
            <p:cNvSpPr/>
            <p:nvPr/>
          </p:nvSpPr>
          <p:spPr>
            <a:xfrm>
              <a:off x="-54647475" y="28563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85"/>
            <p:cNvSpPr/>
            <p:nvPr/>
          </p:nvSpPr>
          <p:spPr>
            <a:xfrm>
              <a:off x="-54817600" y="2687750"/>
              <a:ext cx="281200" cy="318225"/>
            </a:xfrm>
            <a:custGeom>
              <a:rect b="b" l="l" r="r" t="t"/>
              <a:pathLst>
                <a:path extrusionOk="0" h="12729" w="11248">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8" name="Google Shape;11708;p85"/>
          <p:cNvGrpSpPr/>
          <p:nvPr/>
        </p:nvGrpSpPr>
        <p:grpSpPr>
          <a:xfrm>
            <a:off x="7110476" y="2684124"/>
            <a:ext cx="317290" cy="359303"/>
            <a:chOff x="-52887125" y="1903275"/>
            <a:chExt cx="279625" cy="316650"/>
          </a:xfrm>
        </p:grpSpPr>
        <p:sp>
          <p:nvSpPr>
            <p:cNvPr id="11709" name="Google Shape;11709;p85"/>
            <p:cNvSpPr/>
            <p:nvPr/>
          </p:nvSpPr>
          <p:spPr>
            <a:xfrm>
              <a:off x="-52783950" y="2135825"/>
              <a:ext cx="73275" cy="28975"/>
            </a:xfrm>
            <a:custGeom>
              <a:rect b="b" l="l" r="r" t="t"/>
              <a:pathLst>
                <a:path extrusionOk="0" h="1159" w="2931">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85"/>
            <p:cNvSpPr/>
            <p:nvPr/>
          </p:nvSpPr>
          <p:spPr>
            <a:xfrm>
              <a:off x="-52887125" y="1903275"/>
              <a:ext cx="279625" cy="316650"/>
            </a:xfrm>
            <a:custGeom>
              <a:rect b="b" l="l" r="r" t="t"/>
              <a:pathLst>
                <a:path extrusionOk="0" h="12666" w="11185">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1" name="Google Shape;11711;p85"/>
          <p:cNvGrpSpPr/>
          <p:nvPr/>
        </p:nvGrpSpPr>
        <p:grpSpPr>
          <a:xfrm>
            <a:off x="7089030" y="3134920"/>
            <a:ext cx="360182" cy="361969"/>
            <a:chOff x="-52906025" y="2293950"/>
            <a:chExt cx="317425" cy="319000"/>
          </a:xfrm>
        </p:grpSpPr>
        <p:sp>
          <p:nvSpPr>
            <p:cNvPr id="11712" name="Google Shape;11712;p85"/>
            <p:cNvSpPr/>
            <p:nvPr/>
          </p:nvSpPr>
          <p:spPr>
            <a:xfrm>
              <a:off x="-52783950" y="2526500"/>
              <a:ext cx="73275" cy="29750"/>
            </a:xfrm>
            <a:custGeom>
              <a:rect b="b" l="l" r="r" t="t"/>
              <a:pathLst>
                <a:path extrusionOk="0" h="1190" w="2931">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85"/>
            <p:cNvSpPr/>
            <p:nvPr/>
          </p:nvSpPr>
          <p:spPr>
            <a:xfrm>
              <a:off x="-52718575" y="2463275"/>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85"/>
            <p:cNvSpPr/>
            <p:nvPr/>
          </p:nvSpPr>
          <p:spPr>
            <a:xfrm>
              <a:off x="-52906025" y="2293950"/>
              <a:ext cx="317425" cy="319000"/>
            </a:xfrm>
            <a:custGeom>
              <a:rect b="b" l="l" r="r" t="t"/>
              <a:pathLst>
                <a:path extrusionOk="0" h="12760" w="12697">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5" name="Google Shape;11715;p85"/>
          <p:cNvGrpSpPr/>
          <p:nvPr/>
        </p:nvGrpSpPr>
        <p:grpSpPr>
          <a:xfrm>
            <a:off x="7110476" y="3603379"/>
            <a:ext cx="317290" cy="361090"/>
            <a:chOff x="-52887125" y="2686975"/>
            <a:chExt cx="279625" cy="318225"/>
          </a:xfrm>
        </p:grpSpPr>
        <p:sp>
          <p:nvSpPr>
            <p:cNvPr id="11716" name="Google Shape;11716;p85"/>
            <p:cNvSpPr/>
            <p:nvPr/>
          </p:nvSpPr>
          <p:spPr>
            <a:xfrm>
              <a:off x="-52783950" y="2919525"/>
              <a:ext cx="73275" cy="28950"/>
            </a:xfrm>
            <a:custGeom>
              <a:rect b="b" l="l" r="r" t="t"/>
              <a:pathLst>
                <a:path extrusionOk="0" h="1158" w="2931">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85"/>
            <p:cNvSpPr/>
            <p:nvPr/>
          </p:nvSpPr>
          <p:spPr>
            <a:xfrm>
              <a:off x="-52793400"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85"/>
            <p:cNvSpPr/>
            <p:nvPr/>
          </p:nvSpPr>
          <p:spPr>
            <a:xfrm>
              <a:off x="-52718575" y="28547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85"/>
            <p:cNvSpPr/>
            <p:nvPr/>
          </p:nvSpPr>
          <p:spPr>
            <a:xfrm>
              <a:off x="-52887125" y="2686975"/>
              <a:ext cx="279625" cy="318225"/>
            </a:xfrm>
            <a:custGeom>
              <a:rect b="b" l="l" r="r" t="t"/>
              <a:pathLst>
                <a:path extrusionOk="0" h="12729" w="11185">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0" name="Google Shape;11720;p85"/>
          <p:cNvGrpSpPr/>
          <p:nvPr/>
        </p:nvGrpSpPr>
        <p:grpSpPr>
          <a:xfrm>
            <a:off x="6220848" y="4062998"/>
            <a:ext cx="318170" cy="359303"/>
            <a:chOff x="-51722225" y="1915100"/>
            <a:chExt cx="280400" cy="316650"/>
          </a:xfrm>
        </p:grpSpPr>
        <p:sp>
          <p:nvSpPr>
            <p:cNvPr id="11721" name="Google Shape;11721;p85"/>
            <p:cNvSpPr/>
            <p:nvPr/>
          </p:nvSpPr>
          <p:spPr>
            <a:xfrm>
              <a:off x="-51618275" y="2146075"/>
              <a:ext cx="73275" cy="29750"/>
            </a:xfrm>
            <a:custGeom>
              <a:rect b="b" l="l" r="r" t="t"/>
              <a:pathLst>
                <a:path extrusionOk="0" h="1190" w="2931">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85"/>
            <p:cNvSpPr/>
            <p:nvPr/>
          </p:nvSpPr>
          <p:spPr>
            <a:xfrm>
              <a:off x="-51627725"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85"/>
            <p:cNvSpPr/>
            <p:nvPr/>
          </p:nvSpPr>
          <p:spPr>
            <a:xfrm>
              <a:off x="-51552900" y="2082075"/>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85"/>
            <p:cNvSpPr/>
            <p:nvPr/>
          </p:nvSpPr>
          <p:spPr>
            <a:xfrm>
              <a:off x="-51722225" y="1915100"/>
              <a:ext cx="280400" cy="316650"/>
            </a:xfrm>
            <a:custGeom>
              <a:rect b="b" l="l" r="r" t="t"/>
              <a:pathLst>
                <a:path extrusionOk="0" h="12666" w="11216">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5" name="Google Shape;11725;p85"/>
          <p:cNvGrpSpPr/>
          <p:nvPr/>
        </p:nvGrpSpPr>
        <p:grpSpPr>
          <a:xfrm>
            <a:off x="6616678" y="1303695"/>
            <a:ext cx="370905" cy="360976"/>
            <a:chOff x="-56407800" y="1902600"/>
            <a:chExt cx="326875" cy="318125"/>
          </a:xfrm>
        </p:grpSpPr>
        <p:sp>
          <p:nvSpPr>
            <p:cNvPr id="11726" name="Google Shape;11726;p85"/>
            <p:cNvSpPr/>
            <p:nvPr/>
          </p:nvSpPr>
          <p:spPr>
            <a:xfrm>
              <a:off x="-56289650" y="2072625"/>
              <a:ext cx="17325" cy="17350"/>
            </a:xfrm>
            <a:custGeom>
              <a:rect b="b" l="l" r="r" t="t"/>
              <a:pathLst>
                <a:path extrusionOk="0" h="694" w="693">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85"/>
            <p:cNvSpPr/>
            <p:nvPr/>
          </p:nvSpPr>
          <p:spPr>
            <a:xfrm>
              <a:off x="-56215625" y="2072625"/>
              <a:ext cx="17350" cy="17350"/>
            </a:xfrm>
            <a:custGeom>
              <a:rect b="b" l="l" r="r" t="t"/>
              <a:pathLst>
                <a:path extrusionOk="0" h="694" w="694">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85"/>
            <p:cNvSpPr/>
            <p:nvPr/>
          </p:nvSpPr>
          <p:spPr>
            <a:xfrm>
              <a:off x="-56407800" y="1902600"/>
              <a:ext cx="326875" cy="318125"/>
            </a:xfrm>
            <a:custGeom>
              <a:rect b="b" l="l" r="r" t="t"/>
              <a:pathLst>
                <a:path extrusionOk="0" h="12725" w="13075">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85"/>
          <p:cNvGrpSpPr/>
          <p:nvPr/>
        </p:nvGrpSpPr>
        <p:grpSpPr>
          <a:xfrm>
            <a:off x="6622479" y="1790262"/>
            <a:ext cx="359303" cy="338736"/>
            <a:chOff x="-56401500" y="2304975"/>
            <a:chExt cx="316650" cy="298525"/>
          </a:xfrm>
        </p:grpSpPr>
        <p:sp>
          <p:nvSpPr>
            <p:cNvPr id="11730" name="Google Shape;11730;p85"/>
            <p:cNvSpPr/>
            <p:nvPr/>
          </p:nvSpPr>
          <p:spPr>
            <a:xfrm>
              <a:off x="-56289650" y="2436500"/>
              <a:ext cx="17325" cy="18150"/>
            </a:xfrm>
            <a:custGeom>
              <a:rect b="b" l="l" r="r" t="t"/>
              <a:pathLst>
                <a:path extrusionOk="0" h="726" w="693">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85"/>
            <p:cNvSpPr/>
            <p:nvPr/>
          </p:nvSpPr>
          <p:spPr>
            <a:xfrm>
              <a:off x="-56215625" y="2436500"/>
              <a:ext cx="17350" cy="18150"/>
            </a:xfrm>
            <a:custGeom>
              <a:rect b="b" l="l" r="r" t="t"/>
              <a:pathLst>
                <a:path extrusionOk="0" h="726" w="694">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85"/>
            <p:cNvSpPr/>
            <p:nvPr/>
          </p:nvSpPr>
          <p:spPr>
            <a:xfrm>
              <a:off x="-56280200" y="2499700"/>
              <a:ext cx="73250" cy="29775"/>
            </a:xfrm>
            <a:custGeom>
              <a:rect b="b" l="l" r="r" t="t"/>
              <a:pathLst>
                <a:path extrusionOk="0" h="1191" w="293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85"/>
            <p:cNvSpPr/>
            <p:nvPr/>
          </p:nvSpPr>
          <p:spPr>
            <a:xfrm>
              <a:off x="-56401500" y="2304975"/>
              <a:ext cx="316650" cy="298525"/>
            </a:xfrm>
            <a:custGeom>
              <a:rect b="b" l="l" r="r" t="t"/>
              <a:pathLst>
                <a:path extrusionOk="0" h="11941" w="12666">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4" name="Google Shape;11734;p85"/>
          <p:cNvGrpSpPr/>
          <p:nvPr/>
        </p:nvGrpSpPr>
        <p:grpSpPr>
          <a:xfrm>
            <a:off x="5328863" y="2682337"/>
            <a:ext cx="319985" cy="361090"/>
            <a:chOff x="-54426150" y="1901700"/>
            <a:chExt cx="282000" cy="318225"/>
          </a:xfrm>
        </p:grpSpPr>
        <p:sp>
          <p:nvSpPr>
            <p:cNvPr id="11735" name="Google Shape;11735;p85"/>
            <p:cNvSpPr/>
            <p:nvPr/>
          </p:nvSpPr>
          <p:spPr>
            <a:xfrm>
              <a:off x="-54330850" y="2072625"/>
              <a:ext cx="18150" cy="17350"/>
            </a:xfrm>
            <a:custGeom>
              <a:rect b="b" l="l" r="r" t="t"/>
              <a:pathLst>
                <a:path extrusionOk="0" h="694" w="726">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85"/>
            <p:cNvSpPr/>
            <p:nvPr/>
          </p:nvSpPr>
          <p:spPr>
            <a:xfrm>
              <a:off x="-54256800" y="2072625"/>
              <a:ext cx="18125" cy="17350"/>
            </a:xfrm>
            <a:custGeom>
              <a:rect b="b" l="l" r="r" t="t"/>
              <a:pathLst>
                <a:path extrusionOk="0" h="694" w="725">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85"/>
            <p:cNvSpPr/>
            <p:nvPr/>
          </p:nvSpPr>
          <p:spPr>
            <a:xfrm>
              <a:off x="-54320600" y="2135825"/>
              <a:ext cx="72475" cy="28975"/>
            </a:xfrm>
            <a:custGeom>
              <a:rect b="b" l="l" r="r" t="t"/>
              <a:pathLst>
                <a:path extrusionOk="0" h="1159" w="2899">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85"/>
            <p:cNvSpPr/>
            <p:nvPr/>
          </p:nvSpPr>
          <p:spPr>
            <a:xfrm>
              <a:off x="-54426150" y="1901700"/>
              <a:ext cx="282000" cy="318225"/>
            </a:xfrm>
            <a:custGeom>
              <a:rect b="b" l="l" r="r" t="t"/>
              <a:pathLst>
                <a:path extrusionOk="0" h="12729" w="1128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85"/>
          <p:cNvGrpSpPr/>
          <p:nvPr/>
        </p:nvGrpSpPr>
        <p:grpSpPr>
          <a:xfrm>
            <a:off x="5328863" y="3135800"/>
            <a:ext cx="319985" cy="361998"/>
            <a:chOff x="-54426150" y="2294725"/>
            <a:chExt cx="282000" cy="319025"/>
          </a:xfrm>
        </p:grpSpPr>
        <p:sp>
          <p:nvSpPr>
            <p:cNvPr id="11740" name="Google Shape;11740;p85"/>
            <p:cNvSpPr/>
            <p:nvPr/>
          </p:nvSpPr>
          <p:spPr>
            <a:xfrm>
              <a:off x="-54320600" y="2527275"/>
              <a:ext cx="72475" cy="29750"/>
            </a:xfrm>
            <a:custGeom>
              <a:rect b="b" l="l" r="r" t="t"/>
              <a:pathLst>
                <a:path extrusionOk="0" h="1190" w="2899">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85"/>
            <p:cNvSpPr/>
            <p:nvPr/>
          </p:nvSpPr>
          <p:spPr>
            <a:xfrm>
              <a:off x="-54330850" y="2464075"/>
              <a:ext cx="18150" cy="18125"/>
            </a:xfrm>
            <a:custGeom>
              <a:rect b="b" l="l" r="r" t="t"/>
              <a:pathLst>
                <a:path extrusionOk="0" h="725" w="726">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85"/>
            <p:cNvSpPr/>
            <p:nvPr/>
          </p:nvSpPr>
          <p:spPr>
            <a:xfrm>
              <a:off x="-54256800" y="2464075"/>
              <a:ext cx="18125" cy="18125"/>
            </a:xfrm>
            <a:custGeom>
              <a:rect b="b" l="l" r="r" t="t"/>
              <a:pathLst>
                <a:path extrusionOk="0" h="725" w="725">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85"/>
            <p:cNvSpPr/>
            <p:nvPr/>
          </p:nvSpPr>
          <p:spPr>
            <a:xfrm>
              <a:off x="-54426150" y="2294725"/>
              <a:ext cx="282000" cy="319025"/>
            </a:xfrm>
            <a:custGeom>
              <a:rect b="b" l="l" r="r" t="t"/>
              <a:pathLst>
                <a:path extrusionOk="0" h="12761" w="1128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85"/>
            <p:cNvSpPr/>
            <p:nvPr/>
          </p:nvSpPr>
          <p:spPr>
            <a:xfrm>
              <a:off x="-54312725" y="2334125"/>
              <a:ext cx="54375" cy="53575"/>
            </a:xfrm>
            <a:custGeom>
              <a:rect b="b" l="l" r="r" t="t"/>
              <a:pathLst>
                <a:path extrusionOk="0" h="2143" w="2175">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5" name="Google Shape;11745;p85"/>
          <p:cNvGrpSpPr/>
          <p:nvPr/>
        </p:nvGrpSpPr>
        <p:grpSpPr>
          <a:xfrm>
            <a:off x="5327076" y="3603379"/>
            <a:ext cx="323560" cy="361969"/>
            <a:chOff x="-54427725" y="2686975"/>
            <a:chExt cx="285150" cy="319000"/>
          </a:xfrm>
        </p:grpSpPr>
        <p:sp>
          <p:nvSpPr>
            <p:cNvPr id="11746" name="Google Shape;11746;p85"/>
            <p:cNvSpPr/>
            <p:nvPr/>
          </p:nvSpPr>
          <p:spPr>
            <a:xfrm>
              <a:off x="-54320600" y="2919525"/>
              <a:ext cx="72475" cy="28950"/>
            </a:xfrm>
            <a:custGeom>
              <a:rect b="b" l="l" r="r" t="t"/>
              <a:pathLst>
                <a:path extrusionOk="0" h="1158" w="2899">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85"/>
            <p:cNvSpPr/>
            <p:nvPr/>
          </p:nvSpPr>
          <p:spPr>
            <a:xfrm>
              <a:off x="-54256800" y="28563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85"/>
            <p:cNvSpPr/>
            <p:nvPr/>
          </p:nvSpPr>
          <p:spPr>
            <a:xfrm>
              <a:off x="-54330850" y="2856300"/>
              <a:ext cx="18150" cy="17350"/>
            </a:xfrm>
            <a:custGeom>
              <a:rect b="b" l="l" r="r" t="t"/>
              <a:pathLst>
                <a:path extrusionOk="0" h="694" w="726">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85"/>
            <p:cNvSpPr/>
            <p:nvPr/>
          </p:nvSpPr>
          <p:spPr>
            <a:xfrm>
              <a:off x="-54427725" y="2686975"/>
              <a:ext cx="285150" cy="319000"/>
            </a:xfrm>
            <a:custGeom>
              <a:rect b="b" l="l" r="r" t="t"/>
              <a:pathLst>
                <a:path extrusionOk="0" h="12760" w="11406">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85"/>
            <p:cNvSpPr/>
            <p:nvPr/>
          </p:nvSpPr>
          <p:spPr>
            <a:xfrm>
              <a:off x="-54330850" y="2717875"/>
              <a:ext cx="93750" cy="85425"/>
            </a:xfrm>
            <a:custGeom>
              <a:rect b="b" l="l" r="r" t="t"/>
              <a:pathLst>
                <a:path extrusionOk="0" h="3417" w="375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1" name="Google Shape;11751;p85"/>
          <p:cNvGrpSpPr/>
          <p:nvPr/>
        </p:nvGrpSpPr>
        <p:grpSpPr>
          <a:xfrm>
            <a:off x="7533634" y="2684351"/>
            <a:ext cx="359303" cy="359984"/>
            <a:chOff x="-52513800" y="1903475"/>
            <a:chExt cx="316650" cy="317250"/>
          </a:xfrm>
        </p:grpSpPr>
        <p:sp>
          <p:nvSpPr>
            <p:cNvPr id="11752" name="Google Shape;11752;p85"/>
            <p:cNvSpPr/>
            <p:nvPr/>
          </p:nvSpPr>
          <p:spPr>
            <a:xfrm>
              <a:off x="-52391700" y="2135825"/>
              <a:ext cx="72475" cy="28975"/>
            </a:xfrm>
            <a:custGeom>
              <a:rect b="b" l="l" r="r" t="t"/>
              <a:pathLst>
                <a:path extrusionOk="0" h="1159" w="2899">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85"/>
            <p:cNvSpPr/>
            <p:nvPr/>
          </p:nvSpPr>
          <p:spPr>
            <a:xfrm>
              <a:off x="-52513800" y="1903475"/>
              <a:ext cx="316650" cy="317250"/>
            </a:xfrm>
            <a:custGeom>
              <a:rect b="b" l="l" r="r" t="t"/>
              <a:pathLst>
                <a:path extrusionOk="0" h="12690" w="12666">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85"/>
          <p:cNvGrpSpPr/>
          <p:nvPr/>
        </p:nvGrpSpPr>
        <p:grpSpPr>
          <a:xfrm>
            <a:off x="7543464" y="3136708"/>
            <a:ext cx="339644" cy="360182"/>
            <a:chOff x="-52505925" y="2295525"/>
            <a:chExt cx="299325" cy="317425"/>
          </a:xfrm>
        </p:grpSpPr>
        <p:sp>
          <p:nvSpPr>
            <p:cNvPr id="11755" name="Google Shape;11755;p85"/>
            <p:cNvSpPr/>
            <p:nvPr/>
          </p:nvSpPr>
          <p:spPr>
            <a:xfrm>
              <a:off x="-52401950" y="2526500"/>
              <a:ext cx="73275" cy="29750"/>
            </a:xfrm>
            <a:custGeom>
              <a:rect b="b" l="l" r="r" t="t"/>
              <a:pathLst>
                <a:path extrusionOk="0" h="1190" w="2931">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85"/>
            <p:cNvSpPr/>
            <p:nvPr/>
          </p:nvSpPr>
          <p:spPr>
            <a:xfrm>
              <a:off x="-52411400"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85"/>
            <p:cNvSpPr/>
            <p:nvPr/>
          </p:nvSpPr>
          <p:spPr>
            <a:xfrm>
              <a:off x="-52336575" y="2463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85"/>
            <p:cNvSpPr/>
            <p:nvPr/>
          </p:nvSpPr>
          <p:spPr>
            <a:xfrm>
              <a:off x="-52505925" y="2295525"/>
              <a:ext cx="299325" cy="317425"/>
            </a:xfrm>
            <a:custGeom>
              <a:rect b="b" l="l" r="r" t="t"/>
              <a:pathLst>
                <a:path extrusionOk="0" h="12697" w="11973">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85"/>
          <p:cNvGrpSpPr/>
          <p:nvPr/>
        </p:nvGrpSpPr>
        <p:grpSpPr>
          <a:xfrm>
            <a:off x="7554641" y="3603379"/>
            <a:ext cx="317290" cy="361090"/>
            <a:chOff x="-52494100" y="2686975"/>
            <a:chExt cx="279625" cy="318225"/>
          </a:xfrm>
        </p:grpSpPr>
        <p:sp>
          <p:nvSpPr>
            <p:cNvPr id="11760" name="Google Shape;11760;p85"/>
            <p:cNvSpPr/>
            <p:nvPr/>
          </p:nvSpPr>
          <p:spPr>
            <a:xfrm>
              <a:off x="-52391700" y="2919525"/>
              <a:ext cx="72475" cy="28950"/>
            </a:xfrm>
            <a:custGeom>
              <a:rect b="b" l="l" r="r" t="t"/>
              <a:pathLst>
                <a:path extrusionOk="0" h="1158" w="2899">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85"/>
            <p:cNvSpPr/>
            <p:nvPr/>
          </p:nvSpPr>
          <p:spPr>
            <a:xfrm>
              <a:off x="-52401950" y="2856300"/>
              <a:ext cx="18125" cy="17350"/>
            </a:xfrm>
            <a:custGeom>
              <a:rect b="b" l="l" r="r" t="t"/>
              <a:pathLst>
                <a:path extrusionOk="0" h="694" w="725">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85"/>
            <p:cNvSpPr/>
            <p:nvPr/>
          </p:nvSpPr>
          <p:spPr>
            <a:xfrm>
              <a:off x="-52327925" y="2855525"/>
              <a:ext cx="18925" cy="17350"/>
            </a:xfrm>
            <a:custGeom>
              <a:rect b="b" l="l" r="r" t="t"/>
              <a:pathLst>
                <a:path extrusionOk="0" h="694" w="757">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85"/>
            <p:cNvSpPr/>
            <p:nvPr/>
          </p:nvSpPr>
          <p:spPr>
            <a:xfrm>
              <a:off x="-52494100" y="2686975"/>
              <a:ext cx="279625" cy="318225"/>
            </a:xfrm>
            <a:custGeom>
              <a:rect b="b" l="l" r="r" t="t"/>
              <a:pathLst>
                <a:path extrusionOk="0" h="12729" w="11185">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85"/>
          <p:cNvGrpSpPr/>
          <p:nvPr/>
        </p:nvGrpSpPr>
        <p:grpSpPr>
          <a:xfrm>
            <a:off x="6665412" y="4064322"/>
            <a:ext cx="315503" cy="361090"/>
            <a:chOff x="-51708850" y="2305750"/>
            <a:chExt cx="278050" cy="318225"/>
          </a:xfrm>
        </p:grpSpPr>
        <p:sp>
          <p:nvSpPr>
            <p:cNvPr id="11765" name="Google Shape;11765;p85"/>
            <p:cNvSpPr/>
            <p:nvPr/>
          </p:nvSpPr>
          <p:spPr>
            <a:xfrm>
              <a:off x="-51617475" y="2455400"/>
              <a:ext cx="18125" cy="18150"/>
            </a:xfrm>
            <a:custGeom>
              <a:rect b="b" l="l" r="r" t="t"/>
              <a:pathLst>
                <a:path extrusionOk="0" h="726" w="725">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85"/>
            <p:cNvSpPr/>
            <p:nvPr/>
          </p:nvSpPr>
          <p:spPr>
            <a:xfrm>
              <a:off x="-51541875" y="2455400"/>
              <a:ext cx="17350" cy="18150"/>
            </a:xfrm>
            <a:custGeom>
              <a:rect b="b" l="l" r="r" t="t"/>
              <a:pathLst>
                <a:path extrusionOk="0" h="726" w="694">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85"/>
            <p:cNvSpPr/>
            <p:nvPr/>
          </p:nvSpPr>
          <p:spPr>
            <a:xfrm>
              <a:off x="-51708850" y="2305750"/>
              <a:ext cx="278050" cy="318225"/>
            </a:xfrm>
            <a:custGeom>
              <a:rect b="b" l="l" r="r" t="t"/>
              <a:pathLst>
                <a:path extrusionOk="0" h="12729" w="11122">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8" name="Google Shape;11768;p85"/>
          <p:cNvGrpSpPr/>
          <p:nvPr/>
        </p:nvGrpSpPr>
        <p:grpSpPr>
          <a:xfrm>
            <a:off x="7536807" y="1306109"/>
            <a:ext cx="319089" cy="362073"/>
            <a:chOff x="1044400" y="2917425"/>
            <a:chExt cx="248125" cy="281550"/>
          </a:xfrm>
        </p:grpSpPr>
        <p:sp>
          <p:nvSpPr>
            <p:cNvPr id="11769" name="Google Shape;11769;p85"/>
            <p:cNvSpPr/>
            <p:nvPr/>
          </p:nvSpPr>
          <p:spPr>
            <a:xfrm>
              <a:off x="1136400" y="3123175"/>
              <a:ext cx="64125" cy="26325"/>
            </a:xfrm>
            <a:custGeom>
              <a:rect b="b" l="l" r="r" t="t"/>
              <a:pathLst>
                <a:path extrusionOk="0" h="1053" w="2565">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85"/>
            <p:cNvSpPr/>
            <p:nvPr/>
          </p:nvSpPr>
          <p:spPr>
            <a:xfrm>
              <a:off x="1127325" y="3050525"/>
              <a:ext cx="16075" cy="16050"/>
            </a:xfrm>
            <a:custGeom>
              <a:rect b="b" l="l" r="r" t="t"/>
              <a:pathLst>
                <a:path extrusionOk="0" h="642" w="643">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85"/>
            <p:cNvSpPr/>
            <p:nvPr/>
          </p:nvSpPr>
          <p:spPr>
            <a:xfrm>
              <a:off x="1192850" y="3050525"/>
              <a:ext cx="15350" cy="16050"/>
            </a:xfrm>
            <a:custGeom>
              <a:rect b="b" l="l" r="r" t="t"/>
              <a:pathLst>
                <a:path extrusionOk="0" h="642" w="614">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85"/>
            <p:cNvSpPr/>
            <p:nvPr/>
          </p:nvSpPr>
          <p:spPr>
            <a:xfrm>
              <a:off x="1044400" y="2917425"/>
              <a:ext cx="248125" cy="281550"/>
            </a:xfrm>
            <a:custGeom>
              <a:rect b="b" l="l" r="r" t="t"/>
              <a:pathLst>
                <a:path extrusionOk="0" h="11262" w="9925">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85"/>
            <p:cNvSpPr/>
            <p:nvPr/>
          </p:nvSpPr>
          <p:spPr>
            <a:xfrm>
              <a:off x="1086125" y="2932961"/>
              <a:ext cx="11427" cy="58241"/>
            </a:xfrm>
            <a:custGeom>
              <a:rect b="b" l="l" r="r" t="t"/>
              <a:pathLst>
                <a:path extrusionOk="0" h="2548" w="500">
                  <a:moveTo>
                    <a:pt x="500" y="2238"/>
                  </a:moveTo>
                  <a:lnTo>
                    <a:pt x="500" y="0"/>
                  </a:lnTo>
                  <a:lnTo>
                    <a:pt x="72" y="214"/>
                  </a:lnTo>
                  <a:lnTo>
                    <a:pt x="0" y="1547"/>
                  </a:lnTo>
                  <a:lnTo>
                    <a:pt x="0" y="2548"/>
                  </a:lnTo>
                  <a:close/>
                </a:path>
              </a:pathLst>
            </a:custGeom>
            <a:solidFill>
              <a:schemeClr val="dk2"/>
            </a:solidFill>
            <a:ln>
              <a:noFill/>
            </a:ln>
          </p:spPr>
        </p:sp>
        <p:sp>
          <p:nvSpPr>
            <p:cNvPr id="11774" name="Google Shape;11774;p85"/>
            <p:cNvSpPr/>
            <p:nvPr/>
          </p:nvSpPr>
          <p:spPr>
            <a:xfrm>
              <a:off x="1090922" y="2925900"/>
              <a:ext cx="29209" cy="38629"/>
            </a:xfrm>
            <a:custGeom>
              <a:rect b="b" l="l" r="r" t="t"/>
              <a:pathLst>
                <a:path extrusionOk="0" h="1690" w="1278">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sp>
        <p:sp>
          <p:nvSpPr>
            <p:cNvPr id="11775" name="Google Shape;11775;p85"/>
            <p:cNvSpPr/>
            <p:nvPr/>
          </p:nvSpPr>
          <p:spPr>
            <a:xfrm>
              <a:off x="1222775" y="2966925"/>
              <a:ext cx="28574" cy="36325"/>
            </a:xfrm>
            <a:custGeom>
              <a:rect b="b" l="l" r="r" t="t"/>
              <a:pathLst>
                <a:path extrusionOk="0" h="1453" w="1048">
                  <a:moveTo>
                    <a:pt x="0" y="0"/>
                  </a:moveTo>
                  <a:lnTo>
                    <a:pt x="1048" y="1072"/>
                  </a:lnTo>
                  <a:lnTo>
                    <a:pt x="905" y="1453"/>
                  </a:lnTo>
                  <a:lnTo>
                    <a:pt x="0" y="667"/>
                  </a:lnTo>
                  <a:close/>
                </a:path>
              </a:pathLst>
            </a:custGeom>
            <a:solidFill>
              <a:schemeClr val="dk2"/>
            </a:solidFill>
            <a:ln>
              <a:noFill/>
            </a:ln>
          </p:spPr>
        </p:sp>
        <p:sp>
          <p:nvSpPr>
            <p:cNvPr id="11776" name="Google Shape;11776;p85"/>
            <p:cNvSpPr/>
            <p:nvPr/>
          </p:nvSpPr>
          <p:spPr>
            <a:xfrm>
              <a:off x="1205975" y="2965750"/>
              <a:ext cx="21000" cy="16200"/>
            </a:xfrm>
            <a:prstGeom prst="ellipse">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85"/>
            <p:cNvSpPr/>
            <p:nvPr/>
          </p:nvSpPr>
          <p:spPr>
            <a:xfrm>
              <a:off x="1082225" y="2937250"/>
              <a:ext cx="11400" cy="264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8" name="Google Shape;11778;p85"/>
          <p:cNvSpPr/>
          <p:nvPr/>
        </p:nvSpPr>
        <p:spPr>
          <a:xfrm>
            <a:off x="6633660" y="2232052"/>
            <a:ext cx="343218" cy="362154"/>
          </a:xfrm>
          <a:custGeom>
            <a:rect b="b" l="l" r="r" t="t"/>
            <a:pathLst>
              <a:path extrusionOk="0" h="11207" w="10621">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782" name="Shape 11782"/>
        <p:cNvGrpSpPr/>
        <p:nvPr/>
      </p:nvGrpSpPr>
      <p:grpSpPr>
        <a:xfrm>
          <a:off x="0" y="0"/>
          <a:ext cx="0" cy="0"/>
          <a:chOff x="0" y="0"/>
          <a:chExt cx="0" cy="0"/>
        </a:xfrm>
      </p:grpSpPr>
      <p:sp>
        <p:nvSpPr>
          <p:cNvPr id="11783" name="Google Shape;11783;p86"/>
          <p:cNvSpPr txBox="1"/>
          <p:nvPr>
            <p:ph idx="4294967295" type="title"/>
          </p:nvPr>
        </p:nvSpPr>
        <p:spPr>
          <a:xfrm>
            <a:off x="849675"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1784" name="Google Shape;11784;p86"/>
          <p:cNvSpPr txBox="1"/>
          <p:nvPr>
            <p:ph idx="4294967295" type="title"/>
          </p:nvPr>
        </p:nvSpPr>
        <p:spPr>
          <a:xfrm>
            <a:off x="4858400" y="5110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1785" name="Google Shape;11785;p86"/>
          <p:cNvGrpSpPr/>
          <p:nvPr/>
        </p:nvGrpSpPr>
        <p:grpSpPr>
          <a:xfrm>
            <a:off x="889109" y="1303003"/>
            <a:ext cx="278288" cy="357036"/>
            <a:chOff x="-50489600" y="1947400"/>
            <a:chExt cx="233150" cy="299125"/>
          </a:xfrm>
        </p:grpSpPr>
        <p:sp>
          <p:nvSpPr>
            <p:cNvPr id="11786" name="Google Shape;11786;p86"/>
            <p:cNvSpPr/>
            <p:nvPr/>
          </p:nvSpPr>
          <p:spPr>
            <a:xfrm>
              <a:off x="-50382475" y="2018275"/>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86"/>
            <p:cNvSpPr/>
            <p:nvPr/>
          </p:nvSpPr>
          <p:spPr>
            <a:xfrm>
              <a:off x="-50489600" y="1947400"/>
              <a:ext cx="233150" cy="299125"/>
            </a:xfrm>
            <a:custGeom>
              <a:rect b="b" l="l" r="r" t="t"/>
              <a:pathLst>
                <a:path extrusionOk="0" h="11965" w="9326">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86"/>
          <p:cNvGrpSpPr/>
          <p:nvPr/>
        </p:nvGrpSpPr>
        <p:grpSpPr>
          <a:xfrm>
            <a:off x="849616" y="1757960"/>
            <a:ext cx="357274" cy="358199"/>
            <a:chOff x="-50523475" y="2316000"/>
            <a:chExt cx="299325" cy="300100"/>
          </a:xfrm>
        </p:grpSpPr>
        <p:sp>
          <p:nvSpPr>
            <p:cNvPr id="11789" name="Google Shape;11789;p86"/>
            <p:cNvSpPr/>
            <p:nvPr/>
          </p:nvSpPr>
          <p:spPr>
            <a:xfrm>
              <a:off x="-50453375" y="2387675"/>
              <a:ext cx="158350" cy="228425"/>
            </a:xfrm>
            <a:custGeom>
              <a:rect b="b" l="l" r="r" t="t"/>
              <a:pathLst>
                <a:path extrusionOk="0" h="9137" w="6334">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86"/>
            <p:cNvSpPr/>
            <p:nvPr/>
          </p:nvSpPr>
          <p:spPr>
            <a:xfrm>
              <a:off x="-50523475" y="2316000"/>
              <a:ext cx="299325" cy="178025"/>
            </a:xfrm>
            <a:custGeom>
              <a:rect b="b" l="l" r="r" t="t"/>
              <a:pathLst>
                <a:path extrusionOk="0" h="7121" w="11973">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1" name="Google Shape;11791;p86"/>
          <p:cNvGrpSpPr/>
          <p:nvPr/>
        </p:nvGrpSpPr>
        <p:grpSpPr>
          <a:xfrm>
            <a:off x="848213" y="2207269"/>
            <a:ext cx="360079" cy="357304"/>
            <a:chOff x="-50524250" y="2686150"/>
            <a:chExt cx="301675" cy="299350"/>
          </a:xfrm>
        </p:grpSpPr>
        <p:sp>
          <p:nvSpPr>
            <p:cNvPr id="11792" name="Google Shape;11792;p86"/>
            <p:cNvSpPr/>
            <p:nvPr/>
          </p:nvSpPr>
          <p:spPr>
            <a:xfrm>
              <a:off x="-50488025" y="2792500"/>
              <a:ext cx="18150" cy="52800"/>
            </a:xfrm>
            <a:custGeom>
              <a:rect b="b" l="l" r="r" t="t"/>
              <a:pathLst>
                <a:path extrusionOk="0" h="2112" w="726">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86"/>
            <p:cNvSpPr/>
            <p:nvPr/>
          </p:nvSpPr>
          <p:spPr>
            <a:xfrm>
              <a:off x="-50488025" y="2897250"/>
              <a:ext cx="18150" cy="53600"/>
            </a:xfrm>
            <a:custGeom>
              <a:rect b="b" l="l" r="r" t="t"/>
              <a:pathLst>
                <a:path extrusionOk="0" h="2144" w="726">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86"/>
            <p:cNvSpPr/>
            <p:nvPr/>
          </p:nvSpPr>
          <p:spPr>
            <a:xfrm>
              <a:off x="-50488025" y="2861825"/>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86"/>
            <p:cNvSpPr/>
            <p:nvPr/>
          </p:nvSpPr>
          <p:spPr>
            <a:xfrm>
              <a:off x="-50524250" y="2686150"/>
              <a:ext cx="301675" cy="52825"/>
            </a:xfrm>
            <a:custGeom>
              <a:rect b="b" l="l" r="r" t="t"/>
              <a:pathLst>
                <a:path extrusionOk="0" h="2113" w="12067">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86"/>
            <p:cNvSpPr/>
            <p:nvPr/>
          </p:nvSpPr>
          <p:spPr>
            <a:xfrm>
              <a:off x="-50523475" y="2757075"/>
              <a:ext cx="300900" cy="228425"/>
            </a:xfrm>
            <a:custGeom>
              <a:rect b="b" l="l" r="r" t="t"/>
              <a:pathLst>
                <a:path extrusionOk="0" h="9137" w="12036">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86"/>
            <p:cNvSpPr/>
            <p:nvPr/>
          </p:nvSpPr>
          <p:spPr>
            <a:xfrm>
              <a:off x="-50453375" y="2792500"/>
              <a:ext cx="194575" cy="158350"/>
            </a:xfrm>
            <a:custGeom>
              <a:rect b="b" l="l" r="r" t="t"/>
              <a:pathLst>
                <a:path extrusionOk="0" h="6334" w="7783">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8" name="Google Shape;11798;p86"/>
          <p:cNvGrpSpPr/>
          <p:nvPr/>
        </p:nvGrpSpPr>
        <p:grpSpPr>
          <a:xfrm>
            <a:off x="3070976" y="1333082"/>
            <a:ext cx="358199" cy="359154"/>
            <a:chOff x="-48633950" y="1972600"/>
            <a:chExt cx="300100" cy="300900"/>
          </a:xfrm>
        </p:grpSpPr>
        <p:sp>
          <p:nvSpPr>
            <p:cNvPr id="11799" name="Google Shape;11799;p86"/>
            <p:cNvSpPr/>
            <p:nvPr/>
          </p:nvSpPr>
          <p:spPr>
            <a:xfrm>
              <a:off x="-48633950" y="1972600"/>
              <a:ext cx="300100" cy="300900"/>
            </a:xfrm>
            <a:custGeom>
              <a:rect b="b" l="l" r="r" t="t"/>
              <a:pathLst>
                <a:path extrusionOk="0" h="12036" w="12004">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86"/>
            <p:cNvSpPr/>
            <p:nvPr/>
          </p:nvSpPr>
          <p:spPr>
            <a:xfrm>
              <a:off x="-48509525" y="2097050"/>
              <a:ext cx="52800" cy="52775"/>
            </a:xfrm>
            <a:custGeom>
              <a:rect b="b" l="l" r="r" t="t"/>
              <a:pathLst>
                <a:path extrusionOk="0" h="2111" w="2112">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86"/>
          <p:cNvGrpSpPr/>
          <p:nvPr/>
        </p:nvGrpSpPr>
        <p:grpSpPr>
          <a:xfrm>
            <a:off x="3071439" y="2237377"/>
            <a:ext cx="357274" cy="357274"/>
            <a:chOff x="-48633175" y="2711375"/>
            <a:chExt cx="299325" cy="299325"/>
          </a:xfrm>
        </p:grpSpPr>
        <p:sp>
          <p:nvSpPr>
            <p:cNvPr id="11802" name="Google Shape;11802;p86"/>
            <p:cNvSpPr/>
            <p:nvPr/>
          </p:nvSpPr>
          <p:spPr>
            <a:xfrm>
              <a:off x="-48633175" y="2711375"/>
              <a:ext cx="299325" cy="299325"/>
            </a:xfrm>
            <a:custGeom>
              <a:rect b="b" l="l" r="r" t="t"/>
              <a:pathLst>
                <a:path extrusionOk="0" h="11973" w="11973">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86"/>
            <p:cNvSpPr/>
            <p:nvPr/>
          </p:nvSpPr>
          <p:spPr>
            <a:xfrm>
              <a:off x="-48579600" y="2764950"/>
              <a:ext cx="192975" cy="191400"/>
            </a:xfrm>
            <a:custGeom>
              <a:rect b="b" l="l" r="r" t="t"/>
              <a:pathLst>
                <a:path extrusionOk="0" h="7656" w="7719">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4" name="Google Shape;11804;p86"/>
          <p:cNvGrpSpPr/>
          <p:nvPr/>
        </p:nvGrpSpPr>
        <p:grpSpPr>
          <a:xfrm>
            <a:off x="1757928" y="2689329"/>
            <a:ext cx="314006" cy="358229"/>
            <a:chOff x="-46753100" y="1965500"/>
            <a:chExt cx="263075" cy="300125"/>
          </a:xfrm>
        </p:grpSpPr>
        <p:sp>
          <p:nvSpPr>
            <p:cNvPr id="11805" name="Google Shape;11805;p86"/>
            <p:cNvSpPr/>
            <p:nvPr/>
          </p:nvSpPr>
          <p:spPr>
            <a:xfrm>
              <a:off x="-46647575" y="2034825"/>
              <a:ext cx="53575" cy="53575"/>
            </a:xfrm>
            <a:custGeom>
              <a:rect b="b" l="l" r="r" t="t"/>
              <a:pathLst>
                <a:path extrusionOk="0" h="2143" w="2143">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86"/>
            <p:cNvSpPr/>
            <p:nvPr/>
          </p:nvSpPr>
          <p:spPr>
            <a:xfrm>
              <a:off x="-46753100" y="1965500"/>
              <a:ext cx="263075" cy="300125"/>
            </a:xfrm>
            <a:custGeom>
              <a:rect b="b" l="l" r="r" t="t"/>
              <a:pathLst>
                <a:path extrusionOk="0" h="12005" w="10523">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7" name="Google Shape;11807;p86"/>
          <p:cNvGrpSpPr/>
          <p:nvPr/>
        </p:nvGrpSpPr>
        <p:grpSpPr>
          <a:xfrm>
            <a:off x="1735354" y="3156542"/>
            <a:ext cx="359154" cy="315916"/>
            <a:chOff x="-46772025" y="2350650"/>
            <a:chExt cx="300900" cy="264675"/>
          </a:xfrm>
        </p:grpSpPr>
        <p:sp>
          <p:nvSpPr>
            <p:cNvPr id="11808" name="Google Shape;11808;p86"/>
            <p:cNvSpPr/>
            <p:nvPr/>
          </p:nvSpPr>
          <p:spPr>
            <a:xfrm>
              <a:off x="-46772025" y="2350650"/>
              <a:ext cx="300900" cy="264675"/>
            </a:xfrm>
            <a:custGeom>
              <a:rect b="b" l="l" r="r" t="t"/>
              <a:pathLst>
                <a:path extrusionOk="0" h="10587" w="12036">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86"/>
            <p:cNvSpPr/>
            <p:nvPr/>
          </p:nvSpPr>
          <p:spPr>
            <a:xfrm>
              <a:off x="-46664900" y="2475100"/>
              <a:ext cx="92175" cy="122900"/>
            </a:xfrm>
            <a:custGeom>
              <a:rect b="b" l="l" r="r" t="t"/>
              <a:pathLst>
                <a:path extrusionOk="0" h="4916" w="3687">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0" name="Google Shape;11810;p86"/>
          <p:cNvGrpSpPr/>
          <p:nvPr/>
        </p:nvGrpSpPr>
        <p:grpSpPr>
          <a:xfrm>
            <a:off x="1735354" y="3590820"/>
            <a:ext cx="359154" cy="359154"/>
            <a:chOff x="-46772025" y="2701925"/>
            <a:chExt cx="300900" cy="300900"/>
          </a:xfrm>
        </p:grpSpPr>
        <p:sp>
          <p:nvSpPr>
            <p:cNvPr id="11811" name="Google Shape;11811;p86"/>
            <p:cNvSpPr/>
            <p:nvPr/>
          </p:nvSpPr>
          <p:spPr>
            <a:xfrm>
              <a:off x="-46647575" y="2826375"/>
              <a:ext cx="53575" cy="53575"/>
            </a:xfrm>
            <a:custGeom>
              <a:rect b="b" l="l" r="r" t="t"/>
              <a:pathLst>
                <a:path extrusionOk="0" h="2143" w="2143">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86"/>
            <p:cNvSpPr/>
            <p:nvPr/>
          </p:nvSpPr>
          <p:spPr>
            <a:xfrm>
              <a:off x="-46772025" y="2701925"/>
              <a:ext cx="300900" cy="300900"/>
            </a:xfrm>
            <a:custGeom>
              <a:rect b="b" l="l" r="r" t="t"/>
              <a:pathLst>
                <a:path extrusionOk="0" h="12036" w="12036">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3" name="Google Shape;11813;p86"/>
          <p:cNvSpPr/>
          <p:nvPr/>
        </p:nvSpPr>
        <p:spPr>
          <a:xfrm>
            <a:off x="3964861" y="2731511"/>
            <a:ext cx="358199" cy="359154"/>
          </a:xfrm>
          <a:custGeom>
            <a:rect b="b" l="l" r="r" t="t"/>
            <a:pathLst>
              <a:path extrusionOk="0" h="12036" w="12004">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4" name="Google Shape;11814;p86"/>
          <p:cNvGrpSpPr/>
          <p:nvPr/>
        </p:nvGrpSpPr>
        <p:grpSpPr>
          <a:xfrm>
            <a:off x="1293035" y="1303928"/>
            <a:ext cx="358199" cy="359154"/>
            <a:chOff x="-50154075" y="1948175"/>
            <a:chExt cx="300100" cy="300900"/>
          </a:xfrm>
        </p:grpSpPr>
        <p:sp>
          <p:nvSpPr>
            <p:cNvPr id="11815" name="Google Shape;11815;p86"/>
            <p:cNvSpPr/>
            <p:nvPr/>
          </p:nvSpPr>
          <p:spPr>
            <a:xfrm>
              <a:off x="-50154075" y="1948175"/>
              <a:ext cx="300100" cy="300900"/>
            </a:xfrm>
            <a:custGeom>
              <a:rect b="b" l="l" r="r" t="t"/>
              <a:pathLst>
                <a:path extrusionOk="0" h="12036" w="12004">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86"/>
            <p:cNvSpPr/>
            <p:nvPr/>
          </p:nvSpPr>
          <p:spPr>
            <a:xfrm>
              <a:off x="-50119425" y="21947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7" name="Google Shape;11817;p86"/>
          <p:cNvGrpSpPr/>
          <p:nvPr/>
        </p:nvGrpSpPr>
        <p:grpSpPr>
          <a:xfrm>
            <a:off x="1293035" y="1758885"/>
            <a:ext cx="358199" cy="358229"/>
            <a:chOff x="-50154850" y="2316775"/>
            <a:chExt cx="300100" cy="300125"/>
          </a:xfrm>
        </p:grpSpPr>
        <p:sp>
          <p:nvSpPr>
            <p:cNvPr id="11818" name="Google Shape;11818;p86"/>
            <p:cNvSpPr/>
            <p:nvPr/>
          </p:nvSpPr>
          <p:spPr>
            <a:xfrm>
              <a:off x="-50154850" y="2316775"/>
              <a:ext cx="300100" cy="300125"/>
            </a:xfrm>
            <a:custGeom>
              <a:rect b="b" l="l" r="r" t="t"/>
              <a:pathLst>
                <a:path extrusionOk="0" h="12005" w="12004">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86"/>
            <p:cNvSpPr/>
            <p:nvPr/>
          </p:nvSpPr>
          <p:spPr>
            <a:xfrm>
              <a:off x="-50083975" y="2368775"/>
              <a:ext cx="158325" cy="193775"/>
            </a:xfrm>
            <a:custGeom>
              <a:rect b="b" l="l" r="r" t="t"/>
              <a:pathLst>
                <a:path extrusionOk="0" h="7751" w="6333">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0" name="Google Shape;11820;p86"/>
          <p:cNvGrpSpPr/>
          <p:nvPr/>
        </p:nvGrpSpPr>
        <p:grpSpPr>
          <a:xfrm>
            <a:off x="1288813" y="2205896"/>
            <a:ext cx="366644" cy="356558"/>
            <a:chOff x="-50158000" y="2685000"/>
            <a:chExt cx="307175" cy="298725"/>
          </a:xfrm>
        </p:grpSpPr>
        <p:sp>
          <p:nvSpPr>
            <p:cNvPr id="11821" name="Google Shape;11821;p86"/>
            <p:cNvSpPr/>
            <p:nvPr/>
          </p:nvSpPr>
          <p:spPr>
            <a:xfrm>
              <a:off x="-50158000" y="2685000"/>
              <a:ext cx="307175" cy="298725"/>
            </a:xfrm>
            <a:custGeom>
              <a:rect b="b" l="l" r="r" t="t"/>
              <a:pathLst>
                <a:path extrusionOk="0" h="11949" w="12287">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86"/>
            <p:cNvSpPr/>
            <p:nvPr/>
          </p:nvSpPr>
          <p:spPr>
            <a:xfrm>
              <a:off x="-50058775" y="2838200"/>
              <a:ext cx="51225" cy="49625"/>
            </a:xfrm>
            <a:custGeom>
              <a:rect b="b" l="l" r="r" t="t"/>
              <a:pathLst>
                <a:path extrusionOk="0" h="1985" w="2049">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86"/>
          <p:cNvGrpSpPr/>
          <p:nvPr/>
        </p:nvGrpSpPr>
        <p:grpSpPr>
          <a:xfrm>
            <a:off x="3070499" y="1788993"/>
            <a:ext cx="359154" cy="361004"/>
            <a:chOff x="-48634750" y="2342000"/>
            <a:chExt cx="300900" cy="302450"/>
          </a:xfrm>
        </p:grpSpPr>
        <p:sp>
          <p:nvSpPr>
            <p:cNvPr id="11824" name="Google Shape;11824;p86"/>
            <p:cNvSpPr/>
            <p:nvPr/>
          </p:nvSpPr>
          <p:spPr>
            <a:xfrm>
              <a:off x="-48545750" y="2342000"/>
              <a:ext cx="211900" cy="300875"/>
            </a:xfrm>
            <a:custGeom>
              <a:rect b="b" l="l" r="r" t="t"/>
              <a:pathLst>
                <a:path extrusionOk="0" h="12035" w="8476">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86"/>
            <p:cNvSpPr/>
            <p:nvPr/>
          </p:nvSpPr>
          <p:spPr>
            <a:xfrm>
              <a:off x="-48509525" y="2395550"/>
              <a:ext cx="52800" cy="52800"/>
            </a:xfrm>
            <a:custGeom>
              <a:rect b="b" l="l" r="r" t="t"/>
              <a:pathLst>
                <a:path extrusionOk="0" h="2112" w="2112">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86"/>
            <p:cNvSpPr/>
            <p:nvPr/>
          </p:nvSpPr>
          <p:spPr>
            <a:xfrm>
              <a:off x="-48509525" y="2466425"/>
              <a:ext cx="52800" cy="52800"/>
            </a:xfrm>
            <a:custGeom>
              <a:rect b="b" l="l" r="r" t="t"/>
              <a:pathLst>
                <a:path extrusionOk="0" h="2112" w="2112">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86"/>
            <p:cNvSpPr/>
            <p:nvPr/>
          </p:nvSpPr>
          <p:spPr>
            <a:xfrm>
              <a:off x="-48509525" y="2537325"/>
              <a:ext cx="52800" cy="52800"/>
            </a:xfrm>
            <a:custGeom>
              <a:rect b="b" l="l" r="r" t="t"/>
              <a:pathLst>
                <a:path extrusionOk="0" h="2112" w="2112">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86"/>
            <p:cNvSpPr/>
            <p:nvPr/>
          </p:nvSpPr>
          <p:spPr>
            <a:xfrm>
              <a:off x="-48421300" y="2395550"/>
              <a:ext cx="52800" cy="52800"/>
            </a:xfrm>
            <a:custGeom>
              <a:rect b="b" l="l" r="r" t="t"/>
              <a:pathLst>
                <a:path extrusionOk="0" h="2112" w="2112">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86"/>
            <p:cNvSpPr/>
            <p:nvPr/>
          </p:nvSpPr>
          <p:spPr>
            <a:xfrm>
              <a:off x="-48421300" y="2466425"/>
              <a:ext cx="52800" cy="52800"/>
            </a:xfrm>
            <a:custGeom>
              <a:rect b="b" l="l" r="r" t="t"/>
              <a:pathLst>
                <a:path extrusionOk="0" h="2112" w="2112">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86"/>
            <p:cNvSpPr/>
            <p:nvPr/>
          </p:nvSpPr>
          <p:spPr>
            <a:xfrm>
              <a:off x="-48421300" y="2537325"/>
              <a:ext cx="52800" cy="52800"/>
            </a:xfrm>
            <a:custGeom>
              <a:rect b="b" l="l" r="r" t="t"/>
              <a:pathLst>
                <a:path extrusionOk="0" h="2112" w="2112">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86"/>
            <p:cNvSpPr/>
            <p:nvPr/>
          </p:nvSpPr>
          <p:spPr>
            <a:xfrm>
              <a:off x="-48634750" y="2342775"/>
              <a:ext cx="71700" cy="301675"/>
            </a:xfrm>
            <a:custGeom>
              <a:rect b="b" l="l" r="r" t="t"/>
              <a:pathLst>
                <a:path extrusionOk="0" h="12067" w="2868">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2" name="Google Shape;11832;p86"/>
          <p:cNvGrpSpPr/>
          <p:nvPr/>
        </p:nvGrpSpPr>
        <p:grpSpPr>
          <a:xfrm>
            <a:off x="3521599" y="1334007"/>
            <a:ext cx="361004" cy="358229"/>
            <a:chOff x="-48266125" y="1973375"/>
            <a:chExt cx="302450" cy="300125"/>
          </a:xfrm>
        </p:grpSpPr>
        <p:sp>
          <p:nvSpPr>
            <p:cNvPr id="11833" name="Google Shape;11833;p86"/>
            <p:cNvSpPr/>
            <p:nvPr/>
          </p:nvSpPr>
          <p:spPr>
            <a:xfrm>
              <a:off x="-48212575" y="2045050"/>
              <a:ext cx="122900" cy="123700"/>
            </a:xfrm>
            <a:custGeom>
              <a:rect b="b" l="l" r="r" t="t"/>
              <a:pathLst>
                <a:path extrusionOk="0" h="4948" w="4916">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86"/>
            <p:cNvSpPr/>
            <p:nvPr/>
          </p:nvSpPr>
          <p:spPr>
            <a:xfrm>
              <a:off x="-48266125" y="1973375"/>
              <a:ext cx="230000" cy="300125"/>
            </a:xfrm>
            <a:custGeom>
              <a:rect b="b" l="l" r="r" t="t"/>
              <a:pathLst>
                <a:path extrusionOk="0" h="12005" w="920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86"/>
            <p:cNvSpPr/>
            <p:nvPr/>
          </p:nvSpPr>
          <p:spPr>
            <a:xfrm>
              <a:off x="-48018025" y="1991500"/>
              <a:ext cx="54350" cy="282000"/>
            </a:xfrm>
            <a:custGeom>
              <a:rect b="b" l="l" r="r" t="t"/>
              <a:pathLst>
                <a:path extrusionOk="0" h="11280" w="2174">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86"/>
            <p:cNvSpPr/>
            <p:nvPr/>
          </p:nvSpPr>
          <p:spPr>
            <a:xfrm>
              <a:off x="-48211800" y="2221475"/>
              <a:ext cx="122900" cy="17350"/>
            </a:xfrm>
            <a:custGeom>
              <a:rect b="b" l="l" r="r" t="t"/>
              <a:pathLst>
                <a:path extrusionOk="0" h="694" w="4916">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86"/>
            <p:cNvSpPr/>
            <p:nvPr/>
          </p:nvSpPr>
          <p:spPr>
            <a:xfrm>
              <a:off x="-48211800" y="2185250"/>
              <a:ext cx="87450" cy="18150"/>
            </a:xfrm>
            <a:custGeom>
              <a:rect b="b" l="l" r="r" t="t"/>
              <a:pathLst>
                <a:path extrusionOk="0" h="726" w="3498">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86"/>
            <p:cNvSpPr/>
            <p:nvPr/>
          </p:nvSpPr>
          <p:spPr>
            <a:xfrm>
              <a:off x="-48106250" y="2185250"/>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9" name="Google Shape;11839;p86"/>
          <p:cNvGrpSpPr/>
          <p:nvPr/>
        </p:nvGrpSpPr>
        <p:grpSpPr>
          <a:xfrm>
            <a:off x="3548844" y="1789769"/>
            <a:ext cx="306516" cy="358349"/>
            <a:chOff x="-48237000" y="2342650"/>
            <a:chExt cx="256800" cy="300225"/>
          </a:xfrm>
        </p:grpSpPr>
        <p:sp>
          <p:nvSpPr>
            <p:cNvPr id="11840" name="Google Shape;11840;p86"/>
            <p:cNvSpPr/>
            <p:nvPr/>
          </p:nvSpPr>
          <p:spPr>
            <a:xfrm>
              <a:off x="-48237000" y="2342650"/>
              <a:ext cx="256800" cy="300225"/>
            </a:xfrm>
            <a:custGeom>
              <a:rect b="b" l="l" r="r" t="t"/>
              <a:pathLst>
                <a:path extrusionOk="0" h="12009" w="10272">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86"/>
            <p:cNvSpPr/>
            <p:nvPr/>
          </p:nvSpPr>
          <p:spPr>
            <a:xfrm>
              <a:off x="-48195250" y="2377425"/>
              <a:ext cx="144150" cy="140225"/>
            </a:xfrm>
            <a:custGeom>
              <a:rect b="b" l="l" r="r" t="t"/>
              <a:pathLst>
                <a:path extrusionOk="0" h="5609" w="5766">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86"/>
            <p:cNvSpPr/>
            <p:nvPr/>
          </p:nvSpPr>
          <p:spPr>
            <a:xfrm>
              <a:off x="-48150350" y="2422325"/>
              <a:ext cx="52775" cy="52800"/>
            </a:xfrm>
            <a:custGeom>
              <a:rect b="b" l="l" r="r" t="t"/>
              <a:pathLst>
                <a:path extrusionOk="0" h="2112" w="2111">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3" name="Google Shape;11843;p86"/>
          <p:cNvGrpSpPr/>
          <p:nvPr/>
        </p:nvGrpSpPr>
        <p:grpSpPr>
          <a:xfrm>
            <a:off x="2180338" y="2690046"/>
            <a:ext cx="361034" cy="355633"/>
            <a:chOff x="-46404975" y="1966100"/>
            <a:chExt cx="302475" cy="297950"/>
          </a:xfrm>
        </p:grpSpPr>
        <p:sp>
          <p:nvSpPr>
            <p:cNvPr id="11844" name="Google Shape;11844;p86"/>
            <p:cNvSpPr/>
            <p:nvPr/>
          </p:nvSpPr>
          <p:spPr>
            <a:xfrm>
              <a:off x="-46349850" y="1966100"/>
              <a:ext cx="38625" cy="86850"/>
            </a:xfrm>
            <a:custGeom>
              <a:rect b="b" l="l" r="r" t="t"/>
              <a:pathLst>
                <a:path extrusionOk="0" h="3474" w="1545">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86"/>
            <p:cNvSpPr/>
            <p:nvPr/>
          </p:nvSpPr>
          <p:spPr>
            <a:xfrm>
              <a:off x="-46297875" y="1966100"/>
              <a:ext cx="38625" cy="86850"/>
            </a:xfrm>
            <a:custGeom>
              <a:rect b="b" l="l" r="r" t="t"/>
              <a:pathLst>
                <a:path extrusionOk="0" h="3474" w="1545">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86"/>
            <p:cNvSpPr/>
            <p:nvPr/>
          </p:nvSpPr>
          <p:spPr>
            <a:xfrm>
              <a:off x="-46244300" y="1966100"/>
              <a:ext cx="38600" cy="86850"/>
            </a:xfrm>
            <a:custGeom>
              <a:rect b="b" l="l" r="r" t="t"/>
              <a:pathLst>
                <a:path extrusionOk="0" h="3474" w="1544">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86"/>
            <p:cNvSpPr/>
            <p:nvPr/>
          </p:nvSpPr>
          <p:spPr>
            <a:xfrm>
              <a:off x="-46404975" y="2070250"/>
              <a:ext cx="302475" cy="193800"/>
            </a:xfrm>
            <a:custGeom>
              <a:rect b="b" l="l" r="r" t="t"/>
              <a:pathLst>
                <a:path extrusionOk="0" h="7752" w="12099">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8" name="Google Shape;11848;p86"/>
          <p:cNvGrpSpPr/>
          <p:nvPr/>
        </p:nvGrpSpPr>
        <p:grpSpPr>
          <a:xfrm>
            <a:off x="2181740" y="3135863"/>
            <a:ext cx="358229" cy="358199"/>
            <a:chOff x="-46401050" y="2333325"/>
            <a:chExt cx="300125" cy="300100"/>
          </a:xfrm>
        </p:grpSpPr>
        <p:sp>
          <p:nvSpPr>
            <p:cNvPr id="11849" name="Google Shape;11849;p86"/>
            <p:cNvSpPr/>
            <p:nvPr/>
          </p:nvSpPr>
          <p:spPr>
            <a:xfrm>
              <a:off x="-46401050" y="2333325"/>
              <a:ext cx="300125" cy="300100"/>
            </a:xfrm>
            <a:custGeom>
              <a:rect b="b" l="l" r="r" t="t"/>
              <a:pathLst>
                <a:path extrusionOk="0" h="12004" w="12005">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86"/>
            <p:cNvSpPr/>
            <p:nvPr/>
          </p:nvSpPr>
          <p:spPr>
            <a:xfrm>
              <a:off x="-46366400" y="2580650"/>
              <a:ext cx="35475" cy="17350"/>
            </a:xfrm>
            <a:custGeom>
              <a:rect b="b" l="l" r="r" t="t"/>
              <a:pathLst>
                <a:path extrusionOk="0" h="694" w="1419">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86"/>
            <p:cNvSpPr/>
            <p:nvPr/>
          </p:nvSpPr>
          <p:spPr>
            <a:xfrm>
              <a:off x="-46313625" y="2457775"/>
              <a:ext cx="122900" cy="122100"/>
            </a:xfrm>
            <a:custGeom>
              <a:rect b="b" l="l" r="r" t="t"/>
              <a:pathLst>
                <a:path extrusionOk="0" h="4884" w="4916">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86"/>
            <p:cNvSpPr/>
            <p:nvPr/>
          </p:nvSpPr>
          <p:spPr>
            <a:xfrm>
              <a:off x="-46278950" y="2493225"/>
              <a:ext cx="53575" cy="52775"/>
            </a:xfrm>
            <a:custGeom>
              <a:rect b="b" l="l" r="r" t="t"/>
              <a:pathLst>
                <a:path extrusionOk="0" h="2111" w="2143">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3" name="Google Shape;11853;p86"/>
          <p:cNvSpPr/>
          <p:nvPr/>
        </p:nvSpPr>
        <p:spPr>
          <a:xfrm>
            <a:off x="2183438" y="3591597"/>
            <a:ext cx="360109" cy="359154"/>
          </a:xfrm>
          <a:custGeom>
            <a:rect b="b" l="l" r="r" t="t"/>
            <a:pathLst>
              <a:path extrusionOk="0" h="12036" w="12068">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4" name="Google Shape;11854;p86"/>
          <p:cNvGrpSpPr/>
          <p:nvPr/>
        </p:nvGrpSpPr>
        <p:grpSpPr>
          <a:xfrm>
            <a:off x="3961830" y="3146218"/>
            <a:ext cx="359154" cy="359124"/>
            <a:chOff x="-44914800" y="2342000"/>
            <a:chExt cx="300900" cy="300875"/>
          </a:xfrm>
        </p:grpSpPr>
        <p:sp>
          <p:nvSpPr>
            <p:cNvPr id="11855" name="Google Shape;11855;p86"/>
            <p:cNvSpPr/>
            <p:nvPr/>
          </p:nvSpPr>
          <p:spPr>
            <a:xfrm>
              <a:off x="-44914800" y="2342000"/>
              <a:ext cx="300900" cy="300875"/>
            </a:xfrm>
            <a:custGeom>
              <a:rect b="b" l="l" r="r" t="t"/>
              <a:pathLst>
                <a:path extrusionOk="0" h="12035" w="12036">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86"/>
            <p:cNvSpPr/>
            <p:nvPr/>
          </p:nvSpPr>
          <p:spPr>
            <a:xfrm>
              <a:off x="-44860450" y="2412875"/>
              <a:ext cx="193000" cy="159125"/>
            </a:xfrm>
            <a:custGeom>
              <a:rect b="b" l="l" r="r" t="t"/>
              <a:pathLst>
                <a:path extrusionOk="0" h="6365" w="772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86"/>
            <p:cNvSpPr/>
            <p:nvPr/>
          </p:nvSpPr>
          <p:spPr>
            <a:xfrm>
              <a:off x="-44791150" y="2439650"/>
              <a:ext cx="52800" cy="53600"/>
            </a:xfrm>
            <a:custGeom>
              <a:rect b="b" l="l" r="r" t="t"/>
              <a:pathLst>
                <a:path extrusionOk="0" h="2144" w="2112">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58" name="Google Shape;11858;p86"/>
          <p:cNvSpPr/>
          <p:nvPr/>
        </p:nvSpPr>
        <p:spPr>
          <a:xfrm>
            <a:off x="1739586" y="1303114"/>
            <a:ext cx="357274" cy="356797"/>
          </a:xfrm>
          <a:custGeom>
            <a:rect b="b" l="l" r="r" t="t"/>
            <a:pathLst>
              <a:path extrusionOk="0" h="11957" w="11973">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59" name="Google Shape;11859;p86"/>
          <p:cNvGrpSpPr/>
          <p:nvPr/>
        </p:nvGrpSpPr>
        <p:grpSpPr>
          <a:xfrm>
            <a:off x="1735816" y="1758736"/>
            <a:ext cx="359154" cy="357424"/>
            <a:chOff x="-49786250" y="2316650"/>
            <a:chExt cx="300900" cy="299450"/>
          </a:xfrm>
        </p:grpSpPr>
        <p:sp>
          <p:nvSpPr>
            <p:cNvPr id="11860" name="Google Shape;11860;p86"/>
            <p:cNvSpPr/>
            <p:nvPr/>
          </p:nvSpPr>
          <p:spPr>
            <a:xfrm>
              <a:off x="-49746875" y="2316650"/>
              <a:ext cx="217400" cy="299450"/>
            </a:xfrm>
            <a:custGeom>
              <a:rect b="b" l="l" r="r" t="t"/>
              <a:pathLst>
                <a:path extrusionOk="0" h="11978" w="8696">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86"/>
            <p:cNvSpPr/>
            <p:nvPr/>
          </p:nvSpPr>
          <p:spPr>
            <a:xfrm>
              <a:off x="-49786250" y="2422325"/>
              <a:ext cx="36250" cy="17350"/>
            </a:xfrm>
            <a:custGeom>
              <a:rect b="b" l="l" r="r" t="t"/>
              <a:pathLst>
                <a:path extrusionOk="0" h="694" w="145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86"/>
            <p:cNvSpPr/>
            <p:nvPr/>
          </p:nvSpPr>
          <p:spPr>
            <a:xfrm>
              <a:off x="-49783900" y="2362475"/>
              <a:ext cx="31550" cy="30150"/>
            </a:xfrm>
            <a:custGeom>
              <a:rect b="b" l="l" r="r" t="t"/>
              <a:pathLst>
                <a:path extrusionOk="0" h="1206" w="1262">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86"/>
            <p:cNvSpPr/>
            <p:nvPr/>
          </p:nvSpPr>
          <p:spPr>
            <a:xfrm>
              <a:off x="-49783900" y="2468800"/>
              <a:ext cx="31550" cy="30150"/>
            </a:xfrm>
            <a:custGeom>
              <a:rect b="b" l="l" r="r" t="t"/>
              <a:pathLst>
                <a:path extrusionOk="0" h="1206" w="1262">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4" name="Google Shape;11864;p86"/>
            <p:cNvSpPr/>
            <p:nvPr/>
          </p:nvSpPr>
          <p:spPr>
            <a:xfrm>
              <a:off x="-49520825" y="2421550"/>
              <a:ext cx="35475" cy="18125"/>
            </a:xfrm>
            <a:custGeom>
              <a:rect b="b" l="l" r="r" t="t"/>
              <a:pathLst>
                <a:path extrusionOk="0" h="725" w="1419">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86"/>
            <p:cNvSpPr/>
            <p:nvPr/>
          </p:nvSpPr>
          <p:spPr>
            <a:xfrm>
              <a:off x="-49519250" y="2362475"/>
              <a:ext cx="31525" cy="31325"/>
            </a:xfrm>
            <a:custGeom>
              <a:rect b="b" l="l" r="r" t="t"/>
              <a:pathLst>
                <a:path extrusionOk="0" h="1253" w="1261">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86"/>
            <p:cNvSpPr/>
            <p:nvPr/>
          </p:nvSpPr>
          <p:spPr>
            <a:xfrm>
              <a:off x="-49519250" y="2468800"/>
              <a:ext cx="31525" cy="30150"/>
            </a:xfrm>
            <a:custGeom>
              <a:rect b="b" l="l" r="r" t="t"/>
              <a:pathLst>
                <a:path extrusionOk="0" h="1206" w="1261">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7" name="Google Shape;11867;p86"/>
          <p:cNvSpPr/>
          <p:nvPr/>
        </p:nvSpPr>
        <p:spPr>
          <a:xfrm>
            <a:off x="1731604" y="2205242"/>
            <a:ext cx="373239" cy="359154"/>
          </a:xfrm>
          <a:custGeom>
            <a:rect b="b" l="l" r="r" t="t"/>
            <a:pathLst>
              <a:path extrusionOk="0" h="12036" w="12508">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86"/>
          <p:cNvSpPr/>
          <p:nvPr/>
        </p:nvSpPr>
        <p:spPr>
          <a:xfrm>
            <a:off x="3971472" y="1334832"/>
            <a:ext cx="359154" cy="358199"/>
          </a:xfrm>
          <a:custGeom>
            <a:rect b="b" l="l" r="r" t="t"/>
            <a:pathLst>
              <a:path extrusionOk="0" h="12004" w="12036">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9" name="Google Shape;11869;p86"/>
          <p:cNvGrpSpPr/>
          <p:nvPr/>
        </p:nvGrpSpPr>
        <p:grpSpPr>
          <a:xfrm>
            <a:off x="4033144" y="1788993"/>
            <a:ext cx="230365" cy="359124"/>
            <a:chOff x="-47842400" y="2342000"/>
            <a:chExt cx="193000" cy="300875"/>
          </a:xfrm>
        </p:grpSpPr>
        <p:sp>
          <p:nvSpPr>
            <p:cNvPr id="11870" name="Google Shape;11870;p86"/>
            <p:cNvSpPr/>
            <p:nvPr/>
          </p:nvSpPr>
          <p:spPr>
            <a:xfrm>
              <a:off x="-47809325" y="2412875"/>
              <a:ext cx="124475" cy="124475"/>
            </a:xfrm>
            <a:custGeom>
              <a:rect b="b" l="l" r="r" t="t"/>
              <a:pathLst>
                <a:path extrusionOk="0" h="4979" w="4979">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86"/>
            <p:cNvSpPr/>
            <p:nvPr/>
          </p:nvSpPr>
          <p:spPr>
            <a:xfrm>
              <a:off x="-47842400" y="2342000"/>
              <a:ext cx="193000" cy="300875"/>
            </a:xfrm>
            <a:custGeom>
              <a:rect b="b" l="l" r="r" t="t"/>
              <a:pathLst>
                <a:path extrusionOk="0" h="12035" w="772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86"/>
            <p:cNvSpPr/>
            <p:nvPr/>
          </p:nvSpPr>
          <p:spPr>
            <a:xfrm>
              <a:off x="-47772300" y="2589300"/>
              <a:ext cx="52800" cy="18150"/>
            </a:xfrm>
            <a:custGeom>
              <a:rect b="b" l="l" r="r" t="t"/>
              <a:pathLst>
                <a:path extrusionOk="0" h="726" w="2112">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3" name="Google Shape;11873;p86"/>
          <p:cNvGrpSpPr/>
          <p:nvPr/>
        </p:nvGrpSpPr>
        <p:grpSpPr>
          <a:xfrm>
            <a:off x="3969212" y="2236452"/>
            <a:ext cx="358229" cy="359154"/>
            <a:chOff x="-47896750" y="2710600"/>
            <a:chExt cx="300125" cy="300900"/>
          </a:xfrm>
        </p:grpSpPr>
        <p:sp>
          <p:nvSpPr>
            <p:cNvPr id="11874" name="Google Shape;11874;p86"/>
            <p:cNvSpPr/>
            <p:nvPr/>
          </p:nvSpPr>
          <p:spPr>
            <a:xfrm>
              <a:off x="-47896750" y="2710600"/>
              <a:ext cx="300125" cy="300900"/>
            </a:xfrm>
            <a:custGeom>
              <a:rect b="b" l="l" r="r" t="t"/>
              <a:pathLst>
                <a:path extrusionOk="0" h="12036" w="12005">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86"/>
            <p:cNvSpPr/>
            <p:nvPr/>
          </p:nvSpPr>
          <p:spPr>
            <a:xfrm>
              <a:off x="-47834525" y="2904350"/>
              <a:ext cx="17350" cy="44125"/>
            </a:xfrm>
            <a:custGeom>
              <a:rect b="b" l="l" r="r" t="t"/>
              <a:pathLst>
                <a:path extrusionOk="0" h="1765" w="694">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86"/>
            <p:cNvSpPr/>
            <p:nvPr/>
          </p:nvSpPr>
          <p:spPr>
            <a:xfrm>
              <a:off x="-47790400" y="2884475"/>
              <a:ext cx="38600" cy="36450"/>
            </a:xfrm>
            <a:custGeom>
              <a:rect b="b" l="l" r="r" t="t"/>
              <a:pathLst>
                <a:path extrusionOk="0" h="1458" w="1544">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86"/>
            <p:cNvSpPr/>
            <p:nvPr/>
          </p:nvSpPr>
          <p:spPr>
            <a:xfrm>
              <a:off x="-47896750" y="2885150"/>
              <a:ext cx="37050" cy="37350"/>
            </a:xfrm>
            <a:custGeom>
              <a:rect b="b" l="l" r="r" t="t"/>
              <a:pathLst>
                <a:path extrusionOk="0" h="1494" w="1482">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8" name="Google Shape;11878;p86"/>
          <p:cNvGrpSpPr/>
          <p:nvPr/>
        </p:nvGrpSpPr>
        <p:grpSpPr>
          <a:xfrm>
            <a:off x="2624852" y="2710009"/>
            <a:ext cx="359154" cy="314991"/>
            <a:chOff x="-46033225" y="1982825"/>
            <a:chExt cx="300900" cy="263900"/>
          </a:xfrm>
        </p:grpSpPr>
        <p:sp>
          <p:nvSpPr>
            <p:cNvPr id="11879" name="Google Shape;11879;p86"/>
            <p:cNvSpPr/>
            <p:nvPr/>
          </p:nvSpPr>
          <p:spPr>
            <a:xfrm>
              <a:off x="-45962325" y="2053725"/>
              <a:ext cx="157525" cy="157550"/>
            </a:xfrm>
            <a:custGeom>
              <a:rect b="b" l="l" r="r" t="t"/>
              <a:pathLst>
                <a:path extrusionOk="0" h="6302" w="6301">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86"/>
            <p:cNvSpPr/>
            <p:nvPr/>
          </p:nvSpPr>
          <p:spPr>
            <a:xfrm>
              <a:off x="-45927675" y="2088375"/>
              <a:ext cx="89025" cy="88250"/>
            </a:xfrm>
            <a:custGeom>
              <a:rect b="b" l="l" r="r" t="t"/>
              <a:pathLst>
                <a:path extrusionOk="0" h="3530" w="3561">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86"/>
            <p:cNvSpPr/>
            <p:nvPr/>
          </p:nvSpPr>
          <p:spPr>
            <a:xfrm>
              <a:off x="-46033225" y="1982825"/>
              <a:ext cx="300900" cy="263900"/>
            </a:xfrm>
            <a:custGeom>
              <a:rect b="b" l="l" r="r" t="t"/>
              <a:pathLst>
                <a:path extrusionOk="0" h="10556" w="12036">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86"/>
          <p:cNvGrpSpPr/>
          <p:nvPr/>
        </p:nvGrpSpPr>
        <p:grpSpPr>
          <a:xfrm>
            <a:off x="2621569" y="3137266"/>
            <a:ext cx="365719" cy="326151"/>
            <a:chOff x="-46034000" y="2334500"/>
            <a:chExt cx="306400" cy="273250"/>
          </a:xfrm>
        </p:grpSpPr>
        <p:sp>
          <p:nvSpPr>
            <p:cNvPr id="11883" name="Google Shape;11883;p86"/>
            <p:cNvSpPr/>
            <p:nvPr/>
          </p:nvSpPr>
          <p:spPr>
            <a:xfrm>
              <a:off x="-46034000" y="2334500"/>
              <a:ext cx="306400" cy="273250"/>
            </a:xfrm>
            <a:custGeom>
              <a:rect b="b" l="l" r="r" t="t"/>
              <a:pathLst>
                <a:path extrusionOk="0" h="10930" w="12256">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86"/>
            <p:cNvSpPr/>
            <p:nvPr/>
          </p:nvSpPr>
          <p:spPr>
            <a:xfrm>
              <a:off x="-45879625" y="2374275"/>
              <a:ext cx="105550" cy="104000"/>
            </a:xfrm>
            <a:custGeom>
              <a:rect b="b" l="l" r="r" t="t"/>
              <a:pathLst>
                <a:path extrusionOk="0" h="4160" w="4222">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86"/>
            <p:cNvSpPr/>
            <p:nvPr/>
          </p:nvSpPr>
          <p:spPr>
            <a:xfrm>
              <a:off x="-45922950" y="2474125"/>
              <a:ext cx="49625" cy="47475"/>
            </a:xfrm>
            <a:custGeom>
              <a:rect b="b" l="l" r="r" t="t"/>
              <a:pathLst>
                <a:path extrusionOk="0" h="1899" w="1985">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86"/>
          <p:cNvGrpSpPr/>
          <p:nvPr/>
        </p:nvGrpSpPr>
        <p:grpSpPr>
          <a:xfrm>
            <a:off x="2667627" y="3591655"/>
            <a:ext cx="273603" cy="356439"/>
            <a:chOff x="-45998575" y="2702625"/>
            <a:chExt cx="229225" cy="298625"/>
          </a:xfrm>
        </p:grpSpPr>
        <p:sp>
          <p:nvSpPr>
            <p:cNvPr id="11887" name="Google Shape;11887;p86"/>
            <p:cNvSpPr/>
            <p:nvPr/>
          </p:nvSpPr>
          <p:spPr>
            <a:xfrm>
              <a:off x="-45944225" y="2702625"/>
              <a:ext cx="125250" cy="298625"/>
            </a:xfrm>
            <a:custGeom>
              <a:rect b="b" l="l" r="r" t="t"/>
              <a:pathLst>
                <a:path extrusionOk="0" h="11945" w="501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86"/>
            <p:cNvSpPr/>
            <p:nvPr/>
          </p:nvSpPr>
          <p:spPr>
            <a:xfrm>
              <a:off x="-45804025" y="2755500"/>
              <a:ext cx="34675" cy="18125"/>
            </a:xfrm>
            <a:custGeom>
              <a:rect b="b" l="l" r="r" t="t"/>
              <a:pathLst>
                <a:path extrusionOk="0" h="725" w="1387">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86"/>
            <p:cNvSpPr/>
            <p:nvPr/>
          </p:nvSpPr>
          <p:spPr>
            <a:xfrm>
              <a:off x="-45998575" y="2755500"/>
              <a:ext cx="35475" cy="18125"/>
            </a:xfrm>
            <a:custGeom>
              <a:rect b="b" l="l" r="r" t="t"/>
              <a:pathLst>
                <a:path extrusionOk="0" h="725" w="1419">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86"/>
            <p:cNvSpPr/>
            <p:nvPr/>
          </p:nvSpPr>
          <p:spPr>
            <a:xfrm>
              <a:off x="-45818200" y="2703175"/>
              <a:ext cx="35475" cy="26100"/>
            </a:xfrm>
            <a:custGeom>
              <a:rect b="b" l="l" r="r" t="t"/>
              <a:pathLst>
                <a:path extrusionOk="0" h="1044" w="1419">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86"/>
            <p:cNvSpPr/>
            <p:nvPr/>
          </p:nvSpPr>
          <p:spPr>
            <a:xfrm>
              <a:off x="-45984400" y="2799050"/>
              <a:ext cx="35475" cy="26100"/>
            </a:xfrm>
            <a:custGeom>
              <a:rect b="b" l="l" r="r" t="t"/>
              <a:pathLst>
                <a:path extrusionOk="0" h="1044" w="1419">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86"/>
            <p:cNvSpPr/>
            <p:nvPr/>
          </p:nvSpPr>
          <p:spPr>
            <a:xfrm>
              <a:off x="-45815850" y="2799050"/>
              <a:ext cx="33900" cy="25750"/>
            </a:xfrm>
            <a:custGeom>
              <a:rect b="b" l="l" r="r" t="t"/>
              <a:pathLst>
                <a:path extrusionOk="0" h="1030" w="1356">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86"/>
            <p:cNvSpPr/>
            <p:nvPr/>
          </p:nvSpPr>
          <p:spPr>
            <a:xfrm>
              <a:off x="-45983600" y="2702750"/>
              <a:ext cx="34675" cy="25525"/>
            </a:xfrm>
            <a:custGeom>
              <a:rect b="b" l="l" r="r" t="t"/>
              <a:pathLst>
                <a:path extrusionOk="0" h="1021" w="1387">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4" name="Google Shape;11894;p86"/>
          <p:cNvSpPr/>
          <p:nvPr/>
        </p:nvSpPr>
        <p:spPr>
          <a:xfrm>
            <a:off x="3986479" y="3612752"/>
            <a:ext cx="314961" cy="358199"/>
          </a:xfrm>
          <a:custGeom>
            <a:rect b="b" l="l" r="r" t="t"/>
            <a:pathLst>
              <a:path extrusionOk="0" h="12004" w="10555">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86"/>
          <p:cNvSpPr/>
          <p:nvPr/>
        </p:nvSpPr>
        <p:spPr>
          <a:xfrm>
            <a:off x="2183447" y="1313199"/>
            <a:ext cx="360079" cy="336595"/>
          </a:xfrm>
          <a:custGeom>
            <a:rect b="b" l="l" r="r" t="t"/>
            <a:pathLst>
              <a:path extrusionOk="0" h="11280" w="12067">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96" name="Google Shape;11896;p86"/>
          <p:cNvGrpSpPr/>
          <p:nvPr/>
        </p:nvGrpSpPr>
        <p:grpSpPr>
          <a:xfrm>
            <a:off x="2203197" y="2205419"/>
            <a:ext cx="314961" cy="361034"/>
            <a:chOff x="-49398750" y="2684600"/>
            <a:chExt cx="263875" cy="302475"/>
          </a:xfrm>
        </p:grpSpPr>
        <p:sp>
          <p:nvSpPr>
            <p:cNvPr id="11897" name="Google Shape;11897;p86"/>
            <p:cNvSpPr/>
            <p:nvPr/>
          </p:nvSpPr>
          <p:spPr>
            <a:xfrm>
              <a:off x="-49294775" y="2684600"/>
              <a:ext cx="73275" cy="299325"/>
            </a:xfrm>
            <a:custGeom>
              <a:rect b="b" l="l" r="r" t="t"/>
              <a:pathLst>
                <a:path extrusionOk="0" h="11973" w="2931">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86"/>
            <p:cNvSpPr/>
            <p:nvPr/>
          </p:nvSpPr>
          <p:spPr>
            <a:xfrm>
              <a:off x="-49398750" y="2684600"/>
              <a:ext cx="87450" cy="300900"/>
            </a:xfrm>
            <a:custGeom>
              <a:rect b="b" l="l" r="r" t="t"/>
              <a:pathLst>
                <a:path extrusionOk="0" h="12036" w="3498">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86"/>
            <p:cNvSpPr/>
            <p:nvPr/>
          </p:nvSpPr>
          <p:spPr>
            <a:xfrm>
              <a:off x="-49207350" y="2686175"/>
              <a:ext cx="72475" cy="300900"/>
            </a:xfrm>
            <a:custGeom>
              <a:rect b="b" l="l" r="r" t="t"/>
              <a:pathLst>
                <a:path extrusionOk="0" h="12036" w="2899">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0" name="Google Shape;11900;p86"/>
          <p:cNvGrpSpPr/>
          <p:nvPr/>
        </p:nvGrpSpPr>
        <p:grpSpPr>
          <a:xfrm>
            <a:off x="873121" y="2699684"/>
            <a:ext cx="314006" cy="359154"/>
            <a:chOff x="-47509225" y="1974175"/>
            <a:chExt cx="263075" cy="300900"/>
          </a:xfrm>
        </p:grpSpPr>
        <p:sp>
          <p:nvSpPr>
            <p:cNvPr id="11901" name="Google Shape;11901;p86"/>
            <p:cNvSpPr/>
            <p:nvPr/>
          </p:nvSpPr>
          <p:spPr>
            <a:xfrm>
              <a:off x="-47439925" y="2026950"/>
              <a:ext cx="124475" cy="124450"/>
            </a:xfrm>
            <a:custGeom>
              <a:rect b="b" l="l" r="r" t="t"/>
              <a:pathLst>
                <a:path extrusionOk="0" h="4978" w="4979">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86"/>
            <p:cNvSpPr/>
            <p:nvPr/>
          </p:nvSpPr>
          <p:spPr>
            <a:xfrm>
              <a:off x="-47439125" y="2184475"/>
              <a:ext cx="88225" cy="18125"/>
            </a:xfrm>
            <a:custGeom>
              <a:rect b="b" l="l" r="r" t="t"/>
              <a:pathLst>
                <a:path extrusionOk="0" h="725" w="3529">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86"/>
            <p:cNvSpPr/>
            <p:nvPr/>
          </p:nvSpPr>
          <p:spPr>
            <a:xfrm>
              <a:off x="-47438350" y="2219900"/>
              <a:ext cx="122900" cy="18150"/>
            </a:xfrm>
            <a:custGeom>
              <a:rect b="b" l="l" r="r" t="t"/>
              <a:pathLst>
                <a:path extrusionOk="0" h="726" w="4916">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86"/>
            <p:cNvSpPr/>
            <p:nvPr/>
          </p:nvSpPr>
          <p:spPr>
            <a:xfrm>
              <a:off x="-47333600" y="218605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86"/>
            <p:cNvSpPr/>
            <p:nvPr/>
          </p:nvSpPr>
          <p:spPr>
            <a:xfrm>
              <a:off x="-47509225" y="1974175"/>
              <a:ext cx="263075" cy="300900"/>
            </a:xfrm>
            <a:custGeom>
              <a:rect b="b" l="l" r="r" t="t"/>
              <a:pathLst>
                <a:path extrusionOk="0" h="12036" w="10523">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6" name="Google Shape;11906;p86"/>
          <p:cNvGrpSpPr/>
          <p:nvPr/>
        </p:nvGrpSpPr>
        <p:grpSpPr>
          <a:xfrm>
            <a:off x="849622" y="3146218"/>
            <a:ext cx="361004" cy="357961"/>
            <a:chOff x="-47529700" y="2342000"/>
            <a:chExt cx="302450" cy="299900"/>
          </a:xfrm>
        </p:grpSpPr>
        <p:sp>
          <p:nvSpPr>
            <p:cNvPr id="11907" name="Google Shape;11907;p86"/>
            <p:cNvSpPr/>
            <p:nvPr/>
          </p:nvSpPr>
          <p:spPr>
            <a:xfrm>
              <a:off x="-47529700" y="2342000"/>
              <a:ext cx="302450" cy="299900"/>
            </a:xfrm>
            <a:custGeom>
              <a:rect b="b" l="l" r="r" t="t"/>
              <a:pathLst>
                <a:path extrusionOk="0" h="11996" w="12098">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86"/>
            <p:cNvSpPr/>
            <p:nvPr/>
          </p:nvSpPr>
          <p:spPr>
            <a:xfrm>
              <a:off x="-47404475" y="2395550"/>
              <a:ext cx="124475" cy="123675"/>
            </a:xfrm>
            <a:custGeom>
              <a:rect b="b" l="l" r="r" t="t"/>
              <a:pathLst>
                <a:path extrusionOk="0" h="4947" w="4979">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9" name="Google Shape;11909;p86"/>
          <p:cNvGrpSpPr/>
          <p:nvPr/>
        </p:nvGrpSpPr>
        <p:grpSpPr>
          <a:xfrm>
            <a:off x="851025" y="3645367"/>
            <a:ext cx="358199" cy="272648"/>
            <a:chOff x="-47527350" y="2747625"/>
            <a:chExt cx="300100" cy="228425"/>
          </a:xfrm>
        </p:grpSpPr>
        <p:sp>
          <p:nvSpPr>
            <p:cNvPr id="11910" name="Google Shape;11910;p86"/>
            <p:cNvSpPr/>
            <p:nvPr/>
          </p:nvSpPr>
          <p:spPr>
            <a:xfrm>
              <a:off x="-47475350" y="2782275"/>
              <a:ext cx="124450" cy="124475"/>
            </a:xfrm>
            <a:custGeom>
              <a:rect b="b" l="l" r="r" t="t"/>
              <a:pathLst>
                <a:path extrusionOk="0" h="4979" w="4978">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86"/>
            <p:cNvSpPr/>
            <p:nvPr/>
          </p:nvSpPr>
          <p:spPr>
            <a:xfrm>
              <a:off x="-47333600" y="278227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86"/>
            <p:cNvSpPr/>
            <p:nvPr/>
          </p:nvSpPr>
          <p:spPr>
            <a:xfrm>
              <a:off x="-47333600" y="2817725"/>
              <a:ext cx="53600" cy="18125"/>
            </a:xfrm>
            <a:custGeom>
              <a:rect b="b" l="l" r="r" t="t"/>
              <a:pathLst>
                <a:path extrusionOk="0" h="725" w="2144">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86"/>
            <p:cNvSpPr/>
            <p:nvPr/>
          </p:nvSpPr>
          <p:spPr>
            <a:xfrm>
              <a:off x="-47333600" y="2852375"/>
              <a:ext cx="53600" cy="17350"/>
            </a:xfrm>
            <a:custGeom>
              <a:rect b="b" l="l" r="r" t="t"/>
              <a:pathLst>
                <a:path extrusionOk="0" h="694" w="2144">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86"/>
            <p:cNvSpPr/>
            <p:nvPr/>
          </p:nvSpPr>
          <p:spPr>
            <a:xfrm>
              <a:off x="-47333600" y="2887800"/>
              <a:ext cx="53600" cy="17375"/>
            </a:xfrm>
            <a:custGeom>
              <a:rect b="b" l="l" r="r" t="t"/>
              <a:pathLst>
                <a:path extrusionOk="0" h="695" w="2144">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86"/>
            <p:cNvSpPr/>
            <p:nvPr/>
          </p:nvSpPr>
          <p:spPr>
            <a:xfrm>
              <a:off x="-47527350" y="2747625"/>
              <a:ext cx="300100" cy="228425"/>
            </a:xfrm>
            <a:custGeom>
              <a:rect b="b" l="l" r="r" t="t"/>
              <a:pathLst>
                <a:path extrusionOk="0" h="9137" w="12004">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6" name="Google Shape;11916;p86"/>
          <p:cNvSpPr/>
          <p:nvPr/>
        </p:nvSpPr>
        <p:spPr>
          <a:xfrm>
            <a:off x="3077474" y="2687082"/>
            <a:ext cx="356319" cy="360795"/>
          </a:xfrm>
          <a:custGeom>
            <a:rect b="b" l="l" r="r" t="t"/>
            <a:pathLst>
              <a:path extrusionOk="0" h="12091" w="11941">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7" name="Google Shape;11917;p86"/>
          <p:cNvGrpSpPr/>
          <p:nvPr/>
        </p:nvGrpSpPr>
        <p:grpSpPr>
          <a:xfrm>
            <a:off x="3073924" y="3158422"/>
            <a:ext cx="358229" cy="314961"/>
            <a:chOff x="-45664625" y="2352225"/>
            <a:chExt cx="300125" cy="263875"/>
          </a:xfrm>
        </p:grpSpPr>
        <p:sp>
          <p:nvSpPr>
            <p:cNvPr id="11918" name="Google Shape;11918;p86"/>
            <p:cNvSpPr/>
            <p:nvPr/>
          </p:nvSpPr>
          <p:spPr>
            <a:xfrm>
              <a:off x="-45664625" y="2352225"/>
              <a:ext cx="300125" cy="263875"/>
            </a:xfrm>
            <a:custGeom>
              <a:rect b="b" l="l" r="r" t="t"/>
              <a:pathLst>
                <a:path extrusionOk="0" h="10555" w="12005">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86"/>
            <p:cNvSpPr/>
            <p:nvPr/>
          </p:nvSpPr>
          <p:spPr>
            <a:xfrm>
              <a:off x="-45612625" y="2475100"/>
              <a:ext cx="55150" cy="88225"/>
            </a:xfrm>
            <a:custGeom>
              <a:rect b="b" l="l" r="r" t="t"/>
              <a:pathLst>
                <a:path extrusionOk="0" h="3529" w="2206">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86"/>
            <p:cNvSpPr/>
            <p:nvPr/>
          </p:nvSpPr>
          <p:spPr>
            <a:xfrm>
              <a:off x="-45471650" y="2475100"/>
              <a:ext cx="54375" cy="86850"/>
            </a:xfrm>
            <a:custGeom>
              <a:rect b="b" l="l" r="r" t="t"/>
              <a:pathLst>
                <a:path extrusionOk="0" h="3474" w="2175">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86"/>
            <p:cNvSpPr/>
            <p:nvPr/>
          </p:nvSpPr>
          <p:spPr>
            <a:xfrm>
              <a:off x="-45542525" y="2456975"/>
              <a:ext cx="55150" cy="123300"/>
            </a:xfrm>
            <a:custGeom>
              <a:rect b="b" l="l" r="r" t="t"/>
              <a:pathLst>
                <a:path extrusionOk="0" h="4932" w="2206">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86"/>
            <p:cNvSpPr/>
            <p:nvPr/>
          </p:nvSpPr>
          <p:spPr>
            <a:xfrm>
              <a:off x="-45541750" y="2386100"/>
              <a:ext cx="35475" cy="18125"/>
            </a:xfrm>
            <a:custGeom>
              <a:rect b="b" l="l" r="r" t="t"/>
              <a:pathLst>
                <a:path extrusionOk="0" h="725" w="1419">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86"/>
            <p:cNvSpPr/>
            <p:nvPr/>
          </p:nvSpPr>
          <p:spPr>
            <a:xfrm>
              <a:off x="-45488175" y="2386100"/>
              <a:ext cx="35450" cy="18125"/>
            </a:xfrm>
            <a:custGeom>
              <a:rect b="b" l="l" r="r" t="t"/>
              <a:pathLst>
                <a:path extrusionOk="0" h="725" w="1418">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86"/>
            <p:cNvSpPr/>
            <p:nvPr/>
          </p:nvSpPr>
          <p:spPr>
            <a:xfrm>
              <a:off x="-45436200" y="2386100"/>
              <a:ext cx="35450" cy="18125"/>
            </a:xfrm>
            <a:custGeom>
              <a:rect b="b" l="l" r="r" t="t"/>
              <a:pathLst>
                <a:path extrusionOk="0" h="725" w="1418">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5" name="Google Shape;11925;p86"/>
          <p:cNvGrpSpPr/>
          <p:nvPr/>
        </p:nvGrpSpPr>
        <p:grpSpPr>
          <a:xfrm>
            <a:off x="3073103" y="3592401"/>
            <a:ext cx="359870" cy="357573"/>
            <a:chOff x="-45665400" y="2703250"/>
            <a:chExt cx="301500" cy="299575"/>
          </a:xfrm>
        </p:grpSpPr>
        <p:sp>
          <p:nvSpPr>
            <p:cNvPr id="11926" name="Google Shape;11926;p86"/>
            <p:cNvSpPr/>
            <p:nvPr/>
          </p:nvSpPr>
          <p:spPr>
            <a:xfrm>
              <a:off x="-45664625" y="2703250"/>
              <a:ext cx="300725" cy="299575"/>
            </a:xfrm>
            <a:custGeom>
              <a:rect b="b" l="l" r="r" t="t"/>
              <a:pathLst>
                <a:path extrusionOk="0" h="11983" w="12029">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86"/>
            <p:cNvSpPr/>
            <p:nvPr/>
          </p:nvSpPr>
          <p:spPr>
            <a:xfrm>
              <a:off x="-45663825" y="2879150"/>
              <a:ext cx="71700" cy="71500"/>
            </a:xfrm>
            <a:custGeom>
              <a:rect b="b" l="l" r="r" t="t"/>
              <a:pathLst>
                <a:path extrusionOk="0" h="2860" w="2868">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86"/>
            <p:cNvSpPr/>
            <p:nvPr/>
          </p:nvSpPr>
          <p:spPr>
            <a:xfrm>
              <a:off x="-45613425" y="2929750"/>
              <a:ext cx="71700" cy="71500"/>
            </a:xfrm>
            <a:custGeom>
              <a:rect b="b" l="l" r="r" t="t"/>
              <a:pathLst>
                <a:path extrusionOk="0" h="2860" w="2868">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86"/>
            <p:cNvSpPr/>
            <p:nvPr/>
          </p:nvSpPr>
          <p:spPr>
            <a:xfrm>
              <a:off x="-45665400" y="2923050"/>
              <a:ext cx="81150" cy="79000"/>
            </a:xfrm>
            <a:custGeom>
              <a:rect b="b" l="l" r="r" t="t"/>
              <a:pathLst>
                <a:path extrusionOk="0" h="3160" w="3246">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86"/>
          <p:cNvGrpSpPr/>
          <p:nvPr/>
        </p:nvGrpSpPr>
        <p:grpSpPr>
          <a:xfrm>
            <a:off x="2174760" y="4033337"/>
            <a:ext cx="359154" cy="360109"/>
            <a:chOff x="-44528075" y="1982825"/>
            <a:chExt cx="300900" cy="301700"/>
          </a:xfrm>
        </p:grpSpPr>
        <p:sp>
          <p:nvSpPr>
            <p:cNvPr id="11931" name="Google Shape;11931;p86"/>
            <p:cNvSpPr/>
            <p:nvPr/>
          </p:nvSpPr>
          <p:spPr>
            <a:xfrm>
              <a:off x="-44528075" y="1982825"/>
              <a:ext cx="300900" cy="301700"/>
            </a:xfrm>
            <a:custGeom>
              <a:rect b="b" l="l" r="r" t="t"/>
              <a:pathLst>
                <a:path extrusionOk="0" h="12068" w="12036">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86"/>
            <p:cNvSpPr/>
            <p:nvPr/>
          </p:nvSpPr>
          <p:spPr>
            <a:xfrm>
              <a:off x="-44455600" y="205372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86"/>
            <p:cNvSpPr/>
            <p:nvPr/>
          </p:nvSpPr>
          <p:spPr>
            <a:xfrm>
              <a:off x="-44455600"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86"/>
            <p:cNvSpPr/>
            <p:nvPr/>
          </p:nvSpPr>
          <p:spPr>
            <a:xfrm>
              <a:off x="-44314625" y="21947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86"/>
            <p:cNvSpPr/>
            <p:nvPr/>
          </p:nvSpPr>
          <p:spPr>
            <a:xfrm>
              <a:off x="-44314625" y="2053725"/>
              <a:ext cx="17350" cy="18125"/>
            </a:xfrm>
            <a:custGeom>
              <a:rect b="b" l="l" r="r" t="t"/>
              <a:pathLst>
                <a:path extrusionOk="0" h="725" w="694">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86"/>
            <p:cNvSpPr/>
            <p:nvPr/>
          </p:nvSpPr>
          <p:spPr>
            <a:xfrm>
              <a:off x="-44447725" y="2062375"/>
              <a:ext cx="143350" cy="140225"/>
            </a:xfrm>
            <a:custGeom>
              <a:rect b="b" l="l" r="r" t="t"/>
              <a:pathLst>
                <a:path extrusionOk="0" h="5609" w="5734">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86"/>
            <p:cNvSpPr/>
            <p:nvPr/>
          </p:nvSpPr>
          <p:spPr>
            <a:xfrm>
              <a:off x="-44403625" y="2107275"/>
              <a:ext cx="53575" cy="52800"/>
            </a:xfrm>
            <a:custGeom>
              <a:rect b="b" l="l" r="r" t="t"/>
              <a:pathLst>
                <a:path extrusionOk="0" h="2112" w="2143">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8" name="Google Shape;11938;p86"/>
          <p:cNvSpPr/>
          <p:nvPr/>
        </p:nvSpPr>
        <p:spPr>
          <a:xfrm>
            <a:off x="2628711" y="1302875"/>
            <a:ext cx="358199" cy="358199"/>
          </a:xfrm>
          <a:custGeom>
            <a:rect b="b" l="l" r="r" t="t"/>
            <a:pathLst>
              <a:path extrusionOk="0" h="12004" w="12004">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9" name="Google Shape;11939;p86"/>
          <p:cNvGrpSpPr/>
          <p:nvPr/>
        </p:nvGrpSpPr>
        <p:grpSpPr>
          <a:xfrm>
            <a:off x="2625923" y="1758885"/>
            <a:ext cx="358199" cy="358229"/>
            <a:chOff x="-49048250" y="2316775"/>
            <a:chExt cx="300100" cy="300125"/>
          </a:xfrm>
        </p:grpSpPr>
        <p:sp>
          <p:nvSpPr>
            <p:cNvPr id="11940" name="Google Shape;11940;p86"/>
            <p:cNvSpPr/>
            <p:nvPr/>
          </p:nvSpPr>
          <p:spPr>
            <a:xfrm>
              <a:off x="-49048250" y="2316775"/>
              <a:ext cx="300100" cy="300125"/>
            </a:xfrm>
            <a:custGeom>
              <a:rect b="b" l="l" r="r" t="t"/>
              <a:pathLst>
                <a:path extrusionOk="0" h="12005" w="12004">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86"/>
            <p:cNvSpPr/>
            <p:nvPr/>
          </p:nvSpPr>
          <p:spPr>
            <a:xfrm>
              <a:off x="-49004150" y="2360100"/>
              <a:ext cx="17350" cy="17350"/>
            </a:xfrm>
            <a:custGeom>
              <a:rect b="b" l="l" r="r" t="t"/>
              <a:pathLst>
                <a:path extrusionOk="0" h="694" w="694">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86"/>
            <p:cNvSpPr/>
            <p:nvPr/>
          </p:nvSpPr>
          <p:spPr>
            <a:xfrm>
              <a:off x="-48925375" y="2465650"/>
              <a:ext cx="71700" cy="86650"/>
            </a:xfrm>
            <a:custGeom>
              <a:rect b="b" l="l" r="r" t="t"/>
              <a:pathLst>
                <a:path extrusionOk="0" h="3466" w="2868">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86"/>
            <p:cNvSpPr/>
            <p:nvPr/>
          </p:nvSpPr>
          <p:spPr>
            <a:xfrm>
              <a:off x="-48977350" y="2431000"/>
              <a:ext cx="157525" cy="157550"/>
            </a:xfrm>
            <a:custGeom>
              <a:rect b="b" l="l" r="r" t="t"/>
              <a:pathLst>
                <a:path extrusionOk="0" h="6302" w="6301">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4" name="Google Shape;11944;p86"/>
          <p:cNvSpPr/>
          <p:nvPr/>
        </p:nvSpPr>
        <p:spPr>
          <a:xfrm>
            <a:off x="2627309" y="2206525"/>
            <a:ext cx="361004" cy="357871"/>
          </a:xfrm>
          <a:custGeom>
            <a:rect b="b" l="l" r="r" t="t"/>
            <a:pathLst>
              <a:path extrusionOk="0" h="11993" w="12098">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5" name="Google Shape;11945;p86"/>
          <p:cNvGrpSpPr/>
          <p:nvPr/>
        </p:nvGrpSpPr>
        <p:grpSpPr>
          <a:xfrm>
            <a:off x="1290494" y="2699684"/>
            <a:ext cx="360109" cy="358199"/>
            <a:chOff x="-47160325" y="1974175"/>
            <a:chExt cx="301700" cy="300100"/>
          </a:xfrm>
        </p:grpSpPr>
        <p:sp>
          <p:nvSpPr>
            <p:cNvPr id="11946" name="Google Shape;11946;p86"/>
            <p:cNvSpPr/>
            <p:nvPr/>
          </p:nvSpPr>
          <p:spPr>
            <a:xfrm>
              <a:off x="-47160325" y="1974175"/>
              <a:ext cx="301700" cy="300100"/>
            </a:xfrm>
            <a:custGeom>
              <a:rect b="b" l="l" r="r" t="t"/>
              <a:pathLst>
                <a:path extrusionOk="0" h="12004" w="12068">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86"/>
            <p:cNvSpPr/>
            <p:nvPr/>
          </p:nvSpPr>
          <p:spPr>
            <a:xfrm>
              <a:off x="-47070525" y="2115150"/>
              <a:ext cx="123675" cy="123675"/>
            </a:xfrm>
            <a:custGeom>
              <a:rect b="b" l="l" r="r" t="t"/>
              <a:pathLst>
                <a:path extrusionOk="0" h="4947" w="4947">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8" name="Google Shape;11948;p86"/>
          <p:cNvGrpSpPr/>
          <p:nvPr/>
        </p:nvGrpSpPr>
        <p:grpSpPr>
          <a:xfrm>
            <a:off x="1290971" y="3146218"/>
            <a:ext cx="359154" cy="359124"/>
            <a:chOff x="-47159525" y="2342000"/>
            <a:chExt cx="300900" cy="300875"/>
          </a:xfrm>
        </p:grpSpPr>
        <p:sp>
          <p:nvSpPr>
            <p:cNvPr id="11949" name="Google Shape;11949;p86"/>
            <p:cNvSpPr/>
            <p:nvPr/>
          </p:nvSpPr>
          <p:spPr>
            <a:xfrm>
              <a:off x="-47122500" y="2376650"/>
              <a:ext cx="123675" cy="125250"/>
            </a:xfrm>
            <a:custGeom>
              <a:rect b="b" l="l" r="r" t="t"/>
              <a:pathLst>
                <a:path extrusionOk="0" h="5010" w="4947">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86"/>
            <p:cNvSpPr/>
            <p:nvPr/>
          </p:nvSpPr>
          <p:spPr>
            <a:xfrm>
              <a:off x="-47159525" y="2342000"/>
              <a:ext cx="300900" cy="300875"/>
            </a:xfrm>
            <a:custGeom>
              <a:rect b="b" l="l" r="r" t="t"/>
              <a:pathLst>
                <a:path extrusionOk="0" h="12035" w="12036">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86"/>
            <p:cNvSpPr/>
            <p:nvPr/>
          </p:nvSpPr>
          <p:spPr>
            <a:xfrm>
              <a:off x="-46946075" y="2537325"/>
              <a:ext cx="35450" cy="35475"/>
            </a:xfrm>
            <a:custGeom>
              <a:rect b="b" l="l" r="r" t="t"/>
              <a:pathLst>
                <a:path extrusionOk="0" h="1419" w="1418">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86"/>
            <p:cNvSpPr/>
            <p:nvPr/>
          </p:nvSpPr>
          <p:spPr>
            <a:xfrm>
              <a:off x="-47122500" y="253732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86"/>
            <p:cNvSpPr/>
            <p:nvPr/>
          </p:nvSpPr>
          <p:spPr>
            <a:xfrm>
              <a:off x="-47122500" y="2572775"/>
              <a:ext cx="87450" cy="17350"/>
            </a:xfrm>
            <a:custGeom>
              <a:rect b="b" l="l" r="r" t="t"/>
              <a:pathLst>
                <a:path extrusionOk="0" h="694" w="3498">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86"/>
          <p:cNvGrpSpPr/>
          <p:nvPr/>
        </p:nvGrpSpPr>
        <p:grpSpPr>
          <a:xfrm>
            <a:off x="1291448" y="3603054"/>
            <a:ext cx="358199" cy="359154"/>
            <a:chOff x="-47157950" y="2712175"/>
            <a:chExt cx="300100" cy="300900"/>
          </a:xfrm>
        </p:grpSpPr>
        <p:sp>
          <p:nvSpPr>
            <p:cNvPr id="11955" name="Google Shape;11955;p86"/>
            <p:cNvSpPr/>
            <p:nvPr/>
          </p:nvSpPr>
          <p:spPr>
            <a:xfrm>
              <a:off x="-47157950" y="2712175"/>
              <a:ext cx="300100" cy="300900"/>
            </a:xfrm>
            <a:custGeom>
              <a:rect b="b" l="l" r="r" t="t"/>
              <a:pathLst>
                <a:path extrusionOk="0" h="12036" w="12004">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86"/>
            <p:cNvSpPr/>
            <p:nvPr/>
          </p:nvSpPr>
          <p:spPr>
            <a:xfrm>
              <a:off x="-47087075" y="2852375"/>
              <a:ext cx="17350" cy="17350"/>
            </a:xfrm>
            <a:custGeom>
              <a:rect b="b" l="l" r="r" t="t"/>
              <a:pathLst>
                <a:path extrusionOk="0" h="694" w="694">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86"/>
            <p:cNvSpPr/>
            <p:nvPr/>
          </p:nvSpPr>
          <p:spPr>
            <a:xfrm>
              <a:off x="-47052400" y="2852375"/>
              <a:ext cx="17350" cy="17350"/>
            </a:xfrm>
            <a:custGeom>
              <a:rect b="b" l="l" r="r" t="t"/>
              <a:pathLst>
                <a:path extrusionOk="0" h="694" w="694">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86"/>
            <p:cNvSpPr/>
            <p:nvPr/>
          </p:nvSpPr>
          <p:spPr>
            <a:xfrm>
              <a:off x="-47051625" y="295790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86"/>
            <p:cNvSpPr/>
            <p:nvPr/>
          </p:nvSpPr>
          <p:spPr>
            <a:xfrm>
              <a:off x="-47051625" y="2923250"/>
              <a:ext cx="87450" cy="17350"/>
            </a:xfrm>
            <a:custGeom>
              <a:rect b="b" l="l" r="r" t="t"/>
              <a:pathLst>
                <a:path extrusionOk="0" h="694" w="3498">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86"/>
            <p:cNvSpPr/>
            <p:nvPr/>
          </p:nvSpPr>
          <p:spPr>
            <a:xfrm>
              <a:off x="-47017750" y="2852375"/>
              <a:ext cx="35450" cy="17350"/>
            </a:xfrm>
            <a:custGeom>
              <a:rect b="b" l="l" r="r" t="t"/>
              <a:pathLst>
                <a:path extrusionOk="0" h="694" w="1418">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86"/>
            <p:cNvSpPr/>
            <p:nvPr/>
          </p:nvSpPr>
          <p:spPr>
            <a:xfrm>
              <a:off x="-46964975" y="2852375"/>
              <a:ext cx="35450" cy="17350"/>
            </a:xfrm>
            <a:custGeom>
              <a:rect b="b" l="l" r="r" t="t"/>
              <a:pathLst>
                <a:path extrusionOk="0" h="694" w="1418">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62" name="Google Shape;11962;p86"/>
          <p:cNvSpPr/>
          <p:nvPr/>
        </p:nvSpPr>
        <p:spPr>
          <a:xfrm>
            <a:off x="3538211" y="2689200"/>
            <a:ext cx="314961" cy="357274"/>
          </a:xfrm>
          <a:custGeom>
            <a:rect b="b" l="l" r="r" t="t"/>
            <a:pathLst>
              <a:path extrusionOk="0" h="11973" w="10555">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63" name="Google Shape;11963;p86"/>
          <p:cNvGrpSpPr/>
          <p:nvPr/>
        </p:nvGrpSpPr>
        <p:grpSpPr>
          <a:xfrm>
            <a:off x="3535175" y="3135863"/>
            <a:ext cx="315886" cy="358199"/>
            <a:chOff x="-45278675" y="2333325"/>
            <a:chExt cx="264650" cy="300100"/>
          </a:xfrm>
        </p:grpSpPr>
        <p:sp>
          <p:nvSpPr>
            <p:cNvPr id="11964" name="Google Shape;11964;p86"/>
            <p:cNvSpPr/>
            <p:nvPr/>
          </p:nvSpPr>
          <p:spPr>
            <a:xfrm>
              <a:off x="-45243225" y="2475100"/>
              <a:ext cx="52775" cy="87450"/>
            </a:xfrm>
            <a:custGeom>
              <a:rect b="b" l="l" r="r" t="t"/>
              <a:pathLst>
                <a:path extrusionOk="0" h="3498" w="2111">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86"/>
            <p:cNvSpPr/>
            <p:nvPr/>
          </p:nvSpPr>
          <p:spPr>
            <a:xfrm>
              <a:off x="-45172350" y="2475100"/>
              <a:ext cx="52800" cy="89025"/>
            </a:xfrm>
            <a:custGeom>
              <a:rect b="b" l="l" r="r" t="t"/>
              <a:pathLst>
                <a:path extrusionOk="0" h="3561" w="2112">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86"/>
            <p:cNvSpPr/>
            <p:nvPr/>
          </p:nvSpPr>
          <p:spPr>
            <a:xfrm>
              <a:off x="-45102250" y="2475100"/>
              <a:ext cx="52800" cy="87450"/>
            </a:xfrm>
            <a:custGeom>
              <a:rect b="b" l="l" r="r" t="t"/>
              <a:pathLst>
                <a:path extrusionOk="0" h="3498" w="2112">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86"/>
            <p:cNvSpPr/>
            <p:nvPr/>
          </p:nvSpPr>
          <p:spPr>
            <a:xfrm>
              <a:off x="-45278675" y="2333325"/>
              <a:ext cx="264650" cy="300100"/>
            </a:xfrm>
            <a:custGeom>
              <a:rect b="b" l="l" r="r" t="t"/>
              <a:pathLst>
                <a:path extrusionOk="0" h="12004" w="10586">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8" name="Google Shape;11968;p86"/>
          <p:cNvGrpSpPr/>
          <p:nvPr/>
        </p:nvGrpSpPr>
        <p:grpSpPr>
          <a:xfrm>
            <a:off x="3545500" y="3590820"/>
            <a:ext cx="295237" cy="358229"/>
            <a:chOff x="-45270025" y="2701925"/>
            <a:chExt cx="247350" cy="300125"/>
          </a:xfrm>
        </p:grpSpPr>
        <p:sp>
          <p:nvSpPr>
            <p:cNvPr id="11969" name="Google Shape;11969;p86"/>
            <p:cNvSpPr/>
            <p:nvPr/>
          </p:nvSpPr>
          <p:spPr>
            <a:xfrm>
              <a:off x="-45128250" y="2843700"/>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86"/>
            <p:cNvSpPr/>
            <p:nvPr/>
          </p:nvSpPr>
          <p:spPr>
            <a:xfrm>
              <a:off x="-45270025" y="2701925"/>
              <a:ext cx="247350" cy="300125"/>
            </a:xfrm>
            <a:custGeom>
              <a:rect b="b" l="l" r="r" t="t"/>
              <a:pathLst>
                <a:path extrusionOk="0" h="12005" w="9894">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86"/>
            <p:cNvSpPr/>
            <p:nvPr/>
          </p:nvSpPr>
          <p:spPr>
            <a:xfrm>
              <a:off x="-45235350" y="2844500"/>
              <a:ext cx="89800" cy="87450"/>
            </a:xfrm>
            <a:custGeom>
              <a:rect b="b" l="l" r="r" t="t"/>
              <a:pathLst>
                <a:path extrusionOk="0" h="3498" w="3592">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86"/>
            <p:cNvSpPr/>
            <p:nvPr/>
          </p:nvSpPr>
          <p:spPr>
            <a:xfrm>
              <a:off x="-45128250" y="2879150"/>
              <a:ext cx="18150" cy="52800"/>
            </a:xfrm>
            <a:custGeom>
              <a:rect b="b" l="l" r="r" t="t"/>
              <a:pathLst>
                <a:path extrusionOk="0" h="2112" w="726">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3" name="Google Shape;11973;p86"/>
          <p:cNvSpPr/>
          <p:nvPr/>
        </p:nvSpPr>
        <p:spPr>
          <a:xfrm>
            <a:off x="2628699" y="4061314"/>
            <a:ext cx="358199" cy="358199"/>
          </a:xfrm>
          <a:custGeom>
            <a:rect b="b" l="l" r="r" t="t"/>
            <a:pathLst>
              <a:path extrusionOk="0" h="12004" w="12004">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4" name="Google Shape;11974;p86"/>
          <p:cNvGrpSpPr/>
          <p:nvPr/>
        </p:nvGrpSpPr>
        <p:grpSpPr>
          <a:xfrm>
            <a:off x="2209567" y="1743737"/>
            <a:ext cx="307444" cy="366556"/>
            <a:chOff x="2209567" y="1972337"/>
            <a:chExt cx="307444" cy="366556"/>
          </a:xfrm>
        </p:grpSpPr>
        <p:sp>
          <p:nvSpPr>
            <p:cNvPr id="11975" name="Google Shape;11975;p86"/>
            <p:cNvSpPr/>
            <p:nvPr/>
          </p:nvSpPr>
          <p:spPr>
            <a:xfrm>
              <a:off x="2345143" y="1972337"/>
              <a:ext cx="20709" cy="62097"/>
            </a:xfrm>
            <a:custGeom>
              <a:rect b="b" l="l" r="r" t="t"/>
              <a:pathLst>
                <a:path extrusionOk="0" h="2081" w="694">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86"/>
            <p:cNvSpPr/>
            <p:nvPr/>
          </p:nvSpPr>
          <p:spPr>
            <a:xfrm>
              <a:off x="2265235" y="1998803"/>
              <a:ext cx="55502" cy="39389"/>
            </a:xfrm>
            <a:custGeom>
              <a:rect b="b" l="l" r="r" t="t"/>
              <a:pathLst>
                <a:path extrusionOk="0" h="1320" w="186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86"/>
            <p:cNvSpPr/>
            <p:nvPr/>
          </p:nvSpPr>
          <p:spPr>
            <a:xfrm>
              <a:off x="2393093" y="2000594"/>
              <a:ext cx="51743" cy="38523"/>
            </a:xfrm>
            <a:custGeom>
              <a:rect b="b" l="l" r="r" t="t"/>
              <a:pathLst>
                <a:path extrusionOk="0" h="1291" w="1734">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8" name="Google Shape;11978;p86"/>
            <p:cNvGrpSpPr/>
            <p:nvPr/>
          </p:nvGrpSpPr>
          <p:grpSpPr>
            <a:xfrm>
              <a:off x="2209567" y="2078266"/>
              <a:ext cx="307444" cy="260626"/>
              <a:chOff x="1636184" y="2959225"/>
              <a:chExt cx="232666" cy="197250"/>
            </a:xfrm>
          </p:grpSpPr>
          <p:sp>
            <p:nvSpPr>
              <p:cNvPr id="11979" name="Google Shape;11979;p86"/>
              <p:cNvSpPr/>
              <p:nvPr/>
            </p:nvSpPr>
            <p:spPr>
              <a:xfrm>
                <a:off x="1649300"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0" name="Google Shape;11980;p86"/>
              <p:cNvSpPr/>
              <p:nvPr/>
            </p:nvSpPr>
            <p:spPr>
              <a:xfrm flipH="1">
                <a:off x="1636184" y="2959225"/>
                <a:ext cx="219550" cy="197250"/>
              </a:xfrm>
              <a:custGeom>
                <a:rect b="b" l="l" r="r" t="t"/>
                <a:pathLst>
                  <a:path extrusionOk="0" h="7890" w="8782">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86"/>
              <p:cNvSpPr/>
              <p:nvPr/>
            </p:nvSpPr>
            <p:spPr>
              <a:xfrm>
                <a:off x="1734750" y="3136775"/>
                <a:ext cx="36900" cy="19650"/>
              </a:xfrm>
              <a:custGeom>
                <a:rect b="b" l="l" r="r" t="t"/>
                <a:pathLst>
                  <a:path extrusionOk="0" h="786" w="1476">
                    <a:moveTo>
                      <a:pt x="0" y="786"/>
                    </a:moveTo>
                    <a:lnTo>
                      <a:pt x="1476" y="786"/>
                    </a:lnTo>
                    <a:lnTo>
                      <a:pt x="762" y="0"/>
                    </a:lnTo>
                    <a:close/>
                  </a:path>
                </a:pathLst>
              </a:custGeom>
              <a:solidFill>
                <a:schemeClr val="dk2"/>
              </a:solidFill>
              <a:ln>
                <a:noFill/>
              </a:ln>
            </p:spPr>
          </p:sp>
          <p:sp>
            <p:nvSpPr>
              <p:cNvPr id="11982" name="Google Shape;11982;p86"/>
              <p:cNvSpPr/>
              <p:nvPr/>
            </p:nvSpPr>
            <p:spPr>
              <a:xfrm>
                <a:off x="1684150" y="2963550"/>
                <a:ext cx="139900" cy="11300"/>
              </a:xfrm>
              <a:custGeom>
                <a:rect b="b" l="l" r="r" t="t"/>
                <a:pathLst>
                  <a:path extrusionOk="0" h="452" w="5596">
                    <a:moveTo>
                      <a:pt x="0" y="452"/>
                    </a:moveTo>
                    <a:lnTo>
                      <a:pt x="5596" y="452"/>
                    </a:lnTo>
                    <a:lnTo>
                      <a:pt x="5500" y="0"/>
                    </a:lnTo>
                    <a:lnTo>
                      <a:pt x="238" y="47"/>
                    </a:lnTo>
                    <a:close/>
                  </a:path>
                </a:pathLst>
              </a:custGeom>
              <a:solidFill>
                <a:schemeClr val="dk2"/>
              </a:solidFill>
              <a:ln>
                <a:noFill/>
              </a:ln>
            </p:spPr>
          </p:sp>
        </p:grpSp>
      </p:grpSp>
      <p:grpSp>
        <p:nvGrpSpPr>
          <p:cNvPr id="11983" name="Google Shape;11983;p86"/>
          <p:cNvGrpSpPr/>
          <p:nvPr/>
        </p:nvGrpSpPr>
        <p:grpSpPr>
          <a:xfrm>
            <a:off x="3577265" y="2235011"/>
            <a:ext cx="258542" cy="365154"/>
            <a:chOff x="-47300587" y="123275"/>
            <a:chExt cx="190975" cy="269725"/>
          </a:xfrm>
        </p:grpSpPr>
        <p:sp>
          <p:nvSpPr>
            <p:cNvPr id="11984" name="Google Shape;11984;p86"/>
            <p:cNvSpPr/>
            <p:nvPr/>
          </p:nvSpPr>
          <p:spPr>
            <a:xfrm>
              <a:off x="-47300587" y="123275"/>
              <a:ext cx="190975" cy="269725"/>
            </a:xfrm>
            <a:custGeom>
              <a:rect b="b" l="l" r="r" t="t"/>
              <a:pathLst>
                <a:path extrusionOk="0" h="10789" w="7639">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86"/>
            <p:cNvSpPr/>
            <p:nvPr/>
          </p:nvSpPr>
          <p:spPr>
            <a:xfrm>
              <a:off x="-47242037" y="188100"/>
              <a:ext cx="15350" cy="31375"/>
            </a:xfrm>
            <a:custGeom>
              <a:rect b="b" l="l" r="r" t="t"/>
              <a:pathLst>
                <a:path extrusionOk="0" h="1255" w="614">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86"/>
            <p:cNvSpPr/>
            <p:nvPr/>
          </p:nvSpPr>
          <p:spPr>
            <a:xfrm>
              <a:off x="-47242037" y="234775"/>
              <a:ext cx="15350" cy="31400"/>
            </a:xfrm>
            <a:custGeom>
              <a:rect b="b" l="l" r="r" t="t"/>
              <a:pathLst>
                <a:path extrusionOk="0" h="1256" w="614">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86"/>
            <p:cNvSpPr/>
            <p:nvPr/>
          </p:nvSpPr>
          <p:spPr>
            <a:xfrm>
              <a:off x="-47180012" y="172075"/>
              <a:ext cx="15350" cy="31375"/>
            </a:xfrm>
            <a:custGeom>
              <a:rect b="b" l="l" r="r" t="t"/>
              <a:pathLst>
                <a:path extrusionOk="0" h="1255" w="614">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86"/>
            <p:cNvSpPr/>
            <p:nvPr/>
          </p:nvSpPr>
          <p:spPr>
            <a:xfrm>
              <a:off x="-47180012" y="218050"/>
              <a:ext cx="15350" cy="32100"/>
            </a:xfrm>
            <a:custGeom>
              <a:rect b="b" l="l" r="r" t="t"/>
              <a:pathLst>
                <a:path extrusionOk="0" h="1284" w="614">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86"/>
          <p:cNvGrpSpPr/>
          <p:nvPr/>
        </p:nvGrpSpPr>
        <p:grpSpPr>
          <a:xfrm>
            <a:off x="4870788" y="1304201"/>
            <a:ext cx="342328" cy="339793"/>
            <a:chOff x="-13966675" y="1639700"/>
            <a:chExt cx="354450" cy="351825"/>
          </a:xfrm>
        </p:grpSpPr>
        <p:sp>
          <p:nvSpPr>
            <p:cNvPr id="11990" name="Google Shape;11990;p86"/>
            <p:cNvSpPr/>
            <p:nvPr/>
          </p:nvSpPr>
          <p:spPr>
            <a:xfrm>
              <a:off x="-13776875" y="1888525"/>
              <a:ext cx="104775" cy="37625"/>
            </a:xfrm>
            <a:custGeom>
              <a:rect b="b" l="l" r="r" t="t"/>
              <a:pathLst>
                <a:path extrusionOk="0" h="1505" w="4191">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86"/>
            <p:cNvSpPr/>
            <p:nvPr/>
          </p:nvSpPr>
          <p:spPr>
            <a:xfrm>
              <a:off x="-13966675" y="1639700"/>
              <a:ext cx="354450" cy="351825"/>
            </a:xfrm>
            <a:custGeom>
              <a:rect b="b" l="l" r="r" t="t"/>
              <a:pathLst>
                <a:path extrusionOk="0" h="14073" w="14178">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86"/>
            <p:cNvSpPr/>
            <p:nvPr/>
          </p:nvSpPr>
          <p:spPr>
            <a:xfrm>
              <a:off x="-13923375" y="1723125"/>
              <a:ext cx="64625" cy="40925"/>
            </a:xfrm>
            <a:custGeom>
              <a:rect b="b" l="l" r="r" t="t"/>
              <a:pathLst>
                <a:path extrusionOk="0" h="1637" w="2585">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86"/>
            <p:cNvSpPr/>
            <p:nvPr/>
          </p:nvSpPr>
          <p:spPr>
            <a:xfrm>
              <a:off x="-13798125" y="1805500"/>
              <a:ext cx="66175" cy="41575"/>
            </a:xfrm>
            <a:custGeom>
              <a:rect b="b" l="l" r="r" t="t"/>
              <a:pathLst>
                <a:path extrusionOk="0" h="1663" w="2647">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86"/>
            <p:cNvSpPr/>
            <p:nvPr/>
          </p:nvSpPr>
          <p:spPr>
            <a:xfrm>
              <a:off x="-13714650" y="1805825"/>
              <a:ext cx="63825" cy="41250"/>
            </a:xfrm>
            <a:custGeom>
              <a:rect b="b" l="l" r="r" t="t"/>
              <a:pathLst>
                <a:path extrusionOk="0" h="1650" w="2553">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86"/>
          <p:cNvSpPr/>
          <p:nvPr/>
        </p:nvSpPr>
        <p:spPr>
          <a:xfrm>
            <a:off x="4871549" y="1711132"/>
            <a:ext cx="340807" cy="341579"/>
          </a:xfrm>
          <a:custGeom>
            <a:rect b="b" l="l" r="r" t="t"/>
            <a:pathLst>
              <a:path extrusionOk="0" h="14147" w="14115">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86"/>
          <p:cNvSpPr/>
          <p:nvPr/>
        </p:nvSpPr>
        <p:spPr>
          <a:xfrm>
            <a:off x="4932020" y="2120859"/>
            <a:ext cx="219864" cy="339286"/>
          </a:xfrm>
          <a:custGeom>
            <a:rect b="b" l="l" r="r" t="t"/>
            <a:pathLst>
              <a:path extrusionOk="0" h="14052" w="9106">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7" name="Google Shape;11997;p86"/>
          <p:cNvGrpSpPr/>
          <p:nvPr/>
        </p:nvGrpSpPr>
        <p:grpSpPr>
          <a:xfrm>
            <a:off x="6667277" y="1303887"/>
            <a:ext cx="340034" cy="340420"/>
            <a:chOff x="-12199250" y="1662675"/>
            <a:chExt cx="352075" cy="352475"/>
          </a:xfrm>
        </p:grpSpPr>
        <p:sp>
          <p:nvSpPr>
            <p:cNvPr id="11998" name="Google Shape;11998;p86"/>
            <p:cNvSpPr/>
            <p:nvPr/>
          </p:nvSpPr>
          <p:spPr>
            <a:xfrm>
              <a:off x="-12004725" y="1710325"/>
              <a:ext cx="116600" cy="76425"/>
            </a:xfrm>
            <a:custGeom>
              <a:rect b="b" l="l" r="r" t="t"/>
              <a:pathLst>
                <a:path extrusionOk="0" h="3057" w="4664">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86"/>
            <p:cNvSpPr/>
            <p:nvPr/>
          </p:nvSpPr>
          <p:spPr>
            <a:xfrm>
              <a:off x="-12158300" y="1709525"/>
              <a:ext cx="116600" cy="77225"/>
            </a:xfrm>
            <a:custGeom>
              <a:rect b="b" l="l" r="r" t="t"/>
              <a:pathLst>
                <a:path extrusionOk="0" h="3089" w="4664">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86"/>
            <p:cNvSpPr/>
            <p:nvPr/>
          </p:nvSpPr>
          <p:spPr>
            <a:xfrm>
              <a:off x="-12199250" y="1662675"/>
              <a:ext cx="352075" cy="352475"/>
            </a:xfrm>
            <a:custGeom>
              <a:rect b="b" l="l" r="r" t="t"/>
              <a:pathLst>
                <a:path extrusionOk="0" h="14099" w="14083">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1" name="Google Shape;12001;p86"/>
          <p:cNvGrpSpPr/>
          <p:nvPr/>
        </p:nvGrpSpPr>
        <p:grpSpPr>
          <a:xfrm>
            <a:off x="6666130" y="1710754"/>
            <a:ext cx="342328" cy="342328"/>
            <a:chOff x="-12199250" y="2096250"/>
            <a:chExt cx="354450" cy="354450"/>
          </a:xfrm>
        </p:grpSpPr>
        <p:sp>
          <p:nvSpPr>
            <p:cNvPr id="12002" name="Google Shape;12002;p86"/>
            <p:cNvSpPr/>
            <p:nvPr/>
          </p:nvSpPr>
          <p:spPr>
            <a:xfrm>
              <a:off x="-12199250" y="2096250"/>
              <a:ext cx="354450" cy="354450"/>
            </a:xfrm>
            <a:custGeom>
              <a:rect b="b" l="l" r="r" t="t"/>
              <a:pathLst>
                <a:path extrusionOk="0" h="14178" w="14178">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86"/>
            <p:cNvSpPr/>
            <p:nvPr/>
          </p:nvSpPr>
          <p:spPr>
            <a:xfrm>
              <a:off x="-12096075" y="2200225"/>
              <a:ext cx="144950" cy="144950"/>
            </a:xfrm>
            <a:custGeom>
              <a:rect b="b" l="l" r="r" t="t"/>
              <a:pathLst>
                <a:path extrusionOk="0" h="5798" w="5798">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86"/>
          <p:cNvGrpSpPr/>
          <p:nvPr/>
        </p:nvGrpSpPr>
        <p:grpSpPr>
          <a:xfrm>
            <a:off x="6667277" y="2119708"/>
            <a:ext cx="340034" cy="341579"/>
            <a:chOff x="-12199250" y="2530225"/>
            <a:chExt cx="352075" cy="353675"/>
          </a:xfrm>
        </p:grpSpPr>
        <p:sp>
          <p:nvSpPr>
            <p:cNvPr id="12005" name="Google Shape;12005;p86"/>
            <p:cNvSpPr/>
            <p:nvPr/>
          </p:nvSpPr>
          <p:spPr>
            <a:xfrm>
              <a:off x="-12055900" y="2530225"/>
              <a:ext cx="63025" cy="62250"/>
            </a:xfrm>
            <a:custGeom>
              <a:rect b="b" l="l" r="r" t="t"/>
              <a:pathLst>
                <a:path extrusionOk="0" h="2490" w="2521">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86"/>
            <p:cNvSpPr/>
            <p:nvPr/>
          </p:nvSpPr>
          <p:spPr>
            <a:xfrm>
              <a:off x="-12116550" y="2592450"/>
              <a:ext cx="185900" cy="291450"/>
            </a:xfrm>
            <a:custGeom>
              <a:rect b="b" l="l" r="r" t="t"/>
              <a:pathLst>
                <a:path extrusionOk="0" h="11658" w="7436">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86"/>
            <p:cNvSpPr/>
            <p:nvPr/>
          </p:nvSpPr>
          <p:spPr>
            <a:xfrm>
              <a:off x="-11950375" y="2633400"/>
              <a:ext cx="103200" cy="102425"/>
            </a:xfrm>
            <a:custGeom>
              <a:rect b="b" l="l" r="r" t="t"/>
              <a:pathLst>
                <a:path extrusionOk="0" h="4097" w="4128">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86"/>
            <p:cNvSpPr/>
            <p:nvPr/>
          </p:nvSpPr>
          <p:spPr>
            <a:xfrm>
              <a:off x="-12199250" y="2633400"/>
              <a:ext cx="103200" cy="102425"/>
            </a:xfrm>
            <a:custGeom>
              <a:rect b="b" l="l" r="r" t="t"/>
              <a:pathLst>
                <a:path extrusionOk="0" h="4097" w="4128">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09" name="Google Shape;12009;p86"/>
          <p:cNvSpPr/>
          <p:nvPr/>
        </p:nvSpPr>
        <p:spPr>
          <a:xfrm>
            <a:off x="4871163" y="2550438"/>
            <a:ext cx="341579" cy="341772"/>
          </a:xfrm>
          <a:custGeom>
            <a:rect b="b" l="l" r="r" t="t"/>
            <a:pathLst>
              <a:path extrusionOk="0" h="14155" w="14147">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0" name="Google Shape;12010;p86"/>
          <p:cNvGrpSpPr/>
          <p:nvPr/>
        </p:nvGrpSpPr>
        <p:grpSpPr>
          <a:xfrm>
            <a:off x="4870788" y="2959488"/>
            <a:ext cx="342328" cy="339310"/>
            <a:chOff x="-10462550" y="2057650"/>
            <a:chExt cx="354450" cy="351325"/>
          </a:xfrm>
        </p:grpSpPr>
        <p:sp>
          <p:nvSpPr>
            <p:cNvPr id="12011" name="Google Shape;12011;p86"/>
            <p:cNvSpPr/>
            <p:nvPr/>
          </p:nvSpPr>
          <p:spPr>
            <a:xfrm>
              <a:off x="-10462550" y="2057650"/>
              <a:ext cx="354450" cy="351325"/>
            </a:xfrm>
            <a:custGeom>
              <a:rect b="b" l="l" r="r" t="t"/>
              <a:pathLst>
                <a:path extrusionOk="0" h="14053" w="14178">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86"/>
            <p:cNvSpPr/>
            <p:nvPr/>
          </p:nvSpPr>
          <p:spPr>
            <a:xfrm>
              <a:off x="-10397950" y="2201800"/>
              <a:ext cx="228425" cy="146525"/>
            </a:xfrm>
            <a:custGeom>
              <a:rect b="b" l="l" r="r" t="t"/>
              <a:pathLst>
                <a:path extrusionOk="0" h="5861" w="9137">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13" name="Google Shape;12013;p86"/>
          <p:cNvSpPr/>
          <p:nvPr/>
        </p:nvSpPr>
        <p:spPr>
          <a:xfrm>
            <a:off x="7591624" y="2576962"/>
            <a:ext cx="313426" cy="341579"/>
          </a:xfrm>
          <a:custGeom>
            <a:rect b="b" l="l" r="r" t="t"/>
            <a:pathLst>
              <a:path extrusionOk="0" h="14147" w="12981">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4" name="Google Shape;12014;p86"/>
          <p:cNvGrpSpPr/>
          <p:nvPr/>
        </p:nvGrpSpPr>
        <p:grpSpPr>
          <a:xfrm>
            <a:off x="6649772" y="2551051"/>
            <a:ext cx="375044" cy="340541"/>
            <a:chOff x="-8692750" y="1622100"/>
            <a:chExt cx="388325" cy="352600"/>
          </a:xfrm>
        </p:grpSpPr>
        <p:sp>
          <p:nvSpPr>
            <p:cNvPr id="12015" name="Google Shape;12015;p86"/>
            <p:cNvSpPr/>
            <p:nvPr/>
          </p:nvSpPr>
          <p:spPr>
            <a:xfrm>
              <a:off x="-8692750" y="1622100"/>
              <a:ext cx="388325" cy="352600"/>
            </a:xfrm>
            <a:custGeom>
              <a:rect b="b" l="l" r="r" t="t"/>
              <a:pathLst>
                <a:path extrusionOk="0" h="14104" w="15533">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86"/>
            <p:cNvSpPr/>
            <p:nvPr/>
          </p:nvSpPr>
          <p:spPr>
            <a:xfrm>
              <a:off x="-8532875" y="1767625"/>
              <a:ext cx="67775" cy="61850"/>
            </a:xfrm>
            <a:custGeom>
              <a:rect b="b" l="l" r="r" t="t"/>
              <a:pathLst>
                <a:path extrusionOk="0" h="2474" w="2711">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7" name="Google Shape;12017;p86"/>
          <p:cNvGrpSpPr/>
          <p:nvPr/>
        </p:nvGrpSpPr>
        <p:grpSpPr>
          <a:xfrm>
            <a:off x="5304253" y="1303307"/>
            <a:ext cx="341555" cy="341579"/>
            <a:chOff x="-13529550" y="1639425"/>
            <a:chExt cx="353650" cy="353675"/>
          </a:xfrm>
        </p:grpSpPr>
        <p:sp>
          <p:nvSpPr>
            <p:cNvPr id="12018" name="Google Shape;12018;p86"/>
            <p:cNvSpPr/>
            <p:nvPr/>
          </p:nvSpPr>
          <p:spPr>
            <a:xfrm>
              <a:off x="-13529550" y="1910125"/>
              <a:ext cx="353650" cy="82975"/>
            </a:xfrm>
            <a:custGeom>
              <a:rect b="b" l="l" r="r" t="t"/>
              <a:pathLst>
                <a:path extrusionOk="0" h="3319" w="14146">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86"/>
            <p:cNvSpPr/>
            <p:nvPr/>
          </p:nvSpPr>
          <p:spPr>
            <a:xfrm>
              <a:off x="-13383850" y="1681175"/>
              <a:ext cx="40975" cy="41775"/>
            </a:xfrm>
            <a:custGeom>
              <a:rect b="b" l="l" r="r" t="t"/>
              <a:pathLst>
                <a:path extrusionOk="0" h="1671" w="1639">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86"/>
            <p:cNvSpPr/>
            <p:nvPr/>
          </p:nvSpPr>
          <p:spPr>
            <a:xfrm>
              <a:off x="-13446075" y="1692200"/>
              <a:ext cx="41775" cy="41775"/>
            </a:xfrm>
            <a:custGeom>
              <a:rect b="b" l="l" r="r" t="t"/>
              <a:pathLst>
                <a:path extrusionOk="0" h="1671" w="1671">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86"/>
            <p:cNvSpPr/>
            <p:nvPr/>
          </p:nvSpPr>
          <p:spPr>
            <a:xfrm>
              <a:off x="-13446075" y="1796175"/>
              <a:ext cx="41775" cy="40975"/>
            </a:xfrm>
            <a:custGeom>
              <a:rect b="b" l="l" r="r" t="t"/>
              <a:pathLst>
                <a:path extrusionOk="0" h="1639" w="1671">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86"/>
            <p:cNvSpPr/>
            <p:nvPr/>
          </p:nvSpPr>
          <p:spPr>
            <a:xfrm>
              <a:off x="-13487025" y="1743400"/>
              <a:ext cx="40975" cy="41775"/>
            </a:xfrm>
            <a:custGeom>
              <a:rect b="b" l="l" r="r" t="t"/>
              <a:pathLst>
                <a:path extrusionOk="0" h="1671" w="1639">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86"/>
            <p:cNvSpPr/>
            <p:nvPr/>
          </p:nvSpPr>
          <p:spPr>
            <a:xfrm>
              <a:off x="-13383850" y="1805625"/>
              <a:ext cx="40975" cy="41775"/>
            </a:xfrm>
            <a:custGeom>
              <a:rect b="b" l="l" r="r" t="t"/>
              <a:pathLst>
                <a:path extrusionOk="0" h="1671" w="1639">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86"/>
            <p:cNvSpPr/>
            <p:nvPr/>
          </p:nvSpPr>
          <p:spPr>
            <a:xfrm>
              <a:off x="-13529550" y="1639425"/>
              <a:ext cx="352075" cy="248925"/>
            </a:xfrm>
            <a:custGeom>
              <a:rect b="b" l="l" r="r" t="t"/>
              <a:pathLst>
                <a:path extrusionOk="0" h="9957" w="14083">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86"/>
            <p:cNvSpPr/>
            <p:nvPr/>
          </p:nvSpPr>
          <p:spPr>
            <a:xfrm>
              <a:off x="-13323200" y="1722925"/>
              <a:ext cx="104775" cy="82725"/>
            </a:xfrm>
            <a:custGeom>
              <a:rect b="b" l="l" r="r" t="t"/>
              <a:pathLst>
                <a:path extrusionOk="0" h="3309" w="4191">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6" name="Google Shape;12026;p86"/>
          <p:cNvGrpSpPr/>
          <p:nvPr/>
        </p:nvGrpSpPr>
        <p:grpSpPr>
          <a:xfrm>
            <a:off x="5303106" y="1711889"/>
            <a:ext cx="343849" cy="340058"/>
            <a:chOff x="-13531925" y="2075775"/>
            <a:chExt cx="356025" cy="352100"/>
          </a:xfrm>
        </p:grpSpPr>
        <p:sp>
          <p:nvSpPr>
            <p:cNvPr id="12027" name="Google Shape;12027;p86"/>
            <p:cNvSpPr/>
            <p:nvPr/>
          </p:nvSpPr>
          <p:spPr>
            <a:xfrm>
              <a:off x="-13531925" y="2075775"/>
              <a:ext cx="356025" cy="352100"/>
            </a:xfrm>
            <a:custGeom>
              <a:rect b="b" l="l" r="r" t="t"/>
              <a:pathLst>
                <a:path extrusionOk="0" h="14084" w="14241">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86"/>
            <p:cNvSpPr/>
            <p:nvPr/>
          </p:nvSpPr>
          <p:spPr>
            <a:xfrm>
              <a:off x="-13384625" y="2282125"/>
              <a:ext cx="63025" cy="60675"/>
            </a:xfrm>
            <a:custGeom>
              <a:rect b="b" l="l" r="r" t="t"/>
              <a:pathLst>
                <a:path extrusionOk="0" h="2427" w="2521">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9" name="Google Shape;12029;p86"/>
          <p:cNvGrpSpPr/>
          <p:nvPr/>
        </p:nvGrpSpPr>
        <p:grpSpPr>
          <a:xfrm>
            <a:off x="5304627" y="2120094"/>
            <a:ext cx="340807" cy="340807"/>
            <a:chOff x="-13528775" y="2507400"/>
            <a:chExt cx="352875" cy="352875"/>
          </a:xfrm>
        </p:grpSpPr>
        <p:sp>
          <p:nvSpPr>
            <p:cNvPr id="12030" name="Google Shape;12030;p86"/>
            <p:cNvSpPr/>
            <p:nvPr/>
          </p:nvSpPr>
          <p:spPr>
            <a:xfrm>
              <a:off x="-13528775" y="2507400"/>
              <a:ext cx="352875" cy="352875"/>
            </a:xfrm>
            <a:custGeom>
              <a:rect b="b" l="l" r="r" t="t"/>
              <a:pathLst>
                <a:path extrusionOk="0" h="14115" w="14115">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86"/>
            <p:cNvSpPr/>
            <p:nvPr/>
          </p:nvSpPr>
          <p:spPr>
            <a:xfrm>
              <a:off x="-13403525" y="2673750"/>
              <a:ext cx="123675" cy="145750"/>
            </a:xfrm>
            <a:custGeom>
              <a:rect b="b" l="l" r="r" t="t"/>
              <a:pathLst>
                <a:path extrusionOk="0" h="5830" w="4947">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86"/>
            <p:cNvSpPr/>
            <p:nvPr/>
          </p:nvSpPr>
          <p:spPr>
            <a:xfrm>
              <a:off x="-13486225" y="2559375"/>
              <a:ext cx="40975" cy="41775"/>
            </a:xfrm>
            <a:custGeom>
              <a:rect b="b" l="l" r="r" t="t"/>
              <a:pathLst>
                <a:path extrusionOk="0" h="1671" w="1639">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33" name="Google Shape;12033;p86"/>
          <p:cNvSpPr/>
          <p:nvPr/>
        </p:nvSpPr>
        <p:spPr>
          <a:xfrm>
            <a:off x="7123388" y="1334505"/>
            <a:ext cx="341579" cy="279189"/>
          </a:xfrm>
          <a:custGeom>
            <a:rect b="b" l="l" r="r" t="t"/>
            <a:pathLst>
              <a:path extrusionOk="0" h="11563" w="14147">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86"/>
          <p:cNvSpPr/>
          <p:nvPr/>
        </p:nvSpPr>
        <p:spPr>
          <a:xfrm>
            <a:off x="7123014" y="1711602"/>
            <a:ext cx="342328" cy="340638"/>
          </a:xfrm>
          <a:custGeom>
            <a:rect b="b" l="l" r="r" t="t"/>
            <a:pathLst>
              <a:path extrusionOk="0" h="14108" w="14178">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35" name="Google Shape;12035;p86"/>
          <p:cNvGrpSpPr/>
          <p:nvPr/>
        </p:nvGrpSpPr>
        <p:grpSpPr>
          <a:xfrm>
            <a:off x="7140133" y="2119708"/>
            <a:ext cx="308090" cy="341579"/>
            <a:chOff x="-11747150" y="2530225"/>
            <a:chExt cx="319000" cy="353675"/>
          </a:xfrm>
        </p:grpSpPr>
        <p:sp>
          <p:nvSpPr>
            <p:cNvPr id="12036" name="Google Shape;12036;p86"/>
            <p:cNvSpPr/>
            <p:nvPr/>
          </p:nvSpPr>
          <p:spPr>
            <a:xfrm>
              <a:off x="-11747150" y="2530225"/>
              <a:ext cx="319000" cy="353675"/>
            </a:xfrm>
            <a:custGeom>
              <a:rect b="b" l="l" r="r" t="t"/>
              <a:pathLst>
                <a:path extrusionOk="0" h="14147" w="1276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86"/>
            <p:cNvSpPr/>
            <p:nvPr/>
          </p:nvSpPr>
          <p:spPr>
            <a:xfrm>
              <a:off x="-11640825" y="2592450"/>
              <a:ext cx="104775" cy="42550"/>
            </a:xfrm>
            <a:custGeom>
              <a:rect b="b" l="l" r="r" t="t"/>
              <a:pathLst>
                <a:path extrusionOk="0" h="1702" w="4191">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8" name="Google Shape;12038;p86"/>
          <p:cNvGrpSpPr/>
          <p:nvPr/>
        </p:nvGrpSpPr>
        <p:grpSpPr>
          <a:xfrm>
            <a:off x="5304627" y="2550919"/>
            <a:ext cx="340807" cy="340807"/>
            <a:chOff x="-10027775" y="1622900"/>
            <a:chExt cx="352875" cy="352875"/>
          </a:xfrm>
        </p:grpSpPr>
        <p:sp>
          <p:nvSpPr>
            <p:cNvPr id="12039" name="Google Shape;12039;p86"/>
            <p:cNvSpPr/>
            <p:nvPr/>
          </p:nvSpPr>
          <p:spPr>
            <a:xfrm>
              <a:off x="-10027775" y="1622900"/>
              <a:ext cx="352875" cy="352875"/>
            </a:xfrm>
            <a:custGeom>
              <a:rect b="b" l="l" r="r" t="t"/>
              <a:pathLst>
                <a:path extrusionOk="0" h="14115" w="14115">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86"/>
            <p:cNvSpPr/>
            <p:nvPr/>
          </p:nvSpPr>
          <p:spPr>
            <a:xfrm>
              <a:off x="-9923800" y="1705600"/>
              <a:ext cx="145725" cy="20500"/>
            </a:xfrm>
            <a:custGeom>
              <a:rect b="b" l="l" r="r" t="t"/>
              <a:pathLst>
                <a:path extrusionOk="0" h="820" w="5829">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86"/>
            <p:cNvSpPr/>
            <p:nvPr/>
          </p:nvSpPr>
          <p:spPr>
            <a:xfrm>
              <a:off x="-9902550" y="1746550"/>
              <a:ext cx="83525" cy="20500"/>
            </a:xfrm>
            <a:custGeom>
              <a:rect b="b" l="l" r="r" t="t"/>
              <a:pathLst>
                <a:path extrusionOk="0" h="820" w="3341">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86"/>
            <p:cNvSpPr/>
            <p:nvPr/>
          </p:nvSpPr>
          <p:spPr>
            <a:xfrm>
              <a:off x="-9923800" y="1788300"/>
              <a:ext cx="145725" cy="20500"/>
            </a:xfrm>
            <a:custGeom>
              <a:rect b="b" l="l" r="r" t="t"/>
              <a:pathLst>
                <a:path extrusionOk="0" h="820" w="5829">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86"/>
            <p:cNvSpPr/>
            <p:nvPr/>
          </p:nvSpPr>
          <p:spPr>
            <a:xfrm>
              <a:off x="-9901750" y="1828450"/>
              <a:ext cx="83500" cy="21300"/>
            </a:xfrm>
            <a:custGeom>
              <a:rect b="b" l="l" r="r" t="t"/>
              <a:pathLst>
                <a:path extrusionOk="0" h="852" w="334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86"/>
            <p:cNvSpPr/>
            <p:nvPr/>
          </p:nvSpPr>
          <p:spPr>
            <a:xfrm>
              <a:off x="-9923025" y="1871000"/>
              <a:ext cx="145725" cy="20500"/>
            </a:xfrm>
            <a:custGeom>
              <a:rect b="b" l="l" r="r" t="t"/>
              <a:pathLst>
                <a:path extrusionOk="0" h="820" w="5829">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5" name="Google Shape;12045;p86"/>
          <p:cNvSpPr/>
          <p:nvPr/>
        </p:nvSpPr>
        <p:spPr>
          <a:xfrm>
            <a:off x="5311472" y="2958272"/>
            <a:ext cx="327116" cy="341748"/>
          </a:xfrm>
          <a:custGeom>
            <a:rect b="b" l="l" r="r" t="t"/>
            <a:pathLst>
              <a:path extrusionOk="0" h="14154" w="13548">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6" name="Google Shape;12046;p86"/>
          <p:cNvGrpSpPr/>
          <p:nvPr/>
        </p:nvGrpSpPr>
        <p:grpSpPr>
          <a:xfrm>
            <a:off x="8031595" y="2576583"/>
            <a:ext cx="322553" cy="342328"/>
            <a:chOff x="-10019125" y="2490075"/>
            <a:chExt cx="333975" cy="354450"/>
          </a:xfrm>
        </p:grpSpPr>
        <p:sp>
          <p:nvSpPr>
            <p:cNvPr id="12047" name="Google Shape;12047;p86"/>
            <p:cNvSpPr/>
            <p:nvPr/>
          </p:nvSpPr>
          <p:spPr>
            <a:xfrm>
              <a:off x="-10019125" y="2490850"/>
              <a:ext cx="333975" cy="353675"/>
            </a:xfrm>
            <a:custGeom>
              <a:rect b="b" l="l" r="r" t="t"/>
              <a:pathLst>
                <a:path extrusionOk="0" h="14147" w="13359">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86"/>
            <p:cNvSpPr/>
            <p:nvPr/>
          </p:nvSpPr>
          <p:spPr>
            <a:xfrm>
              <a:off x="-10016750" y="2491050"/>
              <a:ext cx="63825" cy="61850"/>
            </a:xfrm>
            <a:custGeom>
              <a:rect b="b" l="l" r="r" t="t"/>
              <a:pathLst>
                <a:path extrusionOk="0" h="2474" w="2553">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86"/>
            <p:cNvSpPr/>
            <p:nvPr/>
          </p:nvSpPr>
          <p:spPr>
            <a:xfrm>
              <a:off x="-9933275" y="2490075"/>
              <a:ext cx="20525" cy="63025"/>
            </a:xfrm>
            <a:custGeom>
              <a:rect b="b" l="l" r="r" t="t"/>
              <a:pathLst>
                <a:path extrusionOk="0" h="2521" w="821">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0" name="Google Shape;12050;p86"/>
            <p:cNvSpPr/>
            <p:nvPr/>
          </p:nvSpPr>
          <p:spPr>
            <a:xfrm>
              <a:off x="-10015975" y="2573550"/>
              <a:ext cx="63050" cy="20500"/>
            </a:xfrm>
            <a:custGeom>
              <a:rect b="b" l="l" r="r" t="t"/>
              <a:pathLst>
                <a:path extrusionOk="0" h="820" w="2522">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1" name="Google Shape;12051;p86"/>
          <p:cNvGrpSpPr/>
          <p:nvPr/>
        </p:nvGrpSpPr>
        <p:grpSpPr>
          <a:xfrm>
            <a:off x="6661180" y="2957593"/>
            <a:ext cx="352227" cy="343100"/>
            <a:chOff x="-8684100" y="2032450"/>
            <a:chExt cx="364700" cy="355250"/>
          </a:xfrm>
        </p:grpSpPr>
        <p:sp>
          <p:nvSpPr>
            <p:cNvPr id="12052" name="Google Shape;12052;p86"/>
            <p:cNvSpPr/>
            <p:nvPr/>
          </p:nvSpPr>
          <p:spPr>
            <a:xfrm>
              <a:off x="-8684100" y="2032450"/>
              <a:ext cx="364700" cy="355250"/>
            </a:xfrm>
            <a:custGeom>
              <a:rect b="b" l="l" r="r" t="t"/>
              <a:pathLst>
                <a:path extrusionOk="0" h="14210" w="14588">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86"/>
            <p:cNvSpPr/>
            <p:nvPr/>
          </p:nvSpPr>
          <p:spPr>
            <a:xfrm>
              <a:off x="-8637625" y="2231725"/>
              <a:ext cx="81950" cy="32525"/>
            </a:xfrm>
            <a:custGeom>
              <a:rect b="b" l="l" r="r" t="t"/>
              <a:pathLst>
                <a:path extrusionOk="0" h="1301" w="3278">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86"/>
            <p:cNvSpPr/>
            <p:nvPr/>
          </p:nvSpPr>
          <p:spPr>
            <a:xfrm>
              <a:off x="-8558075" y="2267375"/>
              <a:ext cx="38625" cy="79950"/>
            </a:xfrm>
            <a:custGeom>
              <a:rect b="b" l="l" r="r" t="t"/>
              <a:pathLst>
                <a:path extrusionOk="0" h="3198" w="1545">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55" name="Google Shape;12055;p86"/>
          <p:cNvSpPr/>
          <p:nvPr/>
        </p:nvSpPr>
        <p:spPr>
          <a:xfrm>
            <a:off x="5773709" y="1303696"/>
            <a:ext cx="300509" cy="340807"/>
          </a:xfrm>
          <a:custGeom>
            <a:rect b="b" l="l" r="r" t="t"/>
            <a:pathLst>
              <a:path extrusionOk="0" h="14115" w="12446">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6" name="Google Shape;12056;p86"/>
          <p:cNvGrpSpPr/>
          <p:nvPr/>
        </p:nvGrpSpPr>
        <p:grpSpPr>
          <a:xfrm>
            <a:off x="5752039" y="1711056"/>
            <a:ext cx="343849" cy="341724"/>
            <a:chOff x="-13095575" y="2073400"/>
            <a:chExt cx="356025" cy="353825"/>
          </a:xfrm>
        </p:grpSpPr>
        <p:sp>
          <p:nvSpPr>
            <p:cNvPr id="12057" name="Google Shape;12057;p86"/>
            <p:cNvSpPr/>
            <p:nvPr/>
          </p:nvSpPr>
          <p:spPr>
            <a:xfrm>
              <a:off x="-13095575" y="2073400"/>
              <a:ext cx="356025" cy="353825"/>
            </a:xfrm>
            <a:custGeom>
              <a:rect b="b" l="l" r="r" t="t"/>
              <a:pathLst>
                <a:path extrusionOk="0" h="14153" w="14241">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86"/>
            <p:cNvSpPr/>
            <p:nvPr/>
          </p:nvSpPr>
          <p:spPr>
            <a:xfrm>
              <a:off x="-13055400" y="2115150"/>
              <a:ext cx="271750" cy="187475"/>
            </a:xfrm>
            <a:custGeom>
              <a:rect b="b" l="l" r="r" t="t"/>
              <a:pathLst>
                <a:path extrusionOk="0" h="7499" w="1087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86"/>
            <p:cNvSpPr/>
            <p:nvPr/>
          </p:nvSpPr>
          <p:spPr>
            <a:xfrm>
              <a:off x="-12887650" y="2156100"/>
              <a:ext cx="63050" cy="22100"/>
            </a:xfrm>
            <a:custGeom>
              <a:rect b="b" l="l" r="r" t="t"/>
              <a:pathLst>
                <a:path extrusionOk="0" h="884" w="2522">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86"/>
            <p:cNvSpPr/>
            <p:nvPr/>
          </p:nvSpPr>
          <p:spPr>
            <a:xfrm>
              <a:off x="-12888425" y="2198650"/>
              <a:ext cx="63025" cy="21275"/>
            </a:xfrm>
            <a:custGeom>
              <a:rect b="b" l="l" r="r" t="t"/>
              <a:pathLst>
                <a:path extrusionOk="0" h="851" w="2521">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86"/>
            <p:cNvSpPr/>
            <p:nvPr/>
          </p:nvSpPr>
          <p:spPr>
            <a:xfrm>
              <a:off x="-12888425" y="2239600"/>
              <a:ext cx="63025" cy="22075"/>
            </a:xfrm>
            <a:custGeom>
              <a:rect b="b" l="l" r="r" t="t"/>
              <a:pathLst>
                <a:path extrusionOk="0" h="883" w="2521">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86"/>
            <p:cNvSpPr/>
            <p:nvPr/>
          </p:nvSpPr>
          <p:spPr>
            <a:xfrm>
              <a:off x="-13012875" y="2156100"/>
              <a:ext cx="63025" cy="22100"/>
            </a:xfrm>
            <a:custGeom>
              <a:rect b="b" l="l" r="r" t="t"/>
              <a:pathLst>
                <a:path extrusionOk="0" h="884" w="2521">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86"/>
            <p:cNvSpPr/>
            <p:nvPr/>
          </p:nvSpPr>
          <p:spPr>
            <a:xfrm>
              <a:off x="-13012875" y="2198650"/>
              <a:ext cx="63025" cy="21275"/>
            </a:xfrm>
            <a:custGeom>
              <a:rect b="b" l="l" r="r" t="t"/>
              <a:pathLst>
                <a:path extrusionOk="0" h="851" w="2521">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86"/>
            <p:cNvSpPr/>
            <p:nvPr/>
          </p:nvSpPr>
          <p:spPr>
            <a:xfrm>
              <a:off x="-13012875" y="2239600"/>
              <a:ext cx="63025" cy="22075"/>
            </a:xfrm>
            <a:custGeom>
              <a:rect b="b" l="l" r="r" t="t"/>
              <a:pathLst>
                <a:path extrusionOk="0" h="883" w="2521">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65" name="Google Shape;12065;p86"/>
          <p:cNvSpPr/>
          <p:nvPr/>
        </p:nvSpPr>
        <p:spPr>
          <a:xfrm>
            <a:off x="5753174" y="2120098"/>
            <a:ext cx="341579" cy="340807"/>
          </a:xfrm>
          <a:custGeom>
            <a:rect b="b" l="l" r="r" t="t"/>
            <a:pathLst>
              <a:path extrusionOk="0" h="14115" w="14147">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66" name="Google Shape;12066;p86"/>
          <p:cNvGrpSpPr/>
          <p:nvPr/>
        </p:nvGrpSpPr>
        <p:grpSpPr>
          <a:xfrm>
            <a:off x="7576787" y="1302885"/>
            <a:ext cx="343100" cy="342424"/>
            <a:chOff x="-11332875" y="1660700"/>
            <a:chExt cx="355250" cy="354550"/>
          </a:xfrm>
        </p:grpSpPr>
        <p:sp>
          <p:nvSpPr>
            <p:cNvPr id="12067" name="Google Shape;12067;p86"/>
            <p:cNvSpPr/>
            <p:nvPr/>
          </p:nvSpPr>
          <p:spPr>
            <a:xfrm>
              <a:off x="-11332875" y="1660700"/>
              <a:ext cx="355250" cy="354550"/>
            </a:xfrm>
            <a:custGeom>
              <a:rect b="b" l="l" r="r" t="t"/>
              <a:pathLst>
                <a:path extrusionOk="0" h="14182" w="1421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86"/>
            <p:cNvSpPr/>
            <p:nvPr/>
          </p:nvSpPr>
          <p:spPr>
            <a:xfrm>
              <a:off x="-11072175" y="1734725"/>
              <a:ext cx="41775" cy="41000"/>
            </a:xfrm>
            <a:custGeom>
              <a:rect b="b" l="l" r="r" t="t"/>
              <a:pathLst>
                <a:path extrusionOk="0" h="1640" w="1671">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86"/>
            <p:cNvSpPr/>
            <p:nvPr/>
          </p:nvSpPr>
          <p:spPr>
            <a:xfrm>
              <a:off x="-11278525" y="1734725"/>
              <a:ext cx="40975" cy="41000"/>
            </a:xfrm>
            <a:custGeom>
              <a:rect b="b" l="l" r="r" t="t"/>
              <a:pathLst>
                <a:path extrusionOk="0" h="1640" w="1639">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86"/>
            <p:cNvSpPr/>
            <p:nvPr/>
          </p:nvSpPr>
          <p:spPr>
            <a:xfrm>
              <a:off x="-11175350" y="1714250"/>
              <a:ext cx="40975" cy="41000"/>
            </a:xfrm>
            <a:custGeom>
              <a:rect b="b" l="l" r="r" t="t"/>
              <a:pathLst>
                <a:path extrusionOk="0" h="1640" w="1639">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71" name="Google Shape;12071;p86"/>
          <p:cNvSpPr/>
          <p:nvPr/>
        </p:nvSpPr>
        <p:spPr>
          <a:xfrm>
            <a:off x="7575652" y="1712279"/>
            <a:ext cx="345370" cy="339286"/>
          </a:xfrm>
          <a:custGeom>
            <a:rect b="b" l="l" r="r" t="t"/>
            <a:pathLst>
              <a:path extrusionOk="0" h="14052" w="14304">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86"/>
          <p:cNvSpPr/>
          <p:nvPr/>
        </p:nvSpPr>
        <p:spPr>
          <a:xfrm>
            <a:off x="7576413" y="2141008"/>
            <a:ext cx="343849" cy="298988"/>
          </a:xfrm>
          <a:custGeom>
            <a:rect b="b" l="l" r="r" t="t"/>
            <a:pathLst>
              <a:path extrusionOk="0" h="12383" w="14241">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73" name="Google Shape;12073;p86"/>
          <p:cNvGrpSpPr/>
          <p:nvPr/>
        </p:nvGrpSpPr>
        <p:grpSpPr>
          <a:xfrm>
            <a:off x="5774096" y="2549397"/>
            <a:ext cx="299736" cy="343849"/>
            <a:chOff x="-9570950" y="1622100"/>
            <a:chExt cx="310350" cy="356025"/>
          </a:xfrm>
        </p:grpSpPr>
        <p:sp>
          <p:nvSpPr>
            <p:cNvPr id="12074" name="Google Shape;12074;p86"/>
            <p:cNvSpPr/>
            <p:nvPr/>
          </p:nvSpPr>
          <p:spPr>
            <a:xfrm>
              <a:off x="-9570950" y="1622100"/>
              <a:ext cx="310350" cy="356025"/>
            </a:xfrm>
            <a:custGeom>
              <a:rect b="b" l="l" r="r" t="t"/>
              <a:pathLst>
                <a:path extrusionOk="0" h="14241" w="12414">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86"/>
            <p:cNvSpPr/>
            <p:nvPr/>
          </p:nvSpPr>
          <p:spPr>
            <a:xfrm>
              <a:off x="-9426025" y="1695350"/>
              <a:ext cx="63025" cy="62250"/>
            </a:xfrm>
            <a:custGeom>
              <a:rect b="b" l="l" r="r" t="t"/>
              <a:pathLst>
                <a:path extrusionOk="0" h="2490" w="2521">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86"/>
          <p:cNvGrpSpPr/>
          <p:nvPr/>
        </p:nvGrpSpPr>
        <p:grpSpPr>
          <a:xfrm>
            <a:off x="5752800" y="2958353"/>
            <a:ext cx="342328" cy="341579"/>
            <a:chOff x="-9594575" y="2056875"/>
            <a:chExt cx="354450" cy="353675"/>
          </a:xfrm>
        </p:grpSpPr>
        <p:sp>
          <p:nvSpPr>
            <p:cNvPr id="12077" name="Google Shape;12077;p86"/>
            <p:cNvSpPr/>
            <p:nvPr/>
          </p:nvSpPr>
          <p:spPr>
            <a:xfrm>
              <a:off x="-9594575" y="2056875"/>
              <a:ext cx="354450" cy="353675"/>
            </a:xfrm>
            <a:custGeom>
              <a:rect b="b" l="l" r="r" t="t"/>
              <a:pathLst>
                <a:path extrusionOk="0" h="14147" w="14178">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86"/>
            <p:cNvSpPr/>
            <p:nvPr/>
          </p:nvSpPr>
          <p:spPr>
            <a:xfrm>
              <a:off x="-9342550" y="2305750"/>
              <a:ext cx="62250" cy="62250"/>
            </a:xfrm>
            <a:custGeom>
              <a:rect b="b" l="l" r="r" t="t"/>
              <a:pathLst>
                <a:path extrusionOk="0" h="2490" w="249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86"/>
            <p:cNvSpPr/>
            <p:nvPr/>
          </p:nvSpPr>
          <p:spPr>
            <a:xfrm>
              <a:off x="-9552050" y="2305750"/>
              <a:ext cx="63025" cy="62250"/>
            </a:xfrm>
            <a:custGeom>
              <a:rect b="b" l="l" r="r" t="t"/>
              <a:pathLst>
                <a:path extrusionOk="0" h="2490" w="2521">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0" name="Google Shape;12080;p86"/>
          <p:cNvSpPr/>
          <p:nvPr/>
        </p:nvSpPr>
        <p:spPr>
          <a:xfrm>
            <a:off x="7123002" y="2988791"/>
            <a:ext cx="342352" cy="280710"/>
          </a:xfrm>
          <a:custGeom>
            <a:rect b="b" l="l" r="r" t="t"/>
            <a:pathLst>
              <a:path extrusionOk="0" h="11626" w="14179">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1" name="Google Shape;12081;p86"/>
          <p:cNvGrpSpPr/>
          <p:nvPr/>
        </p:nvGrpSpPr>
        <p:grpSpPr>
          <a:xfrm>
            <a:off x="6208482" y="1303693"/>
            <a:ext cx="342328" cy="340807"/>
            <a:chOff x="-12661600" y="1640225"/>
            <a:chExt cx="354450" cy="352875"/>
          </a:xfrm>
        </p:grpSpPr>
        <p:sp>
          <p:nvSpPr>
            <p:cNvPr id="12082" name="Google Shape;12082;p86"/>
            <p:cNvSpPr/>
            <p:nvPr/>
          </p:nvSpPr>
          <p:spPr>
            <a:xfrm>
              <a:off x="-12661600" y="1764675"/>
              <a:ext cx="188275" cy="228425"/>
            </a:xfrm>
            <a:custGeom>
              <a:rect b="b" l="l" r="r" t="t"/>
              <a:pathLst>
                <a:path extrusionOk="0" h="9137" w="7531">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86"/>
            <p:cNvSpPr/>
            <p:nvPr/>
          </p:nvSpPr>
          <p:spPr>
            <a:xfrm>
              <a:off x="-12451300" y="1640225"/>
              <a:ext cx="144150" cy="350500"/>
            </a:xfrm>
            <a:custGeom>
              <a:rect b="b" l="l" r="r" t="t"/>
              <a:pathLst>
                <a:path extrusionOk="0" h="14020" w="5766">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86"/>
            <p:cNvSpPr/>
            <p:nvPr/>
          </p:nvSpPr>
          <p:spPr>
            <a:xfrm>
              <a:off x="-12619850" y="1887525"/>
              <a:ext cx="104000" cy="63050"/>
            </a:xfrm>
            <a:custGeom>
              <a:rect b="b" l="l" r="r" t="t"/>
              <a:pathLst>
                <a:path extrusionOk="0" h="2522" w="416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5" name="Google Shape;12085;p86"/>
          <p:cNvGrpSpPr/>
          <p:nvPr/>
        </p:nvGrpSpPr>
        <p:grpSpPr>
          <a:xfrm>
            <a:off x="6208857" y="1732231"/>
            <a:ext cx="341579" cy="299374"/>
            <a:chOff x="-12660025" y="2096250"/>
            <a:chExt cx="353675" cy="309975"/>
          </a:xfrm>
        </p:grpSpPr>
        <p:sp>
          <p:nvSpPr>
            <p:cNvPr id="12086" name="Google Shape;12086;p86"/>
            <p:cNvSpPr/>
            <p:nvPr/>
          </p:nvSpPr>
          <p:spPr>
            <a:xfrm>
              <a:off x="-12619850" y="2136425"/>
              <a:ext cx="63025" cy="62250"/>
            </a:xfrm>
            <a:custGeom>
              <a:rect b="b" l="l" r="r" t="t"/>
              <a:pathLst>
                <a:path extrusionOk="0" h="2490" w="2521">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86"/>
            <p:cNvSpPr/>
            <p:nvPr/>
          </p:nvSpPr>
          <p:spPr>
            <a:xfrm>
              <a:off x="-12496200" y="2136425"/>
              <a:ext cx="63050" cy="62250"/>
            </a:xfrm>
            <a:custGeom>
              <a:rect b="b" l="l" r="r" t="t"/>
              <a:pathLst>
                <a:path extrusionOk="0" h="2490" w="2522">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86"/>
            <p:cNvSpPr/>
            <p:nvPr/>
          </p:nvSpPr>
          <p:spPr>
            <a:xfrm>
              <a:off x="-12453650" y="2261650"/>
              <a:ext cx="19700" cy="19725"/>
            </a:xfrm>
            <a:custGeom>
              <a:rect b="b" l="l" r="r" t="t"/>
              <a:pathLst>
                <a:path extrusionOk="0" h="789" w="788">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86"/>
            <p:cNvSpPr/>
            <p:nvPr/>
          </p:nvSpPr>
          <p:spPr>
            <a:xfrm>
              <a:off x="-12494625" y="2261650"/>
              <a:ext cx="19725" cy="19725"/>
            </a:xfrm>
            <a:custGeom>
              <a:rect b="b" l="l" r="r" t="t"/>
              <a:pathLst>
                <a:path extrusionOk="0" h="789" w="789">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86"/>
            <p:cNvSpPr/>
            <p:nvPr/>
          </p:nvSpPr>
          <p:spPr>
            <a:xfrm>
              <a:off x="-12619850" y="2301825"/>
              <a:ext cx="103200" cy="60675"/>
            </a:xfrm>
            <a:custGeom>
              <a:rect b="b" l="l" r="r" t="t"/>
              <a:pathLst>
                <a:path extrusionOk="0" h="2427" w="4128">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86"/>
            <p:cNvSpPr/>
            <p:nvPr/>
          </p:nvSpPr>
          <p:spPr>
            <a:xfrm>
              <a:off x="-12660025" y="2096250"/>
              <a:ext cx="353675" cy="309975"/>
            </a:xfrm>
            <a:custGeom>
              <a:rect b="b" l="l" r="r" t="t"/>
              <a:pathLst>
                <a:path extrusionOk="0" h="12399" w="14147">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2" name="Google Shape;12092;p86"/>
          <p:cNvGrpSpPr/>
          <p:nvPr/>
        </p:nvGrpSpPr>
        <p:grpSpPr>
          <a:xfrm>
            <a:off x="6207335" y="2119527"/>
            <a:ext cx="344622" cy="341941"/>
            <a:chOff x="-12663175" y="2506800"/>
            <a:chExt cx="356825" cy="354050"/>
          </a:xfrm>
        </p:grpSpPr>
        <p:sp>
          <p:nvSpPr>
            <p:cNvPr id="12093" name="Google Shape;12093;p86"/>
            <p:cNvSpPr/>
            <p:nvPr/>
          </p:nvSpPr>
          <p:spPr>
            <a:xfrm>
              <a:off x="-12663175" y="2506800"/>
              <a:ext cx="356825" cy="354050"/>
            </a:xfrm>
            <a:custGeom>
              <a:rect b="b" l="l" r="r" t="t"/>
              <a:pathLst>
                <a:path extrusionOk="0" h="14162" w="14273">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86"/>
            <p:cNvSpPr/>
            <p:nvPr/>
          </p:nvSpPr>
          <p:spPr>
            <a:xfrm>
              <a:off x="-12466275" y="2586350"/>
              <a:ext cx="37850" cy="35850"/>
            </a:xfrm>
            <a:custGeom>
              <a:rect b="b" l="l" r="r" t="t"/>
              <a:pathLst>
                <a:path extrusionOk="0" h="1434" w="1514">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86"/>
            <p:cNvSpPr/>
            <p:nvPr/>
          </p:nvSpPr>
          <p:spPr>
            <a:xfrm>
              <a:off x="-12422950" y="2630450"/>
              <a:ext cx="37825" cy="35875"/>
            </a:xfrm>
            <a:custGeom>
              <a:rect b="b" l="l" r="r" t="t"/>
              <a:pathLst>
                <a:path extrusionOk="0" h="1435" w="1513">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86"/>
            <p:cNvSpPr/>
            <p:nvPr/>
          </p:nvSpPr>
          <p:spPr>
            <a:xfrm>
              <a:off x="-12591500" y="2644250"/>
              <a:ext cx="192200" cy="142975"/>
            </a:xfrm>
            <a:custGeom>
              <a:rect b="b" l="l" r="r" t="t"/>
              <a:pathLst>
                <a:path extrusionOk="0" h="5719" w="7688">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86"/>
          <p:cNvGrpSpPr/>
          <p:nvPr/>
        </p:nvGrpSpPr>
        <p:grpSpPr>
          <a:xfrm>
            <a:off x="8022468" y="1303307"/>
            <a:ext cx="340807" cy="341579"/>
            <a:chOff x="-10896525" y="1663050"/>
            <a:chExt cx="352875" cy="353675"/>
          </a:xfrm>
        </p:grpSpPr>
        <p:sp>
          <p:nvSpPr>
            <p:cNvPr id="12098" name="Google Shape;12098;p86"/>
            <p:cNvSpPr/>
            <p:nvPr/>
          </p:nvSpPr>
          <p:spPr>
            <a:xfrm>
              <a:off x="-10896525" y="1663050"/>
              <a:ext cx="166200" cy="311925"/>
            </a:xfrm>
            <a:custGeom>
              <a:rect b="b" l="l" r="r" t="t"/>
              <a:pathLst>
                <a:path extrusionOk="0" h="12477" w="6648">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86"/>
            <p:cNvSpPr/>
            <p:nvPr/>
          </p:nvSpPr>
          <p:spPr>
            <a:xfrm>
              <a:off x="-10709850" y="1704025"/>
              <a:ext cx="166200" cy="312700"/>
            </a:xfrm>
            <a:custGeom>
              <a:rect b="b" l="l" r="r" t="t"/>
              <a:pathLst>
                <a:path extrusionOk="0" h="12508" w="6648">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0" name="Google Shape;12100;p86"/>
          <p:cNvSpPr/>
          <p:nvPr/>
        </p:nvSpPr>
        <p:spPr>
          <a:xfrm>
            <a:off x="8061643" y="1711059"/>
            <a:ext cx="262456" cy="341724"/>
          </a:xfrm>
          <a:custGeom>
            <a:rect b="b" l="l" r="r" t="t"/>
            <a:pathLst>
              <a:path extrusionOk="0" h="14153" w="1087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1" name="Google Shape;12101;p86"/>
          <p:cNvGrpSpPr/>
          <p:nvPr/>
        </p:nvGrpSpPr>
        <p:grpSpPr>
          <a:xfrm>
            <a:off x="8022082" y="2130742"/>
            <a:ext cx="341579" cy="319511"/>
            <a:chOff x="-10898100" y="2542050"/>
            <a:chExt cx="353675" cy="330825"/>
          </a:xfrm>
        </p:grpSpPr>
        <p:sp>
          <p:nvSpPr>
            <p:cNvPr id="12102" name="Google Shape;12102;p86"/>
            <p:cNvSpPr/>
            <p:nvPr/>
          </p:nvSpPr>
          <p:spPr>
            <a:xfrm>
              <a:off x="-10772875" y="2583800"/>
              <a:ext cx="82725" cy="82725"/>
            </a:xfrm>
            <a:custGeom>
              <a:rect b="b" l="l" r="r" t="t"/>
              <a:pathLst>
                <a:path extrusionOk="0" h="3309" w="3309">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86"/>
            <p:cNvSpPr/>
            <p:nvPr/>
          </p:nvSpPr>
          <p:spPr>
            <a:xfrm>
              <a:off x="-10772875" y="2749200"/>
              <a:ext cx="82725" cy="81950"/>
            </a:xfrm>
            <a:custGeom>
              <a:rect b="b" l="l" r="r" t="t"/>
              <a:pathLst>
                <a:path extrusionOk="0" h="3278" w="3309">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86"/>
            <p:cNvSpPr/>
            <p:nvPr/>
          </p:nvSpPr>
          <p:spPr>
            <a:xfrm>
              <a:off x="-10855575" y="2666500"/>
              <a:ext cx="82725" cy="81925"/>
            </a:xfrm>
            <a:custGeom>
              <a:rect b="b" l="l" r="r" t="t"/>
              <a:pathLst>
                <a:path extrusionOk="0" h="3277" w="3309">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86"/>
            <p:cNvSpPr/>
            <p:nvPr/>
          </p:nvSpPr>
          <p:spPr>
            <a:xfrm>
              <a:off x="-10690175" y="2666500"/>
              <a:ext cx="82725" cy="82725"/>
            </a:xfrm>
            <a:custGeom>
              <a:rect b="b" l="l" r="r" t="t"/>
              <a:pathLst>
                <a:path extrusionOk="0" h="3309" w="3309">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86"/>
            <p:cNvSpPr/>
            <p:nvPr/>
          </p:nvSpPr>
          <p:spPr>
            <a:xfrm>
              <a:off x="-10752400" y="2686975"/>
              <a:ext cx="41775" cy="40975"/>
            </a:xfrm>
            <a:custGeom>
              <a:rect b="b" l="l" r="r" t="t"/>
              <a:pathLst>
                <a:path extrusionOk="0" h="1639" w="1671">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86"/>
            <p:cNvSpPr/>
            <p:nvPr/>
          </p:nvSpPr>
          <p:spPr>
            <a:xfrm>
              <a:off x="-10898100" y="2542050"/>
              <a:ext cx="353675" cy="330825"/>
            </a:xfrm>
            <a:custGeom>
              <a:rect b="b" l="l" r="r" t="t"/>
              <a:pathLst>
                <a:path extrusionOk="0" h="13233" w="14147">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86"/>
          <p:cNvGrpSpPr/>
          <p:nvPr/>
        </p:nvGrpSpPr>
        <p:grpSpPr>
          <a:xfrm>
            <a:off x="6209617" y="2551607"/>
            <a:ext cx="340058" cy="339430"/>
            <a:chOff x="-9157450" y="1622750"/>
            <a:chExt cx="352100" cy="351450"/>
          </a:xfrm>
        </p:grpSpPr>
        <p:sp>
          <p:nvSpPr>
            <p:cNvPr id="12109" name="Google Shape;12109;p86"/>
            <p:cNvSpPr/>
            <p:nvPr/>
          </p:nvSpPr>
          <p:spPr>
            <a:xfrm>
              <a:off x="-9034575" y="1706075"/>
              <a:ext cx="229225" cy="268125"/>
            </a:xfrm>
            <a:custGeom>
              <a:rect b="b" l="l" r="r" t="t"/>
              <a:pathLst>
                <a:path extrusionOk="0" h="10725" w="9169">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86"/>
            <p:cNvSpPr/>
            <p:nvPr/>
          </p:nvSpPr>
          <p:spPr>
            <a:xfrm>
              <a:off x="-9157450" y="1622750"/>
              <a:ext cx="164625" cy="249850"/>
            </a:xfrm>
            <a:custGeom>
              <a:rect b="b" l="l" r="r" t="t"/>
              <a:pathLst>
                <a:path extrusionOk="0" h="9994" w="6585">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86"/>
          <p:cNvGrpSpPr/>
          <p:nvPr/>
        </p:nvGrpSpPr>
        <p:grpSpPr>
          <a:xfrm>
            <a:off x="6247658" y="2959874"/>
            <a:ext cx="263977" cy="338537"/>
            <a:chOff x="-9119650" y="2056875"/>
            <a:chExt cx="273325" cy="350525"/>
          </a:xfrm>
        </p:grpSpPr>
        <p:sp>
          <p:nvSpPr>
            <p:cNvPr id="12112" name="Google Shape;12112;p86"/>
            <p:cNvSpPr/>
            <p:nvPr/>
          </p:nvSpPr>
          <p:spPr>
            <a:xfrm>
              <a:off x="-9023550" y="2056875"/>
              <a:ext cx="82725" cy="82725"/>
            </a:xfrm>
            <a:custGeom>
              <a:rect b="b" l="l" r="r" t="t"/>
              <a:pathLst>
                <a:path extrusionOk="0" h="3309" w="3309">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86"/>
            <p:cNvSpPr/>
            <p:nvPr/>
          </p:nvSpPr>
          <p:spPr>
            <a:xfrm>
              <a:off x="-9119650" y="2137200"/>
              <a:ext cx="273325" cy="270200"/>
            </a:xfrm>
            <a:custGeom>
              <a:rect b="b" l="l" r="r" t="t"/>
              <a:pathLst>
                <a:path extrusionOk="0" h="10808" w="10933">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14" name="Google Shape;12114;p86"/>
          <p:cNvSpPr/>
          <p:nvPr/>
        </p:nvSpPr>
        <p:spPr>
          <a:xfrm>
            <a:off x="8022842" y="2988799"/>
            <a:ext cx="340058" cy="341555"/>
          </a:xfrm>
          <a:custGeom>
            <a:rect b="b" l="l" r="r" t="t"/>
            <a:pathLst>
              <a:path extrusionOk="0" h="14146" w="14084">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86"/>
          <p:cNvSpPr/>
          <p:nvPr/>
        </p:nvSpPr>
        <p:spPr>
          <a:xfrm>
            <a:off x="7143562" y="2550547"/>
            <a:ext cx="301233" cy="341555"/>
          </a:xfrm>
          <a:custGeom>
            <a:rect b="b" l="l" r="r" t="t"/>
            <a:pathLst>
              <a:path extrusionOk="0" h="14146" w="12476">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6" name="Google Shape;12116;p86"/>
          <p:cNvGrpSpPr/>
          <p:nvPr/>
        </p:nvGrpSpPr>
        <p:grpSpPr>
          <a:xfrm>
            <a:off x="7576790" y="2989279"/>
            <a:ext cx="343094" cy="341569"/>
            <a:chOff x="6001575" y="3119050"/>
            <a:chExt cx="315025" cy="313625"/>
          </a:xfrm>
        </p:grpSpPr>
        <p:sp>
          <p:nvSpPr>
            <p:cNvPr id="12117" name="Google Shape;12117;p86"/>
            <p:cNvSpPr/>
            <p:nvPr/>
          </p:nvSpPr>
          <p:spPr>
            <a:xfrm>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86"/>
            <p:cNvSpPr/>
            <p:nvPr/>
          </p:nvSpPr>
          <p:spPr>
            <a:xfrm flipH="1">
              <a:off x="6001575" y="3119050"/>
              <a:ext cx="315025" cy="313625"/>
            </a:xfrm>
            <a:custGeom>
              <a:rect b="b" l="l" r="r" t="t"/>
              <a:pathLst>
                <a:path extrusionOk="0" h="12545" w="12601">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27" name="Shape 2027"/>
        <p:cNvGrpSpPr/>
        <p:nvPr/>
      </p:nvGrpSpPr>
      <p:grpSpPr>
        <a:xfrm>
          <a:off x="0" y="0"/>
          <a:ext cx="0" cy="0"/>
          <a:chOff x="0" y="0"/>
          <a:chExt cx="0" cy="0"/>
        </a:xfrm>
      </p:grpSpPr>
      <p:sp>
        <p:nvSpPr>
          <p:cNvPr id="2028" name="Google Shape;2028;p42"/>
          <p:cNvSpPr txBox="1"/>
          <p:nvPr>
            <p:ph idx="1" type="body"/>
          </p:nvPr>
        </p:nvSpPr>
        <p:spPr>
          <a:xfrm>
            <a:off x="4656400" y="2703425"/>
            <a:ext cx="3772500" cy="1087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give a brief description of the topic you want to talk about here. If you want to talk about Mercury, you can say that it’s the smallest planet in the Solar System</a:t>
            </a:r>
            <a:endParaRPr/>
          </a:p>
        </p:txBody>
      </p:sp>
      <p:sp>
        <p:nvSpPr>
          <p:cNvPr id="2029" name="Google Shape;2029;p42"/>
          <p:cNvSpPr txBox="1"/>
          <p:nvPr>
            <p:ph type="title"/>
          </p:nvPr>
        </p:nvSpPr>
        <p:spPr>
          <a:xfrm>
            <a:off x="4656400" y="1985125"/>
            <a:ext cx="3772500" cy="751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Introduction</a:t>
            </a:r>
            <a:endParaRPr/>
          </a:p>
        </p:txBody>
      </p:sp>
      <p:grpSp>
        <p:nvGrpSpPr>
          <p:cNvPr id="2030" name="Google Shape;2030;p42"/>
          <p:cNvGrpSpPr/>
          <p:nvPr/>
        </p:nvGrpSpPr>
        <p:grpSpPr>
          <a:xfrm>
            <a:off x="7828650" y="685775"/>
            <a:ext cx="375900" cy="240900"/>
            <a:chOff x="7828650" y="685775"/>
            <a:chExt cx="375900" cy="240900"/>
          </a:xfrm>
        </p:grpSpPr>
        <p:sp>
          <p:nvSpPr>
            <p:cNvPr id="2031" name="Google Shape;2031;p42"/>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42"/>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05</a:t>
              </a:r>
              <a:endParaRPr sz="1000">
                <a:latin typeface="Fira Sans Medium"/>
                <a:ea typeface="Fira Sans Medium"/>
                <a:cs typeface="Fira Sans Medium"/>
                <a:sym typeface="Fira Sans Medium"/>
              </a:endParaRPr>
            </a:p>
          </p:txBody>
        </p:sp>
      </p:grpSp>
      <p:pic>
        <p:nvPicPr>
          <p:cNvPr id="2033" name="Google Shape;2033;p42"/>
          <p:cNvPicPr preferRelativeResize="0"/>
          <p:nvPr>
            <p:ph idx="2" type="pic"/>
          </p:nvPr>
        </p:nvPicPr>
        <p:blipFill rotWithShape="1">
          <a:blip r:embed="rId3">
            <a:alphaModFix/>
          </a:blip>
          <a:srcRect b="0" l="21379" r="8592" t="0"/>
          <a:stretch/>
        </p:blipFill>
        <p:spPr>
          <a:xfrm>
            <a:off x="845800" y="1196625"/>
            <a:ext cx="3335700" cy="3174901"/>
          </a:xfrm>
          <a:prstGeom prst="rect">
            <a:avLst/>
          </a:prstGeom>
        </p:spPr>
      </p:pic>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122" name="Shape 12122"/>
        <p:cNvGrpSpPr/>
        <p:nvPr/>
      </p:nvGrpSpPr>
      <p:grpSpPr>
        <a:xfrm>
          <a:off x="0" y="0"/>
          <a:ext cx="0" cy="0"/>
          <a:chOff x="0" y="0"/>
          <a:chExt cx="0" cy="0"/>
        </a:xfrm>
      </p:grpSpPr>
      <p:sp>
        <p:nvSpPr>
          <p:cNvPr id="12123" name="Google Shape;12123;p87"/>
          <p:cNvSpPr/>
          <p:nvPr/>
        </p:nvSpPr>
        <p:spPr>
          <a:xfrm>
            <a:off x="885480" y="1688459"/>
            <a:ext cx="361250" cy="473920"/>
          </a:xfrm>
          <a:custGeom>
            <a:rect b="b" l="l" r="r" t="t"/>
            <a:pathLst>
              <a:path extrusionOk="0" h="12194" w="9295">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4" name="Google Shape;12124;p87"/>
          <p:cNvGrpSpPr/>
          <p:nvPr/>
        </p:nvGrpSpPr>
        <p:grpSpPr>
          <a:xfrm>
            <a:off x="829227" y="2273195"/>
            <a:ext cx="476329" cy="476213"/>
            <a:chOff x="-21298675" y="2414425"/>
            <a:chExt cx="306400" cy="306325"/>
          </a:xfrm>
        </p:grpSpPr>
        <p:sp>
          <p:nvSpPr>
            <p:cNvPr id="12125" name="Google Shape;12125;p87"/>
            <p:cNvSpPr/>
            <p:nvPr/>
          </p:nvSpPr>
          <p:spPr>
            <a:xfrm>
              <a:off x="-21083650" y="2444575"/>
              <a:ext cx="20500" cy="18525"/>
            </a:xfrm>
            <a:custGeom>
              <a:rect b="b" l="l" r="r" t="t"/>
              <a:pathLst>
                <a:path extrusionOk="0" h="741" w="82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87"/>
            <p:cNvSpPr/>
            <p:nvPr/>
          </p:nvSpPr>
          <p:spPr>
            <a:xfrm>
              <a:off x="-21298675" y="2414425"/>
              <a:ext cx="306400" cy="306325"/>
            </a:xfrm>
            <a:custGeom>
              <a:rect b="b" l="l" r="r" t="t"/>
              <a:pathLst>
                <a:path extrusionOk="0" h="12253" w="12256">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87"/>
            <p:cNvSpPr/>
            <p:nvPr/>
          </p:nvSpPr>
          <p:spPr>
            <a:xfrm>
              <a:off x="-21171875" y="2521375"/>
              <a:ext cx="73275" cy="66100"/>
            </a:xfrm>
            <a:custGeom>
              <a:rect b="b" l="l" r="r" t="t"/>
              <a:pathLst>
                <a:path extrusionOk="0" h="2644" w="2931">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8" name="Google Shape;12128;p87"/>
          <p:cNvGrpSpPr/>
          <p:nvPr/>
        </p:nvGrpSpPr>
        <p:grpSpPr>
          <a:xfrm>
            <a:off x="828605" y="2865128"/>
            <a:ext cx="477573" cy="445432"/>
            <a:chOff x="-21299475" y="2798025"/>
            <a:chExt cx="307200" cy="286525"/>
          </a:xfrm>
        </p:grpSpPr>
        <p:sp>
          <p:nvSpPr>
            <p:cNvPr id="12129" name="Google Shape;12129;p87"/>
            <p:cNvSpPr/>
            <p:nvPr/>
          </p:nvSpPr>
          <p:spPr>
            <a:xfrm>
              <a:off x="-21153750" y="2798025"/>
              <a:ext cx="17350" cy="53575"/>
            </a:xfrm>
            <a:custGeom>
              <a:rect b="b" l="l" r="r" t="t"/>
              <a:pathLst>
                <a:path extrusionOk="0" h="2143" w="694">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87"/>
            <p:cNvSpPr/>
            <p:nvPr/>
          </p:nvSpPr>
          <p:spPr>
            <a:xfrm>
              <a:off x="-21256925" y="2838400"/>
              <a:ext cx="45700" cy="44525"/>
            </a:xfrm>
            <a:custGeom>
              <a:rect b="b" l="l" r="r" t="t"/>
              <a:pathLst>
                <a:path extrusionOk="0" h="1781" w="1828">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87"/>
            <p:cNvSpPr/>
            <p:nvPr/>
          </p:nvSpPr>
          <p:spPr>
            <a:xfrm>
              <a:off x="-21079725" y="2838400"/>
              <a:ext cx="45700" cy="44525"/>
            </a:xfrm>
            <a:custGeom>
              <a:rect b="b" l="l" r="r" t="t"/>
              <a:pathLst>
                <a:path extrusionOk="0" h="1781" w="1828">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87"/>
            <p:cNvSpPr/>
            <p:nvPr/>
          </p:nvSpPr>
          <p:spPr>
            <a:xfrm>
              <a:off x="-21113575" y="2825000"/>
              <a:ext cx="26800" cy="35050"/>
            </a:xfrm>
            <a:custGeom>
              <a:rect b="b" l="l" r="r" t="t"/>
              <a:pathLst>
                <a:path extrusionOk="0" h="1402" w="1072">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87"/>
            <p:cNvSpPr/>
            <p:nvPr/>
          </p:nvSpPr>
          <p:spPr>
            <a:xfrm>
              <a:off x="-21204175" y="2825000"/>
              <a:ext cx="27600" cy="35050"/>
            </a:xfrm>
            <a:custGeom>
              <a:rect b="b" l="l" r="r" t="t"/>
              <a:pathLst>
                <a:path extrusionOk="0" h="1402" w="1104">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87"/>
            <p:cNvSpPr/>
            <p:nvPr/>
          </p:nvSpPr>
          <p:spPr>
            <a:xfrm>
              <a:off x="-21297900" y="2940575"/>
              <a:ext cx="54375" cy="18150"/>
            </a:xfrm>
            <a:custGeom>
              <a:rect b="b" l="l" r="r" t="t"/>
              <a:pathLst>
                <a:path extrusionOk="0" h="726" w="2175">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87"/>
            <p:cNvSpPr/>
            <p:nvPr/>
          </p:nvSpPr>
          <p:spPr>
            <a:xfrm>
              <a:off x="-21047425" y="2940575"/>
              <a:ext cx="54375" cy="18150"/>
            </a:xfrm>
            <a:custGeom>
              <a:rect b="b" l="l" r="r" t="t"/>
              <a:pathLst>
                <a:path extrusionOk="0" h="726" w="2175">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87"/>
            <p:cNvSpPr/>
            <p:nvPr/>
          </p:nvSpPr>
          <p:spPr>
            <a:xfrm>
              <a:off x="-21056100" y="2892750"/>
              <a:ext cx="37050" cy="25150"/>
            </a:xfrm>
            <a:custGeom>
              <a:rect b="b" l="l" r="r" t="t"/>
              <a:pathLst>
                <a:path extrusionOk="0" h="1006" w="1482">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87"/>
            <p:cNvSpPr/>
            <p:nvPr/>
          </p:nvSpPr>
          <p:spPr>
            <a:xfrm>
              <a:off x="-21271100" y="2893975"/>
              <a:ext cx="37825" cy="25150"/>
            </a:xfrm>
            <a:custGeom>
              <a:rect b="b" l="l" r="r" t="t"/>
              <a:pathLst>
                <a:path extrusionOk="0" h="1006" w="1513">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87"/>
            <p:cNvSpPr/>
            <p:nvPr/>
          </p:nvSpPr>
          <p:spPr>
            <a:xfrm>
              <a:off x="-21298675" y="3049275"/>
              <a:ext cx="306400" cy="35275"/>
            </a:xfrm>
            <a:custGeom>
              <a:rect b="b" l="l" r="r" t="t"/>
              <a:pathLst>
                <a:path extrusionOk="0" h="1411" w="12256">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87"/>
            <p:cNvSpPr/>
            <p:nvPr/>
          </p:nvSpPr>
          <p:spPr>
            <a:xfrm>
              <a:off x="-21298675" y="3013050"/>
              <a:ext cx="306400" cy="34675"/>
            </a:xfrm>
            <a:custGeom>
              <a:rect b="b" l="l" r="r" t="t"/>
              <a:pathLst>
                <a:path extrusionOk="0" h="1387" w="12256">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87"/>
            <p:cNvSpPr/>
            <p:nvPr/>
          </p:nvSpPr>
          <p:spPr>
            <a:xfrm>
              <a:off x="-21299475" y="2868125"/>
              <a:ext cx="307200" cy="143375"/>
            </a:xfrm>
            <a:custGeom>
              <a:rect b="b" l="l" r="r" t="t"/>
              <a:pathLst>
                <a:path extrusionOk="0" h="5735" w="12288">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1" name="Google Shape;12141;p87"/>
          <p:cNvSpPr/>
          <p:nvPr/>
        </p:nvSpPr>
        <p:spPr>
          <a:xfrm>
            <a:off x="3750162" y="1689838"/>
            <a:ext cx="472676" cy="471160"/>
          </a:xfrm>
          <a:custGeom>
            <a:rect b="b" l="l" r="r" t="t"/>
            <a:pathLst>
              <a:path extrusionOk="0" h="12123" w="12162">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87"/>
          <p:cNvSpPr/>
          <p:nvPr/>
        </p:nvSpPr>
        <p:spPr>
          <a:xfrm>
            <a:off x="3749560" y="2273932"/>
            <a:ext cx="473881" cy="475125"/>
          </a:xfrm>
          <a:custGeom>
            <a:rect b="b" l="l" r="r" t="t"/>
            <a:pathLst>
              <a:path extrusionOk="0" h="12225" w="12193">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87"/>
          <p:cNvSpPr/>
          <p:nvPr/>
        </p:nvSpPr>
        <p:spPr>
          <a:xfrm>
            <a:off x="3741592" y="2851126"/>
            <a:ext cx="489816" cy="473881"/>
          </a:xfrm>
          <a:custGeom>
            <a:rect b="b" l="l" r="r" t="t"/>
            <a:pathLst>
              <a:path extrusionOk="0" h="12193" w="12603">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4" name="Google Shape;12144;p87"/>
          <p:cNvGrpSpPr/>
          <p:nvPr/>
        </p:nvGrpSpPr>
        <p:grpSpPr>
          <a:xfrm>
            <a:off x="6697960" y="1688917"/>
            <a:ext cx="413912" cy="472676"/>
            <a:chOff x="-17545650" y="2051350"/>
            <a:chExt cx="266250" cy="304050"/>
          </a:xfrm>
        </p:grpSpPr>
        <p:sp>
          <p:nvSpPr>
            <p:cNvPr id="12145" name="Google Shape;12145;p87"/>
            <p:cNvSpPr/>
            <p:nvPr/>
          </p:nvSpPr>
          <p:spPr>
            <a:xfrm>
              <a:off x="-17475550" y="22301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87"/>
            <p:cNvSpPr/>
            <p:nvPr/>
          </p:nvSpPr>
          <p:spPr>
            <a:xfrm>
              <a:off x="-1745822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87"/>
            <p:cNvSpPr/>
            <p:nvPr/>
          </p:nvSpPr>
          <p:spPr>
            <a:xfrm>
              <a:off x="-17493675" y="2212025"/>
              <a:ext cx="18150" cy="18150"/>
            </a:xfrm>
            <a:custGeom>
              <a:rect b="b" l="l" r="r" t="t"/>
              <a:pathLst>
                <a:path extrusionOk="0" h="726" w="726">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87"/>
            <p:cNvSpPr/>
            <p:nvPr/>
          </p:nvSpPr>
          <p:spPr>
            <a:xfrm>
              <a:off x="-17545650" y="2051350"/>
              <a:ext cx="266250" cy="304050"/>
            </a:xfrm>
            <a:custGeom>
              <a:rect b="b" l="l" r="r" t="t"/>
              <a:pathLst>
                <a:path extrusionOk="0" h="12162" w="1065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49" name="Google Shape;12149;p87"/>
          <p:cNvSpPr/>
          <p:nvPr/>
        </p:nvSpPr>
        <p:spPr>
          <a:xfrm>
            <a:off x="6666913" y="2273951"/>
            <a:ext cx="473881" cy="475086"/>
          </a:xfrm>
          <a:custGeom>
            <a:rect b="b" l="l" r="r" t="t"/>
            <a:pathLst>
              <a:path extrusionOk="0" h="12224" w="12193">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0" name="Google Shape;12150;p87"/>
          <p:cNvGrpSpPr/>
          <p:nvPr/>
        </p:nvGrpSpPr>
        <p:grpSpPr>
          <a:xfrm>
            <a:off x="6668578" y="2865574"/>
            <a:ext cx="472676" cy="444538"/>
            <a:chOff x="-17565350" y="2809825"/>
            <a:chExt cx="304050" cy="285950"/>
          </a:xfrm>
        </p:grpSpPr>
        <p:sp>
          <p:nvSpPr>
            <p:cNvPr id="12151" name="Google Shape;12151;p87"/>
            <p:cNvSpPr/>
            <p:nvPr/>
          </p:nvSpPr>
          <p:spPr>
            <a:xfrm>
              <a:off x="-17458225" y="2970500"/>
              <a:ext cx="18150" cy="17375"/>
            </a:xfrm>
            <a:custGeom>
              <a:rect b="b" l="l" r="r" t="t"/>
              <a:pathLst>
                <a:path extrusionOk="0" h="695" w="726">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87"/>
            <p:cNvSpPr/>
            <p:nvPr/>
          </p:nvSpPr>
          <p:spPr>
            <a:xfrm>
              <a:off x="-17385750" y="297050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87"/>
            <p:cNvSpPr/>
            <p:nvPr/>
          </p:nvSpPr>
          <p:spPr>
            <a:xfrm>
              <a:off x="-17565350" y="2809825"/>
              <a:ext cx="304050" cy="285950"/>
            </a:xfrm>
            <a:custGeom>
              <a:rect b="b" l="l" r="r" t="t"/>
              <a:pathLst>
                <a:path extrusionOk="0" h="11438" w="12162">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87"/>
            <p:cNvSpPr/>
            <p:nvPr/>
          </p:nvSpPr>
          <p:spPr>
            <a:xfrm>
              <a:off x="-17368425" y="2846075"/>
              <a:ext cx="54350" cy="53575"/>
            </a:xfrm>
            <a:custGeom>
              <a:rect b="b" l="l" r="r" t="t"/>
              <a:pathLst>
                <a:path extrusionOk="0" h="2143" w="2174">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87"/>
            <p:cNvSpPr/>
            <p:nvPr/>
          </p:nvSpPr>
          <p:spPr>
            <a:xfrm>
              <a:off x="-17511775" y="2846075"/>
              <a:ext cx="52775" cy="53575"/>
            </a:xfrm>
            <a:custGeom>
              <a:rect b="b" l="l" r="r" t="t"/>
              <a:pathLst>
                <a:path extrusionOk="0" h="2143" w="2111">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6" name="Google Shape;12156;p87"/>
          <p:cNvSpPr/>
          <p:nvPr/>
        </p:nvSpPr>
        <p:spPr>
          <a:xfrm>
            <a:off x="2664509" y="3446569"/>
            <a:ext cx="360006" cy="471471"/>
          </a:xfrm>
          <a:custGeom>
            <a:rect b="b" l="l" r="r" t="t"/>
            <a:pathLst>
              <a:path extrusionOk="0" h="12131" w="9263">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87"/>
          <p:cNvSpPr/>
          <p:nvPr/>
        </p:nvSpPr>
        <p:spPr>
          <a:xfrm>
            <a:off x="1412627" y="1688459"/>
            <a:ext cx="471471" cy="473920"/>
          </a:xfrm>
          <a:custGeom>
            <a:rect b="b" l="l" r="r" t="t"/>
            <a:pathLst>
              <a:path extrusionOk="0" h="12194" w="12131">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87"/>
          <p:cNvSpPr/>
          <p:nvPr/>
        </p:nvSpPr>
        <p:spPr>
          <a:xfrm>
            <a:off x="1412627" y="2274689"/>
            <a:ext cx="471471" cy="473609"/>
          </a:xfrm>
          <a:custGeom>
            <a:rect b="b" l="l" r="r" t="t"/>
            <a:pathLst>
              <a:path extrusionOk="0" h="12186" w="12131">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9" name="Google Shape;12159;p87"/>
          <p:cNvGrpSpPr/>
          <p:nvPr/>
        </p:nvGrpSpPr>
        <p:grpSpPr>
          <a:xfrm>
            <a:off x="1441487" y="2850904"/>
            <a:ext cx="416283" cy="473881"/>
            <a:chOff x="-20904875" y="2788575"/>
            <a:chExt cx="267775" cy="304825"/>
          </a:xfrm>
        </p:grpSpPr>
        <p:sp>
          <p:nvSpPr>
            <p:cNvPr id="12160" name="Google Shape;12160;p87"/>
            <p:cNvSpPr/>
            <p:nvPr/>
          </p:nvSpPr>
          <p:spPr>
            <a:xfrm>
              <a:off x="-20904875" y="2788575"/>
              <a:ext cx="267775" cy="304825"/>
            </a:xfrm>
            <a:custGeom>
              <a:rect b="b" l="l" r="r" t="t"/>
              <a:pathLst>
                <a:path extrusionOk="0" h="12193" w="10711">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87"/>
            <p:cNvSpPr/>
            <p:nvPr/>
          </p:nvSpPr>
          <p:spPr>
            <a:xfrm>
              <a:off x="-20788300" y="2842125"/>
              <a:ext cx="35475" cy="35475"/>
            </a:xfrm>
            <a:custGeom>
              <a:rect b="b" l="l" r="r" t="t"/>
              <a:pathLst>
                <a:path extrusionOk="0" h="1419" w="1419">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2" name="Google Shape;12162;p87"/>
          <p:cNvGrpSpPr/>
          <p:nvPr/>
        </p:nvGrpSpPr>
        <p:grpSpPr>
          <a:xfrm>
            <a:off x="4381902" y="2275564"/>
            <a:ext cx="360045" cy="471471"/>
            <a:chOff x="-19006700" y="2434925"/>
            <a:chExt cx="231600" cy="303275"/>
          </a:xfrm>
        </p:grpSpPr>
        <p:sp>
          <p:nvSpPr>
            <p:cNvPr id="12163" name="Google Shape;12163;p87"/>
            <p:cNvSpPr/>
            <p:nvPr/>
          </p:nvSpPr>
          <p:spPr>
            <a:xfrm>
              <a:off x="-18906675" y="2552275"/>
              <a:ext cx="36275" cy="44150"/>
            </a:xfrm>
            <a:custGeom>
              <a:rect b="b" l="l" r="r" t="t"/>
              <a:pathLst>
                <a:path extrusionOk="0" h="1766" w="1451">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87"/>
            <p:cNvSpPr/>
            <p:nvPr/>
          </p:nvSpPr>
          <p:spPr>
            <a:xfrm>
              <a:off x="-18935800" y="2525500"/>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87"/>
            <p:cNvSpPr/>
            <p:nvPr/>
          </p:nvSpPr>
          <p:spPr>
            <a:xfrm>
              <a:off x="-18864125" y="2525500"/>
              <a:ext cx="18125" cy="17350"/>
            </a:xfrm>
            <a:custGeom>
              <a:rect b="b" l="l" r="r" t="t"/>
              <a:pathLst>
                <a:path extrusionOk="0" h="694" w="725">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87"/>
            <p:cNvSpPr/>
            <p:nvPr/>
          </p:nvSpPr>
          <p:spPr>
            <a:xfrm>
              <a:off x="-19006700" y="2434925"/>
              <a:ext cx="231600" cy="303275"/>
            </a:xfrm>
            <a:custGeom>
              <a:rect b="b" l="l" r="r" t="t"/>
              <a:pathLst>
                <a:path extrusionOk="0" h="12131" w="9264">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67" name="Google Shape;12167;p87"/>
          <p:cNvSpPr/>
          <p:nvPr/>
        </p:nvSpPr>
        <p:spPr>
          <a:xfrm>
            <a:off x="4324435" y="2851728"/>
            <a:ext cx="472676" cy="472676"/>
          </a:xfrm>
          <a:custGeom>
            <a:rect b="b" l="l" r="r" t="t"/>
            <a:pathLst>
              <a:path extrusionOk="0" h="12162" w="12162">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87"/>
          <p:cNvSpPr/>
          <p:nvPr/>
        </p:nvSpPr>
        <p:spPr>
          <a:xfrm>
            <a:off x="7288844" y="1688478"/>
            <a:ext cx="415117" cy="473881"/>
          </a:xfrm>
          <a:custGeom>
            <a:rect b="b" l="l" r="r" t="t"/>
            <a:pathLst>
              <a:path extrusionOk="0" h="12193" w="10681">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9" name="Google Shape;12169;p87"/>
          <p:cNvGrpSpPr/>
          <p:nvPr/>
        </p:nvGrpSpPr>
        <p:grpSpPr>
          <a:xfrm>
            <a:off x="7260501" y="2289051"/>
            <a:ext cx="473881" cy="444499"/>
            <a:chOff x="-17190425" y="2435725"/>
            <a:chExt cx="304825" cy="285925"/>
          </a:xfrm>
        </p:grpSpPr>
        <p:sp>
          <p:nvSpPr>
            <p:cNvPr id="12170" name="Google Shape;12170;p87"/>
            <p:cNvSpPr/>
            <p:nvPr/>
          </p:nvSpPr>
          <p:spPr>
            <a:xfrm>
              <a:off x="-16994325" y="2596400"/>
              <a:ext cx="18150" cy="17350"/>
            </a:xfrm>
            <a:custGeom>
              <a:rect b="b" l="l" r="r" t="t"/>
              <a:pathLst>
                <a:path extrusionOk="0" h="694" w="726">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87"/>
            <p:cNvSpPr/>
            <p:nvPr/>
          </p:nvSpPr>
          <p:spPr>
            <a:xfrm>
              <a:off x="-17100650" y="2596400"/>
              <a:ext cx="18150" cy="17350"/>
            </a:xfrm>
            <a:custGeom>
              <a:rect b="b" l="l" r="r" t="t"/>
              <a:pathLst>
                <a:path extrusionOk="0" h="694" w="726">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87"/>
            <p:cNvSpPr/>
            <p:nvPr/>
          </p:nvSpPr>
          <p:spPr>
            <a:xfrm>
              <a:off x="-17190425" y="2435725"/>
              <a:ext cx="304825" cy="285925"/>
            </a:xfrm>
            <a:custGeom>
              <a:rect b="b" l="l" r="r" t="t"/>
              <a:pathLst>
                <a:path extrusionOk="0" h="11437" w="12193">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3" name="Google Shape;12173;p87"/>
          <p:cNvSpPr/>
          <p:nvPr/>
        </p:nvSpPr>
        <p:spPr>
          <a:xfrm>
            <a:off x="7261910" y="2853555"/>
            <a:ext cx="468984" cy="469023"/>
          </a:xfrm>
          <a:custGeom>
            <a:rect b="b" l="l" r="r" t="t"/>
            <a:pathLst>
              <a:path extrusionOk="0" h="12068" w="12067">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4" name="Google Shape;12174;p87"/>
          <p:cNvGrpSpPr/>
          <p:nvPr/>
        </p:nvGrpSpPr>
        <p:grpSpPr>
          <a:xfrm>
            <a:off x="4915227" y="3444650"/>
            <a:ext cx="476329" cy="475086"/>
            <a:chOff x="-15719925" y="2416825"/>
            <a:chExt cx="306400" cy="305600"/>
          </a:xfrm>
        </p:grpSpPr>
        <p:sp>
          <p:nvSpPr>
            <p:cNvPr id="12175" name="Google Shape;12175;p87"/>
            <p:cNvSpPr/>
            <p:nvPr/>
          </p:nvSpPr>
          <p:spPr>
            <a:xfrm>
              <a:off x="-15719925" y="2416825"/>
              <a:ext cx="306400" cy="305600"/>
            </a:xfrm>
            <a:custGeom>
              <a:rect b="b" l="l" r="r" t="t"/>
              <a:pathLst>
                <a:path extrusionOk="0" h="12224" w="12256">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87"/>
            <p:cNvSpPr/>
            <p:nvPr/>
          </p:nvSpPr>
          <p:spPr>
            <a:xfrm>
              <a:off x="-15467900" y="2686175"/>
              <a:ext cx="53575" cy="17350"/>
            </a:xfrm>
            <a:custGeom>
              <a:rect b="b" l="l" r="r" t="t"/>
              <a:pathLst>
                <a:path extrusionOk="0" h="694" w="2143">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87"/>
            <p:cNvSpPr/>
            <p:nvPr/>
          </p:nvSpPr>
          <p:spPr>
            <a:xfrm>
              <a:off x="-15718350" y="2703500"/>
              <a:ext cx="54350" cy="18150"/>
            </a:xfrm>
            <a:custGeom>
              <a:rect b="b" l="l" r="r" t="t"/>
              <a:pathLst>
                <a:path extrusionOk="0" h="726" w="2174">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8" name="Google Shape;12178;p87"/>
          <p:cNvSpPr/>
          <p:nvPr/>
        </p:nvSpPr>
        <p:spPr>
          <a:xfrm>
            <a:off x="2001502" y="1687545"/>
            <a:ext cx="477534" cy="475746"/>
          </a:xfrm>
          <a:custGeom>
            <a:rect b="b" l="l" r="r" t="t"/>
            <a:pathLst>
              <a:path extrusionOk="0" h="12241" w="12287">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87"/>
          <p:cNvSpPr/>
          <p:nvPr/>
        </p:nvSpPr>
        <p:spPr>
          <a:xfrm>
            <a:off x="2003329" y="2331824"/>
            <a:ext cx="473881" cy="359346"/>
          </a:xfrm>
          <a:custGeom>
            <a:rect b="b" l="l" r="r" t="t"/>
            <a:pathLst>
              <a:path extrusionOk="0" h="9246" w="12193">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0" name="Google Shape;12180;p87"/>
          <p:cNvGrpSpPr/>
          <p:nvPr/>
        </p:nvGrpSpPr>
        <p:grpSpPr>
          <a:xfrm>
            <a:off x="2001521" y="2851506"/>
            <a:ext cx="479983" cy="472676"/>
            <a:chOff x="-20550425" y="2789350"/>
            <a:chExt cx="308750" cy="304050"/>
          </a:xfrm>
        </p:grpSpPr>
        <p:sp>
          <p:nvSpPr>
            <p:cNvPr id="12181" name="Google Shape;12181;p87"/>
            <p:cNvSpPr/>
            <p:nvPr/>
          </p:nvSpPr>
          <p:spPr>
            <a:xfrm>
              <a:off x="-20550425" y="2824800"/>
              <a:ext cx="308750" cy="268600"/>
            </a:xfrm>
            <a:custGeom>
              <a:rect b="b" l="l" r="r" t="t"/>
              <a:pathLst>
                <a:path extrusionOk="0" h="10744" w="1235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87"/>
            <p:cNvSpPr/>
            <p:nvPr/>
          </p:nvSpPr>
          <p:spPr>
            <a:xfrm>
              <a:off x="-20388175" y="2789350"/>
              <a:ext cx="144150" cy="106350"/>
            </a:xfrm>
            <a:custGeom>
              <a:rect b="b" l="l" r="r" t="t"/>
              <a:pathLst>
                <a:path extrusionOk="0" h="4254" w="5766">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87"/>
          <p:cNvGrpSpPr/>
          <p:nvPr/>
        </p:nvGrpSpPr>
        <p:grpSpPr>
          <a:xfrm>
            <a:off x="4916888" y="1688158"/>
            <a:ext cx="473920" cy="474192"/>
            <a:chOff x="-18666450" y="2059825"/>
            <a:chExt cx="304850" cy="305025"/>
          </a:xfrm>
        </p:grpSpPr>
        <p:sp>
          <p:nvSpPr>
            <p:cNvPr id="12184" name="Google Shape;12184;p87"/>
            <p:cNvSpPr/>
            <p:nvPr/>
          </p:nvSpPr>
          <p:spPr>
            <a:xfrm>
              <a:off x="-18471100" y="2202575"/>
              <a:ext cx="18125" cy="70925"/>
            </a:xfrm>
            <a:custGeom>
              <a:rect b="b" l="l" r="r" t="t"/>
              <a:pathLst>
                <a:path extrusionOk="0" h="2837" w="725">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87"/>
            <p:cNvSpPr/>
            <p:nvPr/>
          </p:nvSpPr>
          <p:spPr>
            <a:xfrm>
              <a:off x="-18666450" y="2059825"/>
              <a:ext cx="304850" cy="305025"/>
            </a:xfrm>
            <a:custGeom>
              <a:rect b="b" l="l" r="r" t="t"/>
              <a:pathLst>
                <a:path extrusionOk="0" h="12201" w="12194">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6" name="Google Shape;12186;p87"/>
          <p:cNvGrpSpPr/>
          <p:nvPr/>
        </p:nvGrpSpPr>
        <p:grpSpPr>
          <a:xfrm>
            <a:off x="4916286" y="2275584"/>
            <a:ext cx="475125" cy="471432"/>
            <a:chOff x="-18668025" y="2435725"/>
            <a:chExt cx="305625" cy="303250"/>
          </a:xfrm>
        </p:grpSpPr>
        <p:sp>
          <p:nvSpPr>
            <p:cNvPr id="12187" name="Google Shape;12187;p87"/>
            <p:cNvSpPr/>
            <p:nvPr/>
          </p:nvSpPr>
          <p:spPr>
            <a:xfrm>
              <a:off x="-18668025" y="2435725"/>
              <a:ext cx="305625" cy="303250"/>
            </a:xfrm>
            <a:custGeom>
              <a:rect b="b" l="l" r="r" t="t"/>
              <a:pathLst>
                <a:path extrusionOk="0" h="12130" w="12225">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87"/>
            <p:cNvSpPr/>
            <p:nvPr/>
          </p:nvSpPr>
          <p:spPr>
            <a:xfrm>
              <a:off x="-18596350" y="2524725"/>
              <a:ext cx="160700" cy="178800"/>
            </a:xfrm>
            <a:custGeom>
              <a:rect b="b" l="l" r="r" t="t"/>
              <a:pathLst>
                <a:path extrusionOk="0" h="7152" w="6428">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87"/>
          <p:cNvGrpSpPr/>
          <p:nvPr/>
        </p:nvGrpSpPr>
        <p:grpSpPr>
          <a:xfrm>
            <a:off x="4915683" y="2850902"/>
            <a:ext cx="476329" cy="473881"/>
            <a:chOff x="-18668800" y="2807475"/>
            <a:chExt cx="306400" cy="304825"/>
          </a:xfrm>
        </p:grpSpPr>
        <p:sp>
          <p:nvSpPr>
            <p:cNvPr id="12190" name="Google Shape;12190;p87"/>
            <p:cNvSpPr/>
            <p:nvPr/>
          </p:nvSpPr>
          <p:spPr>
            <a:xfrm>
              <a:off x="-18632575" y="2951600"/>
              <a:ext cx="18150" cy="35475"/>
            </a:xfrm>
            <a:custGeom>
              <a:rect b="b" l="l" r="r" t="t"/>
              <a:pathLst>
                <a:path extrusionOk="0" h="1419" w="726">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87"/>
            <p:cNvSpPr/>
            <p:nvPr/>
          </p:nvSpPr>
          <p:spPr>
            <a:xfrm>
              <a:off x="-18597125" y="2916175"/>
              <a:ext cx="18125" cy="35450"/>
            </a:xfrm>
            <a:custGeom>
              <a:rect b="b" l="l" r="r" t="t"/>
              <a:pathLst>
                <a:path extrusionOk="0" h="1418" w="725">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87"/>
            <p:cNvSpPr/>
            <p:nvPr/>
          </p:nvSpPr>
          <p:spPr>
            <a:xfrm>
              <a:off x="-18668800" y="2807475"/>
              <a:ext cx="306400" cy="304825"/>
            </a:xfrm>
            <a:custGeom>
              <a:rect b="b" l="l" r="r" t="t"/>
              <a:pathLst>
                <a:path extrusionOk="0" h="12193" w="12256">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87"/>
            <p:cNvSpPr/>
            <p:nvPr/>
          </p:nvSpPr>
          <p:spPr>
            <a:xfrm>
              <a:off x="-18496300" y="2977800"/>
              <a:ext cx="33100" cy="31925"/>
            </a:xfrm>
            <a:custGeom>
              <a:rect b="b" l="l" r="r" t="t"/>
              <a:pathLst>
                <a:path extrusionOk="0" h="1277" w="1324">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87"/>
            <p:cNvSpPr/>
            <p:nvPr/>
          </p:nvSpPr>
          <p:spPr>
            <a:xfrm>
              <a:off x="-18559325" y="3042375"/>
              <a:ext cx="33100" cy="31150"/>
            </a:xfrm>
            <a:custGeom>
              <a:rect b="b" l="l" r="r" t="t"/>
              <a:pathLst>
                <a:path extrusionOk="0" h="1246" w="1324">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87"/>
            <p:cNvSpPr/>
            <p:nvPr/>
          </p:nvSpPr>
          <p:spPr>
            <a:xfrm>
              <a:off x="-18559325" y="2991175"/>
              <a:ext cx="33100" cy="31150"/>
            </a:xfrm>
            <a:custGeom>
              <a:rect b="b" l="l" r="r" t="t"/>
              <a:pathLst>
                <a:path extrusionOk="0" h="1246" w="1324">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87"/>
            <p:cNvSpPr/>
            <p:nvPr/>
          </p:nvSpPr>
          <p:spPr>
            <a:xfrm>
              <a:off x="-18491575" y="3024275"/>
              <a:ext cx="33100" cy="31925"/>
            </a:xfrm>
            <a:custGeom>
              <a:rect b="b" l="l" r="r" t="t"/>
              <a:pathLst>
                <a:path extrusionOk="0" h="1277" w="1324">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87"/>
            <p:cNvSpPr/>
            <p:nvPr/>
          </p:nvSpPr>
          <p:spPr>
            <a:xfrm>
              <a:off x="-18522300" y="2928175"/>
              <a:ext cx="32300" cy="31125"/>
            </a:xfrm>
            <a:custGeom>
              <a:rect b="b" l="l" r="r" t="t"/>
              <a:pathLst>
                <a:path extrusionOk="0" h="1245" w="1292">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87"/>
            <p:cNvSpPr/>
            <p:nvPr/>
          </p:nvSpPr>
          <p:spPr>
            <a:xfrm>
              <a:off x="-18446700" y="3004375"/>
              <a:ext cx="33900" cy="31325"/>
            </a:xfrm>
            <a:custGeom>
              <a:rect b="b" l="l" r="r" t="t"/>
              <a:pathLst>
                <a:path extrusionOk="0" h="1253" w="1356">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9" name="Google Shape;12199;p87"/>
          <p:cNvGrpSpPr/>
          <p:nvPr/>
        </p:nvGrpSpPr>
        <p:grpSpPr>
          <a:xfrm>
            <a:off x="7869652" y="1687693"/>
            <a:ext cx="416361" cy="475125"/>
            <a:chOff x="-16798200" y="2050575"/>
            <a:chExt cx="267825" cy="305625"/>
          </a:xfrm>
        </p:grpSpPr>
        <p:sp>
          <p:nvSpPr>
            <p:cNvPr id="12200" name="Google Shape;12200;p87"/>
            <p:cNvSpPr/>
            <p:nvPr/>
          </p:nvSpPr>
          <p:spPr>
            <a:xfrm>
              <a:off x="-16798200" y="2050575"/>
              <a:ext cx="267825" cy="305625"/>
            </a:xfrm>
            <a:custGeom>
              <a:rect b="b" l="l" r="r" t="t"/>
              <a:pathLst>
                <a:path extrusionOk="0" h="12225" w="10713">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87"/>
            <p:cNvSpPr/>
            <p:nvPr/>
          </p:nvSpPr>
          <p:spPr>
            <a:xfrm>
              <a:off x="-16743850" y="2123025"/>
              <a:ext cx="52800" cy="52800"/>
            </a:xfrm>
            <a:custGeom>
              <a:rect b="b" l="l" r="r" t="t"/>
              <a:pathLst>
                <a:path extrusionOk="0" h="2112" w="2112">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87"/>
            <p:cNvSpPr/>
            <p:nvPr/>
          </p:nvSpPr>
          <p:spPr>
            <a:xfrm>
              <a:off x="-16691075" y="2087600"/>
              <a:ext cx="35475" cy="35450"/>
            </a:xfrm>
            <a:custGeom>
              <a:rect b="b" l="l" r="r" t="t"/>
              <a:pathLst>
                <a:path extrusionOk="0" h="1418" w="1419">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87"/>
          <p:cNvGrpSpPr/>
          <p:nvPr/>
        </p:nvGrpSpPr>
        <p:grpSpPr>
          <a:xfrm>
            <a:off x="7840270" y="2852127"/>
            <a:ext cx="475125" cy="471432"/>
            <a:chOff x="-16817100" y="2801175"/>
            <a:chExt cx="305625" cy="303250"/>
          </a:xfrm>
        </p:grpSpPr>
        <p:sp>
          <p:nvSpPr>
            <p:cNvPr id="12204" name="Google Shape;12204;p87"/>
            <p:cNvSpPr/>
            <p:nvPr/>
          </p:nvSpPr>
          <p:spPr>
            <a:xfrm>
              <a:off x="-16817100" y="2801175"/>
              <a:ext cx="305625" cy="232375"/>
            </a:xfrm>
            <a:custGeom>
              <a:rect b="b" l="l" r="r" t="t"/>
              <a:pathLst>
                <a:path extrusionOk="0" h="9295" w="12225">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87"/>
            <p:cNvSpPr/>
            <p:nvPr/>
          </p:nvSpPr>
          <p:spPr>
            <a:xfrm>
              <a:off x="-16636725" y="2889375"/>
              <a:ext cx="18125" cy="72500"/>
            </a:xfrm>
            <a:custGeom>
              <a:rect b="b" l="l" r="r" t="t"/>
              <a:pathLst>
                <a:path extrusionOk="0" h="2900" w="725">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87"/>
            <p:cNvSpPr/>
            <p:nvPr/>
          </p:nvSpPr>
          <p:spPr>
            <a:xfrm>
              <a:off x="-16708400" y="2889375"/>
              <a:ext cx="17350" cy="72500"/>
            </a:xfrm>
            <a:custGeom>
              <a:rect b="b" l="l" r="r" t="t"/>
              <a:pathLst>
                <a:path extrusionOk="0" h="2900" w="694">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87"/>
            <p:cNvSpPr/>
            <p:nvPr/>
          </p:nvSpPr>
          <p:spPr>
            <a:xfrm>
              <a:off x="-1681630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87"/>
            <p:cNvSpPr/>
            <p:nvPr/>
          </p:nvSpPr>
          <p:spPr>
            <a:xfrm>
              <a:off x="-16779300" y="3086300"/>
              <a:ext cx="88250" cy="18125"/>
            </a:xfrm>
            <a:custGeom>
              <a:rect b="b" l="l" r="r" t="t"/>
              <a:pathLst>
                <a:path extrusionOk="0" h="725" w="353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87"/>
            <p:cNvSpPr/>
            <p:nvPr/>
          </p:nvSpPr>
          <p:spPr>
            <a:xfrm>
              <a:off x="-16636725" y="3086300"/>
              <a:ext cx="88225" cy="18125"/>
            </a:xfrm>
            <a:custGeom>
              <a:rect b="b" l="l" r="r" t="t"/>
              <a:pathLst>
                <a:path extrusionOk="0" h="725" w="3529">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87"/>
            <p:cNvSpPr/>
            <p:nvPr/>
          </p:nvSpPr>
          <p:spPr>
            <a:xfrm>
              <a:off x="-16583950" y="3050850"/>
              <a:ext cx="72475" cy="18150"/>
            </a:xfrm>
            <a:custGeom>
              <a:rect b="b" l="l" r="r" t="t"/>
              <a:pathLst>
                <a:path extrusionOk="0" h="726" w="2899">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87"/>
            <p:cNvSpPr/>
            <p:nvPr/>
          </p:nvSpPr>
          <p:spPr>
            <a:xfrm>
              <a:off x="-16726525" y="3050850"/>
              <a:ext cx="125250" cy="18150"/>
            </a:xfrm>
            <a:custGeom>
              <a:rect b="b" l="l" r="r" t="t"/>
              <a:pathLst>
                <a:path extrusionOk="0" h="726" w="501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87"/>
          <p:cNvGrpSpPr/>
          <p:nvPr/>
        </p:nvGrpSpPr>
        <p:grpSpPr>
          <a:xfrm>
            <a:off x="7247390" y="3444614"/>
            <a:ext cx="476329" cy="475125"/>
            <a:chOff x="-15717575" y="2786200"/>
            <a:chExt cx="306400" cy="305625"/>
          </a:xfrm>
        </p:grpSpPr>
        <p:sp>
          <p:nvSpPr>
            <p:cNvPr id="12213" name="Google Shape;12213;p87"/>
            <p:cNvSpPr/>
            <p:nvPr/>
          </p:nvSpPr>
          <p:spPr>
            <a:xfrm>
              <a:off x="-15717575" y="2786200"/>
              <a:ext cx="306400" cy="305625"/>
            </a:xfrm>
            <a:custGeom>
              <a:rect b="b" l="l" r="r" t="t"/>
              <a:pathLst>
                <a:path extrusionOk="0" h="12225" w="12256">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87"/>
            <p:cNvSpPr/>
            <p:nvPr/>
          </p:nvSpPr>
          <p:spPr>
            <a:xfrm>
              <a:off x="-15593125" y="2859450"/>
              <a:ext cx="18125" cy="35475"/>
            </a:xfrm>
            <a:custGeom>
              <a:rect b="b" l="l" r="r" t="t"/>
              <a:pathLst>
                <a:path extrusionOk="0" h="1419" w="725">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87"/>
            <p:cNvSpPr/>
            <p:nvPr/>
          </p:nvSpPr>
          <p:spPr>
            <a:xfrm>
              <a:off x="-1559312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87"/>
            <p:cNvSpPr/>
            <p:nvPr/>
          </p:nvSpPr>
          <p:spPr>
            <a:xfrm>
              <a:off x="-15557675" y="2859450"/>
              <a:ext cx="17350" cy="35475"/>
            </a:xfrm>
            <a:custGeom>
              <a:rect b="b" l="l" r="r" t="t"/>
              <a:pathLst>
                <a:path extrusionOk="0" h="1419" w="694">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87"/>
            <p:cNvSpPr/>
            <p:nvPr/>
          </p:nvSpPr>
          <p:spPr>
            <a:xfrm>
              <a:off x="-15557675" y="2966575"/>
              <a:ext cx="17350" cy="35475"/>
            </a:xfrm>
            <a:custGeom>
              <a:rect b="b" l="l" r="r" t="t"/>
              <a:pathLst>
                <a:path extrusionOk="0" h="1419" w="694">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87"/>
            <p:cNvSpPr/>
            <p:nvPr/>
          </p:nvSpPr>
          <p:spPr>
            <a:xfrm>
              <a:off x="-15575800" y="2913025"/>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87"/>
            <p:cNvSpPr/>
            <p:nvPr/>
          </p:nvSpPr>
          <p:spPr>
            <a:xfrm>
              <a:off x="-15575800" y="3019350"/>
              <a:ext cx="18125" cy="35450"/>
            </a:xfrm>
            <a:custGeom>
              <a:rect b="b" l="l" r="r" t="t"/>
              <a:pathLst>
                <a:path extrusionOk="0" h="1418" w="725">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0" name="Google Shape;12220;p87"/>
          <p:cNvGrpSpPr/>
          <p:nvPr/>
        </p:nvGrpSpPr>
        <p:grpSpPr>
          <a:xfrm>
            <a:off x="2584963" y="1688296"/>
            <a:ext cx="475125" cy="473920"/>
            <a:chOff x="-20173175" y="2038750"/>
            <a:chExt cx="305625" cy="304850"/>
          </a:xfrm>
        </p:grpSpPr>
        <p:sp>
          <p:nvSpPr>
            <p:cNvPr id="12221" name="Google Shape;12221;p87"/>
            <p:cNvSpPr/>
            <p:nvPr/>
          </p:nvSpPr>
          <p:spPr>
            <a:xfrm>
              <a:off x="-20173175" y="2038750"/>
              <a:ext cx="197725" cy="303275"/>
            </a:xfrm>
            <a:custGeom>
              <a:rect b="b" l="l" r="r" t="t"/>
              <a:pathLst>
                <a:path extrusionOk="0" h="12131" w="7909">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87"/>
            <p:cNvSpPr/>
            <p:nvPr/>
          </p:nvSpPr>
          <p:spPr>
            <a:xfrm>
              <a:off x="-19962875" y="2110425"/>
              <a:ext cx="95325" cy="233175"/>
            </a:xfrm>
            <a:custGeom>
              <a:rect b="b" l="l" r="r" t="t"/>
              <a:pathLst>
                <a:path extrusionOk="0" h="9327" w="3813">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23" name="Google Shape;12223;p87"/>
          <p:cNvSpPr/>
          <p:nvPr/>
        </p:nvSpPr>
        <p:spPr>
          <a:xfrm>
            <a:off x="2584966" y="2275467"/>
            <a:ext cx="472676" cy="472054"/>
          </a:xfrm>
          <a:custGeom>
            <a:rect b="b" l="l" r="r" t="t"/>
            <a:pathLst>
              <a:path extrusionOk="0" h="12146" w="12162">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24" name="Google Shape;12224;p87"/>
          <p:cNvGrpSpPr/>
          <p:nvPr/>
        </p:nvGrpSpPr>
        <p:grpSpPr>
          <a:xfrm>
            <a:off x="2586187" y="2850282"/>
            <a:ext cx="472676" cy="475125"/>
            <a:chOff x="-20173175" y="2787775"/>
            <a:chExt cx="304050" cy="305625"/>
          </a:xfrm>
        </p:grpSpPr>
        <p:sp>
          <p:nvSpPr>
            <p:cNvPr id="12225" name="Google Shape;12225;p87"/>
            <p:cNvSpPr/>
            <p:nvPr/>
          </p:nvSpPr>
          <p:spPr>
            <a:xfrm>
              <a:off x="-19959725" y="2896475"/>
              <a:ext cx="18150" cy="18150"/>
            </a:xfrm>
            <a:custGeom>
              <a:rect b="b" l="l" r="r" t="t"/>
              <a:pathLst>
                <a:path extrusionOk="0" h="726" w="726">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87"/>
            <p:cNvSpPr/>
            <p:nvPr/>
          </p:nvSpPr>
          <p:spPr>
            <a:xfrm>
              <a:off x="-19941600" y="28602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87"/>
            <p:cNvSpPr/>
            <p:nvPr/>
          </p:nvSpPr>
          <p:spPr>
            <a:xfrm>
              <a:off x="-20102275" y="2895675"/>
              <a:ext cx="18125" cy="17375"/>
            </a:xfrm>
            <a:custGeom>
              <a:rect b="b" l="l" r="r" t="t"/>
              <a:pathLst>
                <a:path extrusionOk="0" h="695" w="725">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87"/>
            <p:cNvSpPr/>
            <p:nvPr/>
          </p:nvSpPr>
          <p:spPr>
            <a:xfrm>
              <a:off x="-20120400" y="286025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87"/>
            <p:cNvSpPr/>
            <p:nvPr/>
          </p:nvSpPr>
          <p:spPr>
            <a:xfrm>
              <a:off x="-20173175" y="2787775"/>
              <a:ext cx="304050" cy="305625"/>
            </a:xfrm>
            <a:custGeom>
              <a:rect b="b" l="l" r="r" t="t"/>
              <a:pathLst>
                <a:path extrusionOk="0" h="12225" w="12162">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87"/>
            <p:cNvSpPr/>
            <p:nvPr/>
          </p:nvSpPr>
          <p:spPr>
            <a:xfrm>
              <a:off x="-19977050" y="2967350"/>
              <a:ext cx="52800" cy="53600"/>
            </a:xfrm>
            <a:custGeom>
              <a:rect b="b" l="l" r="r" t="t"/>
              <a:pathLst>
                <a:path extrusionOk="0" h="2144" w="2112">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87"/>
            <p:cNvSpPr/>
            <p:nvPr/>
          </p:nvSpPr>
          <p:spPr>
            <a:xfrm>
              <a:off x="-20119600" y="2967350"/>
              <a:ext cx="52800" cy="52800"/>
            </a:xfrm>
            <a:custGeom>
              <a:rect b="b" l="l" r="r" t="t"/>
              <a:pathLst>
                <a:path extrusionOk="0" h="2112" w="2112">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2" name="Google Shape;12232;p87"/>
          <p:cNvGrpSpPr/>
          <p:nvPr/>
        </p:nvGrpSpPr>
        <p:grpSpPr>
          <a:xfrm>
            <a:off x="5511171" y="2275564"/>
            <a:ext cx="473881" cy="471471"/>
            <a:chOff x="-18294675" y="2434925"/>
            <a:chExt cx="304825" cy="303275"/>
          </a:xfrm>
        </p:grpSpPr>
        <p:sp>
          <p:nvSpPr>
            <p:cNvPr id="12233" name="Google Shape;12233;p87"/>
            <p:cNvSpPr/>
            <p:nvPr/>
          </p:nvSpPr>
          <p:spPr>
            <a:xfrm>
              <a:off x="-18294675" y="2434925"/>
              <a:ext cx="304825" cy="303275"/>
            </a:xfrm>
            <a:custGeom>
              <a:rect b="b" l="l" r="r" t="t"/>
              <a:pathLst>
                <a:path extrusionOk="0" h="12131" w="12193">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87"/>
            <p:cNvSpPr/>
            <p:nvPr/>
          </p:nvSpPr>
          <p:spPr>
            <a:xfrm>
              <a:off x="-18223800" y="2559575"/>
              <a:ext cx="37050" cy="36850"/>
            </a:xfrm>
            <a:custGeom>
              <a:rect b="b" l="l" r="r" t="t"/>
              <a:pathLst>
                <a:path extrusionOk="0" h="1474" w="1482">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87"/>
            <p:cNvSpPr/>
            <p:nvPr/>
          </p:nvSpPr>
          <p:spPr>
            <a:xfrm>
              <a:off x="-18098550" y="2559575"/>
              <a:ext cx="37825" cy="36850"/>
            </a:xfrm>
            <a:custGeom>
              <a:rect b="b" l="l" r="r" t="t"/>
              <a:pathLst>
                <a:path extrusionOk="0" h="1474" w="1513">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87"/>
          <p:cNvGrpSpPr/>
          <p:nvPr/>
        </p:nvGrpSpPr>
        <p:grpSpPr>
          <a:xfrm>
            <a:off x="5567487" y="2852107"/>
            <a:ext cx="361250" cy="471471"/>
            <a:chOff x="-18258450" y="2809825"/>
            <a:chExt cx="232375" cy="303275"/>
          </a:xfrm>
        </p:grpSpPr>
        <p:sp>
          <p:nvSpPr>
            <p:cNvPr id="12237" name="Google Shape;12237;p87"/>
            <p:cNvSpPr/>
            <p:nvPr/>
          </p:nvSpPr>
          <p:spPr>
            <a:xfrm>
              <a:off x="-18177325" y="29083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87"/>
            <p:cNvSpPr/>
            <p:nvPr/>
          </p:nvSpPr>
          <p:spPr>
            <a:xfrm>
              <a:off x="-18123775" y="290830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87"/>
            <p:cNvSpPr/>
            <p:nvPr/>
          </p:nvSpPr>
          <p:spPr>
            <a:xfrm>
              <a:off x="-18258450" y="2809825"/>
              <a:ext cx="232375" cy="303275"/>
            </a:xfrm>
            <a:custGeom>
              <a:rect b="b" l="l" r="r" t="t"/>
              <a:pathLst>
                <a:path extrusionOk="0" h="12131" w="9295">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0" name="Google Shape;12240;p87"/>
          <p:cNvSpPr/>
          <p:nvPr/>
        </p:nvSpPr>
        <p:spPr>
          <a:xfrm>
            <a:off x="1440583" y="3444743"/>
            <a:ext cx="471471" cy="475125"/>
          </a:xfrm>
          <a:custGeom>
            <a:rect b="b" l="l" r="r" t="t"/>
            <a:pathLst>
              <a:path extrusionOk="0" h="12225" w="12131">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1" name="Google Shape;12241;p87"/>
          <p:cNvGrpSpPr/>
          <p:nvPr/>
        </p:nvGrpSpPr>
        <p:grpSpPr>
          <a:xfrm>
            <a:off x="3777686" y="3445233"/>
            <a:ext cx="415117" cy="473920"/>
            <a:chOff x="-16422500" y="2425450"/>
            <a:chExt cx="267025" cy="304850"/>
          </a:xfrm>
        </p:grpSpPr>
        <p:sp>
          <p:nvSpPr>
            <p:cNvPr id="12242" name="Google Shape;12242;p87"/>
            <p:cNvSpPr/>
            <p:nvPr/>
          </p:nvSpPr>
          <p:spPr>
            <a:xfrm>
              <a:off x="-16350825" y="25152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87"/>
            <p:cNvSpPr/>
            <p:nvPr/>
          </p:nvSpPr>
          <p:spPr>
            <a:xfrm>
              <a:off x="-16245275" y="2515275"/>
              <a:ext cx="18125" cy="18125"/>
            </a:xfrm>
            <a:custGeom>
              <a:rect b="b" l="l" r="r" t="t"/>
              <a:pathLst>
                <a:path extrusionOk="0" h="725" w="725">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87"/>
            <p:cNvSpPr/>
            <p:nvPr/>
          </p:nvSpPr>
          <p:spPr>
            <a:xfrm>
              <a:off x="-16422500" y="2425450"/>
              <a:ext cx="267025" cy="304850"/>
            </a:xfrm>
            <a:custGeom>
              <a:rect b="b" l="l" r="r" t="t"/>
              <a:pathLst>
                <a:path extrusionOk="0" h="12194" w="10681">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5" name="Google Shape;12245;p87"/>
          <p:cNvGrpSpPr/>
          <p:nvPr/>
        </p:nvGrpSpPr>
        <p:grpSpPr>
          <a:xfrm>
            <a:off x="6080447" y="3445838"/>
            <a:ext cx="473920" cy="472676"/>
            <a:chOff x="-16442200" y="2801175"/>
            <a:chExt cx="304850" cy="304050"/>
          </a:xfrm>
        </p:grpSpPr>
        <p:sp>
          <p:nvSpPr>
            <p:cNvPr id="12246" name="Google Shape;12246;p87"/>
            <p:cNvSpPr/>
            <p:nvPr/>
          </p:nvSpPr>
          <p:spPr>
            <a:xfrm>
              <a:off x="-16369725" y="294295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87"/>
            <p:cNvSpPr/>
            <p:nvPr/>
          </p:nvSpPr>
          <p:spPr>
            <a:xfrm>
              <a:off x="-16442200" y="2801175"/>
              <a:ext cx="304850" cy="304050"/>
            </a:xfrm>
            <a:custGeom>
              <a:rect b="b" l="l" r="r" t="t"/>
              <a:pathLst>
                <a:path extrusionOk="0" h="12162" w="12194">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87"/>
            <p:cNvSpPr/>
            <p:nvPr/>
          </p:nvSpPr>
          <p:spPr>
            <a:xfrm>
              <a:off x="-16423275" y="2907500"/>
              <a:ext cx="35450" cy="35475"/>
            </a:xfrm>
            <a:custGeom>
              <a:rect b="b" l="l" r="r" t="t"/>
              <a:pathLst>
                <a:path extrusionOk="0" h="1419" w="1418">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9" name="Google Shape;12249;p87"/>
          <p:cNvSpPr/>
          <p:nvPr/>
        </p:nvSpPr>
        <p:spPr>
          <a:xfrm>
            <a:off x="3191655" y="3447191"/>
            <a:ext cx="471432" cy="470228"/>
          </a:xfrm>
          <a:custGeom>
            <a:rect b="b" l="l" r="r" t="t"/>
            <a:pathLst>
              <a:path extrusionOk="0" h="12099" w="1213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87"/>
          <p:cNvSpPr/>
          <p:nvPr/>
        </p:nvSpPr>
        <p:spPr>
          <a:xfrm>
            <a:off x="3158033" y="1706376"/>
            <a:ext cx="475125" cy="438086"/>
          </a:xfrm>
          <a:custGeom>
            <a:rect b="b" l="l" r="r" t="t"/>
            <a:pathLst>
              <a:path extrusionOk="0" h="11272" w="12225">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1" name="Google Shape;12251;p87"/>
          <p:cNvGrpSpPr/>
          <p:nvPr/>
        </p:nvGrpSpPr>
        <p:grpSpPr>
          <a:xfrm>
            <a:off x="3156161" y="2276343"/>
            <a:ext cx="481265" cy="469917"/>
            <a:chOff x="-19802200" y="2416025"/>
            <a:chExt cx="309575" cy="302275"/>
          </a:xfrm>
        </p:grpSpPr>
        <p:sp>
          <p:nvSpPr>
            <p:cNvPr id="12252" name="Google Shape;12252;p87"/>
            <p:cNvSpPr/>
            <p:nvPr/>
          </p:nvSpPr>
          <p:spPr>
            <a:xfrm>
              <a:off x="-19602925" y="2575125"/>
              <a:ext cx="17350" cy="18150"/>
            </a:xfrm>
            <a:custGeom>
              <a:rect b="b" l="l" r="r" t="t"/>
              <a:pathLst>
                <a:path extrusionOk="0" h="726" w="694">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87"/>
            <p:cNvSpPr/>
            <p:nvPr/>
          </p:nvSpPr>
          <p:spPr>
            <a:xfrm>
              <a:off x="-19710825" y="2575925"/>
              <a:ext cx="18925" cy="17350"/>
            </a:xfrm>
            <a:custGeom>
              <a:rect b="b" l="l" r="r" t="t"/>
              <a:pathLst>
                <a:path extrusionOk="0" h="694" w="757">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87"/>
            <p:cNvSpPr/>
            <p:nvPr/>
          </p:nvSpPr>
          <p:spPr>
            <a:xfrm>
              <a:off x="-19602925" y="261135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87"/>
            <p:cNvSpPr/>
            <p:nvPr/>
          </p:nvSpPr>
          <p:spPr>
            <a:xfrm>
              <a:off x="-19728150" y="2611350"/>
              <a:ext cx="35450" cy="35475"/>
            </a:xfrm>
            <a:custGeom>
              <a:rect b="b" l="l" r="r" t="t"/>
              <a:pathLst>
                <a:path extrusionOk="0" h="1419" w="1418">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87"/>
            <p:cNvSpPr/>
            <p:nvPr/>
          </p:nvSpPr>
          <p:spPr>
            <a:xfrm>
              <a:off x="-19802200" y="2416025"/>
              <a:ext cx="309575" cy="302275"/>
            </a:xfrm>
            <a:custGeom>
              <a:rect b="b" l="l" r="r" t="t"/>
              <a:pathLst>
                <a:path extrusionOk="0" h="12091" w="12383">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7" name="Google Shape;12257;p87"/>
          <p:cNvGrpSpPr/>
          <p:nvPr/>
        </p:nvGrpSpPr>
        <p:grpSpPr>
          <a:xfrm>
            <a:off x="3159232" y="2851506"/>
            <a:ext cx="475125" cy="472676"/>
            <a:chOff x="-19801400" y="2788575"/>
            <a:chExt cx="305625" cy="304050"/>
          </a:xfrm>
        </p:grpSpPr>
        <p:sp>
          <p:nvSpPr>
            <p:cNvPr id="12258" name="Google Shape;12258;p87"/>
            <p:cNvSpPr/>
            <p:nvPr/>
          </p:nvSpPr>
          <p:spPr>
            <a:xfrm>
              <a:off x="-19744700"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87"/>
            <p:cNvSpPr/>
            <p:nvPr/>
          </p:nvSpPr>
          <p:spPr>
            <a:xfrm>
              <a:off x="-19709250" y="2967350"/>
              <a:ext cx="52800" cy="18150"/>
            </a:xfrm>
            <a:custGeom>
              <a:rect b="b" l="l" r="r" t="t"/>
              <a:pathLst>
                <a:path extrusionOk="0" h="726" w="2112">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87"/>
            <p:cNvSpPr/>
            <p:nvPr/>
          </p:nvSpPr>
          <p:spPr>
            <a:xfrm>
              <a:off x="-19638375" y="2968150"/>
              <a:ext cx="52800" cy="18150"/>
            </a:xfrm>
            <a:custGeom>
              <a:rect b="b" l="l" r="r" t="t"/>
              <a:pathLst>
                <a:path extrusionOk="0" h="726" w="2112">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87"/>
            <p:cNvSpPr/>
            <p:nvPr/>
          </p:nvSpPr>
          <p:spPr>
            <a:xfrm>
              <a:off x="-19673800" y="2931925"/>
              <a:ext cx="52775" cy="18125"/>
            </a:xfrm>
            <a:custGeom>
              <a:rect b="b" l="l" r="r" t="t"/>
              <a:pathLst>
                <a:path extrusionOk="0" h="725" w="2111">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87"/>
            <p:cNvSpPr/>
            <p:nvPr/>
          </p:nvSpPr>
          <p:spPr>
            <a:xfrm>
              <a:off x="-19602925" y="2931925"/>
              <a:ext cx="52800" cy="18125"/>
            </a:xfrm>
            <a:custGeom>
              <a:rect b="b" l="l" r="r" t="t"/>
              <a:pathLst>
                <a:path extrusionOk="0" h="725" w="2112">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87"/>
            <p:cNvSpPr/>
            <p:nvPr/>
          </p:nvSpPr>
          <p:spPr>
            <a:xfrm>
              <a:off x="-19801400" y="2788575"/>
              <a:ext cx="305625" cy="304050"/>
            </a:xfrm>
            <a:custGeom>
              <a:rect b="b" l="l" r="r" t="t"/>
              <a:pathLst>
                <a:path extrusionOk="0" h="12162" w="12225">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87"/>
          <p:cNvGrpSpPr/>
          <p:nvPr/>
        </p:nvGrpSpPr>
        <p:grpSpPr>
          <a:xfrm>
            <a:off x="6114308" y="1688916"/>
            <a:ext cx="422463" cy="472676"/>
            <a:chOff x="-17903225" y="2060800"/>
            <a:chExt cx="271750" cy="304050"/>
          </a:xfrm>
        </p:grpSpPr>
        <p:sp>
          <p:nvSpPr>
            <p:cNvPr id="12265" name="Google Shape;12265;p87"/>
            <p:cNvSpPr/>
            <p:nvPr/>
          </p:nvSpPr>
          <p:spPr>
            <a:xfrm>
              <a:off x="-17722875"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87"/>
            <p:cNvSpPr/>
            <p:nvPr/>
          </p:nvSpPr>
          <p:spPr>
            <a:xfrm>
              <a:off x="-17829200" y="2204150"/>
              <a:ext cx="18150" cy="18150"/>
            </a:xfrm>
            <a:custGeom>
              <a:rect b="b" l="l" r="r" t="t"/>
              <a:pathLst>
                <a:path extrusionOk="0" h="726" w="726">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87"/>
            <p:cNvSpPr/>
            <p:nvPr/>
          </p:nvSpPr>
          <p:spPr>
            <a:xfrm>
              <a:off x="-17903225" y="2060800"/>
              <a:ext cx="271750" cy="304050"/>
            </a:xfrm>
            <a:custGeom>
              <a:rect b="b" l="l" r="r" t="t"/>
              <a:pathLst>
                <a:path extrusionOk="0" h="12162" w="1087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8" name="Google Shape;12268;p87"/>
          <p:cNvGrpSpPr/>
          <p:nvPr/>
        </p:nvGrpSpPr>
        <p:grpSpPr>
          <a:xfrm>
            <a:off x="6088599" y="2274962"/>
            <a:ext cx="473881" cy="472676"/>
            <a:chOff x="-17918975" y="2435725"/>
            <a:chExt cx="304825" cy="304050"/>
          </a:xfrm>
        </p:grpSpPr>
        <p:sp>
          <p:nvSpPr>
            <p:cNvPr id="12269" name="Google Shape;12269;p87"/>
            <p:cNvSpPr/>
            <p:nvPr/>
          </p:nvSpPr>
          <p:spPr>
            <a:xfrm>
              <a:off x="-17918975" y="2435725"/>
              <a:ext cx="304825" cy="304050"/>
            </a:xfrm>
            <a:custGeom>
              <a:rect b="b" l="l" r="r" t="t"/>
              <a:pathLst>
                <a:path extrusionOk="0" h="12162" w="12193">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87"/>
            <p:cNvSpPr/>
            <p:nvPr/>
          </p:nvSpPr>
          <p:spPr>
            <a:xfrm>
              <a:off x="-17865425" y="2560150"/>
              <a:ext cx="17350" cy="17375"/>
            </a:xfrm>
            <a:custGeom>
              <a:rect b="b" l="l" r="r" t="t"/>
              <a:pathLst>
                <a:path extrusionOk="0" h="695" w="694">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87"/>
          <p:cNvGrpSpPr/>
          <p:nvPr/>
        </p:nvGrpSpPr>
        <p:grpSpPr>
          <a:xfrm>
            <a:off x="6117359" y="2852729"/>
            <a:ext cx="416361" cy="470228"/>
            <a:chOff x="-17899300" y="2810625"/>
            <a:chExt cx="267825" cy="302475"/>
          </a:xfrm>
        </p:grpSpPr>
        <p:sp>
          <p:nvSpPr>
            <p:cNvPr id="12272" name="Google Shape;12272;p87"/>
            <p:cNvSpPr/>
            <p:nvPr/>
          </p:nvSpPr>
          <p:spPr>
            <a:xfrm>
              <a:off x="-17899300" y="2810625"/>
              <a:ext cx="267825" cy="302475"/>
            </a:xfrm>
            <a:custGeom>
              <a:rect b="b" l="l" r="r" t="t"/>
              <a:pathLst>
                <a:path extrusionOk="0" h="12099" w="10713">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87"/>
            <p:cNvSpPr/>
            <p:nvPr/>
          </p:nvSpPr>
          <p:spPr>
            <a:xfrm>
              <a:off x="-17740200" y="2952400"/>
              <a:ext cx="17350" cy="18125"/>
            </a:xfrm>
            <a:custGeom>
              <a:rect b="b" l="l" r="r" t="t"/>
              <a:pathLst>
                <a:path extrusionOk="0" h="725" w="694">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87"/>
            <p:cNvSpPr/>
            <p:nvPr/>
          </p:nvSpPr>
          <p:spPr>
            <a:xfrm>
              <a:off x="-17811075" y="2952400"/>
              <a:ext cx="17350" cy="18125"/>
            </a:xfrm>
            <a:custGeom>
              <a:rect b="b" l="l" r="r" t="t"/>
              <a:pathLst>
                <a:path extrusionOk="0" h="725" w="694">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5" name="Google Shape;12275;p87"/>
          <p:cNvGrpSpPr/>
          <p:nvPr/>
        </p:nvGrpSpPr>
        <p:grpSpPr>
          <a:xfrm>
            <a:off x="2023212" y="3461166"/>
            <a:ext cx="472676" cy="442089"/>
            <a:chOff x="-16066500" y="2060800"/>
            <a:chExt cx="304050" cy="284375"/>
          </a:xfrm>
        </p:grpSpPr>
        <p:sp>
          <p:nvSpPr>
            <p:cNvPr id="12276" name="Google Shape;12276;p87"/>
            <p:cNvSpPr/>
            <p:nvPr/>
          </p:nvSpPr>
          <p:spPr>
            <a:xfrm>
              <a:off x="-15978275" y="2203375"/>
              <a:ext cx="18125" cy="18125"/>
            </a:xfrm>
            <a:custGeom>
              <a:rect b="b" l="l" r="r" t="t"/>
              <a:pathLst>
                <a:path extrusionOk="0" h="725" w="725">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87"/>
            <p:cNvSpPr/>
            <p:nvPr/>
          </p:nvSpPr>
          <p:spPr>
            <a:xfrm>
              <a:off x="-15869575" y="2203375"/>
              <a:ext cx="17350" cy="18125"/>
            </a:xfrm>
            <a:custGeom>
              <a:rect b="b" l="l" r="r" t="t"/>
              <a:pathLst>
                <a:path extrusionOk="0" h="725" w="694">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87"/>
            <p:cNvSpPr/>
            <p:nvPr/>
          </p:nvSpPr>
          <p:spPr>
            <a:xfrm>
              <a:off x="-15954650" y="2186825"/>
              <a:ext cx="78775" cy="88250"/>
            </a:xfrm>
            <a:custGeom>
              <a:rect b="b" l="l" r="r" t="t"/>
              <a:pathLst>
                <a:path extrusionOk="0" h="3530" w="3151">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87"/>
            <p:cNvSpPr/>
            <p:nvPr/>
          </p:nvSpPr>
          <p:spPr>
            <a:xfrm>
              <a:off x="-16066500" y="2060800"/>
              <a:ext cx="304050" cy="284375"/>
            </a:xfrm>
            <a:custGeom>
              <a:rect b="b" l="l" r="r" t="t"/>
              <a:pathLst>
                <a:path extrusionOk="0" h="11375" w="12162">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87"/>
            <p:cNvSpPr/>
            <p:nvPr/>
          </p:nvSpPr>
          <p:spPr>
            <a:xfrm>
              <a:off x="-15960175" y="2287225"/>
              <a:ext cx="91400" cy="24075"/>
            </a:xfrm>
            <a:custGeom>
              <a:rect b="b" l="l" r="r" t="t"/>
              <a:pathLst>
                <a:path extrusionOk="0" h="963" w="3656">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1" name="Google Shape;12281;p87"/>
          <p:cNvSpPr/>
          <p:nvPr/>
        </p:nvSpPr>
        <p:spPr>
          <a:xfrm>
            <a:off x="4328946" y="3444762"/>
            <a:ext cx="475125" cy="475086"/>
          </a:xfrm>
          <a:custGeom>
            <a:rect b="b" l="l" r="r" t="t"/>
            <a:pathLst>
              <a:path extrusionOk="0" h="12224" w="12225">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87"/>
          <p:cNvSpPr/>
          <p:nvPr/>
        </p:nvSpPr>
        <p:spPr>
          <a:xfrm>
            <a:off x="6702735" y="3444898"/>
            <a:ext cx="391876" cy="474814"/>
          </a:xfrm>
          <a:custGeom>
            <a:rect b="b" l="l" r="r" t="t"/>
            <a:pathLst>
              <a:path extrusionOk="0" h="12217" w="10083">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87"/>
          <p:cNvSpPr/>
          <p:nvPr/>
        </p:nvSpPr>
        <p:spPr>
          <a:xfrm>
            <a:off x="5497759" y="3446880"/>
            <a:ext cx="475086" cy="470849"/>
          </a:xfrm>
          <a:custGeom>
            <a:rect b="b" l="l" r="r" t="t"/>
            <a:pathLst>
              <a:path extrusionOk="0" h="12115" w="12224">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4" name="Google Shape;12284;p87"/>
          <p:cNvGrpSpPr/>
          <p:nvPr/>
        </p:nvGrpSpPr>
        <p:grpSpPr>
          <a:xfrm>
            <a:off x="7907919" y="2297751"/>
            <a:ext cx="368362" cy="419314"/>
            <a:chOff x="4995050" y="3245650"/>
            <a:chExt cx="236950" cy="269725"/>
          </a:xfrm>
        </p:grpSpPr>
        <p:sp>
          <p:nvSpPr>
            <p:cNvPr id="12285" name="Google Shape;12285;p87"/>
            <p:cNvSpPr/>
            <p:nvPr/>
          </p:nvSpPr>
          <p:spPr>
            <a:xfrm>
              <a:off x="5074475" y="3356450"/>
              <a:ext cx="16050" cy="16050"/>
            </a:xfrm>
            <a:custGeom>
              <a:rect b="b" l="l" r="r" t="t"/>
              <a:pathLst>
                <a:path extrusionOk="0" h="642" w="642">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87"/>
            <p:cNvSpPr/>
            <p:nvPr/>
          </p:nvSpPr>
          <p:spPr>
            <a:xfrm>
              <a:off x="5137200" y="3356450"/>
              <a:ext cx="16050" cy="16050"/>
            </a:xfrm>
            <a:custGeom>
              <a:rect b="b" l="l" r="r" t="t"/>
              <a:pathLst>
                <a:path extrusionOk="0" h="642" w="642">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87"/>
            <p:cNvSpPr/>
            <p:nvPr/>
          </p:nvSpPr>
          <p:spPr>
            <a:xfrm>
              <a:off x="5089125" y="3371950"/>
              <a:ext cx="48100" cy="63100"/>
            </a:xfrm>
            <a:custGeom>
              <a:rect b="b" l="l" r="r" t="t"/>
              <a:pathLst>
                <a:path extrusionOk="0" h="2524" w="1924">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8" name="Google Shape;12288;p87"/>
            <p:cNvGrpSpPr/>
            <p:nvPr/>
          </p:nvGrpSpPr>
          <p:grpSpPr>
            <a:xfrm>
              <a:off x="4995050" y="3245650"/>
              <a:ext cx="236950" cy="269725"/>
              <a:chOff x="4995050" y="3245650"/>
              <a:chExt cx="236950" cy="269725"/>
            </a:xfrm>
          </p:grpSpPr>
          <p:sp>
            <p:nvSpPr>
              <p:cNvPr id="12289" name="Google Shape;12289;p87"/>
              <p:cNvSpPr/>
              <p:nvPr/>
            </p:nvSpPr>
            <p:spPr>
              <a:xfrm>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0" name="Google Shape;12290;p87"/>
              <p:cNvSpPr/>
              <p:nvPr/>
            </p:nvSpPr>
            <p:spPr>
              <a:xfrm flipH="1">
                <a:off x="4995050" y="3245650"/>
                <a:ext cx="236950" cy="269725"/>
              </a:xfrm>
              <a:custGeom>
                <a:rect b="b" l="l" r="r" t="t"/>
                <a:pathLst>
                  <a:path extrusionOk="0" h="10789" w="9478">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291" name="Google Shape;12291;p87"/>
          <p:cNvGrpSpPr/>
          <p:nvPr/>
        </p:nvGrpSpPr>
        <p:grpSpPr>
          <a:xfrm>
            <a:off x="5507712" y="1689744"/>
            <a:ext cx="483749" cy="481292"/>
            <a:chOff x="4724650" y="2885700"/>
            <a:chExt cx="270750" cy="269375"/>
          </a:xfrm>
        </p:grpSpPr>
        <p:sp>
          <p:nvSpPr>
            <p:cNvPr id="12292" name="Google Shape;12292;p87"/>
            <p:cNvSpPr/>
            <p:nvPr/>
          </p:nvSpPr>
          <p:spPr>
            <a:xfrm flipH="1">
              <a:off x="472500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87"/>
            <p:cNvSpPr/>
            <p:nvPr/>
          </p:nvSpPr>
          <p:spPr>
            <a:xfrm>
              <a:off x="4724650" y="2885700"/>
              <a:ext cx="270400" cy="269375"/>
            </a:xfrm>
            <a:custGeom>
              <a:rect b="b" l="l" r="r" t="t"/>
              <a:pathLst>
                <a:path extrusionOk="0" h="10775" w="10816">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87"/>
            <p:cNvSpPr/>
            <p:nvPr/>
          </p:nvSpPr>
          <p:spPr>
            <a:xfrm>
              <a:off x="4900250" y="3027525"/>
              <a:ext cx="16075" cy="15350"/>
            </a:xfrm>
            <a:custGeom>
              <a:rect b="b" l="l" r="r" t="t"/>
              <a:pathLst>
                <a:path extrusionOk="0" h="614" w="643">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87"/>
            <p:cNvSpPr/>
            <p:nvPr/>
          </p:nvSpPr>
          <p:spPr>
            <a:xfrm>
              <a:off x="4805475" y="3027525"/>
              <a:ext cx="15375" cy="15350"/>
            </a:xfrm>
            <a:custGeom>
              <a:rect b="b" l="l" r="r" t="t"/>
              <a:pathLst>
                <a:path extrusionOk="0" h="614" w="615">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87"/>
            <p:cNvSpPr/>
            <p:nvPr/>
          </p:nvSpPr>
          <p:spPr>
            <a:xfrm>
              <a:off x="4820825" y="2932750"/>
              <a:ext cx="16050" cy="32075"/>
            </a:xfrm>
            <a:custGeom>
              <a:rect b="b" l="l" r="r" t="t"/>
              <a:pathLst>
                <a:path extrusionOk="0" h="1283" w="642">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87"/>
            <p:cNvSpPr/>
            <p:nvPr/>
          </p:nvSpPr>
          <p:spPr>
            <a:xfrm>
              <a:off x="4884925" y="2932750"/>
              <a:ext cx="15350" cy="32075"/>
            </a:xfrm>
            <a:custGeom>
              <a:rect b="b" l="l" r="r" t="t"/>
              <a:pathLst>
                <a:path extrusionOk="0" h="1283" w="614">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87"/>
            <p:cNvSpPr/>
            <p:nvPr/>
          </p:nvSpPr>
          <p:spPr>
            <a:xfrm>
              <a:off x="4852175" y="2948775"/>
              <a:ext cx="16050" cy="31400"/>
            </a:xfrm>
            <a:custGeom>
              <a:rect b="b" l="l" r="r" t="t"/>
              <a:pathLst>
                <a:path extrusionOk="0" h="1256" w="642">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9" name="Google Shape;12299;p87"/>
          <p:cNvGrpSpPr/>
          <p:nvPr/>
        </p:nvGrpSpPr>
        <p:grpSpPr>
          <a:xfrm>
            <a:off x="4374817" y="1683870"/>
            <a:ext cx="389425" cy="467822"/>
            <a:chOff x="4459350" y="2882125"/>
            <a:chExt cx="228375" cy="274350"/>
          </a:xfrm>
        </p:grpSpPr>
        <p:sp>
          <p:nvSpPr>
            <p:cNvPr id="12300" name="Google Shape;12300;p87"/>
            <p:cNvSpPr/>
            <p:nvPr/>
          </p:nvSpPr>
          <p:spPr>
            <a:xfrm>
              <a:off x="4537175" y="3045650"/>
              <a:ext cx="15375" cy="15350"/>
            </a:xfrm>
            <a:custGeom>
              <a:rect b="b" l="l" r="r" t="t"/>
              <a:pathLst>
                <a:path extrusionOk="0" h="614" w="615">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87"/>
            <p:cNvSpPr/>
            <p:nvPr/>
          </p:nvSpPr>
          <p:spPr>
            <a:xfrm>
              <a:off x="4599900" y="3045650"/>
              <a:ext cx="15350" cy="15350"/>
            </a:xfrm>
            <a:custGeom>
              <a:rect b="b" l="l" r="r" t="t"/>
              <a:pathLst>
                <a:path extrusionOk="0" h="614" w="614">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87"/>
            <p:cNvSpPr/>
            <p:nvPr/>
          </p:nvSpPr>
          <p:spPr>
            <a:xfrm>
              <a:off x="446470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87"/>
            <p:cNvSpPr/>
            <p:nvPr/>
          </p:nvSpPr>
          <p:spPr>
            <a:xfrm flipH="1">
              <a:off x="4459350" y="2886250"/>
              <a:ext cx="223025" cy="270225"/>
            </a:xfrm>
            <a:custGeom>
              <a:rect b="b" l="l" r="r" t="t"/>
              <a:pathLst>
                <a:path extrusionOk="0" h="10809" w="8921">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87"/>
            <p:cNvSpPr/>
            <p:nvPr/>
          </p:nvSpPr>
          <p:spPr>
            <a:xfrm rot="-537108">
              <a:off x="4468759"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sp>
          <p:nvSpPr>
            <p:cNvPr id="12305" name="Google Shape;12305;p87"/>
            <p:cNvSpPr/>
            <p:nvPr/>
          </p:nvSpPr>
          <p:spPr>
            <a:xfrm flipH="1" rot="537108">
              <a:off x="4653897" y="2883937"/>
              <a:ext cx="24732" cy="18476"/>
            </a:xfrm>
            <a:custGeom>
              <a:rect b="b" l="l" r="r" t="t"/>
              <a:pathLst>
                <a:path extrusionOk="0" h="721" w="1081">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sp>
      </p:grpSp>
      <p:sp>
        <p:nvSpPr>
          <p:cNvPr id="12306" name="Google Shape;12306;p87"/>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Nature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10" name="Shape 12310"/>
        <p:cNvGrpSpPr/>
        <p:nvPr/>
      </p:nvGrpSpPr>
      <p:grpSpPr>
        <a:xfrm>
          <a:off x="0" y="0"/>
          <a:ext cx="0" cy="0"/>
          <a:chOff x="0" y="0"/>
          <a:chExt cx="0" cy="0"/>
        </a:xfrm>
      </p:grpSpPr>
      <p:sp>
        <p:nvSpPr>
          <p:cNvPr id="12311" name="Google Shape;12311;p88"/>
          <p:cNvSpPr txBox="1"/>
          <p:nvPr>
            <p:ph type="title"/>
          </p:nvPr>
        </p:nvSpPr>
        <p:spPr>
          <a:xfrm>
            <a:off x="716700" y="511025"/>
            <a:ext cx="77106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312" name="Google Shape;12312;p88"/>
          <p:cNvSpPr/>
          <p:nvPr/>
        </p:nvSpPr>
        <p:spPr>
          <a:xfrm>
            <a:off x="832597" y="1630139"/>
            <a:ext cx="433284" cy="422781"/>
          </a:xfrm>
          <a:custGeom>
            <a:rect b="b" l="l" r="r" t="t"/>
            <a:pathLst>
              <a:path extrusionOk="0" h="11713" w="12004">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3" name="Google Shape;12313;p88"/>
          <p:cNvGrpSpPr/>
          <p:nvPr/>
        </p:nvGrpSpPr>
        <p:grpSpPr>
          <a:xfrm>
            <a:off x="835580" y="2140412"/>
            <a:ext cx="426462" cy="420796"/>
            <a:chOff x="-6713450" y="2397900"/>
            <a:chExt cx="295375" cy="291450"/>
          </a:xfrm>
        </p:grpSpPr>
        <p:sp>
          <p:nvSpPr>
            <p:cNvPr id="12314" name="Google Shape;12314;p88"/>
            <p:cNvSpPr/>
            <p:nvPr/>
          </p:nvSpPr>
          <p:spPr>
            <a:xfrm>
              <a:off x="-6628400" y="2465650"/>
              <a:ext cx="69350" cy="17350"/>
            </a:xfrm>
            <a:custGeom>
              <a:rect b="b" l="l" r="r" t="t"/>
              <a:pathLst>
                <a:path extrusionOk="0" h="694" w="2774">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88"/>
            <p:cNvSpPr/>
            <p:nvPr/>
          </p:nvSpPr>
          <p:spPr>
            <a:xfrm>
              <a:off x="-6713450" y="2397900"/>
              <a:ext cx="295375" cy="291450"/>
            </a:xfrm>
            <a:custGeom>
              <a:rect b="b" l="l" r="r" t="t"/>
              <a:pathLst>
                <a:path extrusionOk="0" h="11658" w="11815">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6" name="Google Shape;12316;p88"/>
          <p:cNvSpPr/>
          <p:nvPr/>
        </p:nvSpPr>
        <p:spPr>
          <a:xfrm>
            <a:off x="847921" y="2660229"/>
            <a:ext cx="426499" cy="421914"/>
          </a:xfrm>
          <a:custGeom>
            <a:rect b="b" l="l" r="r" t="t"/>
            <a:pathLst>
              <a:path extrusionOk="0" h="11689" w="11816">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7" name="Google Shape;12317;p88"/>
          <p:cNvGrpSpPr/>
          <p:nvPr/>
        </p:nvGrpSpPr>
        <p:grpSpPr>
          <a:xfrm>
            <a:off x="3540341" y="1631401"/>
            <a:ext cx="423069" cy="420507"/>
            <a:chOff x="-4932650" y="2046625"/>
            <a:chExt cx="293025" cy="291250"/>
          </a:xfrm>
        </p:grpSpPr>
        <p:sp>
          <p:nvSpPr>
            <p:cNvPr id="12318" name="Google Shape;12318;p88"/>
            <p:cNvSpPr/>
            <p:nvPr/>
          </p:nvSpPr>
          <p:spPr>
            <a:xfrm>
              <a:off x="-4932650" y="2046625"/>
              <a:ext cx="293025" cy="291250"/>
            </a:xfrm>
            <a:custGeom>
              <a:rect b="b" l="l" r="r" t="t"/>
              <a:pathLst>
                <a:path extrusionOk="0" h="11650" w="11721">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88"/>
            <p:cNvSpPr/>
            <p:nvPr/>
          </p:nvSpPr>
          <p:spPr>
            <a:xfrm>
              <a:off x="-4802675" y="2115050"/>
              <a:ext cx="122100" cy="86075"/>
            </a:xfrm>
            <a:custGeom>
              <a:rect b="b" l="l" r="r" t="t"/>
              <a:pathLst>
                <a:path extrusionOk="0" h="3443" w="4884">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0" name="Google Shape;12320;p88"/>
          <p:cNvSpPr/>
          <p:nvPr/>
        </p:nvSpPr>
        <p:spPr>
          <a:xfrm>
            <a:off x="3541793" y="2140826"/>
            <a:ext cx="420796" cy="419677"/>
          </a:xfrm>
          <a:custGeom>
            <a:rect b="b" l="l" r="r" t="t"/>
            <a:pathLst>
              <a:path extrusionOk="0" h="11627" w="11658">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1" name="Google Shape;12321;p88"/>
          <p:cNvGrpSpPr/>
          <p:nvPr/>
        </p:nvGrpSpPr>
        <p:grpSpPr>
          <a:xfrm>
            <a:off x="3552272" y="2660957"/>
            <a:ext cx="423069" cy="420796"/>
            <a:chOff x="-4931075" y="2765725"/>
            <a:chExt cx="293025" cy="291450"/>
          </a:xfrm>
        </p:grpSpPr>
        <p:sp>
          <p:nvSpPr>
            <p:cNvPr id="12322" name="Google Shape;12322;p88"/>
            <p:cNvSpPr/>
            <p:nvPr/>
          </p:nvSpPr>
          <p:spPr>
            <a:xfrm>
              <a:off x="-4810550" y="2884650"/>
              <a:ext cx="51225" cy="51225"/>
            </a:xfrm>
            <a:custGeom>
              <a:rect b="b" l="l" r="r" t="t"/>
              <a:pathLst>
                <a:path extrusionOk="0" h="2049" w="2049">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88"/>
            <p:cNvSpPr/>
            <p:nvPr/>
          </p:nvSpPr>
          <p:spPr>
            <a:xfrm>
              <a:off x="-4931075" y="2765725"/>
              <a:ext cx="293025" cy="291450"/>
            </a:xfrm>
            <a:custGeom>
              <a:rect b="b" l="l" r="r" t="t"/>
              <a:pathLst>
                <a:path extrusionOk="0" h="11658" w="11721">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4" name="Google Shape;12324;p88"/>
          <p:cNvGrpSpPr/>
          <p:nvPr/>
        </p:nvGrpSpPr>
        <p:grpSpPr>
          <a:xfrm>
            <a:off x="6257840" y="1656289"/>
            <a:ext cx="420796" cy="370732"/>
            <a:chOff x="-3137650" y="2067900"/>
            <a:chExt cx="291450" cy="256775"/>
          </a:xfrm>
        </p:grpSpPr>
        <p:sp>
          <p:nvSpPr>
            <p:cNvPr id="12325" name="Google Shape;12325;p88"/>
            <p:cNvSpPr/>
            <p:nvPr/>
          </p:nvSpPr>
          <p:spPr>
            <a:xfrm>
              <a:off x="-3137650" y="2067900"/>
              <a:ext cx="291450" cy="187475"/>
            </a:xfrm>
            <a:custGeom>
              <a:rect b="b" l="l" r="r" t="t"/>
              <a:pathLst>
                <a:path extrusionOk="0" h="7499" w="11658">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88"/>
            <p:cNvSpPr/>
            <p:nvPr/>
          </p:nvSpPr>
          <p:spPr>
            <a:xfrm>
              <a:off x="-3137650" y="2273475"/>
              <a:ext cx="291450" cy="51200"/>
            </a:xfrm>
            <a:custGeom>
              <a:rect b="b" l="l" r="r" t="t"/>
              <a:pathLst>
                <a:path extrusionOk="0" h="2048" w="11658">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88"/>
            <p:cNvSpPr/>
            <p:nvPr/>
          </p:nvSpPr>
          <p:spPr>
            <a:xfrm>
              <a:off x="-3035250" y="2103000"/>
              <a:ext cx="104000" cy="118500"/>
            </a:xfrm>
            <a:custGeom>
              <a:rect b="b" l="l" r="r" t="t"/>
              <a:pathLst>
                <a:path extrusionOk="0" h="4740" w="416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8" name="Google Shape;12328;p88"/>
          <p:cNvGrpSpPr/>
          <p:nvPr/>
        </p:nvGrpSpPr>
        <p:grpSpPr>
          <a:xfrm>
            <a:off x="6257840" y="2139926"/>
            <a:ext cx="420796" cy="421770"/>
            <a:chOff x="-3137650" y="2408950"/>
            <a:chExt cx="291450" cy="292125"/>
          </a:xfrm>
        </p:grpSpPr>
        <p:sp>
          <p:nvSpPr>
            <p:cNvPr id="12329" name="Google Shape;12329;p88"/>
            <p:cNvSpPr/>
            <p:nvPr/>
          </p:nvSpPr>
          <p:spPr>
            <a:xfrm>
              <a:off x="-3137650" y="2408950"/>
              <a:ext cx="291450" cy="292125"/>
            </a:xfrm>
            <a:custGeom>
              <a:rect b="b" l="l" r="r" t="t"/>
              <a:pathLst>
                <a:path extrusionOk="0" h="11685" w="11658">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88"/>
            <p:cNvSpPr/>
            <p:nvPr/>
          </p:nvSpPr>
          <p:spPr>
            <a:xfrm>
              <a:off x="-3104575" y="24428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88"/>
            <p:cNvSpPr/>
            <p:nvPr/>
          </p:nvSpPr>
          <p:spPr>
            <a:xfrm>
              <a:off x="-306990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88"/>
            <p:cNvSpPr/>
            <p:nvPr/>
          </p:nvSpPr>
          <p:spPr>
            <a:xfrm>
              <a:off x="-3035250" y="24428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88"/>
            <p:cNvSpPr/>
            <p:nvPr/>
          </p:nvSpPr>
          <p:spPr>
            <a:xfrm>
              <a:off x="-3002175" y="2442800"/>
              <a:ext cx="120525" cy="17350"/>
            </a:xfrm>
            <a:custGeom>
              <a:rect b="b" l="l" r="r" t="t"/>
              <a:pathLst>
                <a:path extrusionOk="0" h="694" w="4821">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88"/>
          <p:cNvGrpSpPr/>
          <p:nvPr/>
        </p:nvGrpSpPr>
        <p:grpSpPr>
          <a:xfrm>
            <a:off x="6269771" y="2685412"/>
            <a:ext cx="420796" cy="371887"/>
            <a:chOff x="-3137650" y="2787000"/>
            <a:chExt cx="291450" cy="257575"/>
          </a:xfrm>
        </p:grpSpPr>
        <p:sp>
          <p:nvSpPr>
            <p:cNvPr id="12335" name="Google Shape;12335;p88"/>
            <p:cNvSpPr/>
            <p:nvPr/>
          </p:nvSpPr>
          <p:spPr>
            <a:xfrm>
              <a:off x="-3137650" y="2787000"/>
              <a:ext cx="291450" cy="257575"/>
            </a:xfrm>
            <a:custGeom>
              <a:rect b="b" l="l" r="r" t="t"/>
              <a:pathLst>
                <a:path extrusionOk="0" h="10303" w="11658">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88"/>
            <p:cNvSpPr/>
            <p:nvPr/>
          </p:nvSpPr>
          <p:spPr>
            <a:xfrm>
              <a:off x="-3104575" y="2820875"/>
              <a:ext cx="18150" cy="17350"/>
            </a:xfrm>
            <a:custGeom>
              <a:rect b="b" l="l" r="r" t="t"/>
              <a:pathLst>
                <a:path extrusionOk="0" h="694" w="726">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88"/>
            <p:cNvSpPr/>
            <p:nvPr/>
          </p:nvSpPr>
          <p:spPr>
            <a:xfrm>
              <a:off x="-306990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88"/>
            <p:cNvSpPr/>
            <p:nvPr/>
          </p:nvSpPr>
          <p:spPr>
            <a:xfrm>
              <a:off x="-3035250" y="2820875"/>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88"/>
            <p:cNvSpPr/>
            <p:nvPr/>
          </p:nvSpPr>
          <p:spPr>
            <a:xfrm>
              <a:off x="-3002175" y="2820875"/>
              <a:ext cx="121325" cy="17350"/>
            </a:xfrm>
            <a:custGeom>
              <a:rect b="b" l="l" r="r" t="t"/>
              <a:pathLst>
                <a:path extrusionOk="0" h="694" w="4853">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88"/>
            <p:cNvSpPr/>
            <p:nvPr/>
          </p:nvSpPr>
          <p:spPr>
            <a:xfrm>
              <a:off x="-2948625" y="2907300"/>
              <a:ext cx="52025" cy="85300"/>
            </a:xfrm>
            <a:custGeom>
              <a:rect b="b" l="l" r="r" t="t"/>
              <a:pathLst>
                <a:path extrusionOk="0" h="3412" w="2081">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88"/>
            <p:cNvSpPr/>
            <p:nvPr/>
          </p:nvSpPr>
          <p:spPr>
            <a:xfrm>
              <a:off x="-3088025" y="2907300"/>
              <a:ext cx="53575" cy="85300"/>
            </a:xfrm>
            <a:custGeom>
              <a:rect b="b" l="l" r="r" t="t"/>
              <a:pathLst>
                <a:path extrusionOk="0" h="3412" w="2143">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88"/>
            <p:cNvSpPr/>
            <p:nvPr/>
          </p:nvSpPr>
          <p:spPr>
            <a:xfrm>
              <a:off x="-3019500" y="2888975"/>
              <a:ext cx="54375" cy="119400"/>
            </a:xfrm>
            <a:custGeom>
              <a:rect b="b" l="l" r="r" t="t"/>
              <a:pathLst>
                <a:path extrusionOk="0" h="4776" w="2175">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43" name="Google Shape;12343;p88"/>
          <p:cNvSpPr/>
          <p:nvPr/>
        </p:nvSpPr>
        <p:spPr>
          <a:xfrm>
            <a:off x="1347632" y="3294616"/>
            <a:ext cx="420796" cy="295690"/>
          </a:xfrm>
          <a:custGeom>
            <a:rect b="b" l="l" r="r" t="t"/>
            <a:pathLst>
              <a:path extrusionOk="0" h="8192" w="11658">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88"/>
          <p:cNvSpPr/>
          <p:nvPr/>
        </p:nvSpPr>
        <p:spPr>
          <a:xfrm>
            <a:off x="1376423" y="1630482"/>
            <a:ext cx="421914" cy="422095"/>
          </a:xfrm>
          <a:custGeom>
            <a:rect b="b" l="l" r="r" t="t"/>
            <a:pathLst>
              <a:path extrusionOk="0" h="11694" w="11689">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88"/>
          <p:cNvSpPr/>
          <p:nvPr/>
        </p:nvSpPr>
        <p:spPr>
          <a:xfrm>
            <a:off x="1374708" y="2139274"/>
            <a:ext cx="425343" cy="422781"/>
          </a:xfrm>
          <a:custGeom>
            <a:rect b="b" l="l" r="r" t="t"/>
            <a:pathLst>
              <a:path extrusionOk="0" h="11713" w="11784">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46" name="Google Shape;12346;p88"/>
          <p:cNvGrpSpPr/>
          <p:nvPr/>
        </p:nvGrpSpPr>
        <p:grpSpPr>
          <a:xfrm>
            <a:off x="1387948" y="2660397"/>
            <a:ext cx="421914" cy="421914"/>
            <a:chOff x="-6354300" y="2757075"/>
            <a:chExt cx="292225" cy="292225"/>
          </a:xfrm>
        </p:grpSpPr>
        <p:sp>
          <p:nvSpPr>
            <p:cNvPr id="12347" name="Google Shape;12347;p88"/>
            <p:cNvSpPr/>
            <p:nvPr/>
          </p:nvSpPr>
          <p:spPr>
            <a:xfrm>
              <a:off x="-6354300" y="2757075"/>
              <a:ext cx="292225" cy="292225"/>
            </a:xfrm>
            <a:custGeom>
              <a:rect b="b" l="l" r="r" t="t"/>
              <a:pathLst>
                <a:path extrusionOk="0" h="11689" w="11689">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88"/>
            <p:cNvSpPr/>
            <p:nvPr/>
          </p:nvSpPr>
          <p:spPr>
            <a:xfrm>
              <a:off x="-6268450" y="279015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88"/>
            <p:cNvSpPr/>
            <p:nvPr/>
          </p:nvSpPr>
          <p:spPr>
            <a:xfrm>
              <a:off x="-6268450" y="2825600"/>
              <a:ext cx="119750" cy="18125"/>
            </a:xfrm>
            <a:custGeom>
              <a:rect b="b" l="l" r="r" t="t"/>
              <a:pathLst>
                <a:path extrusionOk="0" h="725" w="479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88"/>
            <p:cNvSpPr/>
            <p:nvPr/>
          </p:nvSpPr>
          <p:spPr>
            <a:xfrm>
              <a:off x="-6268450" y="2860250"/>
              <a:ext cx="119750" cy="17350"/>
            </a:xfrm>
            <a:custGeom>
              <a:rect b="b" l="l" r="r" t="t"/>
              <a:pathLst>
                <a:path extrusionOk="0" h="694" w="479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1" name="Google Shape;12351;p88"/>
          <p:cNvGrpSpPr/>
          <p:nvPr/>
        </p:nvGrpSpPr>
        <p:grpSpPr>
          <a:xfrm>
            <a:off x="4081951" y="1629560"/>
            <a:ext cx="424188" cy="424188"/>
            <a:chOff x="-4573475" y="2045850"/>
            <a:chExt cx="293800" cy="293800"/>
          </a:xfrm>
        </p:grpSpPr>
        <p:sp>
          <p:nvSpPr>
            <p:cNvPr id="12352" name="Google Shape;12352;p88"/>
            <p:cNvSpPr/>
            <p:nvPr/>
          </p:nvSpPr>
          <p:spPr>
            <a:xfrm>
              <a:off x="-4573475" y="2045850"/>
              <a:ext cx="293800" cy="293800"/>
            </a:xfrm>
            <a:custGeom>
              <a:rect b="b" l="l" r="r" t="t"/>
              <a:pathLst>
                <a:path extrusionOk="0" h="11752" w="11752">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88"/>
            <p:cNvSpPr/>
            <p:nvPr/>
          </p:nvSpPr>
          <p:spPr>
            <a:xfrm>
              <a:off x="-4521500" y="2099400"/>
              <a:ext cx="189050" cy="188275"/>
            </a:xfrm>
            <a:custGeom>
              <a:rect b="b" l="l" r="r" t="t"/>
              <a:pathLst>
                <a:path extrusionOk="0" h="7531" w="7562">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4" name="Google Shape;12354;p88"/>
          <p:cNvGrpSpPr/>
          <p:nvPr/>
        </p:nvGrpSpPr>
        <p:grpSpPr>
          <a:xfrm>
            <a:off x="4081374" y="2138699"/>
            <a:ext cx="425343" cy="424225"/>
            <a:chOff x="-4570325" y="2405775"/>
            <a:chExt cx="294600" cy="293825"/>
          </a:xfrm>
        </p:grpSpPr>
        <p:sp>
          <p:nvSpPr>
            <p:cNvPr id="12355" name="Google Shape;12355;p88"/>
            <p:cNvSpPr/>
            <p:nvPr/>
          </p:nvSpPr>
          <p:spPr>
            <a:xfrm>
              <a:off x="-4570325" y="2405775"/>
              <a:ext cx="294600" cy="293825"/>
            </a:xfrm>
            <a:custGeom>
              <a:rect b="b" l="l" r="r" t="t"/>
              <a:pathLst>
                <a:path extrusionOk="0" h="11753" w="11784">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88"/>
            <p:cNvSpPr/>
            <p:nvPr/>
          </p:nvSpPr>
          <p:spPr>
            <a:xfrm>
              <a:off x="-4478175" y="2439650"/>
              <a:ext cx="103975" cy="120525"/>
            </a:xfrm>
            <a:custGeom>
              <a:rect b="b" l="l" r="r" t="t"/>
              <a:pathLst>
                <a:path extrusionOk="0" h="4821" w="4159">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7" name="Google Shape;12357;p88"/>
          <p:cNvGrpSpPr/>
          <p:nvPr/>
        </p:nvGrpSpPr>
        <p:grpSpPr>
          <a:xfrm>
            <a:off x="4094442" y="2659838"/>
            <a:ext cx="423069" cy="423033"/>
            <a:chOff x="-4572700" y="2764950"/>
            <a:chExt cx="293025" cy="293000"/>
          </a:xfrm>
        </p:grpSpPr>
        <p:sp>
          <p:nvSpPr>
            <p:cNvPr id="12358" name="Google Shape;12358;p88"/>
            <p:cNvSpPr/>
            <p:nvPr/>
          </p:nvSpPr>
          <p:spPr>
            <a:xfrm>
              <a:off x="-4572700" y="2764950"/>
              <a:ext cx="293025" cy="293000"/>
            </a:xfrm>
            <a:custGeom>
              <a:rect b="b" l="l" r="r" t="t"/>
              <a:pathLst>
                <a:path extrusionOk="0" h="11720" w="11721">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88"/>
            <p:cNvSpPr/>
            <p:nvPr/>
          </p:nvSpPr>
          <p:spPr>
            <a:xfrm>
              <a:off x="-4538825" y="2833475"/>
              <a:ext cx="86650" cy="104775"/>
            </a:xfrm>
            <a:custGeom>
              <a:rect b="b" l="l" r="r" t="t"/>
              <a:pathLst>
                <a:path extrusionOk="0" h="4191" w="3466">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88"/>
            <p:cNvSpPr/>
            <p:nvPr/>
          </p:nvSpPr>
          <p:spPr>
            <a:xfrm>
              <a:off x="-4435650" y="2902775"/>
              <a:ext cx="121325" cy="17350"/>
            </a:xfrm>
            <a:custGeom>
              <a:rect b="b" l="l" r="r" t="t"/>
              <a:pathLst>
                <a:path extrusionOk="0" h="694" w="4853">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88"/>
            <p:cNvSpPr/>
            <p:nvPr/>
          </p:nvSpPr>
          <p:spPr>
            <a:xfrm>
              <a:off x="-4435650" y="2867325"/>
              <a:ext cx="121325" cy="17350"/>
            </a:xfrm>
            <a:custGeom>
              <a:rect b="b" l="l" r="r" t="t"/>
              <a:pathLst>
                <a:path extrusionOk="0" h="694" w="4853">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88"/>
            <p:cNvSpPr/>
            <p:nvPr/>
          </p:nvSpPr>
          <p:spPr>
            <a:xfrm>
              <a:off x="-4435650" y="2833475"/>
              <a:ext cx="121325" cy="18125"/>
            </a:xfrm>
            <a:custGeom>
              <a:rect b="b" l="l" r="r" t="t"/>
              <a:pathLst>
                <a:path extrusionOk="0" h="725" w="4853">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88"/>
          <p:cNvGrpSpPr/>
          <p:nvPr/>
        </p:nvGrpSpPr>
        <p:grpSpPr>
          <a:xfrm>
            <a:off x="6813205" y="1631239"/>
            <a:ext cx="414840" cy="420832"/>
            <a:chOff x="-2777700" y="2049775"/>
            <a:chExt cx="287325" cy="291475"/>
          </a:xfrm>
        </p:grpSpPr>
        <p:sp>
          <p:nvSpPr>
            <p:cNvPr id="12364" name="Google Shape;12364;p88"/>
            <p:cNvSpPr/>
            <p:nvPr/>
          </p:nvSpPr>
          <p:spPr>
            <a:xfrm>
              <a:off x="-2777700" y="2049775"/>
              <a:ext cx="287325" cy="291475"/>
            </a:xfrm>
            <a:custGeom>
              <a:rect b="b" l="l" r="r" t="t"/>
              <a:pathLst>
                <a:path extrusionOk="0" h="11659" w="11493">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88"/>
            <p:cNvSpPr/>
            <p:nvPr/>
          </p:nvSpPr>
          <p:spPr>
            <a:xfrm>
              <a:off x="-2694200" y="2221475"/>
              <a:ext cx="69325" cy="68550"/>
            </a:xfrm>
            <a:custGeom>
              <a:rect b="b" l="l" r="r" t="t"/>
              <a:pathLst>
                <a:path extrusionOk="0" h="2742" w="2773">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88"/>
            <p:cNvSpPr/>
            <p:nvPr/>
          </p:nvSpPr>
          <p:spPr>
            <a:xfrm>
              <a:off x="-2608350" y="2255350"/>
              <a:ext cx="51200" cy="51225"/>
            </a:xfrm>
            <a:custGeom>
              <a:rect b="b" l="l" r="r" t="t"/>
              <a:pathLst>
                <a:path extrusionOk="0" h="2049" w="2048">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88"/>
          <p:cNvGrpSpPr/>
          <p:nvPr/>
        </p:nvGrpSpPr>
        <p:grpSpPr>
          <a:xfrm>
            <a:off x="6809667" y="2140431"/>
            <a:ext cx="421914" cy="420759"/>
            <a:chOff x="-2571737" y="2403625"/>
            <a:chExt cx="292225" cy="291425"/>
          </a:xfrm>
        </p:grpSpPr>
        <p:sp>
          <p:nvSpPr>
            <p:cNvPr id="12368" name="Google Shape;12368;p88"/>
            <p:cNvSpPr/>
            <p:nvPr/>
          </p:nvSpPr>
          <p:spPr>
            <a:xfrm>
              <a:off x="-2571737" y="2403625"/>
              <a:ext cx="292225" cy="291425"/>
            </a:xfrm>
            <a:custGeom>
              <a:rect b="b" l="l" r="r" t="t"/>
              <a:pathLst>
                <a:path extrusionOk="0" h="11657" w="11689">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88"/>
            <p:cNvSpPr/>
            <p:nvPr/>
          </p:nvSpPr>
          <p:spPr>
            <a:xfrm>
              <a:off x="-2485967" y="2649150"/>
              <a:ext cx="173300" cy="18150"/>
            </a:xfrm>
            <a:custGeom>
              <a:rect b="b" l="l" r="r" t="t"/>
              <a:pathLst>
                <a:path extrusionOk="0" h="726" w="6932">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88"/>
            <p:cNvSpPr/>
            <p:nvPr/>
          </p:nvSpPr>
          <p:spPr>
            <a:xfrm>
              <a:off x="-2485967" y="2511325"/>
              <a:ext cx="173300" cy="18150"/>
            </a:xfrm>
            <a:custGeom>
              <a:rect b="b" l="l" r="r" t="t"/>
              <a:pathLst>
                <a:path extrusionOk="0" h="726" w="6932">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88"/>
            <p:cNvSpPr/>
            <p:nvPr/>
          </p:nvSpPr>
          <p:spPr>
            <a:xfrm>
              <a:off x="-2540185" y="2511325"/>
              <a:ext cx="18125" cy="18925"/>
            </a:xfrm>
            <a:custGeom>
              <a:rect b="b" l="l" r="r" t="t"/>
              <a:pathLst>
                <a:path extrusionOk="0" h="757" w="725">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88"/>
            <p:cNvSpPr/>
            <p:nvPr/>
          </p:nvSpPr>
          <p:spPr>
            <a:xfrm>
              <a:off x="-2485579" y="2580625"/>
              <a:ext cx="172525" cy="17350"/>
            </a:xfrm>
            <a:custGeom>
              <a:rect b="b" l="l" r="r" t="t"/>
              <a:pathLst>
                <a:path extrusionOk="0" h="694" w="6901">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88"/>
            <p:cNvSpPr/>
            <p:nvPr/>
          </p:nvSpPr>
          <p:spPr>
            <a:xfrm>
              <a:off x="-2540185" y="2580625"/>
              <a:ext cx="18125" cy="17350"/>
            </a:xfrm>
            <a:custGeom>
              <a:rect b="b" l="l" r="r" t="t"/>
              <a:pathLst>
                <a:path extrusionOk="0" h="694" w="725">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88"/>
            <p:cNvSpPr/>
            <p:nvPr/>
          </p:nvSpPr>
          <p:spPr>
            <a:xfrm>
              <a:off x="-2540185" y="2649150"/>
              <a:ext cx="18125" cy="18150"/>
            </a:xfrm>
            <a:custGeom>
              <a:rect b="b" l="l" r="r" t="t"/>
              <a:pathLst>
                <a:path extrusionOk="0" h="726" w="725">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5" name="Google Shape;12375;p88"/>
          <p:cNvGrpSpPr/>
          <p:nvPr/>
        </p:nvGrpSpPr>
        <p:grpSpPr>
          <a:xfrm>
            <a:off x="6809667" y="2661534"/>
            <a:ext cx="421914" cy="419640"/>
            <a:chOff x="-2571737" y="2764550"/>
            <a:chExt cx="292225" cy="290650"/>
          </a:xfrm>
        </p:grpSpPr>
        <p:sp>
          <p:nvSpPr>
            <p:cNvPr id="12376" name="Google Shape;12376;p88"/>
            <p:cNvSpPr/>
            <p:nvPr/>
          </p:nvSpPr>
          <p:spPr>
            <a:xfrm>
              <a:off x="-2496085" y="3009100"/>
              <a:ext cx="17350" cy="17350"/>
            </a:xfrm>
            <a:custGeom>
              <a:rect b="b" l="l" r="r" t="t"/>
              <a:pathLst>
                <a:path extrusionOk="0" h="694" w="694">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88"/>
            <p:cNvSpPr/>
            <p:nvPr/>
          </p:nvSpPr>
          <p:spPr>
            <a:xfrm>
              <a:off x="-2398548" y="2800375"/>
              <a:ext cx="52000" cy="120525"/>
            </a:xfrm>
            <a:custGeom>
              <a:rect b="b" l="l" r="r" t="t"/>
              <a:pathLst>
                <a:path extrusionOk="0" h="4821" w="208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88"/>
            <p:cNvSpPr/>
            <p:nvPr/>
          </p:nvSpPr>
          <p:spPr>
            <a:xfrm>
              <a:off x="-2571737" y="2764550"/>
              <a:ext cx="292225" cy="290650"/>
            </a:xfrm>
            <a:custGeom>
              <a:rect b="b" l="l" r="r" t="t"/>
              <a:pathLst>
                <a:path extrusionOk="0" h="11626" w="11689">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9" name="Google Shape;12379;p88"/>
          <p:cNvGrpSpPr/>
          <p:nvPr/>
        </p:nvGrpSpPr>
        <p:grpSpPr>
          <a:xfrm>
            <a:off x="3009168" y="3230538"/>
            <a:ext cx="421914" cy="423864"/>
            <a:chOff x="-1333975" y="2365850"/>
            <a:chExt cx="292225" cy="293575"/>
          </a:xfrm>
        </p:grpSpPr>
        <p:sp>
          <p:nvSpPr>
            <p:cNvPr id="12380" name="Google Shape;12380;p88"/>
            <p:cNvSpPr/>
            <p:nvPr/>
          </p:nvSpPr>
          <p:spPr>
            <a:xfrm>
              <a:off x="-1285150" y="2365850"/>
              <a:ext cx="191225" cy="293575"/>
            </a:xfrm>
            <a:custGeom>
              <a:rect b="b" l="l" r="r" t="t"/>
              <a:pathLst>
                <a:path extrusionOk="0" h="11743" w="7649">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88"/>
            <p:cNvSpPr/>
            <p:nvPr/>
          </p:nvSpPr>
          <p:spPr>
            <a:xfrm>
              <a:off x="-1076425" y="2452250"/>
              <a:ext cx="34675" cy="18150"/>
            </a:xfrm>
            <a:custGeom>
              <a:rect b="b" l="l" r="r" t="t"/>
              <a:pathLst>
                <a:path extrusionOk="0" h="726" w="1387">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88"/>
            <p:cNvSpPr/>
            <p:nvPr/>
          </p:nvSpPr>
          <p:spPr>
            <a:xfrm>
              <a:off x="-1333975" y="2452250"/>
              <a:ext cx="34675" cy="18150"/>
            </a:xfrm>
            <a:custGeom>
              <a:rect b="b" l="l" r="r" t="t"/>
              <a:pathLst>
                <a:path extrusionOk="0" h="726" w="1387">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88"/>
            <p:cNvSpPr/>
            <p:nvPr/>
          </p:nvSpPr>
          <p:spPr>
            <a:xfrm>
              <a:off x="-1093750" y="2383050"/>
              <a:ext cx="35450" cy="26575"/>
            </a:xfrm>
            <a:custGeom>
              <a:rect b="b" l="l" r="r" t="t"/>
              <a:pathLst>
                <a:path extrusionOk="0" h="1063" w="1418">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88"/>
            <p:cNvSpPr/>
            <p:nvPr/>
          </p:nvSpPr>
          <p:spPr>
            <a:xfrm>
              <a:off x="-1317450" y="2512575"/>
              <a:ext cx="35475" cy="26225"/>
            </a:xfrm>
            <a:custGeom>
              <a:rect b="b" l="l" r="r" t="t"/>
              <a:pathLst>
                <a:path extrusionOk="0" h="1049" w="1419">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88"/>
            <p:cNvSpPr/>
            <p:nvPr/>
          </p:nvSpPr>
          <p:spPr>
            <a:xfrm>
              <a:off x="-1092975" y="2512575"/>
              <a:ext cx="34675" cy="25525"/>
            </a:xfrm>
            <a:custGeom>
              <a:rect b="b" l="l" r="r" t="t"/>
              <a:pathLst>
                <a:path extrusionOk="0" h="1021" w="1387">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88"/>
            <p:cNvSpPr/>
            <p:nvPr/>
          </p:nvSpPr>
          <p:spPr>
            <a:xfrm>
              <a:off x="-1316650" y="2383750"/>
              <a:ext cx="34675" cy="25525"/>
            </a:xfrm>
            <a:custGeom>
              <a:rect b="b" l="l" r="r" t="t"/>
              <a:pathLst>
                <a:path extrusionOk="0" h="1021" w="1387">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88"/>
            <p:cNvSpPr/>
            <p:nvPr/>
          </p:nvSpPr>
          <p:spPr>
            <a:xfrm>
              <a:off x="-1239475" y="2401575"/>
              <a:ext cx="102425" cy="153100"/>
            </a:xfrm>
            <a:custGeom>
              <a:rect b="b" l="l" r="r" t="t"/>
              <a:pathLst>
                <a:path extrusionOk="0" h="6124" w="4097">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88"/>
          <p:cNvGrpSpPr/>
          <p:nvPr/>
        </p:nvGrpSpPr>
        <p:grpSpPr>
          <a:xfrm>
            <a:off x="1942643" y="2660397"/>
            <a:ext cx="398020" cy="421914"/>
            <a:chOff x="-5995925" y="2757850"/>
            <a:chExt cx="275675" cy="292225"/>
          </a:xfrm>
        </p:grpSpPr>
        <p:sp>
          <p:nvSpPr>
            <p:cNvPr id="12389" name="Google Shape;12389;p88"/>
            <p:cNvSpPr/>
            <p:nvPr/>
          </p:nvSpPr>
          <p:spPr>
            <a:xfrm>
              <a:off x="-5995925" y="2757850"/>
              <a:ext cx="275675" cy="292225"/>
            </a:xfrm>
            <a:custGeom>
              <a:rect b="b" l="l" r="r" t="t"/>
              <a:pathLst>
                <a:path extrusionOk="0" h="11689" w="11027">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88"/>
            <p:cNvSpPr/>
            <p:nvPr/>
          </p:nvSpPr>
          <p:spPr>
            <a:xfrm>
              <a:off x="-5892750" y="2808250"/>
              <a:ext cx="137850" cy="69350"/>
            </a:xfrm>
            <a:custGeom>
              <a:rect b="b" l="l" r="r" t="t"/>
              <a:pathLst>
                <a:path extrusionOk="0" h="2774" w="5514">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88"/>
            <p:cNvSpPr/>
            <p:nvPr/>
          </p:nvSpPr>
          <p:spPr>
            <a:xfrm>
              <a:off x="-5891975" y="2895675"/>
              <a:ext cx="34700" cy="17375"/>
            </a:xfrm>
            <a:custGeom>
              <a:rect b="b" l="l" r="r" t="t"/>
              <a:pathLst>
                <a:path extrusionOk="0" h="695" w="1388">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88"/>
            <p:cNvSpPr/>
            <p:nvPr/>
          </p:nvSpPr>
          <p:spPr>
            <a:xfrm>
              <a:off x="-5891975" y="2928775"/>
              <a:ext cx="34700" cy="18125"/>
            </a:xfrm>
            <a:custGeom>
              <a:rect b="b" l="l" r="r" t="t"/>
              <a:pathLst>
                <a:path extrusionOk="0" h="725" w="1388">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88"/>
            <p:cNvSpPr/>
            <p:nvPr/>
          </p:nvSpPr>
          <p:spPr>
            <a:xfrm>
              <a:off x="-58407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88"/>
            <p:cNvSpPr/>
            <p:nvPr/>
          </p:nvSpPr>
          <p:spPr>
            <a:xfrm>
              <a:off x="-58407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88"/>
            <p:cNvSpPr/>
            <p:nvPr/>
          </p:nvSpPr>
          <p:spPr>
            <a:xfrm>
              <a:off x="-5789575" y="2895675"/>
              <a:ext cx="34675" cy="17375"/>
            </a:xfrm>
            <a:custGeom>
              <a:rect b="b" l="l" r="r" t="t"/>
              <a:pathLst>
                <a:path extrusionOk="0" h="695" w="1387">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88"/>
            <p:cNvSpPr/>
            <p:nvPr/>
          </p:nvSpPr>
          <p:spPr>
            <a:xfrm>
              <a:off x="-5789575" y="2928775"/>
              <a:ext cx="34675" cy="18125"/>
            </a:xfrm>
            <a:custGeom>
              <a:rect b="b" l="l" r="r" t="t"/>
              <a:pathLst>
                <a:path extrusionOk="0" h="725" w="1387">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88"/>
            <p:cNvSpPr/>
            <p:nvPr/>
          </p:nvSpPr>
          <p:spPr>
            <a:xfrm>
              <a:off x="-5858100" y="2998075"/>
              <a:ext cx="68550" cy="17350"/>
            </a:xfrm>
            <a:custGeom>
              <a:rect b="b" l="l" r="r" t="t"/>
              <a:pathLst>
                <a:path extrusionOk="0" h="694" w="2742">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8" name="Google Shape;12398;p88"/>
          <p:cNvGrpSpPr/>
          <p:nvPr/>
        </p:nvGrpSpPr>
        <p:grpSpPr>
          <a:xfrm>
            <a:off x="4622930" y="1631816"/>
            <a:ext cx="421951" cy="419677"/>
            <a:chOff x="-4211975" y="2046625"/>
            <a:chExt cx="292250" cy="290675"/>
          </a:xfrm>
        </p:grpSpPr>
        <p:sp>
          <p:nvSpPr>
            <p:cNvPr id="12399" name="Google Shape;12399;p88"/>
            <p:cNvSpPr/>
            <p:nvPr/>
          </p:nvSpPr>
          <p:spPr>
            <a:xfrm>
              <a:off x="-4211975" y="2081300"/>
              <a:ext cx="256025" cy="256000"/>
            </a:xfrm>
            <a:custGeom>
              <a:rect b="b" l="l" r="r" t="t"/>
              <a:pathLst>
                <a:path extrusionOk="0" h="10240" w="10241">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88"/>
            <p:cNvSpPr/>
            <p:nvPr/>
          </p:nvSpPr>
          <p:spPr>
            <a:xfrm>
              <a:off x="-4057600" y="2046625"/>
              <a:ext cx="137875" cy="137875"/>
            </a:xfrm>
            <a:custGeom>
              <a:rect b="b" l="l" r="r" t="t"/>
              <a:pathLst>
                <a:path extrusionOk="0" h="5515" w="5515">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1" name="Google Shape;12401;p88"/>
          <p:cNvGrpSpPr/>
          <p:nvPr/>
        </p:nvGrpSpPr>
        <p:grpSpPr>
          <a:xfrm>
            <a:off x="4672976" y="2138699"/>
            <a:ext cx="321859" cy="424225"/>
            <a:chOff x="-4178875" y="2405775"/>
            <a:chExt cx="222925" cy="293825"/>
          </a:xfrm>
        </p:grpSpPr>
        <p:sp>
          <p:nvSpPr>
            <p:cNvPr id="12402" name="Google Shape;12402;p88"/>
            <p:cNvSpPr/>
            <p:nvPr/>
          </p:nvSpPr>
          <p:spPr>
            <a:xfrm>
              <a:off x="-4178875" y="2405775"/>
              <a:ext cx="222925" cy="293825"/>
            </a:xfrm>
            <a:custGeom>
              <a:rect b="b" l="l" r="r" t="t"/>
              <a:pathLst>
                <a:path extrusionOk="0" h="11753" w="8917">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88"/>
            <p:cNvSpPr/>
            <p:nvPr/>
          </p:nvSpPr>
          <p:spPr>
            <a:xfrm>
              <a:off x="-4093025" y="2491650"/>
              <a:ext cx="51225" cy="51200"/>
            </a:xfrm>
            <a:custGeom>
              <a:rect b="b" l="l" r="r" t="t"/>
              <a:pathLst>
                <a:path extrusionOk="0" h="2048" w="2049">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88"/>
            <p:cNvSpPr/>
            <p:nvPr/>
          </p:nvSpPr>
          <p:spPr>
            <a:xfrm>
              <a:off x="-4145800" y="2439650"/>
              <a:ext cx="155975" cy="155200"/>
            </a:xfrm>
            <a:custGeom>
              <a:rect b="b" l="l" r="r" t="t"/>
              <a:pathLst>
                <a:path extrusionOk="0" h="6208" w="6239">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5" name="Google Shape;12405;p88"/>
          <p:cNvGrpSpPr/>
          <p:nvPr/>
        </p:nvGrpSpPr>
        <p:grpSpPr>
          <a:xfrm>
            <a:off x="4635439" y="2673483"/>
            <a:ext cx="420796" cy="395746"/>
            <a:chOff x="-4211975" y="2783850"/>
            <a:chExt cx="291450" cy="274100"/>
          </a:xfrm>
        </p:grpSpPr>
        <p:sp>
          <p:nvSpPr>
            <p:cNvPr id="12406" name="Google Shape;12406;p88"/>
            <p:cNvSpPr/>
            <p:nvPr/>
          </p:nvSpPr>
          <p:spPr>
            <a:xfrm>
              <a:off x="-4211975" y="2937125"/>
              <a:ext cx="291450" cy="120825"/>
            </a:xfrm>
            <a:custGeom>
              <a:rect b="b" l="l" r="r" t="t"/>
              <a:pathLst>
                <a:path extrusionOk="0" h="4833" w="11658">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88"/>
            <p:cNvSpPr/>
            <p:nvPr/>
          </p:nvSpPr>
          <p:spPr>
            <a:xfrm>
              <a:off x="-4109575" y="2783850"/>
              <a:ext cx="153625" cy="154400"/>
            </a:xfrm>
            <a:custGeom>
              <a:rect b="b" l="l" r="r" t="t"/>
              <a:pathLst>
                <a:path extrusionOk="0" h="6176" w="6145">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88"/>
            <p:cNvSpPr/>
            <p:nvPr/>
          </p:nvSpPr>
          <p:spPr>
            <a:xfrm>
              <a:off x="-4074925" y="2818500"/>
              <a:ext cx="84300" cy="85100"/>
            </a:xfrm>
            <a:custGeom>
              <a:rect b="b" l="l" r="r" t="t"/>
              <a:pathLst>
                <a:path extrusionOk="0" h="3404" w="3372">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9" name="Google Shape;12409;p88"/>
          <p:cNvSpPr/>
          <p:nvPr/>
        </p:nvSpPr>
        <p:spPr>
          <a:xfrm>
            <a:off x="7351333" y="1629995"/>
            <a:ext cx="399175" cy="423069"/>
          </a:xfrm>
          <a:custGeom>
            <a:rect b="b" l="l" r="r" t="t"/>
            <a:pathLst>
              <a:path extrusionOk="0" h="11721" w="11059">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0" name="Google Shape;12410;p88"/>
          <p:cNvGrpSpPr/>
          <p:nvPr/>
        </p:nvGrpSpPr>
        <p:grpSpPr>
          <a:xfrm>
            <a:off x="7340368" y="2140413"/>
            <a:ext cx="420796" cy="420796"/>
            <a:chOff x="-2419325" y="2408150"/>
            <a:chExt cx="291450" cy="291450"/>
          </a:xfrm>
        </p:grpSpPr>
        <p:sp>
          <p:nvSpPr>
            <p:cNvPr id="12411" name="Google Shape;12411;p88"/>
            <p:cNvSpPr/>
            <p:nvPr/>
          </p:nvSpPr>
          <p:spPr>
            <a:xfrm>
              <a:off x="-2419325" y="2408150"/>
              <a:ext cx="291450" cy="291450"/>
            </a:xfrm>
            <a:custGeom>
              <a:rect b="b" l="l" r="r" t="t"/>
              <a:pathLst>
                <a:path extrusionOk="0" h="11658" w="11658">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88"/>
            <p:cNvSpPr/>
            <p:nvPr/>
          </p:nvSpPr>
          <p:spPr>
            <a:xfrm>
              <a:off x="-2385475" y="2444375"/>
              <a:ext cx="173325" cy="86675"/>
            </a:xfrm>
            <a:custGeom>
              <a:rect b="b" l="l" r="r" t="t"/>
              <a:pathLst>
                <a:path extrusionOk="0" h="3467" w="6933">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88"/>
            <p:cNvSpPr/>
            <p:nvPr/>
          </p:nvSpPr>
          <p:spPr>
            <a:xfrm>
              <a:off x="-2385475" y="2545975"/>
              <a:ext cx="86675" cy="86675"/>
            </a:xfrm>
            <a:custGeom>
              <a:rect b="b" l="l" r="r" t="t"/>
              <a:pathLst>
                <a:path extrusionOk="0" h="3467" w="3467">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88"/>
            <p:cNvSpPr/>
            <p:nvPr/>
          </p:nvSpPr>
          <p:spPr>
            <a:xfrm>
              <a:off x="-2281500" y="2546775"/>
              <a:ext cx="69350" cy="18125"/>
            </a:xfrm>
            <a:custGeom>
              <a:rect b="b" l="l" r="r" t="t"/>
              <a:pathLst>
                <a:path extrusionOk="0" h="725" w="2774">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88"/>
            <p:cNvSpPr/>
            <p:nvPr/>
          </p:nvSpPr>
          <p:spPr>
            <a:xfrm>
              <a:off x="-2281500" y="2581425"/>
              <a:ext cx="69350" cy="18150"/>
            </a:xfrm>
            <a:custGeom>
              <a:rect b="b" l="l" r="r" t="t"/>
              <a:pathLst>
                <a:path extrusionOk="0" h="726" w="2774">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88"/>
            <p:cNvSpPr/>
            <p:nvPr/>
          </p:nvSpPr>
          <p:spPr>
            <a:xfrm>
              <a:off x="-2281500" y="2616075"/>
              <a:ext cx="69350" cy="17350"/>
            </a:xfrm>
            <a:custGeom>
              <a:rect b="b" l="l" r="r" t="t"/>
              <a:pathLst>
                <a:path extrusionOk="0" h="694" w="2774">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88"/>
            <p:cNvSpPr/>
            <p:nvPr/>
          </p:nvSpPr>
          <p:spPr>
            <a:xfrm>
              <a:off x="-2385475" y="2649150"/>
              <a:ext cx="173325" cy="18150"/>
            </a:xfrm>
            <a:custGeom>
              <a:rect b="b" l="l" r="r" t="t"/>
              <a:pathLst>
                <a:path extrusionOk="0" h="726" w="6933">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8" name="Google Shape;12418;p88"/>
          <p:cNvSpPr/>
          <p:nvPr/>
        </p:nvSpPr>
        <p:spPr>
          <a:xfrm>
            <a:off x="7350758" y="2659651"/>
            <a:ext cx="424188" cy="423069"/>
          </a:xfrm>
          <a:custGeom>
            <a:rect b="b" l="l" r="r" t="t"/>
            <a:pathLst>
              <a:path extrusionOk="0" h="11721" w="11752">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9" name="Google Shape;12419;p88"/>
          <p:cNvGrpSpPr/>
          <p:nvPr/>
        </p:nvGrpSpPr>
        <p:grpSpPr>
          <a:xfrm>
            <a:off x="4661893" y="3231514"/>
            <a:ext cx="420796" cy="421914"/>
            <a:chOff x="-1333200" y="2770450"/>
            <a:chExt cx="291450" cy="292225"/>
          </a:xfrm>
        </p:grpSpPr>
        <p:sp>
          <p:nvSpPr>
            <p:cNvPr id="12420" name="Google Shape;12420;p88"/>
            <p:cNvSpPr/>
            <p:nvPr/>
          </p:nvSpPr>
          <p:spPr>
            <a:xfrm>
              <a:off x="-1299325" y="2808250"/>
              <a:ext cx="222925" cy="134725"/>
            </a:xfrm>
            <a:custGeom>
              <a:rect b="b" l="l" r="r" t="t"/>
              <a:pathLst>
                <a:path extrusionOk="0" h="5389" w="8917">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88"/>
            <p:cNvSpPr/>
            <p:nvPr/>
          </p:nvSpPr>
          <p:spPr>
            <a:xfrm>
              <a:off x="-1333200" y="2770450"/>
              <a:ext cx="291450" cy="292225"/>
            </a:xfrm>
            <a:custGeom>
              <a:rect b="b" l="l" r="r" t="t"/>
              <a:pathLst>
                <a:path extrusionOk="0" h="11689" w="11658">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2" name="Google Shape;12422;p88"/>
          <p:cNvGrpSpPr/>
          <p:nvPr/>
        </p:nvGrpSpPr>
        <p:grpSpPr>
          <a:xfrm>
            <a:off x="2458506" y="1631256"/>
            <a:ext cx="423069" cy="420796"/>
            <a:chOff x="-5635200" y="2037975"/>
            <a:chExt cx="293025" cy="291450"/>
          </a:xfrm>
        </p:grpSpPr>
        <p:sp>
          <p:nvSpPr>
            <p:cNvPr id="12423" name="Google Shape;12423;p88"/>
            <p:cNvSpPr/>
            <p:nvPr/>
          </p:nvSpPr>
          <p:spPr>
            <a:xfrm>
              <a:off x="-5635200" y="2037975"/>
              <a:ext cx="293025" cy="291450"/>
            </a:xfrm>
            <a:custGeom>
              <a:rect b="b" l="l" r="r" t="t"/>
              <a:pathLst>
                <a:path extrusionOk="0" h="11658" w="11721">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88"/>
            <p:cNvSpPr/>
            <p:nvPr/>
          </p:nvSpPr>
          <p:spPr>
            <a:xfrm>
              <a:off x="-5496575" y="2072625"/>
              <a:ext cx="102425" cy="102425"/>
            </a:xfrm>
            <a:custGeom>
              <a:rect b="b" l="l" r="r" t="t"/>
              <a:pathLst>
                <a:path extrusionOk="0" h="4097" w="4097">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5" name="Google Shape;12425;p88"/>
          <p:cNvGrpSpPr/>
          <p:nvPr/>
        </p:nvGrpSpPr>
        <p:grpSpPr>
          <a:xfrm>
            <a:off x="2456792" y="2140412"/>
            <a:ext cx="426499" cy="420796"/>
            <a:chOff x="-5637575" y="2397900"/>
            <a:chExt cx="295400" cy="291450"/>
          </a:xfrm>
        </p:grpSpPr>
        <p:sp>
          <p:nvSpPr>
            <p:cNvPr id="12426" name="Google Shape;12426;p88"/>
            <p:cNvSpPr/>
            <p:nvPr/>
          </p:nvSpPr>
          <p:spPr>
            <a:xfrm>
              <a:off x="-5575350" y="2547550"/>
              <a:ext cx="79575" cy="88250"/>
            </a:xfrm>
            <a:custGeom>
              <a:rect b="b" l="l" r="r" t="t"/>
              <a:pathLst>
                <a:path extrusionOk="0" h="3530" w="3183">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88"/>
            <p:cNvSpPr/>
            <p:nvPr/>
          </p:nvSpPr>
          <p:spPr>
            <a:xfrm>
              <a:off x="-5526500" y="2499525"/>
              <a:ext cx="85075" cy="81725"/>
            </a:xfrm>
            <a:custGeom>
              <a:rect b="b" l="l" r="r" t="t"/>
              <a:pathLst>
                <a:path extrusionOk="0" h="3269" w="3403">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88"/>
            <p:cNvSpPr/>
            <p:nvPr/>
          </p:nvSpPr>
          <p:spPr>
            <a:xfrm>
              <a:off x="-5480050" y="2456975"/>
              <a:ext cx="80375" cy="75650"/>
            </a:xfrm>
            <a:custGeom>
              <a:rect b="b" l="l" r="r" t="t"/>
              <a:pathLst>
                <a:path extrusionOk="0" h="3026" w="3215">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88"/>
            <p:cNvSpPr/>
            <p:nvPr/>
          </p:nvSpPr>
          <p:spPr>
            <a:xfrm>
              <a:off x="-5637575" y="2397900"/>
              <a:ext cx="295400" cy="291450"/>
            </a:xfrm>
            <a:custGeom>
              <a:rect b="b" l="l" r="r" t="t"/>
              <a:pathLst>
                <a:path extrusionOk="0" h="11658" w="11816">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88"/>
          <p:cNvGrpSpPr/>
          <p:nvPr/>
        </p:nvGrpSpPr>
        <p:grpSpPr>
          <a:xfrm>
            <a:off x="2470455" y="2660397"/>
            <a:ext cx="423033" cy="421914"/>
            <a:chOff x="-5635975" y="2757075"/>
            <a:chExt cx="293000" cy="292225"/>
          </a:xfrm>
        </p:grpSpPr>
        <p:sp>
          <p:nvSpPr>
            <p:cNvPr id="12431" name="Google Shape;12431;p88"/>
            <p:cNvSpPr/>
            <p:nvPr/>
          </p:nvSpPr>
          <p:spPr>
            <a:xfrm>
              <a:off x="-5635975" y="2757075"/>
              <a:ext cx="293000" cy="292225"/>
            </a:xfrm>
            <a:custGeom>
              <a:rect b="b" l="l" r="r" t="t"/>
              <a:pathLst>
                <a:path extrusionOk="0" h="11689" w="1172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88"/>
            <p:cNvSpPr/>
            <p:nvPr/>
          </p:nvSpPr>
          <p:spPr>
            <a:xfrm>
              <a:off x="-5584800" y="2790150"/>
              <a:ext cx="189850" cy="138050"/>
            </a:xfrm>
            <a:custGeom>
              <a:rect b="b" l="l" r="r" t="t"/>
              <a:pathLst>
                <a:path extrusionOk="0" h="5522" w="7594">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3" name="Google Shape;12433;p88"/>
          <p:cNvGrpSpPr/>
          <p:nvPr/>
        </p:nvGrpSpPr>
        <p:grpSpPr>
          <a:xfrm>
            <a:off x="5154391" y="1631256"/>
            <a:ext cx="423069" cy="420796"/>
            <a:chOff x="-3854375" y="2046625"/>
            <a:chExt cx="293025" cy="291450"/>
          </a:xfrm>
        </p:grpSpPr>
        <p:sp>
          <p:nvSpPr>
            <p:cNvPr id="12434" name="Google Shape;12434;p88"/>
            <p:cNvSpPr/>
            <p:nvPr/>
          </p:nvSpPr>
          <p:spPr>
            <a:xfrm>
              <a:off x="-3854375" y="2046625"/>
              <a:ext cx="293025" cy="291450"/>
            </a:xfrm>
            <a:custGeom>
              <a:rect b="b" l="l" r="r" t="t"/>
              <a:pathLst>
                <a:path extrusionOk="0" h="11658" w="11721">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88"/>
            <p:cNvSpPr/>
            <p:nvPr/>
          </p:nvSpPr>
          <p:spPr>
            <a:xfrm>
              <a:off x="-3714975" y="2080500"/>
              <a:ext cx="103200" cy="119750"/>
            </a:xfrm>
            <a:custGeom>
              <a:rect b="b" l="l" r="r" t="t"/>
              <a:pathLst>
                <a:path extrusionOk="0" h="4790" w="4128">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6" name="Google Shape;12436;p88"/>
          <p:cNvGrpSpPr/>
          <p:nvPr/>
        </p:nvGrpSpPr>
        <p:grpSpPr>
          <a:xfrm>
            <a:off x="5153254" y="2138717"/>
            <a:ext cx="425343" cy="424188"/>
            <a:chOff x="-3854375" y="2405000"/>
            <a:chExt cx="294600" cy="293800"/>
          </a:xfrm>
        </p:grpSpPr>
        <p:sp>
          <p:nvSpPr>
            <p:cNvPr id="12437" name="Google Shape;12437;p88"/>
            <p:cNvSpPr/>
            <p:nvPr/>
          </p:nvSpPr>
          <p:spPr>
            <a:xfrm>
              <a:off x="-3854375" y="2405000"/>
              <a:ext cx="294600" cy="293800"/>
            </a:xfrm>
            <a:custGeom>
              <a:rect b="b" l="l" r="r" t="t"/>
              <a:pathLst>
                <a:path extrusionOk="0" h="11752" w="11784">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88"/>
            <p:cNvSpPr/>
            <p:nvPr/>
          </p:nvSpPr>
          <p:spPr>
            <a:xfrm>
              <a:off x="-3731500" y="2458550"/>
              <a:ext cx="84300" cy="84300"/>
            </a:xfrm>
            <a:custGeom>
              <a:rect b="b" l="l" r="r" t="t"/>
              <a:pathLst>
                <a:path extrusionOk="0" h="3372" w="3372">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9" name="Google Shape;12439;p88"/>
          <p:cNvGrpSpPr/>
          <p:nvPr/>
        </p:nvGrpSpPr>
        <p:grpSpPr>
          <a:xfrm>
            <a:off x="5167459" y="2659838"/>
            <a:ext cx="420796" cy="423033"/>
            <a:chOff x="-3852025" y="2764950"/>
            <a:chExt cx="291450" cy="293000"/>
          </a:xfrm>
        </p:grpSpPr>
        <p:sp>
          <p:nvSpPr>
            <p:cNvPr id="12440" name="Google Shape;12440;p88"/>
            <p:cNvSpPr/>
            <p:nvPr/>
          </p:nvSpPr>
          <p:spPr>
            <a:xfrm>
              <a:off x="-3852025" y="2764950"/>
              <a:ext cx="291450" cy="293000"/>
            </a:xfrm>
            <a:custGeom>
              <a:rect b="b" l="l" r="r" t="t"/>
              <a:pathLst>
                <a:path extrusionOk="0" h="11720" w="11658">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88"/>
            <p:cNvSpPr/>
            <p:nvPr/>
          </p:nvSpPr>
          <p:spPr>
            <a:xfrm>
              <a:off x="-3707100" y="2937425"/>
              <a:ext cx="103200" cy="67775"/>
            </a:xfrm>
            <a:custGeom>
              <a:rect b="b" l="l" r="r" t="t"/>
              <a:pathLst>
                <a:path extrusionOk="0" h="2711" w="4128">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42" name="Google Shape;12442;p88"/>
          <p:cNvSpPr/>
          <p:nvPr/>
        </p:nvSpPr>
        <p:spPr>
          <a:xfrm>
            <a:off x="7889488" y="1681753"/>
            <a:ext cx="421914" cy="319549"/>
          </a:xfrm>
          <a:custGeom>
            <a:rect b="b" l="l" r="r" t="t"/>
            <a:pathLst>
              <a:path extrusionOk="0" h="8853" w="11689">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88"/>
          <p:cNvSpPr/>
          <p:nvPr/>
        </p:nvSpPr>
        <p:spPr>
          <a:xfrm>
            <a:off x="7889488" y="2140284"/>
            <a:ext cx="421914" cy="420759"/>
          </a:xfrm>
          <a:custGeom>
            <a:rect b="b" l="l" r="r" t="t"/>
            <a:pathLst>
              <a:path extrusionOk="0" h="11657" w="11689">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4" name="Google Shape;12444;p88"/>
          <p:cNvGrpSpPr/>
          <p:nvPr/>
        </p:nvGrpSpPr>
        <p:grpSpPr>
          <a:xfrm>
            <a:off x="7890048" y="2660398"/>
            <a:ext cx="420796" cy="421914"/>
            <a:chOff x="-2060175" y="2768875"/>
            <a:chExt cx="291450" cy="292225"/>
          </a:xfrm>
        </p:grpSpPr>
        <p:sp>
          <p:nvSpPr>
            <p:cNvPr id="12445" name="Google Shape;12445;p88"/>
            <p:cNvSpPr/>
            <p:nvPr/>
          </p:nvSpPr>
          <p:spPr>
            <a:xfrm>
              <a:off x="-2060175" y="2768875"/>
              <a:ext cx="291450" cy="292225"/>
            </a:xfrm>
            <a:custGeom>
              <a:rect b="b" l="l" r="r" t="t"/>
              <a:pathLst>
                <a:path extrusionOk="0" h="11689" w="11658">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88"/>
            <p:cNvSpPr/>
            <p:nvPr/>
          </p:nvSpPr>
          <p:spPr>
            <a:xfrm>
              <a:off x="-2008975" y="2855525"/>
              <a:ext cx="189050" cy="84500"/>
            </a:xfrm>
            <a:custGeom>
              <a:rect b="b" l="l" r="r" t="t"/>
              <a:pathLst>
                <a:path extrusionOk="0" h="3380" w="7562">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88"/>
          <p:cNvGrpSpPr/>
          <p:nvPr/>
        </p:nvGrpSpPr>
        <p:grpSpPr>
          <a:xfrm>
            <a:off x="1903657" y="3232071"/>
            <a:ext cx="421914" cy="420796"/>
            <a:chOff x="-937025" y="2064750"/>
            <a:chExt cx="292225" cy="291450"/>
          </a:xfrm>
        </p:grpSpPr>
        <p:sp>
          <p:nvSpPr>
            <p:cNvPr id="12448" name="Google Shape;12448;p88"/>
            <p:cNvSpPr/>
            <p:nvPr/>
          </p:nvSpPr>
          <p:spPr>
            <a:xfrm>
              <a:off x="-834625" y="2134850"/>
              <a:ext cx="86650" cy="85075"/>
            </a:xfrm>
            <a:custGeom>
              <a:rect b="b" l="l" r="r" t="t"/>
              <a:pathLst>
                <a:path extrusionOk="0" h="3403" w="3466">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88"/>
            <p:cNvSpPr/>
            <p:nvPr/>
          </p:nvSpPr>
          <p:spPr>
            <a:xfrm>
              <a:off x="-936225" y="2304975"/>
              <a:ext cx="289850" cy="51225"/>
            </a:xfrm>
            <a:custGeom>
              <a:rect b="b" l="l" r="r" t="t"/>
              <a:pathLst>
                <a:path extrusionOk="0" h="2049" w="11594">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88"/>
            <p:cNvSpPr/>
            <p:nvPr/>
          </p:nvSpPr>
          <p:spPr>
            <a:xfrm>
              <a:off x="-937025" y="2064750"/>
              <a:ext cx="292225" cy="223125"/>
            </a:xfrm>
            <a:custGeom>
              <a:rect b="b" l="l" r="r" t="t"/>
              <a:pathLst>
                <a:path extrusionOk="0" h="8925" w="11689">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1" name="Google Shape;12451;p88"/>
          <p:cNvGrpSpPr/>
          <p:nvPr/>
        </p:nvGrpSpPr>
        <p:grpSpPr>
          <a:xfrm>
            <a:off x="3006820" y="1630697"/>
            <a:ext cx="421951" cy="421914"/>
            <a:chOff x="-5276050" y="2037975"/>
            <a:chExt cx="292250" cy="292225"/>
          </a:xfrm>
        </p:grpSpPr>
        <p:sp>
          <p:nvSpPr>
            <p:cNvPr id="12452" name="Google Shape;12452;p88"/>
            <p:cNvSpPr/>
            <p:nvPr/>
          </p:nvSpPr>
          <p:spPr>
            <a:xfrm>
              <a:off x="-5102775" y="2211250"/>
              <a:ext cx="51225" cy="49650"/>
            </a:xfrm>
            <a:custGeom>
              <a:rect b="b" l="l" r="r" t="t"/>
              <a:pathLst>
                <a:path extrusionOk="0" h="1986" w="2049">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88"/>
            <p:cNvSpPr/>
            <p:nvPr/>
          </p:nvSpPr>
          <p:spPr>
            <a:xfrm>
              <a:off x="-5224050" y="2107875"/>
              <a:ext cx="51200" cy="49825"/>
            </a:xfrm>
            <a:custGeom>
              <a:rect b="b" l="l" r="r" t="t"/>
              <a:pathLst>
                <a:path extrusionOk="0" h="1993" w="2048">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88"/>
            <p:cNvSpPr/>
            <p:nvPr/>
          </p:nvSpPr>
          <p:spPr>
            <a:xfrm>
              <a:off x="-5276050" y="2037975"/>
              <a:ext cx="292250" cy="292225"/>
            </a:xfrm>
            <a:custGeom>
              <a:rect b="b" l="l" r="r" t="t"/>
              <a:pathLst>
                <a:path extrusionOk="0" h="11689" w="1169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5" name="Google Shape;12455;p88"/>
          <p:cNvSpPr/>
          <p:nvPr/>
        </p:nvSpPr>
        <p:spPr>
          <a:xfrm>
            <a:off x="3003187" y="2152917"/>
            <a:ext cx="429891" cy="395493"/>
          </a:xfrm>
          <a:custGeom>
            <a:rect b="b" l="l" r="r" t="t"/>
            <a:pathLst>
              <a:path extrusionOk="0" h="10957" w="1191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88"/>
          <p:cNvSpPr/>
          <p:nvPr/>
        </p:nvSpPr>
        <p:spPr>
          <a:xfrm>
            <a:off x="3019106" y="2660806"/>
            <a:ext cx="421914" cy="420759"/>
          </a:xfrm>
          <a:custGeom>
            <a:rect b="b" l="l" r="r" t="t"/>
            <a:pathLst>
              <a:path extrusionOk="0" h="11657" w="11689">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7" name="Google Shape;12457;p88"/>
          <p:cNvGrpSpPr/>
          <p:nvPr/>
        </p:nvGrpSpPr>
        <p:grpSpPr>
          <a:xfrm>
            <a:off x="5765634" y="1631256"/>
            <a:ext cx="324133" cy="420796"/>
            <a:chOff x="-3462150" y="2046625"/>
            <a:chExt cx="224500" cy="291450"/>
          </a:xfrm>
        </p:grpSpPr>
        <p:sp>
          <p:nvSpPr>
            <p:cNvPr id="12458" name="Google Shape;12458;p88"/>
            <p:cNvSpPr/>
            <p:nvPr/>
          </p:nvSpPr>
          <p:spPr>
            <a:xfrm>
              <a:off x="-3425125" y="2253000"/>
              <a:ext cx="51225" cy="50425"/>
            </a:xfrm>
            <a:custGeom>
              <a:rect b="b" l="l" r="r" t="t"/>
              <a:pathLst>
                <a:path extrusionOk="0" h="2017" w="2049">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88"/>
            <p:cNvSpPr/>
            <p:nvPr/>
          </p:nvSpPr>
          <p:spPr>
            <a:xfrm>
              <a:off x="-3425125" y="2116725"/>
              <a:ext cx="51225" cy="49650"/>
            </a:xfrm>
            <a:custGeom>
              <a:rect b="b" l="l" r="r" t="t"/>
              <a:pathLst>
                <a:path extrusionOk="0" h="1986" w="2049">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88"/>
            <p:cNvSpPr/>
            <p:nvPr/>
          </p:nvSpPr>
          <p:spPr>
            <a:xfrm>
              <a:off x="-3425125" y="2185250"/>
              <a:ext cx="51225" cy="49650"/>
            </a:xfrm>
            <a:custGeom>
              <a:rect b="b" l="l" r="r" t="t"/>
              <a:pathLst>
                <a:path extrusionOk="0" h="1986" w="2049">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88"/>
            <p:cNvSpPr/>
            <p:nvPr/>
          </p:nvSpPr>
          <p:spPr>
            <a:xfrm>
              <a:off x="-3462150" y="2046625"/>
              <a:ext cx="224500" cy="291450"/>
            </a:xfrm>
            <a:custGeom>
              <a:rect b="b" l="l" r="r" t="t"/>
              <a:pathLst>
                <a:path extrusionOk="0" h="11658" w="898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88"/>
            <p:cNvSpPr/>
            <p:nvPr/>
          </p:nvSpPr>
          <p:spPr>
            <a:xfrm>
              <a:off x="-3358175" y="2133275"/>
              <a:ext cx="86650" cy="18125"/>
            </a:xfrm>
            <a:custGeom>
              <a:rect b="b" l="l" r="r" t="t"/>
              <a:pathLst>
                <a:path extrusionOk="0" h="725" w="3466">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88"/>
            <p:cNvSpPr/>
            <p:nvPr/>
          </p:nvSpPr>
          <p:spPr>
            <a:xfrm>
              <a:off x="-3358175" y="2201800"/>
              <a:ext cx="86650" cy="17350"/>
            </a:xfrm>
            <a:custGeom>
              <a:rect b="b" l="l" r="r" t="t"/>
              <a:pathLst>
                <a:path extrusionOk="0" h="694" w="3466">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88"/>
            <p:cNvSpPr/>
            <p:nvPr/>
          </p:nvSpPr>
          <p:spPr>
            <a:xfrm>
              <a:off x="-3358175" y="2270325"/>
              <a:ext cx="86650" cy="18125"/>
            </a:xfrm>
            <a:custGeom>
              <a:rect b="b" l="l" r="r" t="t"/>
              <a:pathLst>
                <a:path extrusionOk="0" h="725" w="3466">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88"/>
          <p:cNvGrpSpPr/>
          <p:nvPr/>
        </p:nvGrpSpPr>
        <p:grpSpPr>
          <a:xfrm>
            <a:off x="5741197" y="2139276"/>
            <a:ext cx="373006" cy="423069"/>
            <a:chOff x="-3478675" y="2405775"/>
            <a:chExt cx="258350" cy="293025"/>
          </a:xfrm>
        </p:grpSpPr>
        <p:sp>
          <p:nvSpPr>
            <p:cNvPr id="12466" name="Google Shape;12466;p88"/>
            <p:cNvSpPr/>
            <p:nvPr/>
          </p:nvSpPr>
          <p:spPr>
            <a:xfrm>
              <a:off x="-3478675" y="2405775"/>
              <a:ext cx="258350" cy="293025"/>
            </a:xfrm>
            <a:custGeom>
              <a:rect b="b" l="l" r="r" t="t"/>
              <a:pathLst>
                <a:path extrusionOk="0" h="11721" w="10334">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88"/>
            <p:cNvSpPr/>
            <p:nvPr/>
          </p:nvSpPr>
          <p:spPr>
            <a:xfrm>
              <a:off x="-3408575" y="2509750"/>
              <a:ext cx="17350" cy="154400"/>
            </a:xfrm>
            <a:custGeom>
              <a:rect b="b" l="l" r="r" t="t"/>
              <a:pathLst>
                <a:path extrusionOk="0" h="6176" w="694">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88"/>
            <p:cNvSpPr/>
            <p:nvPr/>
          </p:nvSpPr>
          <p:spPr>
            <a:xfrm>
              <a:off x="-33574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88"/>
            <p:cNvSpPr/>
            <p:nvPr/>
          </p:nvSpPr>
          <p:spPr>
            <a:xfrm>
              <a:off x="-3306200" y="2509750"/>
              <a:ext cx="17350" cy="154400"/>
            </a:xfrm>
            <a:custGeom>
              <a:rect b="b" l="l" r="r" t="t"/>
              <a:pathLst>
                <a:path extrusionOk="0" h="6176" w="694">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0" name="Google Shape;12470;p88"/>
          <p:cNvGrpSpPr/>
          <p:nvPr/>
        </p:nvGrpSpPr>
        <p:grpSpPr>
          <a:xfrm>
            <a:off x="5803715" y="2660398"/>
            <a:ext cx="271831" cy="421914"/>
            <a:chOff x="-3443250" y="2765725"/>
            <a:chExt cx="188275" cy="292225"/>
          </a:xfrm>
        </p:grpSpPr>
        <p:sp>
          <p:nvSpPr>
            <p:cNvPr id="12471" name="Google Shape;12471;p88"/>
            <p:cNvSpPr/>
            <p:nvPr/>
          </p:nvSpPr>
          <p:spPr>
            <a:xfrm>
              <a:off x="-3443250" y="2765725"/>
              <a:ext cx="188275" cy="292225"/>
            </a:xfrm>
            <a:custGeom>
              <a:rect b="b" l="l" r="r" t="t"/>
              <a:pathLst>
                <a:path extrusionOk="0" h="11689" w="7531">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88"/>
            <p:cNvSpPr/>
            <p:nvPr/>
          </p:nvSpPr>
          <p:spPr>
            <a:xfrm>
              <a:off x="-3411725" y="2799375"/>
              <a:ext cx="124450" cy="86100"/>
            </a:xfrm>
            <a:custGeom>
              <a:rect b="b" l="l" r="r" t="t"/>
              <a:pathLst>
                <a:path extrusionOk="0" h="3444" w="4978">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88"/>
            <p:cNvSpPr/>
            <p:nvPr/>
          </p:nvSpPr>
          <p:spPr>
            <a:xfrm>
              <a:off x="-3392825" y="290357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88"/>
            <p:cNvSpPr/>
            <p:nvPr/>
          </p:nvSpPr>
          <p:spPr>
            <a:xfrm>
              <a:off x="-3392825" y="2938225"/>
              <a:ext cx="86650" cy="17350"/>
            </a:xfrm>
            <a:custGeom>
              <a:rect b="b" l="l" r="r" t="t"/>
              <a:pathLst>
                <a:path extrusionOk="0" h="694" w="3466">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5" name="Google Shape;12475;p88"/>
          <p:cNvGrpSpPr/>
          <p:nvPr/>
        </p:nvGrpSpPr>
        <p:grpSpPr>
          <a:xfrm>
            <a:off x="832612" y="3230934"/>
            <a:ext cx="371887" cy="423069"/>
            <a:chOff x="-1684475" y="2049000"/>
            <a:chExt cx="257575" cy="293025"/>
          </a:xfrm>
        </p:grpSpPr>
        <p:sp>
          <p:nvSpPr>
            <p:cNvPr id="12476" name="Google Shape;12476;p88"/>
            <p:cNvSpPr/>
            <p:nvPr/>
          </p:nvSpPr>
          <p:spPr>
            <a:xfrm>
              <a:off x="-1684475" y="2049000"/>
              <a:ext cx="257575" cy="293025"/>
            </a:xfrm>
            <a:custGeom>
              <a:rect b="b" l="l" r="r" t="t"/>
              <a:pathLst>
                <a:path extrusionOk="0" h="11721" w="10303">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88"/>
            <p:cNvSpPr/>
            <p:nvPr/>
          </p:nvSpPr>
          <p:spPr>
            <a:xfrm>
              <a:off x="-1615950" y="2238800"/>
              <a:ext cx="120525" cy="18150"/>
            </a:xfrm>
            <a:custGeom>
              <a:rect b="b" l="l" r="r" t="t"/>
              <a:pathLst>
                <a:path extrusionOk="0" h="726" w="4821">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88"/>
            <p:cNvSpPr/>
            <p:nvPr/>
          </p:nvSpPr>
          <p:spPr>
            <a:xfrm>
              <a:off x="-1615950" y="2273475"/>
              <a:ext cx="120525" cy="17350"/>
            </a:xfrm>
            <a:custGeom>
              <a:rect b="b" l="l" r="r" t="t"/>
              <a:pathLst>
                <a:path extrusionOk="0" h="694" w="4821">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88"/>
            <p:cNvSpPr/>
            <p:nvPr/>
          </p:nvSpPr>
          <p:spPr>
            <a:xfrm>
              <a:off x="-1630925" y="2100975"/>
              <a:ext cx="153625" cy="116600"/>
            </a:xfrm>
            <a:custGeom>
              <a:rect b="b" l="l" r="r" t="t"/>
              <a:pathLst>
                <a:path extrusionOk="0" h="4664" w="6145">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0" name="Google Shape;12480;p88"/>
          <p:cNvSpPr/>
          <p:nvPr/>
        </p:nvSpPr>
        <p:spPr>
          <a:xfrm>
            <a:off x="2460792" y="3231775"/>
            <a:ext cx="440106" cy="421373"/>
          </a:xfrm>
          <a:custGeom>
            <a:rect b="b" l="l" r="r" t="t"/>
            <a:pathLst>
              <a:path extrusionOk="0" h="11674" w="12193">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1" name="Google Shape;12481;p88"/>
          <p:cNvGrpSpPr/>
          <p:nvPr/>
        </p:nvGrpSpPr>
        <p:grpSpPr>
          <a:xfrm>
            <a:off x="4122504" y="3231514"/>
            <a:ext cx="420796" cy="421914"/>
            <a:chOff x="-1700225" y="2768875"/>
            <a:chExt cx="291450" cy="292225"/>
          </a:xfrm>
        </p:grpSpPr>
        <p:sp>
          <p:nvSpPr>
            <p:cNvPr id="12482" name="Google Shape;12482;p88"/>
            <p:cNvSpPr/>
            <p:nvPr/>
          </p:nvSpPr>
          <p:spPr>
            <a:xfrm>
              <a:off x="-1700225" y="2768875"/>
              <a:ext cx="291450" cy="292225"/>
            </a:xfrm>
            <a:custGeom>
              <a:rect b="b" l="l" r="r" t="t"/>
              <a:pathLst>
                <a:path extrusionOk="0" h="11689" w="11658">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88"/>
            <p:cNvSpPr/>
            <p:nvPr/>
          </p:nvSpPr>
          <p:spPr>
            <a:xfrm>
              <a:off x="-1667150" y="2801950"/>
              <a:ext cx="18150" cy="18150"/>
            </a:xfrm>
            <a:custGeom>
              <a:rect b="b" l="l" r="r" t="t"/>
              <a:pathLst>
                <a:path extrusionOk="0" h="726" w="726">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4" name="Google Shape;12484;p88"/>
            <p:cNvSpPr/>
            <p:nvPr/>
          </p:nvSpPr>
          <p:spPr>
            <a:xfrm>
              <a:off x="-1632500" y="2801950"/>
              <a:ext cx="17350" cy="18150"/>
            </a:xfrm>
            <a:custGeom>
              <a:rect b="b" l="l" r="r" t="t"/>
              <a:pathLst>
                <a:path extrusionOk="0" h="726" w="694">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88"/>
            <p:cNvSpPr/>
            <p:nvPr/>
          </p:nvSpPr>
          <p:spPr>
            <a:xfrm>
              <a:off x="-1597850" y="2801950"/>
              <a:ext cx="17375" cy="18150"/>
            </a:xfrm>
            <a:custGeom>
              <a:rect b="b" l="l" r="r" t="t"/>
              <a:pathLst>
                <a:path extrusionOk="0" h="726" w="695">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88"/>
            <p:cNvSpPr/>
            <p:nvPr/>
          </p:nvSpPr>
          <p:spPr>
            <a:xfrm>
              <a:off x="-1564750" y="2801950"/>
              <a:ext cx="120525" cy="18150"/>
            </a:xfrm>
            <a:custGeom>
              <a:rect b="b" l="l" r="r" t="t"/>
              <a:pathLst>
                <a:path extrusionOk="0" h="726" w="4821">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88"/>
            <p:cNvSpPr/>
            <p:nvPr/>
          </p:nvSpPr>
          <p:spPr>
            <a:xfrm>
              <a:off x="-1597850" y="2924050"/>
              <a:ext cx="85100" cy="85075"/>
            </a:xfrm>
            <a:custGeom>
              <a:rect b="b" l="l" r="r" t="t"/>
              <a:pathLst>
                <a:path extrusionOk="0" h="3403" w="3404">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8" name="Google Shape;12488;p88"/>
          <p:cNvGrpSpPr/>
          <p:nvPr/>
        </p:nvGrpSpPr>
        <p:grpSpPr>
          <a:xfrm>
            <a:off x="3590852" y="3230935"/>
            <a:ext cx="371887" cy="423069"/>
            <a:chOff x="-919700" y="2420750"/>
            <a:chExt cx="257575" cy="293025"/>
          </a:xfrm>
        </p:grpSpPr>
        <p:sp>
          <p:nvSpPr>
            <p:cNvPr id="12489" name="Google Shape;12489;p88"/>
            <p:cNvSpPr/>
            <p:nvPr/>
          </p:nvSpPr>
          <p:spPr>
            <a:xfrm>
              <a:off x="-884250" y="2490850"/>
              <a:ext cx="84300" cy="51225"/>
            </a:xfrm>
            <a:custGeom>
              <a:rect b="b" l="l" r="r" t="t"/>
              <a:pathLst>
                <a:path extrusionOk="0" h="2049" w="3372">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88"/>
            <p:cNvSpPr/>
            <p:nvPr/>
          </p:nvSpPr>
          <p:spPr>
            <a:xfrm>
              <a:off x="-919700" y="2420750"/>
              <a:ext cx="257575" cy="293025"/>
            </a:xfrm>
            <a:custGeom>
              <a:rect b="b" l="l" r="r" t="t"/>
              <a:pathLst>
                <a:path extrusionOk="0" h="11721" w="10303">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88"/>
            <p:cNvSpPr/>
            <p:nvPr/>
          </p:nvSpPr>
          <p:spPr>
            <a:xfrm>
              <a:off x="-766100" y="2660975"/>
              <a:ext cx="18125" cy="18150"/>
            </a:xfrm>
            <a:custGeom>
              <a:rect b="b" l="l" r="r" t="t"/>
              <a:pathLst>
                <a:path extrusionOk="0" h="726" w="725">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2" name="Google Shape;12492;p88"/>
          <p:cNvGrpSpPr/>
          <p:nvPr/>
        </p:nvGrpSpPr>
        <p:grpSpPr>
          <a:xfrm>
            <a:off x="1926044" y="1645950"/>
            <a:ext cx="409531" cy="410617"/>
            <a:chOff x="6679825" y="2693700"/>
            <a:chExt cx="257875" cy="258575"/>
          </a:xfrm>
        </p:grpSpPr>
        <p:sp>
          <p:nvSpPr>
            <p:cNvPr id="12493" name="Google Shape;12493;p88"/>
            <p:cNvSpPr/>
            <p:nvPr/>
          </p:nvSpPr>
          <p:spPr>
            <a:xfrm>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88"/>
            <p:cNvSpPr/>
            <p:nvPr/>
          </p:nvSpPr>
          <p:spPr>
            <a:xfrm flipH="1">
              <a:off x="6679825" y="2693700"/>
              <a:ext cx="257875" cy="258575"/>
            </a:xfrm>
            <a:custGeom>
              <a:rect b="b" l="l" r="r" t="t"/>
              <a:pathLst>
                <a:path extrusionOk="0" h="10343" w="10315">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5" name="Google Shape;12495;p88"/>
          <p:cNvGrpSpPr/>
          <p:nvPr/>
        </p:nvGrpSpPr>
        <p:grpSpPr>
          <a:xfrm>
            <a:off x="1915618" y="2142110"/>
            <a:ext cx="420531" cy="417262"/>
            <a:chOff x="6790450" y="3119050"/>
            <a:chExt cx="262750" cy="260675"/>
          </a:xfrm>
        </p:grpSpPr>
        <p:sp>
          <p:nvSpPr>
            <p:cNvPr id="12496" name="Google Shape;12496;p88"/>
            <p:cNvSpPr/>
            <p:nvPr/>
          </p:nvSpPr>
          <p:spPr>
            <a:xfrm>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88"/>
            <p:cNvSpPr/>
            <p:nvPr/>
          </p:nvSpPr>
          <p:spPr>
            <a:xfrm flipH="1">
              <a:off x="6790450" y="3119050"/>
              <a:ext cx="262750" cy="260675"/>
            </a:xfrm>
            <a:custGeom>
              <a:rect b="b" l="l" r="r" t="t"/>
              <a:pathLst>
                <a:path extrusionOk="0" h="10427" w="1051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8" name="Google Shape;12498;p88"/>
          <p:cNvGrpSpPr/>
          <p:nvPr/>
        </p:nvGrpSpPr>
        <p:grpSpPr>
          <a:xfrm>
            <a:off x="6542730" y="3755436"/>
            <a:ext cx="358093" cy="407391"/>
            <a:chOff x="7660859" y="2571753"/>
            <a:chExt cx="366561" cy="417024"/>
          </a:xfrm>
        </p:grpSpPr>
        <p:sp>
          <p:nvSpPr>
            <p:cNvPr id="12499" name="Google Shape;12499;p88"/>
            <p:cNvSpPr/>
            <p:nvPr/>
          </p:nvSpPr>
          <p:spPr>
            <a:xfrm>
              <a:off x="7770506" y="2633631"/>
              <a:ext cx="147259" cy="146633"/>
            </a:xfrm>
            <a:custGeom>
              <a:rect b="b" l="l" r="r" t="t"/>
              <a:pathLst>
                <a:path extrusionOk="0" h="7026" w="7056">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88"/>
            <p:cNvSpPr/>
            <p:nvPr/>
          </p:nvSpPr>
          <p:spPr>
            <a:xfrm>
              <a:off x="7730834" y="2792447"/>
              <a:ext cx="226648" cy="76781"/>
            </a:xfrm>
            <a:custGeom>
              <a:rect b="b" l="l" r="r" t="t"/>
              <a:pathLst>
                <a:path extrusionOk="0" h="3679" w="1086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88"/>
            <p:cNvSpPr/>
            <p:nvPr/>
          </p:nvSpPr>
          <p:spPr>
            <a:xfrm>
              <a:off x="7660859" y="2571753"/>
              <a:ext cx="366561" cy="417024"/>
            </a:xfrm>
            <a:custGeom>
              <a:rect b="b" l="l" r="r" t="t"/>
              <a:pathLst>
                <a:path extrusionOk="0" h="19982" w="17564">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88"/>
          <p:cNvGrpSpPr/>
          <p:nvPr/>
        </p:nvGrpSpPr>
        <p:grpSpPr>
          <a:xfrm>
            <a:off x="4077412" y="3755436"/>
            <a:ext cx="407391" cy="407391"/>
            <a:chOff x="5566722" y="2571753"/>
            <a:chExt cx="417024" cy="417024"/>
          </a:xfrm>
        </p:grpSpPr>
        <p:sp>
          <p:nvSpPr>
            <p:cNvPr id="12503" name="Google Shape;12503;p88"/>
            <p:cNvSpPr/>
            <p:nvPr/>
          </p:nvSpPr>
          <p:spPr>
            <a:xfrm>
              <a:off x="5566722" y="2571753"/>
              <a:ext cx="417024" cy="417024"/>
            </a:xfrm>
            <a:custGeom>
              <a:rect b="b" l="l" r="r" t="t"/>
              <a:pathLst>
                <a:path extrusionOk="0" h="19982" w="19982">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88"/>
            <p:cNvSpPr/>
            <p:nvPr/>
          </p:nvSpPr>
          <p:spPr>
            <a:xfrm>
              <a:off x="5653037" y="2658069"/>
              <a:ext cx="207719" cy="243052"/>
            </a:xfrm>
            <a:custGeom>
              <a:rect b="b" l="l" r="r" t="t"/>
              <a:pathLst>
                <a:path extrusionOk="0" h="11646" w="9953">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5" name="Google Shape;12505;p88"/>
          <p:cNvGrpSpPr/>
          <p:nvPr/>
        </p:nvGrpSpPr>
        <p:grpSpPr>
          <a:xfrm>
            <a:off x="4693744" y="3857692"/>
            <a:ext cx="407381" cy="202880"/>
            <a:chOff x="6090251" y="2676413"/>
            <a:chExt cx="417014" cy="207677"/>
          </a:xfrm>
        </p:grpSpPr>
        <p:sp>
          <p:nvSpPr>
            <p:cNvPr id="12506" name="Google Shape;12506;p88"/>
            <p:cNvSpPr/>
            <p:nvPr/>
          </p:nvSpPr>
          <p:spPr>
            <a:xfrm>
              <a:off x="6237672" y="2725248"/>
              <a:ext cx="61086" cy="158842"/>
            </a:xfrm>
            <a:custGeom>
              <a:rect b="b" l="l" r="r" t="t"/>
              <a:pathLst>
                <a:path extrusionOk="0" h="7611" w="2927">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88"/>
            <p:cNvSpPr/>
            <p:nvPr/>
          </p:nvSpPr>
          <p:spPr>
            <a:xfrm>
              <a:off x="6446178" y="2761915"/>
              <a:ext cx="61086" cy="61086"/>
            </a:xfrm>
            <a:custGeom>
              <a:rect b="b" l="l" r="r" t="t"/>
              <a:pathLst>
                <a:path extrusionOk="0" h="2927" w="2927">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88"/>
            <p:cNvSpPr/>
            <p:nvPr/>
          </p:nvSpPr>
          <p:spPr>
            <a:xfrm>
              <a:off x="6311758" y="2676413"/>
              <a:ext cx="135446" cy="207677"/>
            </a:xfrm>
            <a:custGeom>
              <a:rect b="b" l="l" r="r" t="t"/>
              <a:pathLst>
                <a:path extrusionOk="0" h="9951" w="649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88"/>
            <p:cNvSpPr/>
            <p:nvPr/>
          </p:nvSpPr>
          <p:spPr>
            <a:xfrm>
              <a:off x="6090251" y="2676413"/>
              <a:ext cx="135405" cy="207677"/>
            </a:xfrm>
            <a:custGeom>
              <a:rect b="b" l="l" r="r" t="t"/>
              <a:pathLst>
                <a:path extrusionOk="0" h="9951" w="6488">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0" name="Google Shape;12510;p88"/>
          <p:cNvGrpSpPr/>
          <p:nvPr/>
        </p:nvGrpSpPr>
        <p:grpSpPr>
          <a:xfrm>
            <a:off x="5926398" y="3755436"/>
            <a:ext cx="407391" cy="407391"/>
            <a:chOff x="7137330" y="2571753"/>
            <a:chExt cx="417024" cy="417024"/>
          </a:xfrm>
        </p:grpSpPr>
        <p:sp>
          <p:nvSpPr>
            <p:cNvPr id="12511" name="Google Shape;12511;p88"/>
            <p:cNvSpPr/>
            <p:nvPr/>
          </p:nvSpPr>
          <p:spPr>
            <a:xfrm>
              <a:off x="7235854" y="2645840"/>
              <a:ext cx="219949" cy="268826"/>
            </a:xfrm>
            <a:custGeom>
              <a:rect b="b" l="l" r="r" t="t"/>
              <a:pathLst>
                <a:path extrusionOk="0" h="12881" w="10539">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88"/>
            <p:cNvSpPr/>
            <p:nvPr/>
          </p:nvSpPr>
          <p:spPr>
            <a:xfrm>
              <a:off x="7137330" y="2571753"/>
              <a:ext cx="417024" cy="417024"/>
            </a:xfrm>
            <a:custGeom>
              <a:rect b="b" l="l" r="r" t="t"/>
              <a:pathLst>
                <a:path extrusionOk="0" h="19982" w="19982">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88"/>
            <p:cNvSpPr/>
            <p:nvPr/>
          </p:nvSpPr>
          <p:spPr>
            <a:xfrm>
              <a:off x="7284751" y="2694716"/>
              <a:ext cx="122173" cy="122194"/>
            </a:xfrm>
            <a:custGeom>
              <a:rect b="b" l="l" r="r" t="t"/>
              <a:pathLst>
                <a:path extrusionOk="0" h="5855" w="5854">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88"/>
          <p:cNvGrpSpPr/>
          <p:nvPr/>
        </p:nvGrpSpPr>
        <p:grpSpPr>
          <a:xfrm>
            <a:off x="5310066" y="3755436"/>
            <a:ext cx="407391" cy="407391"/>
            <a:chOff x="6613801" y="2571753"/>
            <a:chExt cx="417024" cy="417024"/>
          </a:xfrm>
        </p:grpSpPr>
        <p:sp>
          <p:nvSpPr>
            <p:cNvPr id="12515" name="Google Shape;12515;p88"/>
            <p:cNvSpPr/>
            <p:nvPr/>
          </p:nvSpPr>
          <p:spPr>
            <a:xfrm>
              <a:off x="6613801" y="2571753"/>
              <a:ext cx="417024" cy="417024"/>
            </a:xfrm>
            <a:custGeom>
              <a:rect b="b" l="l" r="r" t="t"/>
              <a:pathLst>
                <a:path extrusionOk="0" h="19982" w="19982">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88"/>
            <p:cNvSpPr/>
            <p:nvPr/>
          </p:nvSpPr>
          <p:spPr>
            <a:xfrm>
              <a:off x="6663449" y="2645840"/>
              <a:ext cx="317704" cy="268826"/>
            </a:xfrm>
            <a:custGeom>
              <a:rect b="b" l="l" r="r" t="t"/>
              <a:pathLst>
                <a:path extrusionOk="0" h="12881" w="15223">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88"/>
            <p:cNvSpPr/>
            <p:nvPr/>
          </p:nvSpPr>
          <p:spPr>
            <a:xfrm>
              <a:off x="6748992" y="2768030"/>
              <a:ext cx="48898" cy="48878"/>
            </a:xfrm>
            <a:custGeom>
              <a:rect b="b" l="l" r="r" t="t"/>
              <a:pathLst>
                <a:path extrusionOk="0" h="2342" w="2343">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88"/>
            <p:cNvSpPr/>
            <p:nvPr/>
          </p:nvSpPr>
          <p:spPr>
            <a:xfrm>
              <a:off x="6846703" y="2768030"/>
              <a:ext cx="48898" cy="48878"/>
            </a:xfrm>
            <a:custGeom>
              <a:rect b="b" l="l" r="r" t="t"/>
              <a:pathLst>
                <a:path extrusionOk="0" h="2342" w="2343">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88"/>
            <p:cNvSpPr/>
            <p:nvPr/>
          </p:nvSpPr>
          <p:spPr>
            <a:xfrm>
              <a:off x="6759469" y="2841323"/>
              <a:ext cx="125658" cy="35938"/>
            </a:xfrm>
            <a:custGeom>
              <a:rect b="b" l="l" r="r" t="t"/>
              <a:pathLst>
                <a:path extrusionOk="0" h="1722" w="6021">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0" name="Google Shape;12520;p88"/>
          <p:cNvGrpSpPr/>
          <p:nvPr/>
        </p:nvGrpSpPr>
        <p:grpSpPr>
          <a:xfrm>
            <a:off x="7896740" y="3238780"/>
            <a:ext cx="407411" cy="407411"/>
            <a:chOff x="2964567" y="2571753"/>
            <a:chExt cx="417045" cy="417045"/>
          </a:xfrm>
        </p:grpSpPr>
        <p:sp>
          <p:nvSpPr>
            <p:cNvPr id="12521" name="Google Shape;12521;p88"/>
            <p:cNvSpPr/>
            <p:nvPr/>
          </p:nvSpPr>
          <p:spPr>
            <a:xfrm>
              <a:off x="2964567" y="2571753"/>
              <a:ext cx="417045" cy="417045"/>
            </a:xfrm>
            <a:custGeom>
              <a:rect b="b" l="l" r="r" t="t"/>
              <a:pathLst>
                <a:path extrusionOk="0" h="19983" w="19983">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88"/>
            <p:cNvSpPr/>
            <p:nvPr/>
          </p:nvSpPr>
          <p:spPr>
            <a:xfrm>
              <a:off x="3037777" y="2694715"/>
              <a:ext cx="270642" cy="146633"/>
            </a:xfrm>
            <a:custGeom>
              <a:rect b="b" l="l" r="r" t="t"/>
              <a:pathLst>
                <a:path extrusionOk="0" h="7026" w="12968">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3" name="Google Shape;12523;p88"/>
          <p:cNvGrpSpPr/>
          <p:nvPr/>
        </p:nvGrpSpPr>
        <p:grpSpPr>
          <a:xfrm>
            <a:off x="1612062" y="3815897"/>
            <a:ext cx="407391" cy="286470"/>
            <a:chOff x="3476576" y="2633631"/>
            <a:chExt cx="417024" cy="293244"/>
          </a:xfrm>
        </p:grpSpPr>
        <p:sp>
          <p:nvSpPr>
            <p:cNvPr id="12524" name="Google Shape;12524;p88"/>
            <p:cNvSpPr/>
            <p:nvPr/>
          </p:nvSpPr>
          <p:spPr>
            <a:xfrm>
              <a:off x="3476576" y="2633631"/>
              <a:ext cx="417024" cy="293244"/>
            </a:xfrm>
            <a:custGeom>
              <a:rect b="b" l="l" r="r" t="t"/>
              <a:pathLst>
                <a:path extrusionOk="0" h="14051" w="19982">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88"/>
            <p:cNvSpPr/>
            <p:nvPr/>
          </p:nvSpPr>
          <p:spPr>
            <a:xfrm>
              <a:off x="3636206" y="2706945"/>
              <a:ext cx="122194" cy="146633"/>
            </a:xfrm>
            <a:custGeom>
              <a:rect b="b" l="l" r="r" t="t"/>
              <a:pathLst>
                <a:path extrusionOk="0" h="7026" w="5855">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6" name="Google Shape;12526;p88"/>
          <p:cNvGrpSpPr/>
          <p:nvPr/>
        </p:nvGrpSpPr>
        <p:grpSpPr>
          <a:xfrm>
            <a:off x="2228394" y="3755508"/>
            <a:ext cx="407411" cy="407248"/>
            <a:chOff x="3988564" y="2571836"/>
            <a:chExt cx="417045" cy="416878"/>
          </a:xfrm>
        </p:grpSpPr>
        <p:sp>
          <p:nvSpPr>
            <p:cNvPr id="12527" name="Google Shape;12527;p88"/>
            <p:cNvSpPr/>
            <p:nvPr/>
          </p:nvSpPr>
          <p:spPr>
            <a:xfrm>
              <a:off x="4090678" y="2650431"/>
              <a:ext cx="213124" cy="259268"/>
            </a:xfrm>
            <a:custGeom>
              <a:rect b="b" l="l" r="r" t="t"/>
              <a:pathLst>
                <a:path extrusionOk="0" h="12423" w="10212">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88"/>
            <p:cNvSpPr/>
            <p:nvPr/>
          </p:nvSpPr>
          <p:spPr>
            <a:xfrm>
              <a:off x="3988564" y="2571836"/>
              <a:ext cx="417045" cy="416878"/>
            </a:xfrm>
            <a:custGeom>
              <a:rect b="b" l="l" r="r" t="t"/>
              <a:pathLst>
                <a:path extrusionOk="0" h="19975" w="19983">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88"/>
          <p:cNvGrpSpPr/>
          <p:nvPr/>
        </p:nvGrpSpPr>
        <p:grpSpPr>
          <a:xfrm>
            <a:off x="2844747" y="3755436"/>
            <a:ext cx="407391" cy="407391"/>
            <a:chOff x="4500573" y="2571753"/>
            <a:chExt cx="417024" cy="417024"/>
          </a:xfrm>
        </p:grpSpPr>
        <p:sp>
          <p:nvSpPr>
            <p:cNvPr id="12530" name="Google Shape;12530;p88"/>
            <p:cNvSpPr/>
            <p:nvPr/>
          </p:nvSpPr>
          <p:spPr>
            <a:xfrm>
              <a:off x="4550263" y="2632817"/>
              <a:ext cx="317683" cy="293244"/>
            </a:xfrm>
            <a:custGeom>
              <a:rect b="b" l="l" r="r" t="t"/>
              <a:pathLst>
                <a:path extrusionOk="0" h="14051" w="15222">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88"/>
            <p:cNvSpPr/>
            <p:nvPr/>
          </p:nvSpPr>
          <p:spPr>
            <a:xfrm>
              <a:off x="4500573" y="2571753"/>
              <a:ext cx="417024" cy="417024"/>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2" name="Google Shape;12532;p88"/>
          <p:cNvGrpSpPr/>
          <p:nvPr/>
        </p:nvGrpSpPr>
        <p:grpSpPr>
          <a:xfrm>
            <a:off x="3461079" y="3755436"/>
            <a:ext cx="407391" cy="407391"/>
            <a:chOff x="5012603" y="2571753"/>
            <a:chExt cx="417024" cy="417024"/>
          </a:xfrm>
        </p:grpSpPr>
        <p:sp>
          <p:nvSpPr>
            <p:cNvPr id="12533" name="Google Shape;12533;p88"/>
            <p:cNvSpPr/>
            <p:nvPr/>
          </p:nvSpPr>
          <p:spPr>
            <a:xfrm>
              <a:off x="5133124" y="2631210"/>
              <a:ext cx="180818" cy="300048"/>
            </a:xfrm>
            <a:custGeom>
              <a:rect b="b" l="l" r="r" t="t"/>
              <a:pathLst>
                <a:path extrusionOk="0" h="14377" w="8664">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88"/>
            <p:cNvSpPr/>
            <p:nvPr/>
          </p:nvSpPr>
          <p:spPr>
            <a:xfrm>
              <a:off x="5012603" y="2571753"/>
              <a:ext cx="417024" cy="417024"/>
            </a:xfrm>
            <a:custGeom>
              <a:rect b="b" l="l" r="r" t="t"/>
              <a:pathLst>
                <a:path extrusionOk="0" h="19982" w="19982">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35" name="Google Shape;12535;p88"/>
          <p:cNvSpPr/>
          <p:nvPr/>
        </p:nvSpPr>
        <p:spPr>
          <a:xfrm>
            <a:off x="5201286" y="3238852"/>
            <a:ext cx="407383" cy="407383"/>
          </a:xfrm>
          <a:custGeom>
            <a:rect b="b" l="l" r="r" t="t"/>
            <a:pathLst>
              <a:path extrusionOk="0" h="19982" w="19982">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36" name="Google Shape;12536;p88"/>
          <p:cNvGrpSpPr/>
          <p:nvPr/>
        </p:nvGrpSpPr>
        <p:grpSpPr>
          <a:xfrm>
            <a:off x="5721826" y="3238790"/>
            <a:ext cx="407432" cy="407391"/>
            <a:chOff x="812101" y="2571761"/>
            <a:chExt cx="417066" cy="417024"/>
          </a:xfrm>
        </p:grpSpPr>
        <p:sp>
          <p:nvSpPr>
            <p:cNvPr id="12537" name="Google Shape;12537;p88"/>
            <p:cNvSpPr/>
            <p:nvPr/>
          </p:nvSpPr>
          <p:spPr>
            <a:xfrm>
              <a:off x="935084" y="2694744"/>
              <a:ext cx="171071" cy="171071"/>
            </a:xfrm>
            <a:custGeom>
              <a:rect b="b" l="l" r="r" t="t"/>
              <a:pathLst>
                <a:path extrusionOk="0" h="8197" w="8197">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88"/>
            <p:cNvSpPr/>
            <p:nvPr/>
          </p:nvSpPr>
          <p:spPr>
            <a:xfrm>
              <a:off x="860977" y="2620616"/>
              <a:ext cx="319311" cy="319290"/>
            </a:xfrm>
            <a:custGeom>
              <a:rect b="b" l="l" r="r" t="t"/>
              <a:pathLst>
                <a:path extrusionOk="0" h="15299" w="1530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88"/>
            <p:cNvSpPr/>
            <p:nvPr/>
          </p:nvSpPr>
          <p:spPr>
            <a:xfrm>
              <a:off x="812101" y="2571761"/>
              <a:ext cx="417066" cy="417024"/>
            </a:xfrm>
            <a:custGeom>
              <a:rect b="b" l="l" r="r" t="t"/>
              <a:pathLst>
                <a:path extrusionOk="0" h="19982" w="19984">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88"/>
            <p:cNvSpPr/>
            <p:nvPr/>
          </p:nvSpPr>
          <p:spPr>
            <a:xfrm>
              <a:off x="1081712" y="2670306"/>
              <a:ext cx="48878" cy="48898"/>
            </a:xfrm>
            <a:custGeom>
              <a:rect b="b" l="l" r="r" t="t"/>
              <a:pathLst>
                <a:path extrusionOk="0" h="2343" w="2342">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1" name="Google Shape;12541;p88"/>
          <p:cNvGrpSpPr/>
          <p:nvPr/>
        </p:nvGrpSpPr>
        <p:grpSpPr>
          <a:xfrm>
            <a:off x="6242420" y="3238790"/>
            <a:ext cx="407391" cy="407391"/>
            <a:chOff x="1323129" y="2571761"/>
            <a:chExt cx="417024" cy="417024"/>
          </a:xfrm>
        </p:grpSpPr>
        <p:sp>
          <p:nvSpPr>
            <p:cNvPr id="12542" name="Google Shape;12542;p88"/>
            <p:cNvSpPr/>
            <p:nvPr/>
          </p:nvSpPr>
          <p:spPr>
            <a:xfrm>
              <a:off x="1385007" y="2719183"/>
              <a:ext cx="73337" cy="219907"/>
            </a:xfrm>
            <a:custGeom>
              <a:rect b="b" l="l" r="r" t="t"/>
              <a:pathLst>
                <a:path extrusionOk="0" h="10537" w="3514">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88"/>
            <p:cNvSpPr/>
            <p:nvPr/>
          </p:nvSpPr>
          <p:spPr>
            <a:xfrm>
              <a:off x="1385007" y="2621430"/>
              <a:ext cx="73337" cy="73337"/>
            </a:xfrm>
            <a:custGeom>
              <a:rect b="b" l="l" r="r" t="t"/>
              <a:pathLst>
                <a:path extrusionOk="0" h="3514" w="3514">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88"/>
            <p:cNvSpPr/>
            <p:nvPr/>
          </p:nvSpPr>
          <p:spPr>
            <a:xfrm>
              <a:off x="1482759" y="2718786"/>
              <a:ext cx="195510" cy="220304"/>
            </a:xfrm>
            <a:custGeom>
              <a:rect b="b" l="l" r="r" t="t"/>
              <a:pathLst>
                <a:path extrusionOk="0" h="10556" w="9368">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88"/>
            <p:cNvSpPr/>
            <p:nvPr/>
          </p:nvSpPr>
          <p:spPr>
            <a:xfrm>
              <a:off x="1323129" y="2571761"/>
              <a:ext cx="417024" cy="417024"/>
            </a:xfrm>
            <a:custGeom>
              <a:rect b="b" l="l" r="r" t="t"/>
              <a:pathLst>
                <a:path extrusionOk="0" h="19982" w="19982">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6" name="Google Shape;12546;p88"/>
          <p:cNvSpPr/>
          <p:nvPr/>
        </p:nvSpPr>
        <p:spPr>
          <a:xfrm>
            <a:off x="6815924" y="3275603"/>
            <a:ext cx="409401" cy="333886"/>
          </a:xfrm>
          <a:custGeom>
            <a:rect b="b" l="l" r="r" t="t"/>
            <a:pathLst>
              <a:path extrusionOk="0" h="16377" w="20081">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7" name="Google Shape;12547;p88"/>
          <p:cNvGrpSpPr/>
          <p:nvPr/>
        </p:nvGrpSpPr>
        <p:grpSpPr>
          <a:xfrm>
            <a:off x="7378895" y="3238843"/>
            <a:ext cx="408023" cy="407411"/>
            <a:chOff x="2344476" y="2571761"/>
            <a:chExt cx="417671" cy="417045"/>
          </a:xfrm>
        </p:grpSpPr>
        <p:sp>
          <p:nvSpPr>
            <p:cNvPr id="12548" name="Google Shape;12548;p88"/>
            <p:cNvSpPr/>
            <p:nvPr/>
          </p:nvSpPr>
          <p:spPr>
            <a:xfrm>
              <a:off x="2344476" y="2571761"/>
              <a:ext cx="417671" cy="417045"/>
            </a:xfrm>
            <a:custGeom>
              <a:rect b="b" l="l" r="r" t="t"/>
              <a:pathLst>
                <a:path extrusionOk="0" h="19983" w="20013">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88"/>
            <p:cNvSpPr/>
            <p:nvPr/>
          </p:nvSpPr>
          <p:spPr>
            <a:xfrm>
              <a:off x="2421672" y="2657388"/>
              <a:ext cx="260625" cy="243636"/>
            </a:xfrm>
            <a:custGeom>
              <a:rect b="b" l="l" r="r" t="t"/>
              <a:pathLst>
                <a:path extrusionOk="0" h="11674" w="12488">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88"/>
          <p:cNvGrpSpPr/>
          <p:nvPr/>
        </p:nvGrpSpPr>
        <p:grpSpPr>
          <a:xfrm>
            <a:off x="7109755" y="3759535"/>
            <a:ext cx="399178" cy="399178"/>
            <a:chOff x="2038375" y="3798025"/>
            <a:chExt cx="841792" cy="841792"/>
          </a:xfrm>
        </p:grpSpPr>
        <p:sp>
          <p:nvSpPr>
            <p:cNvPr id="12551" name="Google Shape;12551;p88"/>
            <p:cNvSpPr/>
            <p:nvPr/>
          </p:nvSpPr>
          <p:spPr>
            <a:xfrm>
              <a:off x="2186646" y="3907135"/>
              <a:ext cx="545341" cy="623694"/>
            </a:xfrm>
            <a:custGeom>
              <a:rect b="b" l="l" r="r" t="t"/>
              <a:pathLst>
                <a:path extrusionOk="0" h="208768" w="182541">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88"/>
            <p:cNvSpPr/>
            <p:nvPr/>
          </p:nvSpPr>
          <p:spPr>
            <a:xfrm>
              <a:off x="2038375" y="3798025"/>
              <a:ext cx="841792" cy="841792"/>
            </a:xfrm>
            <a:custGeom>
              <a:rect b="b" l="l" r="r" t="t"/>
              <a:pathLst>
                <a:path extrusionOk="0" h="19982" w="19982">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556" name="Shape 12556"/>
        <p:cNvGrpSpPr/>
        <p:nvPr/>
      </p:nvGrpSpPr>
      <p:grpSpPr>
        <a:xfrm>
          <a:off x="0" y="0"/>
          <a:ext cx="0" cy="0"/>
          <a:chOff x="0" y="0"/>
          <a:chExt cx="0" cy="0"/>
        </a:xfrm>
      </p:grpSpPr>
      <p:pic>
        <p:nvPicPr>
          <p:cNvPr id="12557" name="Google Shape;12557;p8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37" name="Shape 2037"/>
        <p:cNvGrpSpPr/>
        <p:nvPr/>
      </p:nvGrpSpPr>
      <p:grpSpPr>
        <a:xfrm>
          <a:off x="0" y="0"/>
          <a:ext cx="0" cy="0"/>
          <a:chOff x="0" y="0"/>
          <a:chExt cx="0" cy="0"/>
        </a:xfrm>
      </p:grpSpPr>
      <p:sp>
        <p:nvSpPr>
          <p:cNvPr id="2038" name="Google Shape;2038;p43"/>
          <p:cNvSpPr txBox="1"/>
          <p:nvPr>
            <p:ph idx="1" type="body"/>
          </p:nvPr>
        </p:nvSpPr>
        <p:spPr>
          <a:xfrm>
            <a:off x="1096100" y="2434550"/>
            <a:ext cx="3786300" cy="1453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t>Mercury is the closest planet to the Sun and the smallest one in the Solar System—it’s only a bit larger than the Moon. This planet’s name has nothing to do with the liquid metal, since Mercury was named after the Roman messenger god</a:t>
            </a:r>
            <a:endParaRPr>
              <a:solidFill>
                <a:schemeClr val="dk1"/>
              </a:solidFill>
            </a:endParaRPr>
          </a:p>
        </p:txBody>
      </p:sp>
      <p:sp>
        <p:nvSpPr>
          <p:cNvPr id="2039" name="Google Shape;2039;p43"/>
          <p:cNvSpPr txBox="1"/>
          <p:nvPr>
            <p:ph type="title"/>
          </p:nvPr>
        </p:nvSpPr>
        <p:spPr>
          <a:xfrm>
            <a:off x="1096100" y="1776450"/>
            <a:ext cx="3941100" cy="67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solidFill>
                  <a:schemeClr val="dk1"/>
                </a:solidFill>
              </a:rPr>
              <a:t>Our</a:t>
            </a:r>
            <a:r>
              <a:rPr lang="en"/>
              <a:t> company</a:t>
            </a:r>
            <a:endParaRPr/>
          </a:p>
        </p:txBody>
      </p:sp>
      <p:sp>
        <p:nvSpPr>
          <p:cNvPr id="2040" name="Google Shape;2040;p43"/>
          <p:cNvSpPr txBox="1"/>
          <p:nvPr/>
        </p:nvSpPr>
        <p:spPr>
          <a:xfrm>
            <a:off x="45800" y="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41" name="Google Shape;2041;p43"/>
          <p:cNvSpPr txBox="1"/>
          <p:nvPr/>
        </p:nvSpPr>
        <p:spPr>
          <a:xfrm>
            <a:off x="8156425" y="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sp>
        <p:nvSpPr>
          <p:cNvPr id="2042" name="Google Shape;2042;p43"/>
          <p:cNvSpPr txBox="1"/>
          <p:nvPr/>
        </p:nvSpPr>
        <p:spPr>
          <a:xfrm>
            <a:off x="7885000" y="4849400"/>
            <a:ext cx="12090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SALES FORECAST</a:t>
            </a:r>
            <a:endParaRPr sz="1000">
              <a:latin typeface="Fira Sans Medium"/>
              <a:ea typeface="Fira Sans Medium"/>
              <a:cs typeface="Fira Sans Medium"/>
              <a:sym typeface="Fira Sans Medium"/>
            </a:endParaRPr>
          </a:p>
        </p:txBody>
      </p:sp>
      <p:sp>
        <p:nvSpPr>
          <p:cNvPr id="2043" name="Google Shape;2043;p43"/>
          <p:cNvSpPr txBox="1"/>
          <p:nvPr/>
        </p:nvSpPr>
        <p:spPr>
          <a:xfrm>
            <a:off x="22375" y="4849400"/>
            <a:ext cx="9522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PITCH DECK</a:t>
            </a:r>
            <a:endParaRPr sz="1000">
              <a:latin typeface="Fira Sans Medium"/>
              <a:ea typeface="Fira Sans Medium"/>
              <a:cs typeface="Fira Sans Medium"/>
              <a:sym typeface="Fira Sans Medium"/>
            </a:endParaRPr>
          </a:p>
        </p:txBody>
      </p:sp>
      <p:grpSp>
        <p:nvGrpSpPr>
          <p:cNvPr id="2044" name="Google Shape;2044;p43"/>
          <p:cNvGrpSpPr/>
          <p:nvPr/>
        </p:nvGrpSpPr>
        <p:grpSpPr>
          <a:xfrm>
            <a:off x="7828650" y="685775"/>
            <a:ext cx="375900" cy="240900"/>
            <a:chOff x="7828650" y="685775"/>
            <a:chExt cx="375900" cy="240900"/>
          </a:xfrm>
        </p:grpSpPr>
        <p:sp>
          <p:nvSpPr>
            <p:cNvPr id="2045" name="Google Shape;2045;p43"/>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3"/>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06</a:t>
              </a:r>
              <a:endParaRPr sz="1000">
                <a:latin typeface="Fira Sans Medium"/>
                <a:ea typeface="Fira Sans Medium"/>
                <a:cs typeface="Fira Sans Medium"/>
                <a:sym typeface="Fira Sans Medium"/>
              </a:endParaRPr>
            </a:p>
          </p:txBody>
        </p:sp>
      </p:grpSp>
      <p:grpSp>
        <p:nvGrpSpPr>
          <p:cNvPr id="2047" name="Google Shape;2047;p43"/>
          <p:cNvGrpSpPr/>
          <p:nvPr/>
        </p:nvGrpSpPr>
        <p:grpSpPr>
          <a:xfrm>
            <a:off x="6557431" y="2127876"/>
            <a:ext cx="705590" cy="810945"/>
            <a:chOff x="-62496925" y="1931475"/>
            <a:chExt cx="275675" cy="316825"/>
          </a:xfrm>
        </p:grpSpPr>
        <p:sp>
          <p:nvSpPr>
            <p:cNvPr id="2048" name="Google Shape;2048;p43"/>
            <p:cNvSpPr/>
            <p:nvPr/>
          </p:nvSpPr>
          <p:spPr>
            <a:xfrm>
              <a:off x="-62496925" y="1931475"/>
              <a:ext cx="275675" cy="316825"/>
            </a:xfrm>
            <a:custGeom>
              <a:rect b="b" l="l" r="r" t="t"/>
              <a:pathLst>
                <a:path extrusionOk="0" h="12673" w="11027">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3"/>
            <p:cNvSpPr/>
            <p:nvPr/>
          </p:nvSpPr>
          <p:spPr>
            <a:xfrm>
              <a:off x="-62390600" y="2016700"/>
              <a:ext cx="63025" cy="146525"/>
            </a:xfrm>
            <a:custGeom>
              <a:rect b="b" l="l" r="r" t="t"/>
              <a:pathLst>
                <a:path extrusionOk="0" h="5861" w="2521">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50" name="Google Shape;2050;p43"/>
          <p:cNvSpPr txBox="1"/>
          <p:nvPr>
            <p:ph idx="1" type="body"/>
          </p:nvPr>
        </p:nvSpPr>
        <p:spPr>
          <a:xfrm>
            <a:off x="6185113" y="3151550"/>
            <a:ext cx="1450200" cy="282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rgbClr val="273D40"/>
              </a:buClr>
              <a:buSzPts val="600"/>
              <a:buFont typeface="Arial"/>
              <a:buNone/>
            </a:pPr>
            <a:r>
              <a:rPr b="1" lang="en">
                <a:solidFill>
                  <a:schemeClr val="lt1"/>
                </a:solidFill>
                <a:latin typeface="Fira Sans"/>
                <a:ea typeface="Fira Sans"/>
                <a:cs typeface="Fira Sans"/>
                <a:sym typeface="Fira Sans"/>
              </a:rPr>
              <a:t>OUR LOGO</a:t>
            </a:r>
            <a:endParaRPr b="1">
              <a:solidFill>
                <a:schemeClr val="lt1"/>
              </a:solidFill>
              <a:latin typeface="Fira Sans"/>
              <a:ea typeface="Fira Sans"/>
              <a:cs typeface="Fira Sans"/>
              <a:sym typeface="Fira Sans"/>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54" name="Shape 2054"/>
        <p:cNvGrpSpPr/>
        <p:nvPr/>
      </p:nvGrpSpPr>
      <p:grpSpPr>
        <a:xfrm>
          <a:off x="0" y="0"/>
          <a:ext cx="0" cy="0"/>
          <a:chOff x="0" y="0"/>
          <a:chExt cx="0" cy="0"/>
        </a:xfrm>
      </p:grpSpPr>
      <p:sp>
        <p:nvSpPr>
          <p:cNvPr id="2055" name="Google Shape;2055;p44"/>
          <p:cNvSpPr txBox="1"/>
          <p:nvPr>
            <p:ph idx="2" type="subTitle"/>
          </p:nvPr>
        </p:nvSpPr>
        <p:spPr>
          <a:xfrm>
            <a:off x="5858600" y="3594901"/>
            <a:ext cx="233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056" name="Google Shape;2056;p44"/>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a:t>
            </a:r>
            <a:r>
              <a:rPr lang="en">
                <a:solidFill>
                  <a:schemeClr val="lt1"/>
                </a:solidFill>
              </a:rPr>
              <a:t> team</a:t>
            </a:r>
            <a:endParaRPr>
              <a:solidFill>
                <a:schemeClr val="lt1"/>
              </a:solidFill>
            </a:endParaRPr>
          </a:p>
        </p:txBody>
      </p:sp>
      <p:sp>
        <p:nvSpPr>
          <p:cNvPr id="2057" name="Google Shape;2057;p44"/>
          <p:cNvSpPr txBox="1"/>
          <p:nvPr>
            <p:ph idx="5" type="subTitle"/>
          </p:nvPr>
        </p:nvSpPr>
        <p:spPr>
          <a:xfrm>
            <a:off x="954700" y="3246600"/>
            <a:ext cx="2330700" cy="414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Susan Bones</a:t>
            </a:r>
            <a:endParaRPr/>
          </a:p>
        </p:txBody>
      </p:sp>
      <p:sp>
        <p:nvSpPr>
          <p:cNvPr id="2058" name="Google Shape;2058;p44"/>
          <p:cNvSpPr txBox="1"/>
          <p:nvPr>
            <p:ph idx="1" type="subTitle"/>
          </p:nvPr>
        </p:nvSpPr>
        <p:spPr>
          <a:xfrm>
            <a:off x="3406650" y="3594901"/>
            <a:ext cx="233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059" name="Google Shape;2059;p44"/>
          <p:cNvSpPr txBox="1"/>
          <p:nvPr>
            <p:ph idx="3" type="subTitle"/>
          </p:nvPr>
        </p:nvSpPr>
        <p:spPr>
          <a:xfrm>
            <a:off x="5858600" y="3246600"/>
            <a:ext cx="2330700" cy="414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2060" name="Google Shape;2060;p44"/>
          <p:cNvSpPr txBox="1"/>
          <p:nvPr>
            <p:ph idx="4" type="subTitle"/>
          </p:nvPr>
        </p:nvSpPr>
        <p:spPr>
          <a:xfrm>
            <a:off x="954700" y="3594901"/>
            <a:ext cx="23307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speak a bit about this person here</a:t>
            </a:r>
            <a:endParaRPr/>
          </a:p>
        </p:txBody>
      </p:sp>
      <p:sp>
        <p:nvSpPr>
          <p:cNvPr id="2061" name="Google Shape;2061;p44"/>
          <p:cNvSpPr txBox="1"/>
          <p:nvPr>
            <p:ph idx="6" type="subTitle"/>
          </p:nvPr>
        </p:nvSpPr>
        <p:spPr>
          <a:xfrm>
            <a:off x="3406650" y="3246600"/>
            <a:ext cx="2330700" cy="4143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Timmy Jimmy</a:t>
            </a:r>
            <a:endParaRPr/>
          </a:p>
        </p:txBody>
      </p:sp>
      <p:grpSp>
        <p:nvGrpSpPr>
          <p:cNvPr id="2062" name="Google Shape;2062;p44"/>
          <p:cNvGrpSpPr/>
          <p:nvPr/>
        </p:nvGrpSpPr>
        <p:grpSpPr>
          <a:xfrm>
            <a:off x="7828650" y="685775"/>
            <a:ext cx="375900" cy="240900"/>
            <a:chOff x="7828650" y="685775"/>
            <a:chExt cx="375900" cy="240900"/>
          </a:xfrm>
        </p:grpSpPr>
        <p:sp>
          <p:nvSpPr>
            <p:cNvPr id="2063" name="Google Shape;2063;p44"/>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4"/>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07</a:t>
              </a:r>
              <a:endParaRPr sz="1000">
                <a:latin typeface="Fira Sans Medium"/>
                <a:ea typeface="Fira Sans Medium"/>
                <a:cs typeface="Fira Sans Medium"/>
                <a:sym typeface="Fira Sans Medium"/>
              </a:endParaRPr>
            </a:p>
          </p:txBody>
        </p:sp>
      </p:grpSp>
      <p:pic>
        <p:nvPicPr>
          <p:cNvPr id="2065" name="Google Shape;2065;p44"/>
          <p:cNvPicPr preferRelativeResize="0"/>
          <p:nvPr/>
        </p:nvPicPr>
        <p:blipFill rotWithShape="1">
          <a:blip r:embed="rId3">
            <a:alphaModFix/>
          </a:blip>
          <a:srcRect b="28143" l="42113" r="15781" t="8868"/>
          <a:stretch/>
        </p:blipFill>
        <p:spPr>
          <a:xfrm>
            <a:off x="3781500" y="1544488"/>
            <a:ext cx="1581000" cy="1524600"/>
          </a:xfrm>
          <a:prstGeom prst="rect">
            <a:avLst/>
          </a:prstGeom>
          <a:noFill/>
          <a:ln cap="flat" cmpd="sng" w="9525">
            <a:solidFill>
              <a:schemeClr val="dk1"/>
            </a:solidFill>
            <a:prstDash val="solid"/>
            <a:round/>
            <a:headEnd len="sm" w="sm" type="none"/>
            <a:tailEnd len="sm" w="sm" type="none"/>
          </a:ln>
        </p:spPr>
      </p:pic>
      <p:pic>
        <p:nvPicPr>
          <p:cNvPr id="2066" name="Google Shape;2066;p44"/>
          <p:cNvPicPr preferRelativeResize="0"/>
          <p:nvPr/>
        </p:nvPicPr>
        <p:blipFill rotWithShape="1">
          <a:blip r:embed="rId4">
            <a:alphaModFix/>
          </a:blip>
          <a:srcRect b="33704" l="40985" r="22862" t="13558"/>
          <a:stretch/>
        </p:blipFill>
        <p:spPr>
          <a:xfrm>
            <a:off x="6233450" y="1544488"/>
            <a:ext cx="1581000" cy="1524600"/>
          </a:xfrm>
          <a:prstGeom prst="rect">
            <a:avLst/>
          </a:prstGeom>
          <a:noFill/>
          <a:ln cap="flat" cmpd="sng" w="9525">
            <a:solidFill>
              <a:schemeClr val="dk1"/>
            </a:solidFill>
            <a:prstDash val="solid"/>
            <a:round/>
            <a:headEnd len="sm" w="sm" type="none"/>
            <a:tailEnd len="sm" w="sm" type="none"/>
          </a:ln>
        </p:spPr>
      </p:pic>
      <p:pic>
        <p:nvPicPr>
          <p:cNvPr id="2067" name="Google Shape;2067;p44"/>
          <p:cNvPicPr preferRelativeResize="0"/>
          <p:nvPr/>
        </p:nvPicPr>
        <p:blipFill rotWithShape="1">
          <a:blip r:embed="rId5">
            <a:alphaModFix/>
          </a:blip>
          <a:srcRect b="38278" l="6024" r="18674" t="11598"/>
          <a:stretch/>
        </p:blipFill>
        <p:spPr>
          <a:xfrm>
            <a:off x="1241425" y="1544488"/>
            <a:ext cx="1581000" cy="1524600"/>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71" name="Shape 2071"/>
        <p:cNvGrpSpPr/>
        <p:nvPr/>
      </p:nvGrpSpPr>
      <p:grpSpPr>
        <a:xfrm>
          <a:off x="0" y="0"/>
          <a:ext cx="0" cy="0"/>
          <a:chOff x="0" y="0"/>
          <a:chExt cx="0" cy="0"/>
        </a:xfrm>
      </p:grpSpPr>
      <p:sp>
        <p:nvSpPr>
          <p:cNvPr id="2072" name="Google Shape;2072;p45"/>
          <p:cNvSpPr txBox="1"/>
          <p:nvPr>
            <p:ph type="title"/>
          </p:nvPr>
        </p:nvSpPr>
        <p:spPr>
          <a:xfrm>
            <a:off x="4650100" y="1293350"/>
            <a:ext cx="3793200" cy="544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Problem</a:t>
            </a:r>
            <a:endParaRPr/>
          </a:p>
        </p:txBody>
      </p:sp>
      <p:sp>
        <p:nvSpPr>
          <p:cNvPr id="2073" name="Google Shape;2073;p45"/>
          <p:cNvSpPr txBox="1"/>
          <p:nvPr>
            <p:ph idx="1" type="body"/>
          </p:nvPr>
        </p:nvSpPr>
        <p:spPr>
          <a:xfrm>
            <a:off x="4650100" y="1855300"/>
            <a:ext cx="3793200" cy="241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Do you know what helps you make your point crystal clear?</a:t>
            </a:r>
            <a:endParaRPr/>
          </a:p>
          <a:p>
            <a:pPr indent="0" lvl="0" marL="0" rtl="0" algn="l">
              <a:spcBef>
                <a:spcPts val="0"/>
              </a:spcBef>
              <a:spcAft>
                <a:spcPts val="0"/>
              </a:spcAft>
              <a:buClr>
                <a:schemeClr val="dk1"/>
              </a:buClr>
              <a:buSzPts val="1100"/>
              <a:buFont typeface="Arial"/>
              <a:buNone/>
            </a:pPr>
            <a:r>
              <a:t/>
            </a:r>
            <a:endParaRPr/>
          </a:p>
          <a:p>
            <a:pPr indent="0" lvl="0" marL="0" rtl="0" algn="l">
              <a:spcBef>
                <a:spcPts val="0"/>
              </a:spcBef>
              <a:spcAft>
                <a:spcPts val="0"/>
              </a:spcAft>
              <a:buClr>
                <a:schemeClr val="dk1"/>
              </a:buClr>
              <a:buSzPts val="1100"/>
              <a:buFont typeface="Arial"/>
              <a:buNone/>
            </a:pPr>
            <a:r>
              <a:rPr lang="en"/>
              <a:t>Lists like this one:</a:t>
            </a:r>
            <a:endParaRPr/>
          </a:p>
          <a:p>
            <a:pPr indent="-317500" lvl="0" marL="457200" rtl="0" algn="l">
              <a:spcBef>
                <a:spcPts val="1600"/>
              </a:spcBef>
              <a:spcAft>
                <a:spcPts val="0"/>
              </a:spcAft>
              <a:buSzPts val="1400"/>
              <a:buFont typeface="Fira Sans"/>
              <a:buChar char="●"/>
            </a:pPr>
            <a:r>
              <a:rPr lang="en"/>
              <a:t>They’re simple </a:t>
            </a:r>
            <a:endParaRPr/>
          </a:p>
          <a:p>
            <a:pPr indent="-317500" lvl="0" marL="457200" rtl="0" algn="l">
              <a:spcBef>
                <a:spcPts val="0"/>
              </a:spcBef>
              <a:spcAft>
                <a:spcPts val="0"/>
              </a:spcAft>
              <a:buSzPts val="1400"/>
              <a:buFont typeface="Fira Sans"/>
              <a:buChar char="●"/>
            </a:pPr>
            <a:r>
              <a:rPr lang="en"/>
              <a:t>You can organize your ideas clearly</a:t>
            </a:r>
            <a:endParaRPr/>
          </a:p>
          <a:p>
            <a:pPr indent="-317500" lvl="0" marL="457200" rtl="0" algn="l">
              <a:spcBef>
                <a:spcPts val="0"/>
              </a:spcBef>
              <a:spcAft>
                <a:spcPts val="0"/>
              </a:spcAft>
              <a:buSzPts val="1400"/>
              <a:buFont typeface="Fira Sans"/>
              <a:buChar char="●"/>
            </a:pPr>
            <a:r>
              <a:rPr lang="en"/>
              <a:t>You’ll never forget to buy milk!</a:t>
            </a:r>
            <a:endParaRPr/>
          </a:p>
          <a:p>
            <a:pPr indent="0" lvl="0" marL="0" rtl="0" algn="l">
              <a:spcBef>
                <a:spcPts val="1600"/>
              </a:spcBef>
              <a:spcAft>
                <a:spcPts val="0"/>
              </a:spcAft>
              <a:buClr>
                <a:schemeClr val="dk1"/>
              </a:buClr>
              <a:buSzPts val="1100"/>
              <a:buFont typeface="Arial"/>
              <a:buNone/>
            </a:pPr>
            <a:r>
              <a:rPr lang="en"/>
              <a:t>And the most important thing: the audience won’t miss the point of your presentation</a:t>
            </a:r>
            <a:endParaRPr/>
          </a:p>
        </p:txBody>
      </p:sp>
      <p:pic>
        <p:nvPicPr>
          <p:cNvPr id="2074" name="Google Shape;2074;p45"/>
          <p:cNvPicPr preferRelativeResize="0"/>
          <p:nvPr>
            <p:ph idx="2" type="pic"/>
          </p:nvPr>
        </p:nvPicPr>
        <p:blipFill rotWithShape="1">
          <a:blip r:embed="rId3">
            <a:alphaModFix/>
          </a:blip>
          <a:srcRect b="0" l="9545" r="12402" t="0"/>
          <a:stretch/>
        </p:blipFill>
        <p:spPr>
          <a:xfrm>
            <a:off x="845800" y="1196625"/>
            <a:ext cx="3392399" cy="3174897"/>
          </a:xfrm>
          <a:prstGeom prst="rect">
            <a:avLst/>
          </a:prstGeom>
        </p:spPr>
      </p:pic>
      <p:grpSp>
        <p:nvGrpSpPr>
          <p:cNvPr id="2075" name="Google Shape;2075;p45"/>
          <p:cNvGrpSpPr/>
          <p:nvPr/>
        </p:nvGrpSpPr>
        <p:grpSpPr>
          <a:xfrm>
            <a:off x="7828650" y="685775"/>
            <a:ext cx="375900" cy="240900"/>
            <a:chOff x="7828650" y="685775"/>
            <a:chExt cx="375900" cy="240900"/>
          </a:xfrm>
        </p:grpSpPr>
        <p:sp>
          <p:nvSpPr>
            <p:cNvPr id="2076" name="Google Shape;2076;p45"/>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5"/>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08</a:t>
              </a:r>
              <a:endParaRPr sz="1000">
                <a:latin typeface="Fira Sans Medium"/>
                <a:ea typeface="Fira Sans Medium"/>
                <a:cs typeface="Fira Sans Medium"/>
                <a:sym typeface="Fira Sans Medium"/>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081" name="Shape 2081"/>
        <p:cNvGrpSpPr/>
        <p:nvPr/>
      </p:nvGrpSpPr>
      <p:grpSpPr>
        <a:xfrm>
          <a:off x="0" y="0"/>
          <a:ext cx="0" cy="0"/>
          <a:chOff x="0" y="0"/>
          <a:chExt cx="0" cy="0"/>
        </a:xfrm>
      </p:grpSpPr>
      <p:sp>
        <p:nvSpPr>
          <p:cNvPr id="2082" name="Google Shape;2082;p46"/>
          <p:cNvSpPr txBox="1"/>
          <p:nvPr>
            <p:ph idx="1" type="subTitle"/>
          </p:nvPr>
        </p:nvSpPr>
        <p:spPr>
          <a:xfrm>
            <a:off x="1290763" y="2609200"/>
            <a:ext cx="2907600" cy="38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Them</a:t>
            </a:r>
            <a:endParaRPr/>
          </a:p>
        </p:txBody>
      </p:sp>
      <p:sp>
        <p:nvSpPr>
          <p:cNvPr id="2083" name="Google Shape;2083;p46"/>
          <p:cNvSpPr txBox="1"/>
          <p:nvPr>
            <p:ph idx="2" type="subTitle"/>
          </p:nvPr>
        </p:nvSpPr>
        <p:spPr>
          <a:xfrm>
            <a:off x="4945638" y="2609200"/>
            <a:ext cx="2907600" cy="383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Us</a:t>
            </a:r>
            <a:endParaRPr/>
          </a:p>
        </p:txBody>
      </p:sp>
      <p:sp>
        <p:nvSpPr>
          <p:cNvPr id="2084" name="Google Shape;2084;p46"/>
          <p:cNvSpPr txBox="1"/>
          <p:nvPr>
            <p:ph idx="3" type="subTitle"/>
          </p:nvPr>
        </p:nvSpPr>
        <p:spPr>
          <a:xfrm>
            <a:off x="1290763" y="2914500"/>
            <a:ext cx="2907600" cy="99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085" name="Google Shape;2085;p46"/>
          <p:cNvSpPr txBox="1"/>
          <p:nvPr>
            <p:ph idx="4" type="subTitle"/>
          </p:nvPr>
        </p:nvSpPr>
        <p:spPr>
          <a:xfrm>
            <a:off x="4945638" y="2914500"/>
            <a:ext cx="2907600" cy="99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hot—even hotter than Mercury</a:t>
            </a:r>
            <a:endParaRPr/>
          </a:p>
        </p:txBody>
      </p:sp>
      <p:sp>
        <p:nvSpPr>
          <p:cNvPr id="2086" name="Google Shape;2086;p46"/>
          <p:cNvSpPr txBox="1"/>
          <p:nvPr>
            <p:ph type="title"/>
          </p:nvPr>
        </p:nvSpPr>
        <p:spPr>
          <a:xfrm>
            <a:off x="720000" y="535000"/>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Competitive</a:t>
            </a:r>
            <a:r>
              <a:rPr lang="en">
                <a:solidFill>
                  <a:schemeClr val="accent2"/>
                </a:solidFill>
              </a:rPr>
              <a:t> </a:t>
            </a:r>
            <a:r>
              <a:rPr lang="en">
                <a:solidFill>
                  <a:schemeClr val="lt1"/>
                </a:solidFill>
              </a:rPr>
              <a:t>advantage</a:t>
            </a:r>
            <a:endParaRPr>
              <a:solidFill>
                <a:schemeClr val="lt1"/>
              </a:solidFill>
            </a:endParaRPr>
          </a:p>
        </p:txBody>
      </p:sp>
      <p:grpSp>
        <p:nvGrpSpPr>
          <p:cNvPr id="2087" name="Google Shape;2087;p46"/>
          <p:cNvGrpSpPr/>
          <p:nvPr/>
        </p:nvGrpSpPr>
        <p:grpSpPr>
          <a:xfrm>
            <a:off x="2525337" y="1934653"/>
            <a:ext cx="532099" cy="510587"/>
            <a:chOff x="-62890750" y="2296300"/>
            <a:chExt cx="330825" cy="317450"/>
          </a:xfrm>
        </p:grpSpPr>
        <p:sp>
          <p:nvSpPr>
            <p:cNvPr id="2088" name="Google Shape;2088;p46"/>
            <p:cNvSpPr/>
            <p:nvPr/>
          </p:nvSpPr>
          <p:spPr>
            <a:xfrm>
              <a:off x="-62890750" y="2296300"/>
              <a:ext cx="313500" cy="195375"/>
            </a:xfrm>
            <a:custGeom>
              <a:rect b="b" l="l" r="r" t="t"/>
              <a:pathLst>
                <a:path extrusionOk="0" h="7815" w="1254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6"/>
            <p:cNvSpPr/>
            <p:nvPr/>
          </p:nvSpPr>
          <p:spPr>
            <a:xfrm>
              <a:off x="-62874975" y="2417475"/>
              <a:ext cx="315050" cy="196275"/>
            </a:xfrm>
            <a:custGeom>
              <a:rect b="b" l="l" r="r" t="t"/>
              <a:pathLst>
                <a:path extrusionOk="0" h="7851" w="12602">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6"/>
            <p:cNvSpPr/>
            <p:nvPr/>
          </p:nvSpPr>
          <p:spPr>
            <a:xfrm>
              <a:off x="-62822225" y="2357750"/>
              <a:ext cx="193000" cy="192975"/>
            </a:xfrm>
            <a:custGeom>
              <a:rect b="b" l="l" r="r" t="t"/>
              <a:pathLst>
                <a:path extrusionOk="0" h="7719" w="772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noFill/>
            <a:ln cap="flat" cmpd="sng" w="19050">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091" name="Google Shape;2091;p46"/>
          <p:cNvSpPr/>
          <p:nvPr/>
        </p:nvSpPr>
        <p:spPr>
          <a:xfrm>
            <a:off x="6157117" y="1948270"/>
            <a:ext cx="484622" cy="483350"/>
          </a:xfrm>
          <a:custGeom>
            <a:rect b="b" l="l" r="r" t="t"/>
            <a:pathLst>
              <a:path extrusionOk="0" h="11784" w="11815">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092" name="Google Shape;2092;p46"/>
          <p:cNvCxnSpPr/>
          <p:nvPr/>
        </p:nvCxnSpPr>
        <p:spPr>
          <a:xfrm>
            <a:off x="4572725" y="1579550"/>
            <a:ext cx="0" cy="2734500"/>
          </a:xfrm>
          <a:prstGeom prst="straightConnector1">
            <a:avLst/>
          </a:prstGeom>
          <a:noFill/>
          <a:ln cap="flat" cmpd="sng" w="9525">
            <a:solidFill>
              <a:schemeClr val="dk1"/>
            </a:solidFill>
            <a:prstDash val="solid"/>
            <a:round/>
            <a:headEnd len="med" w="med" type="none"/>
            <a:tailEnd len="med" w="med" type="none"/>
          </a:ln>
        </p:spPr>
      </p:cxnSp>
      <p:grpSp>
        <p:nvGrpSpPr>
          <p:cNvPr id="2093" name="Google Shape;2093;p46"/>
          <p:cNvGrpSpPr/>
          <p:nvPr/>
        </p:nvGrpSpPr>
        <p:grpSpPr>
          <a:xfrm>
            <a:off x="7828650" y="685775"/>
            <a:ext cx="375900" cy="240900"/>
            <a:chOff x="7828650" y="685775"/>
            <a:chExt cx="375900" cy="240900"/>
          </a:xfrm>
        </p:grpSpPr>
        <p:sp>
          <p:nvSpPr>
            <p:cNvPr id="2094" name="Google Shape;2094;p46"/>
            <p:cNvSpPr/>
            <p:nvPr/>
          </p:nvSpPr>
          <p:spPr>
            <a:xfrm>
              <a:off x="7896150" y="685775"/>
              <a:ext cx="240900" cy="2409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6"/>
            <p:cNvSpPr txBox="1"/>
            <p:nvPr/>
          </p:nvSpPr>
          <p:spPr>
            <a:xfrm>
              <a:off x="7828650" y="685775"/>
              <a:ext cx="375900" cy="240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latin typeface="Fira Sans Medium"/>
                  <a:ea typeface="Fira Sans Medium"/>
                  <a:cs typeface="Fira Sans Medium"/>
                  <a:sym typeface="Fira Sans Medium"/>
                </a:rPr>
                <a:t>09</a:t>
              </a:r>
              <a:endParaRPr sz="1000">
                <a:latin typeface="Fira Sans Medium"/>
                <a:ea typeface="Fira Sans Medium"/>
                <a:cs typeface="Fira Sans Medium"/>
                <a:sym typeface="Fira Sans Medium"/>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ales Forecast Pitch Deck by Slidesgo">
  <a:themeElements>
    <a:clrScheme name="Simple Light">
      <a:dk1>
        <a:srgbClr val="000000"/>
      </a:dk1>
      <a:lt1>
        <a:srgbClr val="DB1A1B"/>
      </a:lt1>
      <a:dk2>
        <a:srgbClr val="FFFFFF"/>
      </a:dk2>
      <a:lt2>
        <a:srgbClr val="F3F3F3"/>
      </a:lt2>
      <a:accent1>
        <a:srgbClr val="D9D9D9"/>
      </a:accent1>
      <a:accent2>
        <a:srgbClr val="B7B7B7"/>
      </a:accent2>
      <a:accent3>
        <a:srgbClr val="FFFFFF"/>
      </a:accent3>
      <a:accent4>
        <a:srgbClr val="FFFFFF"/>
      </a:accent4>
      <a:accent5>
        <a:srgbClr val="FFFFFF"/>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4.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