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9" r:id="rId4"/>
    <p:sldId id="260" r:id="rId5"/>
    <p:sldId id="258" r:id="rId6"/>
    <p:sldId id="261" r:id="rId7"/>
    <p:sldId id="264" r:id="rId8"/>
    <p:sldId id="262" r:id="rId9"/>
    <p:sldId id="266" r:id="rId10"/>
    <p:sldId id="263" r:id="rId11"/>
    <p:sldId id="265" r:id="rId12"/>
    <p:sldId id="311" r:id="rId13"/>
    <p:sldId id="313" r:id="rId14"/>
    <p:sldId id="310" r:id="rId15"/>
    <p:sldId id="267" r:id="rId16"/>
    <p:sldId id="270" r:id="rId17"/>
    <p:sldId id="273" r:id="rId18"/>
    <p:sldId id="277" r:id="rId19"/>
    <p:sldId id="274" r:id="rId20"/>
    <p:sldId id="275" r:id="rId21"/>
    <p:sldId id="31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06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197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19DE75-7884-4B8E-ACC8-C96E339C68B9}" v="224" dt="2023-11-09T08:14:45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54" y="108"/>
      </p:cViewPr>
      <p:guideLst>
        <p:guide orient="horz" pos="3906"/>
        <p:guide pos="483"/>
        <p:guide pos="7197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ethu A K" userId="ca2b4ea9-8f07-4c95-afc9-4f3bd38c9057" providerId="ADAL" clId="{5BD39632-C5BC-4E98-97C1-5609DA39CDA8}"/>
    <pc:docChg chg="undo redo custSel addSld delSld modSld sldOrd">
      <pc:chgData name="Geethu A K" userId="ca2b4ea9-8f07-4c95-afc9-4f3bd38c9057" providerId="ADAL" clId="{5BD39632-C5BC-4E98-97C1-5609DA39CDA8}" dt="2023-10-18T18:19:06.694" v="131" actId="1076"/>
      <pc:docMkLst>
        <pc:docMk/>
      </pc:docMkLst>
      <pc:sldChg chg="modSp mod">
        <pc:chgData name="Geethu A K" userId="ca2b4ea9-8f07-4c95-afc9-4f3bd38c9057" providerId="ADAL" clId="{5BD39632-C5BC-4E98-97C1-5609DA39CDA8}" dt="2023-10-18T18:03:47.376" v="39" actId="20577"/>
        <pc:sldMkLst>
          <pc:docMk/>
          <pc:sldMk cId="16389331" sldId="261"/>
        </pc:sldMkLst>
        <pc:spChg chg="mod">
          <ac:chgData name="Geethu A K" userId="ca2b4ea9-8f07-4c95-afc9-4f3bd38c9057" providerId="ADAL" clId="{5BD39632-C5BC-4E98-97C1-5609DA39CDA8}" dt="2023-10-18T18:03:47.376" v="39" actId="20577"/>
          <ac:spMkLst>
            <pc:docMk/>
            <pc:sldMk cId="16389331" sldId="261"/>
            <ac:spMk id="7" creationId="{650096BD-835A-7D2B-EF87-76F0DACD8102}"/>
          </ac:spMkLst>
        </pc:spChg>
      </pc:sldChg>
      <pc:sldChg chg="del">
        <pc:chgData name="Geethu A K" userId="ca2b4ea9-8f07-4c95-afc9-4f3bd38c9057" providerId="ADAL" clId="{5BD39632-C5BC-4E98-97C1-5609DA39CDA8}" dt="2023-10-18T17:53:51.868" v="10" actId="47"/>
        <pc:sldMkLst>
          <pc:docMk/>
          <pc:sldMk cId="1366690361" sldId="269"/>
        </pc:sldMkLst>
      </pc:sldChg>
      <pc:sldChg chg="addSp delSp modSp mod ord">
        <pc:chgData name="Geethu A K" userId="ca2b4ea9-8f07-4c95-afc9-4f3bd38c9057" providerId="ADAL" clId="{5BD39632-C5BC-4E98-97C1-5609DA39CDA8}" dt="2023-10-18T18:19:06.694" v="131" actId="1076"/>
        <pc:sldMkLst>
          <pc:docMk/>
          <pc:sldMk cId="3568758988" sldId="270"/>
        </pc:sldMkLst>
        <pc:spChg chg="add mod">
          <ac:chgData name="Geethu A K" userId="ca2b4ea9-8f07-4c95-afc9-4f3bd38c9057" providerId="ADAL" clId="{5BD39632-C5BC-4E98-97C1-5609DA39CDA8}" dt="2023-10-18T18:18:47.656" v="125" actId="20577"/>
          <ac:spMkLst>
            <pc:docMk/>
            <pc:sldMk cId="3568758988" sldId="270"/>
            <ac:spMk id="3" creationId="{06F070CB-99A3-C54D-B66B-DB1D87B47D94}"/>
          </ac:spMkLst>
        </pc:spChg>
        <pc:spChg chg="add del mod">
          <ac:chgData name="Geethu A K" userId="ca2b4ea9-8f07-4c95-afc9-4f3bd38c9057" providerId="ADAL" clId="{5BD39632-C5BC-4E98-97C1-5609DA39CDA8}" dt="2023-10-18T18:18:41.478" v="119" actId="1076"/>
          <ac:spMkLst>
            <pc:docMk/>
            <pc:sldMk cId="3568758988" sldId="270"/>
            <ac:spMk id="4" creationId="{7116B13D-AAC4-F45B-7D6A-ADEA465AD10E}"/>
          </ac:spMkLst>
        </pc:spChg>
        <pc:spChg chg="mod">
          <ac:chgData name="Geethu A K" userId="ca2b4ea9-8f07-4c95-afc9-4f3bd38c9057" providerId="ADAL" clId="{5BD39632-C5BC-4E98-97C1-5609DA39CDA8}" dt="2023-10-18T18:10:50.591" v="58"/>
          <ac:spMkLst>
            <pc:docMk/>
            <pc:sldMk cId="3568758988" sldId="270"/>
            <ac:spMk id="6" creationId="{26F3385F-7BA8-1E2E-FD01-F40A92CD4E2F}"/>
          </ac:spMkLst>
        </pc:spChg>
        <pc:spChg chg="mod">
          <ac:chgData name="Geethu A K" userId="ca2b4ea9-8f07-4c95-afc9-4f3bd38c9057" providerId="ADAL" clId="{5BD39632-C5BC-4E98-97C1-5609DA39CDA8}" dt="2023-10-18T18:10:50.591" v="58"/>
          <ac:spMkLst>
            <pc:docMk/>
            <pc:sldMk cId="3568758988" sldId="270"/>
            <ac:spMk id="7" creationId="{E3E8CF80-BAE1-66F6-4DE5-E2E790E8F954}"/>
          </ac:spMkLst>
        </pc:spChg>
        <pc:grpChg chg="add mod">
          <ac:chgData name="Geethu A K" userId="ca2b4ea9-8f07-4c95-afc9-4f3bd38c9057" providerId="ADAL" clId="{5BD39632-C5BC-4E98-97C1-5609DA39CDA8}" dt="2023-10-18T18:18:56.801" v="126" actId="1076"/>
          <ac:grpSpMkLst>
            <pc:docMk/>
            <pc:sldMk cId="3568758988" sldId="270"/>
            <ac:grpSpMk id="5" creationId="{39CA8AF2-ABB2-9DE1-3C2E-72A47CF10DB7}"/>
          </ac:grpSpMkLst>
        </pc:grpChg>
        <pc:picChg chg="mod">
          <ac:chgData name="Geethu A K" userId="ca2b4ea9-8f07-4c95-afc9-4f3bd38c9057" providerId="ADAL" clId="{5BD39632-C5BC-4E98-97C1-5609DA39CDA8}" dt="2023-10-18T18:19:06.694" v="131" actId="1076"/>
          <ac:picMkLst>
            <pc:docMk/>
            <pc:sldMk cId="3568758988" sldId="270"/>
            <ac:picMk id="2" creationId="{71FFB8BD-F2D8-C848-7761-B822612E9EB9}"/>
          </ac:picMkLst>
        </pc:picChg>
      </pc:sldChg>
      <pc:sldChg chg="delSp modSp mod">
        <pc:chgData name="Geethu A K" userId="ca2b4ea9-8f07-4c95-afc9-4f3bd38c9057" providerId="ADAL" clId="{5BD39632-C5BC-4E98-97C1-5609DA39CDA8}" dt="2023-10-18T18:17:14.413" v="101" actId="14100"/>
        <pc:sldMkLst>
          <pc:docMk/>
          <pc:sldMk cId="3161922349" sldId="273"/>
        </pc:sldMkLst>
        <pc:spChg chg="mod">
          <ac:chgData name="Geethu A K" userId="ca2b4ea9-8f07-4c95-afc9-4f3bd38c9057" providerId="ADAL" clId="{5BD39632-C5BC-4E98-97C1-5609DA39CDA8}" dt="2023-10-18T18:13:42.630" v="87" actId="1038"/>
          <ac:spMkLst>
            <pc:docMk/>
            <pc:sldMk cId="3161922349" sldId="273"/>
            <ac:spMk id="10" creationId="{C0D7FE9E-61CF-3197-56D1-5C5FB009B4B8}"/>
          </ac:spMkLst>
        </pc:spChg>
        <pc:spChg chg="mod">
          <ac:chgData name="Geethu A K" userId="ca2b4ea9-8f07-4c95-afc9-4f3bd38c9057" providerId="ADAL" clId="{5BD39632-C5BC-4E98-97C1-5609DA39CDA8}" dt="2023-10-18T18:17:14.413" v="101" actId="14100"/>
          <ac:spMkLst>
            <pc:docMk/>
            <pc:sldMk cId="3161922349" sldId="273"/>
            <ac:spMk id="11" creationId="{CC9968F7-A3FA-CE32-11EA-988AA32FB094}"/>
          </ac:spMkLst>
        </pc:spChg>
        <pc:spChg chg="mod">
          <ac:chgData name="Geethu A K" userId="ca2b4ea9-8f07-4c95-afc9-4f3bd38c9057" providerId="ADAL" clId="{5BD39632-C5BC-4E98-97C1-5609DA39CDA8}" dt="2023-10-18T18:17:04.918" v="99" actId="20577"/>
          <ac:spMkLst>
            <pc:docMk/>
            <pc:sldMk cId="3161922349" sldId="273"/>
            <ac:spMk id="14" creationId="{813BB4E1-F836-D121-36C0-6A751FBA87CD}"/>
          </ac:spMkLst>
        </pc:spChg>
        <pc:grpChg chg="mod">
          <ac:chgData name="Geethu A K" userId="ca2b4ea9-8f07-4c95-afc9-4f3bd38c9057" providerId="ADAL" clId="{5BD39632-C5BC-4E98-97C1-5609DA39CDA8}" dt="2023-10-18T18:17:10.013" v="100" actId="14100"/>
          <ac:grpSpMkLst>
            <pc:docMk/>
            <pc:sldMk cId="3161922349" sldId="273"/>
            <ac:grpSpMk id="12" creationId="{F834775F-0D17-4177-1F7E-D3D847960D4E}"/>
          </ac:grpSpMkLst>
        </pc:grpChg>
        <pc:picChg chg="mod">
          <ac:chgData name="Geethu A K" userId="ca2b4ea9-8f07-4c95-afc9-4f3bd38c9057" providerId="ADAL" clId="{5BD39632-C5BC-4E98-97C1-5609DA39CDA8}" dt="2023-10-18T18:13:45.515" v="88" actId="1076"/>
          <ac:picMkLst>
            <pc:docMk/>
            <pc:sldMk cId="3161922349" sldId="273"/>
            <ac:picMk id="3" creationId="{20EF7485-807F-5F34-B0F6-5FB3C7CC02EA}"/>
          </ac:picMkLst>
        </pc:picChg>
        <pc:picChg chg="del">
          <ac:chgData name="Geethu A K" userId="ca2b4ea9-8f07-4c95-afc9-4f3bd38c9057" providerId="ADAL" clId="{5BD39632-C5BC-4E98-97C1-5609DA39CDA8}" dt="2023-10-18T17:51:21.756" v="0" actId="478"/>
          <ac:picMkLst>
            <pc:docMk/>
            <pc:sldMk cId="3161922349" sldId="273"/>
            <ac:picMk id="4" creationId="{9111C6B6-DDF4-0E82-1D55-C502844456E3}"/>
          </ac:picMkLst>
        </pc:picChg>
        <pc:picChg chg="mod">
          <ac:chgData name="Geethu A K" userId="ca2b4ea9-8f07-4c95-afc9-4f3bd38c9057" providerId="ADAL" clId="{5BD39632-C5BC-4E98-97C1-5609DA39CDA8}" dt="2023-10-18T18:16:56.514" v="96" actId="1076"/>
          <ac:picMkLst>
            <pc:docMk/>
            <pc:sldMk cId="3161922349" sldId="273"/>
            <ac:picMk id="6" creationId="{C6392A24-B7C8-9B54-C2DA-08A714E8840A}"/>
          </ac:picMkLst>
        </pc:picChg>
      </pc:sldChg>
      <pc:sldChg chg="delSp modSp mod">
        <pc:chgData name="Geethu A K" userId="ca2b4ea9-8f07-4c95-afc9-4f3bd38c9057" providerId="ADAL" clId="{5BD39632-C5BC-4E98-97C1-5609DA39CDA8}" dt="2023-10-18T18:15:02.554" v="95" actId="1076"/>
        <pc:sldMkLst>
          <pc:docMk/>
          <pc:sldMk cId="3077219055" sldId="277"/>
        </pc:sldMkLst>
        <pc:spChg chg="del">
          <ac:chgData name="Geethu A K" userId="ca2b4ea9-8f07-4c95-afc9-4f3bd38c9057" providerId="ADAL" clId="{5BD39632-C5BC-4E98-97C1-5609DA39CDA8}" dt="2023-10-18T18:14:58.105" v="93" actId="478"/>
          <ac:spMkLst>
            <pc:docMk/>
            <pc:sldMk cId="3077219055" sldId="277"/>
            <ac:spMk id="6" creationId="{6FCB3881-5CD7-3747-8F8F-D3EE64A0EB7E}"/>
          </ac:spMkLst>
        </pc:spChg>
        <pc:spChg chg="mod">
          <ac:chgData name="Geethu A K" userId="ca2b4ea9-8f07-4c95-afc9-4f3bd38c9057" providerId="ADAL" clId="{5BD39632-C5BC-4E98-97C1-5609DA39CDA8}" dt="2023-10-18T18:15:02.554" v="95" actId="1076"/>
          <ac:spMkLst>
            <pc:docMk/>
            <pc:sldMk cId="3077219055" sldId="277"/>
            <ac:spMk id="62" creationId="{34CE97DE-B8D9-4FF1-95AE-0976B3F2A42E}"/>
          </ac:spMkLst>
        </pc:spChg>
      </pc:sldChg>
      <pc:sldChg chg="modSp add mod">
        <pc:chgData name="Geethu A K" userId="ca2b4ea9-8f07-4c95-afc9-4f3bd38c9057" providerId="ADAL" clId="{5BD39632-C5BC-4E98-97C1-5609DA39CDA8}" dt="2023-10-18T17:53:48.377" v="9" actId="20577"/>
        <pc:sldMkLst>
          <pc:docMk/>
          <pc:sldMk cId="4085278497" sldId="311"/>
        </pc:sldMkLst>
        <pc:spChg chg="mod">
          <ac:chgData name="Geethu A K" userId="ca2b4ea9-8f07-4c95-afc9-4f3bd38c9057" providerId="ADAL" clId="{5BD39632-C5BC-4E98-97C1-5609DA39CDA8}" dt="2023-10-18T17:53:48.377" v="9" actId="20577"/>
          <ac:spMkLst>
            <pc:docMk/>
            <pc:sldMk cId="4085278497" sldId="311"/>
            <ac:spMk id="2" creationId="{6E6CE35C-E902-6336-9AA2-C966CF2033A0}"/>
          </ac:spMkLst>
        </pc:spChg>
      </pc:sldChg>
      <pc:sldChg chg="addSp delSp modSp add mod">
        <pc:chgData name="Geethu A K" userId="ca2b4ea9-8f07-4c95-afc9-4f3bd38c9057" providerId="ADAL" clId="{5BD39632-C5BC-4E98-97C1-5609DA39CDA8}" dt="2023-10-18T17:55:20.117" v="30" actId="20577"/>
        <pc:sldMkLst>
          <pc:docMk/>
          <pc:sldMk cId="2340332711" sldId="312"/>
        </pc:sldMkLst>
        <pc:spChg chg="add mod">
          <ac:chgData name="Geethu A K" userId="ca2b4ea9-8f07-4c95-afc9-4f3bd38c9057" providerId="ADAL" clId="{5BD39632-C5BC-4E98-97C1-5609DA39CDA8}" dt="2023-10-18T17:55:01.746" v="24" actId="14100"/>
          <ac:spMkLst>
            <pc:docMk/>
            <pc:sldMk cId="2340332711" sldId="312"/>
            <ac:spMk id="3" creationId="{5E03C5A0-B1DD-178E-B3DA-DDC25990DB04}"/>
          </ac:spMkLst>
        </pc:spChg>
        <pc:spChg chg="mod">
          <ac:chgData name="Geethu A K" userId="ca2b4ea9-8f07-4c95-afc9-4f3bd38c9057" providerId="ADAL" clId="{5BD39632-C5BC-4E98-97C1-5609DA39CDA8}" dt="2023-10-18T17:55:14.694" v="26" actId="20577"/>
          <ac:spMkLst>
            <pc:docMk/>
            <pc:sldMk cId="2340332711" sldId="312"/>
            <ac:spMk id="33" creationId="{10F5A5E3-DF14-B2E2-C8B0-46C159F834A6}"/>
          </ac:spMkLst>
        </pc:spChg>
        <pc:spChg chg="mod">
          <ac:chgData name="Geethu A K" userId="ca2b4ea9-8f07-4c95-afc9-4f3bd38c9057" providerId="ADAL" clId="{5BD39632-C5BC-4E98-97C1-5609DA39CDA8}" dt="2023-10-18T17:55:17.870" v="28" actId="20577"/>
          <ac:spMkLst>
            <pc:docMk/>
            <pc:sldMk cId="2340332711" sldId="312"/>
            <ac:spMk id="34" creationId="{4BAA3CC5-5B37-5567-E87B-44F68762E8F1}"/>
          </ac:spMkLst>
        </pc:spChg>
        <pc:spChg chg="mod">
          <ac:chgData name="Geethu A K" userId="ca2b4ea9-8f07-4c95-afc9-4f3bd38c9057" providerId="ADAL" clId="{5BD39632-C5BC-4E98-97C1-5609DA39CDA8}" dt="2023-10-18T17:55:20.117" v="30" actId="20577"/>
          <ac:spMkLst>
            <pc:docMk/>
            <pc:sldMk cId="2340332711" sldId="312"/>
            <ac:spMk id="35" creationId="{290EFFB6-D822-0A8E-0A73-9DB95B492BF5}"/>
          </ac:spMkLst>
        </pc:spChg>
        <pc:spChg chg="del">
          <ac:chgData name="Geethu A K" userId="ca2b4ea9-8f07-4c95-afc9-4f3bd38c9057" providerId="ADAL" clId="{5BD39632-C5BC-4E98-97C1-5609DA39CDA8}" dt="2023-10-18T17:54:25.851" v="13" actId="478"/>
          <ac:spMkLst>
            <pc:docMk/>
            <pc:sldMk cId="2340332711" sldId="312"/>
            <ac:spMk id="36" creationId="{2D97F4F6-B6C6-5D3D-B224-93BD6D95283F}"/>
          </ac:spMkLst>
        </pc:spChg>
        <pc:spChg chg="mod">
          <ac:chgData name="Geethu A K" userId="ca2b4ea9-8f07-4c95-afc9-4f3bd38c9057" providerId="ADAL" clId="{5BD39632-C5BC-4E98-97C1-5609DA39CDA8}" dt="2023-10-18T17:54:36.226" v="16" actId="14100"/>
          <ac:spMkLst>
            <pc:docMk/>
            <pc:sldMk cId="2340332711" sldId="312"/>
            <ac:spMk id="49" creationId="{EDE915B7-82D1-AE9D-B426-4527EBE95856}"/>
          </ac:spMkLst>
        </pc:spChg>
        <pc:grpChg chg="del">
          <ac:chgData name="Geethu A K" userId="ca2b4ea9-8f07-4c95-afc9-4f3bd38c9057" providerId="ADAL" clId="{5BD39632-C5BC-4E98-97C1-5609DA39CDA8}" dt="2023-10-18T17:54:25.851" v="13" actId="478"/>
          <ac:grpSpMkLst>
            <pc:docMk/>
            <pc:sldMk cId="2340332711" sldId="312"/>
            <ac:grpSpMk id="40" creationId="{46A0A089-694E-4591-74FE-469C9CF6B4C6}"/>
          </ac:grpSpMkLst>
        </pc:grpChg>
        <pc:cxnChg chg="del">
          <ac:chgData name="Geethu A K" userId="ca2b4ea9-8f07-4c95-afc9-4f3bd38c9057" providerId="ADAL" clId="{5BD39632-C5BC-4E98-97C1-5609DA39CDA8}" dt="2023-10-18T17:54:25.851" v="13" actId="478"/>
          <ac:cxnSpMkLst>
            <pc:docMk/>
            <pc:sldMk cId="2340332711" sldId="312"/>
            <ac:cxnSpMk id="68" creationId="{F4341297-4938-2C7D-0B29-1136146E145A}"/>
          </ac:cxnSpMkLst>
        </pc:cxnChg>
      </pc:sldChg>
    </pc:docChg>
  </pc:docChgLst>
  <pc:docChgLst>
    <pc:chgData name="Geethu A K" userId="ca2b4ea9-8f07-4c95-afc9-4f3bd38c9057" providerId="ADAL" clId="{5833E60F-9EA4-400E-8F40-A83305FCA411}"/>
    <pc:docChg chg="undo redo custSel addSld delSld modSld sldOrd modMainMaster">
      <pc:chgData name="Geethu A K" userId="ca2b4ea9-8f07-4c95-afc9-4f3bd38c9057" providerId="ADAL" clId="{5833E60F-9EA4-400E-8F40-A83305FCA411}" dt="2023-10-19T09:10:14.151" v="3512" actId="478"/>
      <pc:docMkLst>
        <pc:docMk/>
      </pc:docMkLst>
      <pc:sldChg chg="addSp delSp modSp mod ord setBg modClrScheme chgLayout">
        <pc:chgData name="Geethu A K" userId="ca2b4ea9-8f07-4c95-afc9-4f3bd38c9057" providerId="ADAL" clId="{5833E60F-9EA4-400E-8F40-A83305FCA411}" dt="2023-10-19T08:42:38.483" v="3482"/>
        <pc:sldMkLst>
          <pc:docMk/>
          <pc:sldMk cId="3705411866" sldId="256"/>
        </pc:sldMkLst>
        <pc:spChg chg="add del mod">
          <ac:chgData name="Geethu A K" userId="ca2b4ea9-8f07-4c95-afc9-4f3bd38c9057" providerId="ADAL" clId="{5833E60F-9EA4-400E-8F40-A83305FCA411}" dt="2023-10-17T12:01:57.956" v="120" actId="21"/>
          <ac:spMkLst>
            <pc:docMk/>
            <pc:sldMk cId="3705411866" sldId="256"/>
            <ac:spMk id="3" creationId="{E216EFBD-E623-2A46-5B34-F3ECD7850072}"/>
          </ac:spMkLst>
        </pc:spChg>
        <pc:spChg chg="add mod">
          <ac:chgData name="Geethu A K" userId="ca2b4ea9-8f07-4c95-afc9-4f3bd38c9057" providerId="ADAL" clId="{5833E60F-9EA4-400E-8F40-A83305FCA411}" dt="2023-10-19T03:41:23.225" v="1950" actId="1036"/>
          <ac:spMkLst>
            <pc:docMk/>
            <pc:sldMk cId="3705411866" sldId="256"/>
            <ac:spMk id="3" creationId="{FC675A2B-6A16-E645-B9C1-19890B59C827}"/>
          </ac:spMkLst>
        </pc:spChg>
        <pc:spChg chg="add mod ord">
          <ac:chgData name="Geethu A K" userId="ca2b4ea9-8f07-4c95-afc9-4f3bd38c9057" providerId="ADAL" clId="{5833E60F-9EA4-400E-8F40-A83305FCA411}" dt="2023-10-19T03:47:00.998" v="1973" actId="14100"/>
          <ac:spMkLst>
            <pc:docMk/>
            <pc:sldMk cId="3705411866" sldId="256"/>
            <ac:spMk id="4" creationId="{845A7E1A-1A1A-BA59-0799-168B159306C3}"/>
          </ac:spMkLst>
        </pc:spChg>
        <pc:spChg chg="add mod">
          <ac:chgData name="Geethu A K" userId="ca2b4ea9-8f07-4c95-afc9-4f3bd38c9057" providerId="ADAL" clId="{5833E60F-9EA4-400E-8F40-A83305FCA411}" dt="2023-10-19T03:41:23.225" v="1950" actId="1036"/>
          <ac:spMkLst>
            <pc:docMk/>
            <pc:sldMk cId="3705411866" sldId="256"/>
            <ac:spMk id="5" creationId="{7EE4C368-E2EB-88F1-62A0-2CA8444E7154}"/>
          </ac:spMkLst>
        </pc:spChg>
        <pc:spChg chg="add del mod ord">
          <ac:chgData name="Geethu A K" userId="ca2b4ea9-8f07-4c95-afc9-4f3bd38c9057" providerId="ADAL" clId="{5833E60F-9EA4-400E-8F40-A83305FCA411}" dt="2023-10-17T13:06:25.746" v="200" actId="478"/>
          <ac:spMkLst>
            <pc:docMk/>
            <pc:sldMk cId="3705411866" sldId="256"/>
            <ac:spMk id="6" creationId="{7C274A3A-FF8D-96B9-7BF9-3F8F9850F7B0}"/>
          </ac:spMkLst>
        </pc:spChg>
        <pc:spChg chg="add del mod ord">
          <ac:chgData name="Geethu A K" userId="ca2b4ea9-8f07-4c95-afc9-4f3bd38c9057" providerId="ADAL" clId="{5833E60F-9EA4-400E-8F40-A83305FCA411}" dt="2023-10-18T08:52:24.061" v="1087" actId="931"/>
          <ac:spMkLst>
            <pc:docMk/>
            <pc:sldMk cId="3705411866" sldId="256"/>
            <ac:spMk id="6" creationId="{CF02C599-C87D-7D61-2C8C-3F20CBD71041}"/>
          </ac:spMkLst>
        </pc:spChg>
        <pc:spChg chg="add del mod">
          <ac:chgData name="Geethu A K" userId="ca2b4ea9-8f07-4c95-afc9-4f3bd38c9057" providerId="ADAL" clId="{5833E60F-9EA4-400E-8F40-A83305FCA411}" dt="2023-10-19T03:38:44.518" v="1921" actId="6264"/>
          <ac:spMkLst>
            <pc:docMk/>
            <pc:sldMk cId="3705411866" sldId="256"/>
            <ac:spMk id="6" creationId="{D7B0F154-5F7B-5902-E0DB-CBC62674D52F}"/>
          </ac:spMkLst>
        </pc:spChg>
        <pc:spChg chg="add del mod">
          <ac:chgData name="Geethu A K" userId="ca2b4ea9-8f07-4c95-afc9-4f3bd38c9057" providerId="ADAL" clId="{5833E60F-9EA4-400E-8F40-A83305FCA411}" dt="2023-10-19T03:44:57.384" v="1957" actId="21"/>
          <ac:spMkLst>
            <pc:docMk/>
            <pc:sldMk cId="3705411866" sldId="256"/>
            <ac:spMk id="7" creationId="{FF7CD814-AFC6-0193-2CD4-B1214E0F748B}"/>
          </ac:spMkLst>
        </pc:spChg>
        <pc:spChg chg="add del mod">
          <ac:chgData name="Geethu A K" userId="ca2b4ea9-8f07-4c95-afc9-4f3bd38c9057" providerId="ADAL" clId="{5833E60F-9EA4-400E-8F40-A83305FCA411}" dt="2023-10-19T03:45:14.402" v="1962" actId="21"/>
          <ac:spMkLst>
            <pc:docMk/>
            <pc:sldMk cId="3705411866" sldId="256"/>
            <ac:spMk id="10" creationId="{65BE1C62-FA15-3B4C-4635-A81761613F35}"/>
          </ac:spMkLst>
        </pc:spChg>
        <pc:spChg chg="add del mod">
          <ac:chgData name="Geethu A K" userId="ca2b4ea9-8f07-4c95-afc9-4f3bd38c9057" providerId="ADAL" clId="{5833E60F-9EA4-400E-8F40-A83305FCA411}" dt="2023-10-19T03:45:32.499" v="1968" actId="6264"/>
          <ac:spMkLst>
            <pc:docMk/>
            <pc:sldMk cId="3705411866" sldId="256"/>
            <ac:spMk id="11" creationId="{38922025-0D9E-1E62-42D3-14B5FFABC990}"/>
          </ac:spMkLst>
        </pc:spChg>
        <pc:spChg chg="add del mod ord">
          <ac:chgData name="Geethu A K" userId="ca2b4ea9-8f07-4c95-afc9-4f3bd38c9057" providerId="ADAL" clId="{5833E60F-9EA4-400E-8F40-A83305FCA411}" dt="2023-10-19T03:46:02.554" v="1969" actId="931"/>
          <ac:spMkLst>
            <pc:docMk/>
            <pc:sldMk cId="3705411866" sldId="256"/>
            <ac:spMk id="12" creationId="{2CF9EF71-C551-A458-7DDD-0598E94A5B4E}"/>
          </ac:spMkLst>
        </pc:spChg>
        <pc:spChg chg="add del mod">
          <ac:chgData name="Geethu A K" userId="ca2b4ea9-8f07-4c95-afc9-4f3bd38c9057" providerId="ADAL" clId="{5833E60F-9EA4-400E-8F40-A83305FCA411}" dt="2023-10-19T08:42:38.483" v="3482"/>
          <ac:spMkLst>
            <pc:docMk/>
            <pc:sldMk cId="3705411866" sldId="256"/>
            <ac:spMk id="15" creationId="{14418460-BB2C-D75E-6007-FDFB5C883653}"/>
          </ac:spMkLst>
        </pc:spChg>
        <pc:picChg chg="add del mod">
          <ac:chgData name="Geethu A K" userId="ca2b4ea9-8f07-4c95-afc9-4f3bd38c9057" providerId="ADAL" clId="{5833E60F-9EA4-400E-8F40-A83305FCA411}" dt="2023-10-19T04:04:37.103" v="2094" actId="478"/>
          <ac:picMkLst>
            <pc:docMk/>
            <pc:sldMk cId="3705411866" sldId="256"/>
            <ac:picMk id="2" creationId="{A26FC924-4EDC-101A-2D22-BBF11CCA4621}"/>
          </ac:picMkLst>
        </pc:picChg>
        <pc:picChg chg="add del mod ord">
          <ac:chgData name="Geethu A K" userId="ca2b4ea9-8f07-4c95-afc9-4f3bd38c9057" providerId="ADAL" clId="{5833E60F-9EA4-400E-8F40-A83305FCA411}" dt="2023-10-19T03:45:32.499" v="1968" actId="6264"/>
          <ac:picMkLst>
            <pc:docMk/>
            <pc:sldMk cId="3705411866" sldId="256"/>
            <ac:picMk id="8" creationId="{0F8F0CDF-8F08-C7E4-EA06-1838C92B2E1E}"/>
          </ac:picMkLst>
        </pc:picChg>
        <pc:picChg chg="add mod">
          <ac:chgData name="Geethu A K" userId="ca2b4ea9-8f07-4c95-afc9-4f3bd38c9057" providerId="ADAL" clId="{5833E60F-9EA4-400E-8F40-A83305FCA411}" dt="2023-10-19T03:46:02.554" v="1969" actId="931"/>
          <ac:picMkLst>
            <pc:docMk/>
            <pc:sldMk cId="3705411866" sldId="256"/>
            <ac:picMk id="14" creationId="{8A7674BA-CE58-ABFD-CD63-D5BDD2272198}"/>
          </ac:picMkLst>
        </pc:picChg>
        <pc:picChg chg="del mod">
          <ac:chgData name="Geethu A K" userId="ca2b4ea9-8f07-4c95-afc9-4f3bd38c9057" providerId="ADAL" clId="{5833E60F-9EA4-400E-8F40-A83305FCA411}" dt="2023-10-17T11:48:22.159" v="4" actId="478"/>
          <ac:picMkLst>
            <pc:docMk/>
            <pc:sldMk cId="3705411866" sldId="256"/>
            <ac:picMk id="1026" creationId="{18B15D0A-C7A5-7558-F61D-A4B7E8D92CD3}"/>
          </ac:picMkLst>
        </pc:picChg>
        <pc:picChg chg="add del mod">
          <ac:chgData name="Geethu A K" userId="ca2b4ea9-8f07-4c95-afc9-4f3bd38c9057" providerId="ADAL" clId="{5833E60F-9EA4-400E-8F40-A83305FCA411}" dt="2023-10-19T04:04:37.103" v="2094" actId="478"/>
          <ac:picMkLst>
            <pc:docMk/>
            <pc:sldMk cId="3705411866" sldId="256"/>
            <ac:picMk id="1028" creationId="{5ABDEA86-604B-93CC-523B-BB86A58EF4E2}"/>
          </ac:picMkLst>
        </pc:picChg>
      </pc:sldChg>
      <pc:sldChg chg="addSp delSp modSp add mod modClrScheme chgLayout">
        <pc:chgData name="Geethu A K" userId="ca2b4ea9-8f07-4c95-afc9-4f3bd38c9057" providerId="ADAL" clId="{5833E60F-9EA4-400E-8F40-A83305FCA411}" dt="2023-10-19T08:39:28.948" v="3456" actId="6264"/>
        <pc:sldMkLst>
          <pc:docMk/>
          <pc:sldMk cId="3276593492" sldId="257"/>
        </pc:sldMkLst>
        <pc:spChg chg="add del mod ord">
          <ac:chgData name="Geethu A K" userId="ca2b4ea9-8f07-4c95-afc9-4f3bd38c9057" providerId="ADAL" clId="{5833E60F-9EA4-400E-8F40-A83305FCA411}" dt="2023-10-17T13:07:09.292" v="211" actId="6264"/>
          <ac:spMkLst>
            <pc:docMk/>
            <pc:sldMk cId="3276593492" sldId="257"/>
            <ac:spMk id="3" creationId="{18A66D88-F1DC-2F0B-4CDA-F107D789148D}"/>
          </ac:spMkLst>
        </pc:spChg>
        <pc:spChg chg="mod">
          <ac:chgData name="Geethu A K" userId="ca2b4ea9-8f07-4c95-afc9-4f3bd38c9057" providerId="ADAL" clId="{5833E60F-9EA4-400E-8F40-A83305FCA411}" dt="2023-10-18T05:18:46.080" v="658"/>
          <ac:spMkLst>
            <pc:docMk/>
            <pc:sldMk cId="3276593492" sldId="257"/>
            <ac:spMk id="4" creationId="{5FF17BED-BC4E-3702-024B-3EB36A827777}"/>
          </ac:spMkLst>
        </pc:spChg>
        <pc:spChg chg="del mod">
          <ac:chgData name="Geethu A K" userId="ca2b4ea9-8f07-4c95-afc9-4f3bd38c9057" providerId="ADAL" clId="{5833E60F-9EA4-400E-8F40-A83305FCA411}" dt="2023-10-17T13:07:19.747" v="213" actId="478"/>
          <ac:spMkLst>
            <pc:docMk/>
            <pc:sldMk cId="3276593492" sldId="257"/>
            <ac:spMk id="4" creationId="{845A7E1A-1A1A-BA59-0799-168B159306C3}"/>
          </ac:spMkLst>
        </pc:spChg>
        <pc:spChg chg="mod">
          <ac:chgData name="Geethu A K" userId="ca2b4ea9-8f07-4c95-afc9-4f3bd38c9057" providerId="ADAL" clId="{5833E60F-9EA4-400E-8F40-A83305FCA411}" dt="2023-10-19T03:49:18.873" v="2004" actId="1076"/>
          <ac:spMkLst>
            <pc:docMk/>
            <pc:sldMk cId="3276593492" sldId="257"/>
            <ac:spMk id="5" creationId="{7EE4C368-E2EB-88F1-62A0-2CA8444E7154}"/>
          </ac:spMkLst>
        </pc:spChg>
        <pc:spChg chg="add mod ord">
          <ac:chgData name="Geethu A K" userId="ca2b4ea9-8f07-4c95-afc9-4f3bd38c9057" providerId="ADAL" clId="{5833E60F-9EA4-400E-8F40-A83305FCA411}" dt="2023-10-19T04:08:44.108" v="2183" actId="14100"/>
          <ac:spMkLst>
            <pc:docMk/>
            <pc:sldMk cId="3276593492" sldId="257"/>
            <ac:spMk id="6" creationId="{EB9822A6-55EB-3163-FD58-AAC93C8D0A50}"/>
          </ac:spMkLst>
        </pc:spChg>
        <pc:spChg chg="mod">
          <ac:chgData name="Geethu A K" userId="ca2b4ea9-8f07-4c95-afc9-4f3bd38c9057" providerId="ADAL" clId="{5833E60F-9EA4-400E-8F40-A83305FCA411}" dt="2023-10-18T05:20:02.312" v="682" actId="20577"/>
          <ac:spMkLst>
            <pc:docMk/>
            <pc:sldMk cId="3276593492" sldId="257"/>
            <ac:spMk id="7" creationId="{DB982F7C-422F-AE6A-3F99-35B6B9824C03}"/>
          </ac:spMkLst>
        </pc:spChg>
        <pc:spChg chg="add del mod">
          <ac:chgData name="Geethu A K" userId="ca2b4ea9-8f07-4c95-afc9-4f3bd38c9057" providerId="ADAL" clId="{5833E60F-9EA4-400E-8F40-A83305FCA411}" dt="2023-10-19T03:55:51.488" v="2017" actId="6264"/>
          <ac:spMkLst>
            <pc:docMk/>
            <pc:sldMk cId="3276593492" sldId="257"/>
            <ac:spMk id="8" creationId="{948D2203-2304-F0BD-C0F0-FEF36A83717A}"/>
          </ac:spMkLst>
        </pc:spChg>
        <pc:spChg chg="add del mod">
          <ac:chgData name="Geethu A K" userId="ca2b4ea9-8f07-4c95-afc9-4f3bd38c9057" providerId="ADAL" clId="{5833E60F-9EA4-400E-8F40-A83305FCA411}" dt="2023-10-18T06:31:13.537" v="849" actId="21"/>
          <ac:spMkLst>
            <pc:docMk/>
            <pc:sldMk cId="3276593492" sldId="257"/>
            <ac:spMk id="8" creationId="{AA9F8DBF-2DB7-4F0D-E115-0FBF5130035A}"/>
          </ac:spMkLst>
        </pc:spChg>
        <pc:spChg chg="add mod">
          <ac:chgData name="Geethu A K" userId="ca2b4ea9-8f07-4c95-afc9-4f3bd38c9057" providerId="ADAL" clId="{5833E60F-9EA4-400E-8F40-A83305FCA411}" dt="2023-10-19T03:49:18.873" v="2004" actId="1076"/>
          <ac:spMkLst>
            <pc:docMk/>
            <pc:sldMk cId="3276593492" sldId="257"/>
            <ac:spMk id="9" creationId="{CD67346D-51F2-2216-2117-B5ECC8B9C6E5}"/>
          </ac:spMkLst>
        </pc:spChg>
        <pc:spChg chg="add mod">
          <ac:chgData name="Geethu A K" userId="ca2b4ea9-8f07-4c95-afc9-4f3bd38c9057" providerId="ADAL" clId="{5833E60F-9EA4-400E-8F40-A83305FCA411}" dt="2023-10-19T03:49:22.661" v="2005" actId="1076"/>
          <ac:spMkLst>
            <pc:docMk/>
            <pc:sldMk cId="3276593492" sldId="257"/>
            <ac:spMk id="10" creationId="{76D7407D-CE00-A416-656C-6C58C1BA7763}"/>
          </ac:spMkLst>
        </pc:spChg>
        <pc:spChg chg="add mod">
          <ac:chgData name="Geethu A K" userId="ca2b4ea9-8f07-4c95-afc9-4f3bd38c9057" providerId="ADAL" clId="{5833E60F-9EA4-400E-8F40-A83305FCA411}" dt="2023-10-19T03:49:22.661" v="2005" actId="1076"/>
          <ac:spMkLst>
            <pc:docMk/>
            <pc:sldMk cId="3276593492" sldId="257"/>
            <ac:spMk id="11" creationId="{3481965C-9F92-EE50-2EA2-F49F7C3B21EB}"/>
          </ac:spMkLst>
        </pc:spChg>
        <pc:spChg chg="add del mod ord">
          <ac:chgData name="Geethu A K" userId="ca2b4ea9-8f07-4c95-afc9-4f3bd38c9057" providerId="ADAL" clId="{5833E60F-9EA4-400E-8F40-A83305FCA411}" dt="2023-10-18T08:52:42.486" v="1088" actId="931"/>
          <ac:spMkLst>
            <pc:docMk/>
            <pc:sldMk cId="3276593492" sldId="257"/>
            <ac:spMk id="12" creationId="{5820888C-9409-00B5-7FAC-092642B1D28D}"/>
          </ac:spMkLst>
        </pc:spChg>
        <pc:spChg chg="add del mod">
          <ac:chgData name="Geethu A K" userId="ca2b4ea9-8f07-4c95-afc9-4f3bd38c9057" providerId="ADAL" clId="{5833E60F-9EA4-400E-8F40-A83305FCA411}" dt="2023-10-19T03:55:51.488" v="2017" actId="6264"/>
          <ac:spMkLst>
            <pc:docMk/>
            <pc:sldMk cId="3276593492" sldId="257"/>
            <ac:spMk id="12" creationId="{9F8967DC-7724-7389-F175-CEAE70DC20C4}"/>
          </ac:spMkLst>
        </pc:spChg>
        <pc:spChg chg="add del mod ord">
          <ac:chgData name="Geethu A K" userId="ca2b4ea9-8f07-4c95-afc9-4f3bd38c9057" providerId="ADAL" clId="{5833E60F-9EA4-400E-8F40-A83305FCA411}" dt="2023-10-18T08:52:48.316" v="1089" actId="931"/>
          <ac:spMkLst>
            <pc:docMk/>
            <pc:sldMk cId="3276593492" sldId="257"/>
            <ac:spMk id="13" creationId="{7D8C11FB-CB0F-19DB-4959-B5B18E0C145B}"/>
          </ac:spMkLst>
        </pc:spChg>
        <pc:spChg chg="add del mod">
          <ac:chgData name="Geethu A K" userId="ca2b4ea9-8f07-4c95-afc9-4f3bd38c9057" providerId="ADAL" clId="{5833E60F-9EA4-400E-8F40-A83305FCA411}" dt="2023-10-19T03:55:56.001" v="2018" actId="6264"/>
          <ac:spMkLst>
            <pc:docMk/>
            <pc:sldMk cId="3276593492" sldId="257"/>
            <ac:spMk id="13" creationId="{93CFB809-E13B-8CB0-7DFF-A983FC05DC9B}"/>
          </ac:spMkLst>
        </pc:spChg>
        <pc:spChg chg="add del mod">
          <ac:chgData name="Geethu A K" userId="ca2b4ea9-8f07-4c95-afc9-4f3bd38c9057" providerId="ADAL" clId="{5833E60F-9EA4-400E-8F40-A83305FCA411}" dt="2023-10-19T03:55:56.001" v="2018" actId="6264"/>
          <ac:spMkLst>
            <pc:docMk/>
            <pc:sldMk cId="3276593492" sldId="257"/>
            <ac:spMk id="14" creationId="{8D045268-ECB5-E575-7CFA-71B456EB32AF}"/>
          </ac:spMkLst>
        </pc:spChg>
        <pc:spChg chg="add del mod">
          <ac:chgData name="Geethu A K" userId="ca2b4ea9-8f07-4c95-afc9-4f3bd38c9057" providerId="ADAL" clId="{5833E60F-9EA4-400E-8F40-A83305FCA411}" dt="2023-10-19T04:09:00.968" v="2189" actId="6264"/>
          <ac:spMkLst>
            <pc:docMk/>
            <pc:sldMk cId="3276593492" sldId="257"/>
            <ac:spMk id="15" creationId="{F22DEC94-2E6E-90DC-0638-B61406F3E15C}"/>
          </ac:spMkLst>
        </pc:spChg>
        <pc:spChg chg="add del mod">
          <ac:chgData name="Geethu A K" userId="ca2b4ea9-8f07-4c95-afc9-4f3bd38c9057" providerId="ADAL" clId="{5833E60F-9EA4-400E-8F40-A83305FCA411}" dt="2023-10-19T04:09:00.968" v="2189" actId="6264"/>
          <ac:spMkLst>
            <pc:docMk/>
            <pc:sldMk cId="3276593492" sldId="257"/>
            <ac:spMk id="16" creationId="{3E7A2F0C-4B21-F238-6A0B-FFF211CC524D}"/>
          </ac:spMkLst>
        </pc:spChg>
        <pc:spChg chg="add del mod">
          <ac:chgData name="Geethu A K" userId="ca2b4ea9-8f07-4c95-afc9-4f3bd38c9057" providerId="ADAL" clId="{5833E60F-9EA4-400E-8F40-A83305FCA411}" dt="2023-10-19T08:39:28.948" v="3456" actId="6264"/>
          <ac:spMkLst>
            <pc:docMk/>
            <pc:sldMk cId="3276593492" sldId="257"/>
            <ac:spMk id="18" creationId="{3B5F04DA-5157-65AD-0DC6-AB36170FAF4D}"/>
          </ac:spMkLst>
        </pc:spChg>
        <pc:spChg chg="add del mod">
          <ac:chgData name="Geethu A K" userId="ca2b4ea9-8f07-4c95-afc9-4f3bd38c9057" providerId="ADAL" clId="{5833E60F-9EA4-400E-8F40-A83305FCA411}" dt="2023-10-18T08:57:28.456" v="1100" actId="931"/>
          <ac:spMkLst>
            <pc:docMk/>
            <pc:sldMk cId="3276593492" sldId="257"/>
            <ac:spMk id="19" creationId="{74F993F8-51C9-3C9C-783C-30B2509199EE}"/>
          </ac:spMkLst>
        </pc:spChg>
        <pc:spChg chg="add del mod">
          <ac:chgData name="Geethu A K" userId="ca2b4ea9-8f07-4c95-afc9-4f3bd38c9057" providerId="ADAL" clId="{5833E60F-9EA4-400E-8F40-A83305FCA411}" dt="2023-10-19T08:39:28.948" v="3456" actId="6264"/>
          <ac:spMkLst>
            <pc:docMk/>
            <pc:sldMk cId="3276593492" sldId="257"/>
            <ac:spMk id="19" creationId="{CDACE8B5-17E7-7FAD-7917-CB538F331F58}"/>
          </ac:spMkLst>
        </pc:spChg>
        <pc:grpChg chg="add mod">
          <ac:chgData name="Geethu A K" userId="ca2b4ea9-8f07-4c95-afc9-4f3bd38c9057" providerId="ADAL" clId="{5833E60F-9EA4-400E-8F40-A83305FCA411}" dt="2023-10-19T03:49:02.805" v="2002" actId="1076"/>
          <ac:grpSpMkLst>
            <pc:docMk/>
            <pc:sldMk cId="3276593492" sldId="257"/>
            <ac:grpSpMk id="3" creationId="{39FCA32F-DFE0-0039-8864-A4255AA2765E}"/>
          </ac:grpSpMkLst>
        </pc:grpChg>
        <pc:picChg chg="del mod">
          <ac:chgData name="Geethu A K" userId="ca2b4ea9-8f07-4c95-afc9-4f3bd38c9057" providerId="ADAL" clId="{5833E60F-9EA4-400E-8F40-A83305FCA411}" dt="2023-10-19T04:04:40.411" v="2095" actId="478"/>
          <ac:picMkLst>
            <pc:docMk/>
            <pc:sldMk cId="3276593492" sldId="257"/>
            <ac:picMk id="2" creationId="{A26FC924-4EDC-101A-2D22-BBF11CCA4621}"/>
          </ac:picMkLst>
        </pc:picChg>
        <pc:picChg chg="add del mod">
          <ac:chgData name="Geethu A K" userId="ca2b4ea9-8f07-4c95-afc9-4f3bd38c9057" providerId="ADAL" clId="{5833E60F-9EA4-400E-8F40-A83305FCA411}" dt="2023-10-18T08:57:12.681" v="1099" actId="478"/>
          <ac:picMkLst>
            <pc:docMk/>
            <pc:sldMk cId="3276593492" sldId="257"/>
            <ac:picMk id="15" creationId="{FE2A0427-47DD-C8AD-FB08-F05F9D41FEE5}"/>
          </ac:picMkLst>
        </pc:picChg>
        <pc:picChg chg="add mod ord modCrop">
          <ac:chgData name="Geethu A K" userId="ca2b4ea9-8f07-4c95-afc9-4f3bd38c9057" providerId="ADAL" clId="{5833E60F-9EA4-400E-8F40-A83305FCA411}" dt="2023-10-19T08:39:28.948" v="3456" actId="6264"/>
          <ac:picMkLst>
            <pc:docMk/>
            <pc:sldMk cId="3276593492" sldId="257"/>
            <ac:picMk id="17" creationId="{370C04D0-0584-BC69-194E-7FD099DAE2DC}"/>
          </ac:picMkLst>
        </pc:picChg>
        <pc:picChg chg="add mod ord modCrop">
          <ac:chgData name="Geethu A K" userId="ca2b4ea9-8f07-4c95-afc9-4f3bd38c9057" providerId="ADAL" clId="{5833E60F-9EA4-400E-8F40-A83305FCA411}" dt="2023-10-19T08:39:28.948" v="3456" actId="6264"/>
          <ac:picMkLst>
            <pc:docMk/>
            <pc:sldMk cId="3276593492" sldId="257"/>
            <ac:picMk id="21" creationId="{70E7C8B0-DF52-49BA-81F7-E29C592832F5}"/>
          </ac:picMkLst>
        </pc:picChg>
        <pc:picChg chg="del">
          <ac:chgData name="Geethu A K" userId="ca2b4ea9-8f07-4c95-afc9-4f3bd38c9057" providerId="ADAL" clId="{5833E60F-9EA4-400E-8F40-A83305FCA411}" dt="2023-10-19T04:04:40.411" v="2095" actId="478"/>
          <ac:picMkLst>
            <pc:docMk/>
            <pc:sldMk cId="3276593492" sldId="257"/>
            <ac:picMk id="1028" creationId="{5ABDEA86-604B-93CC-523B-BB86A58EF4E2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0:13.318" v="3461" actId="478"/>
        <pc:sldMkLst>
          <pc:docMk/>
          <pc:sldMk cId="4093869474" sldId="258"/>
        </pc:sldMkLst>
        <pc:spChg chg="add mod">
          <ac:chgData name="Geethu A K" userId="ca2b4ea9-8f07-4c95-afc9-4f3bd38c9057" providerId="ADAL" clId="{5833E60F-9EA4-400E-8F40-A83305FCA411}" dt="2023-10-19T04:07:41.523" v="2176" actId="14861"/>
          <ac:spMkLst>
            <pc:docMk/>
            <pc:sldMk cId="4093869474" sldId="258"/>
            <ac:spMk id="2" creationId="{809EB628-FA81-26C6-7D92-C451BCD45F45}"/>
          </ac:spMkLst>
        </pc:spChg>
        <pc:spChg chg="add mod">
          <ac:chgData name="Geethu A K" userId="ca2b4ea9-8f07-4c95-afc9-4f3bd38c9057" providerId="ADAL" clId="{5833E60F-9EA4-400E-8F40-A83305FCA411}" dt="2023-10-19T04:07:21.052" v="2165" actId="207"/>
          <ac:spMkLst>
            <pc:docMk/>
            <pc:sldMk cId="4093869474" sldId="258"/>
            <ac:spMk id="3" creationId="{DA938EF5-A664-BBF4-665A-6CF74C87680B}"/>
          </ac:spMkLst>
        </pc:spChg>
        <pc:spChg chg="add mod">
          <ac:chgData name="Geethu A K" userId="ca2b4ea9-8f07-4c95-afc9-4f3bd38c9057" providerId="ADAL" clId="{5833E60F-9EA4-400E-8F40-A83305FCA411}" dt="2023-10-19T04:06:24.510" v="2149" actId="207"/>
          <ac:spMkLst>
            <pc:docMk/>
            <pc:sldMk cId="4093869474" sldId="258"/>
            <ac:spMk id="4" creationId="{CAD283C1-1EE3-63F5-A566-40324D94C5D2}"/>
          </ac:spMkLst>
        </pc:spChg>
        <pc:spChg chg="add mod ord">
          <ac:chgData name="Geethu A K" userId="ca2b4ea9-8f07-4c95-afc9-4f3bd38c9057" providerId="ADAL" clId="{5833E60F-9EA4-400E-8F40-A83305FCA411}" dt="2023-10-19T08:40:11.999" v="3460" actId="14100"/>
          <ac:spMkLst>
            <pc:docMk/>
            <pc:sldMk cId="4093869474" sldId="258"/>
            <ac:spMk id="5" creationId="{795C714A-5572-F6B4-920F-91CDC051332F}"/>
          </ac:spMkLst>
        </pc:spChg>
        <pc:spChg chg="add del mod">
          <ac:chgData name="Geethu A K" userId="ca2b4ea9-8f07-4c95-afc9-4f3bd38c9057" providerId="ADAL" clId="{5833E60F-9EA4-400E-8F40-A83305FCA411}" dt="2023-10-18T04:03:57.408" v="268" actId="478"/>
          <ac:spMkLst>
            <pc:docMk/>
            <pc:sldMk cId="4093869474" sldId="258"/>
            <ac:spMk id="5" creationId="{C7B5F368-A088-4285-FBBB-3116AFCD5345}"/>
          </ac:spMkLst>
        </pc:spChg>
        <pc:spChg chg="add del mod">
          <ac:chgData name="Geethu A K" userId="ca2b4ea9-8f07-4c95-afc9-4f3bd38c9057" providerId="ADAL" clId="{5833E60F-9EA4-400E-8F40-A83305FCA411}" dt="2023-10-19T04:04:25.804" v="2093" actId="478"/>
          <ac:spMkLst>
            <pc:docMk/>
            <pc:sldMk cId="4093869474" sldId="258"/>
            <ac:spMk id="6" creationId="{529D4AA9-D9F0-97E1-772D-A62C1B5FAE13}"/>
          </ac:spMkLst>
        </pc:spChg>
        <pc:spChg chg="add mod ord">
          <ac:chgData name="Geethu A K" userId="ca2b4ea9-8f07-4c95-afc9-4f3bd38c9057" providerId="ADAL" clId="{5833E60F-9EA4-400E-8F40-A83305FCA411}" dt="2023-10-19T08:39:51.794" v="3457" actId="14100"/>
          <ac:spMkLst>
            <pc:docMk/>
            <pc:sldMk cId="4093869474" sldId="258"/>
            <ac:spMk id="7" creationId="{5DEA009E-3728-09DD-0AF4-23F157503F2F}"/>
          </ac:spMkLst>
        </pc:spChg>
        <pc:spChg chg="add del mod">
          <ac:chgData name="Geethu A K" userId="ca2b4ea9-8f07-4c95-afc9-4f3bd38c9057" providerId="ADAL" clId="{5833E60F-9EA4-400E-8F40-A83305FCA411}" dt="2023-10-19T06:43:38.157" v="2967" actId="478"/>
          <ac:spMkLst>
            <pc:docMk/>
            <pc:sldMk cId="4093869474" sldId="258"/>
            <ac:spMk id="8" creationId="{FCB33AB7-5983-41B5-D60F-1F7A3C24D67E}"/>
          </ac:spMkLst>
        </pc:spChg>
        <pc:spChg chg="add del mod">
          <ac:chgData name="Geethu A K" userId="ca2b4ea9-8f07-4c95-afc9-4f3bd38c9057" providerId="ADAL" clId="{5833E60F-9EA4-400E-8F40-A83305FCA411}" dt="2023-10-19T08:40:13.318" v="3461" actId="478"/>
          <ac:spMkLst>
            <pc:docMk/>
            <pc:sldMk cId="4093869474" sldId="258"/>
            <ac:spMk id="9" creationId="{B2C9F90E-B958-D49A-0E7E-F141661D9719}"/>
          </ac:spMkLst>
        </pc:spChg>
        <pc:picChg chg="add del mod">
          <ac:chgData name="Geethu A K" userId="ca2b4ea9-8f07-4c95-afc9-4f3bd38c9057" providerId="ADAL" clId="{5833E60F-9EA4-400E-8F40-A83305FCA411}" dt="2023-10-19T04:04:47.376" v="2097" actId="478"/>
          <ac:picMkLst>
            <pc:docMk/>
            <pc:sldMk cId="4093869474" sldId="258"/>
            <ac:picMk id="1026" creationId="{F9A6E21D-3172-316E-8875-C16EF2B52E16}"/>
          </ac:picMkLst>
        </pc:picChg>
      </pc:sldChg>
      <pc:sldChg chg="addSp delSp modSp new mod modClrScheme chgLayout">
        <pc:chgData name="Geethu A K" userId="ca2b4ea9-8f07-4c95-afc9-4f3bd38c9057" providerId="ADAL" clId="{5833E60F-9EA4-400E-8F40-A83305FCA411}" dt="2023-10-19T04:05:20.758" v="2103" actId="1076"/>
        <pc:sldMkLst>
          <pc:docMk/>
          <pc:sldMk cId="1304395229" sldId="259"/>
        </pc:sldMkLst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2" creationId="{3A6D35C6-0DE3-E6EC-4F7A-34BECAC68FF2}"/>
          </ac:spMkLst>
        </pc:spChg>
        <pc:spChg chg="add mod">
          <ac:chgData name="Geethu A K" userId="ca2b4ea9-8f07-4c95-afc9-4f3bd38c9057" providerId="ADAL" clId="{5833E60F-9EA4-400E-8F40-A83305FCA411}" dt="2023-10-19T04:00:11.449" v="2032" actId="1076"/>
          <ac:spMkLst>
            <pc:docMk/>
            <pc:sldMk cId="1304395229" sldId="259"/>
            <ac:spMk id="4" creationId="{CC103E77-8DD0-4280-315F-89E182561386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5" creationId="{4CA8488C-65F3-B4A0-0BB6-F70C4C8D3D79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5" creationId="{9DC55750-44D7-9D5D-80AC-A368429F3B7A}"/>
          </ac:spMkLst>
        </pc:spChg>
        <pc:spChg chg="add del mod">
          <ac:chgData name="Geethu A K" userId="ca2b4ea9-8f07-4c95-afc9-4f3bd38c9057" providerId="ADAL" clId="{5833E60F-9EA4-400E-8F40-A83305FCA411}" dt="2023-10-18T04:12:21.187" v="360" actId="478"/>
          <ac:spMkLst>
            <pc:docMk/>
            <pc:sldMk cId="1304395229" sldId="259"/>
            <ac:spMk id="6" creationId="{0A6C463D-B1F1-58F8-E89F-3ACE0669235B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6" creationId="{5EDE3D9B-D96A-293A-AFC8-E90C5FD7EB23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7" creationId="{2DD3AE26-3BBB-EFBC-3138-FA15708E7A6F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7" creationId="{992E032D-06AA-04CC-7F96-A8251C642935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8" creationId="{253AA319-AAC8-D6E1-1075-A0CBA6452CCA}"/>
          </ac:spMkLst>
        </pc:spChg>
        <pc:spChg chg="add del mod">
          <ac:chgData name="Geethu A K" userId="ca2b4ea9-8f07-4c95-afc9-4f3bd38c9057" providerId="ADAL" clId="{5833E60F-9EA4-400E-8F40-A83305FCA411}" dt="2023-10-19T04:01:09.456" v="2051" actId="6264"/>
          <ac:spMkLst>
            <pc:docMk/>
            <pc:sldMk cId="1304395229" sldId="259"/>
            <ac:spMk id="8" creationId="{75849E1C-E591-BE59-B54C-92302DEA47D0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9" creationId="{EADD59A2-AB21-DB31-A75E-09BD2C831BED}"/>
          </ac:spMkLst>
        </pc:spChg>
        <pc:spChg chg="add del mod">
          <ac:chgData name="Geethu A K" userId="ca2b4ea9-8f07-4c95-afc9-4f3bd38c9057" providerId="ADAL" clId="{5833E60F-9EA4-400E-8F40-A83305FCA411}" dt="2023-10-18T06:32:08.924" v="859" actId="21"/>
          <ac:spMkLst>
            <pc:docMk/>
            <pc:sldMk cId="1304395229" sldId="259"/>
            <ac:spMk id="10" creationId="{C293B3B4-CDA3-DDA0-5873-869FD6D2C503}"/>
          </ac:spMkLst>
        </pc:spChg>
        <pc:spChg chg="add mod ord">
          <ac:chgData name="Geethu A K" userId="ca2b4ea9-8f07-4c95-afc9-4f3bd38c9057" providerId="ADAL" clId="{5833E60F-9EA4-400E-8F40-A83305FCA411}" dt="2023-10-19T04:00:20.636" v="2035" actId="1076"/>
          <ac:spMkLst>
            <pc:docMk/>
            <pc:sldMk cId="1304395229" sldId="259"/>
            <ac:spMk id="11" creationId="{6D5B2ED6-A2E3-3319-CF27-2296886D5FF4}"/>
          </ac:spMkLst>
        </pc:spChg>
        <pc:spChg chg="add mod">
          <ac:chgData name="Geethu A K" userId="ca2b4ea9-8f07-4c95-afc9-4f3bd38c9057" providerId="ADAL" clId="{5833E60F-9EA4-400E-8F40-A83305FCA411}" dt="2023-10-19T04:01:50.342" v="2061" actId="1076"/>
          <ac:spMkLst>
            <pc:docMk/>
            <pc:sldMk cId="1304395229" sldId="259"/>
            <ac:spMk id="12" creationId="{EB275BAA-82AB-0928-9BF6-09D52E4F832C}"/>
          </ac:spMkLst>
        </pc:spChg>
        <pc:spChg chg="add mod">
          <ac:chgData name="Geethu A K" userId="ca2b4ea9-8f07-4c95-afc9-4f3bd38c9057" providerId="ADAL" clId="{5833E60F-9EA4-400E-8F40-A83305FCA411}" dt="2023-10-18T05:05:15.314" v="650" actId="404"/>
          <ac:spMkLst>
            <pc:docMk/>
            <pc:sldMk cId="1304395229" sldId="259"/>
            <ac:spMk id="13" creationId="{A8CB4B8D-5662-6D21-EDE0-AE6D60200B59}"/>
          </ac:spMkLst>
        </pc:spChg>
        <pc:spChg chg="add mod">
          <ac:chgData name="Geethu A K" userId="ca2b4ea9-8f07-4c95-afc9-4f3bd38c9057" providerId="ADAL" clId="{5833E60F-9EA4-400E-8F40-A83305FCA411}" dt="2023-10-18T09:08:03.922" v="1114" actId="20577"/>
          <ac:spMkLst>
            <pc:docMk/>
            <pc:sldMk cId="1304395229" sldId="259"/>
            <ac:spMk id="14" creationId="{46F3CD8C-7606-1626-1BA0-621ED2D55064}"/>
          </ac:spMkLst>
        </pc:spChg>
        <pc:spChg chg="add mod">
          <ac:chgData name="Geethu A K" userId="ca2b4ea9-8f07-4c95-afc9-4f3bd38c9057" providerId="ADAL" clId="{5833E60F-9EA4-400E-8F40-A83305FCA411}" dt="2023-10-18T04:21:06.803" v="454" actId="1076"/>
          <ac:spMkLst>
            <pc:docMk/>
            <pc:sldMk cId="1304395229" sldId="259"/>
            <ac:spMk id="15" creationId="{0EB661EE-2486-FD63-5F62-0A9C289B5F67}"/>
          </ac:spMkLst>
        </pc:spChg>
        <pc:spChg chg="mod">
          <ac:chgData name="Geethu A K" userId="ca2b4ea9-8f07-4c95-afc9-4f3bd38c9057" providerId="ADAL" clId="{5833E60F-9EA4-400E-8F40-A83305FCA411}" dt="2023-10-18T05:05:21.167" v="651" actId="404"/>
          <ac:spMkLst>
            <pc:docMk/>
            <pc:sldMk cId="1304395229" sldId="259"/>
            <ac:spMk id="18" creationId="{A83E8BC8-CEA3-D11F-FB50-8DA55282B3FF}"/>
          </ac:spMkLst>
        </pc:spChg>
        <pc:spChg chg="mod">
          <ac:chgData name="Geethu A K" userId="ca2b4ea9-8f07-4c95-afc9-4f3bd38c9057" providerId="ADAL" clId="{5833E60F-9EA4-400E-8F40-A83305FCA411}" dt="2023-10-18T09:08:09.185" v="1115"/>
          <ac:spMkLst>
            <pc:docMk/>
            <pc:sldMk cId="1304395229" sldId="259"/>
            <ac:spMk id="19" creationId="{0FCE1EF4-B980-E446-7AE0-6CCFE4A97452}"/>
          </ac:spMkLst>
        </pc:spChg>
        <pc:spChg chg="add del mod ord">
          <ac:chgData name="Geethu A K" userId="ca2b4ea9-8f07-4c95-afc9-4f3bd38c9057" providerId="ADAL" clId="{5833E60F-9EA4-400E-8F40-A83305FCA411}" dt="2023-10-18T08:56:23.686" v="1095" actId="931"/>
          <ac:spMkLst>
            <pc:docMk/>
            <pc:sldMk cId="1304395229" sldId="259"/>
            <ac:spMk id="20" creationId="{A9E05B93-F0F2-C88F-B606-64A0282FAD2D}"/>
          </ac:spMkLst>
        </pc:spChg>
        <pc:spChg chg="add del mod ord">
          <ac:chgData name="Geethu A K" userId="ca2b4ea9-8f07-4c95-afc9-4f3bd38c9057" providerId="ADAL" clId="{5833E60F-9EA4-400E-8F40-A83305FCA411}" dt="2023-10-18T08:55:57.547" v="1091" actId="931"/>
          <ac:spMkLst>
            <pc:docMk/>
            <pc:sldMk cId="1304395229" sldId="259"/>
            <ac:spMk id="21" creationId="{66FCD91A-D843-56E3-A515-19FF3D4EF421}"/>
          </ac:spMkLst>
        </pc:spChg>
        <pc:spChg chg="add del mod ord">
          <ac:chgData name="Geethu A K" userId="ca2b4ea9-8f07-4c95-afc9-4f3bd38c9057" providerId="ADAL" clId="{5833E60F-9EA4-400E-8F40-A83305FCA411}" dt="2023-10-18T08:56:03.635" v="1092" actId="931"/>
          <ac:spMkLst>
            <pc:docMk/>
            <pc:sldMk cId="1304395229" sldId="259"/>
            <ac:spMk id="22" creationId="{B7E7C284-EEAF-07C7-D2CE-1A061DF1D91A}"/>
          </ac:spMkLst>
        </pc:spChg>
        <pc:spChg chg="add del mod ord">
          <ac:chgData name="Geethu A K" userId="ca2b4ea9-8f07-4c95-afc9-4f3bd38c9057" providerId="ADAL" clId="{5833E60F-9EA4-400E-8F40-A83305FCA411}" dt="2023-10-18T08:56:17.085" v="1094" actId="931"/>
          <ac:spMkLst>
            <pc:docMk/>
            <pc:sldMk cId="1304395229" sldId="259"/>
            <ac:spMk id="23" creationId="{29D82CE8-6CA9-103A-34DE-187A407963B5}"/>
          </ac:spMkLst>
        </pc:spChg>
        <pc:spChg chg="add del mod ord">
          <ac:chgData name="Geethu A K" userId="ca2b4ea9-8f07-4c95-afc9-4f3bd38c9057" providerId="ADAL" clId="{5833E60F-9EA4-400E-8F40-A83305FCA411}" dt="2023-10-18T08:56:08.280" v="1093" actId="931"/>
          <ac:spMkLst>
            <pc:docMk/>
            <pc:sldMk cId="1304395229" sldId="259"/>
            <ac:spMk id="24" creationId="{A586540D-095F-4939-CECD-209D8B52C734}"/>
          </ac:spMkLst>
        </pc:spChg>
        <pc:spChg chg="add del mod">
          <ac:chgData name="Geethu A K" userId="ca2b4ea9-8f07-4c95-afc9-4f3bd38c9057" providerId="ADAL" clId="{5833E60F-9EA4-400E-8F40-A83305FCA411}" dt="2023-10-18T08:56:34.454" v="1097" actId="931"/>
          <ac:spMkLst>
            <pc:docMk/>
            <pc:sldMk cId="1304395229" sldId="259"/>
            <ac:spMk id="36" creationId="{14C7CFB4-87F5-2885-FC9B-9EF0AB103939}"/>
          </ac:spMkLst>
        </pc:spChg>
        <pc:grpChg chg="add mod">
          <ac:chgData name="Geethu A K" userId="ca2b4ea9-8f07-4c95-afc9-4f3bd38c9057" providerId="ADAL" clId="{5833E60F-9EA4-400E-8F40-A83305FCA411}" dt="2023-10-19T04:05:20.758" v="2103" actId="1076"/>
          <ac:grpSpMkLst>
            <pc:docMk/>
            <pc:sldMk cId="1304395229" sldId="259"/>
            <ac:grpSpMk id="16" creationId="{EAEA00A3-8A6C-92CD-F467-B5D3F0D2B539}"/>
          </ac:grpSpMkLst>
        </pc:grpChg>
        <pc:grpChg chg="add mod">
          <ac:chgData name="Geethu A K" userId="ca2b4ea9-8f07-4c95-afc9-4f3bd38c9057" providerId="ADAL" clId="{5833E60F-9EA4-400E-8F40-A83305FCA411}" dt="2023-10-19T04:01:43.738" v="2056" actId="1035"/>
          <ac:grpSpMkLst>
            <pc:docMk/>
            <pc:sldMk cId="1304395229" sldId="259"/>
            <ac:grpSpMk id="17" creationId="{D541DF67-81C2-D77D-43C0-26E4A410F802}"/>
          </ac:grpSpMkLst>
        </pc:grpChg>
        <pc:picChg chg="add del mod">
          <ac:chgData name="Geethu A K" userId="ca2b4ea9-8f07-4c95-afc9-4f3bd38c9057" providerId="ADAL" clId="{5833E60F-9EA4-400E-8F40-A83305FCA411}" dt="2023-10-19T04:04:44.167" v="2096" actId="478"/>
          <ac:picMkLst>
            <pc:docMk/>
            <pc:sldMk cId="1304395229" sldId="259"/>
            <ac:picMk id="3" creationId="{034F1969-00C0-FAF7-E141-DCBDD4DB737A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26" creationId="{D453EC73-FDB1-F736-5BEF-D5FA3E5CC35C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28" creationId="{9D5302E0-4930-739C-ECDE-F7748FF39782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30" creationId="{68FFA60A-1DF6-9361-4AC1-EF09472B0DE4}"/>
          </ac:picMkLst>
        </pc:picChg>
        <pc:picChg chg="add mod ord">
          <ac:chgData name="Geethu A K" userId="ca2b4ea9-8f07-4c95-afc9-4f3bd38c9057" providerId="ADAL" clId="{5833E60F-9EA4-400E-8F40-A83305FCA411}" dt="2023-10-19T04:01:09.456" v="2051" actId="6264"/>
          <ac:picMkLst>
            <pc:docMk/>
            <pc:sldMk cId="1304395229" sldId="259"/>
            <ac:picMk id="32" creationId="{98A7A66C-B11C-9FA9-9144-86A99BEAFAE5}"/>
          </ac:picMkLst>
        </pc:picChg>
        <pc:picChg chg="add del mod">
          <ac:chgData name="Geethu A K" userId="ca2b4ea9-8f07-4c95-afc9-4f3bd38c9057" providerId="ADAL" clId="{5833E60F-9EA4-400E-8F40-A83305FCA411}" dt="2023-10-18T08:56:25.537" v="1096" actId="478"/>
          <ac:picMkLst>
            <pc:docMk/>
            <pc:sldMk cId="1304395229" sldId="259"/>
            <ac:picMk id="34" creationId="{05693F95-9A36-53CF-4447-FEBD76E8313C}"/>
          </ac:picMkLst>
        </pc:picChg>
        <pc:picChg chg="add mod ord modCrop">
          <ac:chgData name="Geethu A K" userId="ca2b4ea9-8f07-4c95-afc9-4f3bd38c9057" providerId="ADAL" clId="{5833E60F-9EA4-400E-8F40-A83305FCA411}" dt="2023-10-19T04:01:16.229" v="2052" actId="18131"/>
          <ac:picMkLst>
            <pc:docMk/>
            <pc:sldMk cId="1304395229" sldId="259"/>
            <ac:picMk id="38" creationId="{290543DE-56BB-91E4-D7D4-9850AD09E059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5:01:51.442" v="2528" actId="700"/>
        <pc:sldMkLst>
          <pc:docMk/>
          <pc:sldMk cId="1546705186" sldId="260"/>
        </pc:sldMkLst>
        <pc:spChg chg="add del mod ord">
          <ac:chgData name="Geethu A K" userId="ca2b4ea9-8f07-4c95-afc9-4f3bd38c9057" providerId="ADAL" clId="{5833E60F-9EA4-400E-8F40-A83305FCA411}" dt="2023-10-19T04:04:05.573" v="2092" actId="931"/>
          <ac:spMkLst>
            <pc:docMk/>
            <pc:sldMk cId="1546705186" sldId="260"/>
            <ac:spMk id="2" creationId="{38807869-53A8-8DBC-8F9A-F4CDC628B3E7}"/>
          </ac:spMkLst>
        </pc:spChg>
        <pc:spChg chg="add mod">
          <ac:chgData name="Geethu A K" userId="ca2b4ea9-8f07-4c95-afc9-4f3bd38c9057" providerId="ADAL" clId="{5833E60F-9EA4-400E-8F40-A83305FCA411}" dt="2023-10-19T04:03:19.392" v="2083" actId="14100"/>
          <ac:spMkLst>
            <pc:docMk/>
            <pc:sldMk cId="1546705186" sldId="260"/>
            <ac:spMk id="4" creationId="{A9DE962F-52A6-D4A9-8A32-5E16292E14C0}"/>
          </ac:spMkLst>
        </pc:spChg>
        <pc:spChg chg="add del mod">
          <ac:chgData name="Geethu A K" userId="ca2b4ea9-8f07-4c95-afc9-4f3bd38c9057" providerId="ADAL" clId="{5833E60F-9EA4-400E-8F40-A83305FCA411}" dt="2023-10-18T06:32:34.920" v="863" actId="21"/>
          <ac:spMkLst>
            <pc:docMk/>
            <pc:sldMk cId="1546705186" sldId="260"/>
            <ac:spMk id="5" creationId="{BF6EE1C4-DB82-27E0-C178-B49A206AC3D8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7" creationId="{0E7CBFA7-39A9-FA8E-4307-D81F9371195E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8" creationId="{38961C6C-7B17-5C2D-1880-67B7744A1E62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0" creationId="{96E33E8E-562A-AB7D-A392-29CBE50C38F9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1" creationId="{CE5F019D-32AE-D64F-D14C-F8EF0D556D85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3" creationId="{A64342F6-959E-7F07-1B18-6F6A88516585}"/>
          </ac:spMkLst>
        </pc:spChg>
        <pc:spChg chg="mod">
          <ac:chgData name="Geethu A K" userId="ca2b4ea9-8f07-4c95-afc9-4f3bd38c9057" providerId="ADAL" clId="{5833E60F-9EA4-400E-8F40-A83305FCA411}" dt="2023-10-18T05:05:30.940" v="654" actId="165"/>
          <ac:spMkLst>
            <pc:docMk/>
            <pc:sldMk cId="1546705186" sldId="260"/>
            <ac:spMk id="14" creationId="{D792E1DD-7BA4-F993-9EF1-0D05FE43F592}"/>
          </ac:spMkLst>
        </pc:spChg>
        <pc:spChg chg="add mod">
          <ac:chgData name="Geethu A K" userId="ca2b4ea9-8f07-4c95-afc9-4f3bd38c9057" providerId="ADAL" clId="{5833E60F-9EA4-400E-8F40-A83305FCA411}" dt="2023-10-19T04:03:17.486" v="2082" actId="14100"/>
          <ac:spMkLst>
            <pc:docMk/>
            <pc:sldMk cId="1546705186" sldId="260"/>
            <ac:spMk id="15" creationId="{79903E66-46AF-9B02-E47D-AA3522814982}"/>
          </ac:spMkLst>
        </pc:spChg>
        <pc:spChg chg="add mod ord">
          <ac:chgData name="Geethu A K" userId="ca2b4ea9-8f07-4c95-afc9-4f3bd38c9057" providerId="ADAL" clId="{5833E60F-9EA4-400E-8F40-A83305FCA411}" dt="2023-10-19T04:03:05.202" v="2079" actId="14100"/>
          <ac:spMkLst>
            <pc:docMk/>
            <pc:sldMk cId="1546705186" sldId="260"/>
            <ac:spMk id="17" creationId="{EAB1064E-691E-4CE9-C19C-C473B0D0E211}"/>
          </ac:spMkLst>
        </pc:spChg>
        <pc:spChg chg="add del mod ord">
          <ac:chgData name="Geethu A K" userId="ca2b4ea9-8f07-4c95-afc9-4f3bd38c9057" providerId="ADAL" clId="{5833E60F-9EA4-400E-8F40-A83305FCA411}" dt="2023-10-19T04:03:45.497" v="2091" actId="6264"/>
          <ac:spMkLst>
            <pc:docMk/>
            <pc:sldMk cId="1546705186" sldId="260"/>
            <ac:spMk id="18" creationId="{B5C6FD8B-C5AC-BCD4-317B-F10EC3594651}"/>
          </ac:spMkLst>
        </pc:spChg>
        <pc:grpChg chg="add mod topLvl">
          <ac:chgData name="Geethu A K" userId="ca2b4ea9-8f07-4c95-afc9-4f3bd38c9057" providerId="ADAL" clId="{5833E60F-9EA4-400E-8F40-A83305FCA411}" dt="2023-10-19T04:03:10.080" v="2080" actId="1076"/>
          <ac:grpSpMkLst>
            <pc:docMk/>
            <pc:sldMk cId="1546705186" sldId="260"/>
            <ac:grpSpMk id="6" creationId="{E5DF9480-844B-3429-61CD-F4648061680F}"/>
          </ac:grpSpMkLst>
        </pc:grpChg>
        <pc:grpChg chg="add mod topLvl">
          <ac:chgData name="Geethu A K" userId="ca2b4ea9-8f07-4c95-afc9-4f3bd38c9057" providerId="ADAL" clId="{5833E60F-9EA4-400E-8F40-A83305FCA411}" dt="2023-10-19T04:03:10.080" v="2080" actId="1076"/>
          <ac:grpSpMkLst>
            <pc:docMk/>
            <pc:sldMk cId="1546705186" sldId="260"/>
            <ac:grpSpMk id="9" creationId="{83234C4E-F976-18DE-8A30-838189106168}"/>
          </ac:grpSpMkLst>
        </pc:grpChg>
        <pc:grpChg chg="add mod topLvl">
          <ac:chgData name="Geethu A K" userId="ca2b4ea9-8f07-4c95-afc9-4f3bd38c9057" providerId="ADAL" clId="{5833E60F-9EA4-400E-8F40-A83305FCA411}" dt="2023-10-19T04:03:10.080" v="2080" actId="1076"/>
          <ac:grpSpMkLst>
            <pc:docMk/>
            <pc:sldMk cId="1546705186" sldId="260"/>
            <ac:grpSpMk id="12" creationId="{3DC8A801-B2AB-D745-9204-76667C233C2E}"/>
          </ac:grpSpMkLst>
        </pc:grpChg>
        <pc:grpChg chg="add del mod">
          <ac:chgData name="Geethu A K" userId="ca2b4ea9-8f07-4c95-afc9-4f3bd38c9057" providerId="ADAL" clId="{5833E60F-9EA4-400E-8F40-A83305FCA411}" dt="2023-10-18T05:05:30.940" v="654" actId="165"/>
          <ac:grpSpMkLst>
            <pc:docMk/>
            <pc:sldMk cId="1546705186" sldId="260"/>
            <ac:grpSpMk id="16" creationId="{912FC5D2-6D58-C65B-589D-EC35537159EB}"/>
          </ac:grpSpMkLst>
        </pc:grpChg>
        <pc:picChg chg="add del mod">
          <ac:chgData name="Geethu A K" userId="ca2b4ea9-8f07-4c95-afc9-4f3bd38c9057" providerId="ADAL" clId="{5833E60F-9EA4-400E-8F40-A83305FCA411}" dt="2023-10-18T06:47:01.879" v="1023" actId="478"/>
          <ac:picMkLst>
            <pc:docMk/>
            <pc:sldMk cId="1546705186" sldId="260"/>
            <ac:picMk id="3" creationId="{F4347A19-62AA-0F37-E50B-3AF021AA4EF5}"/>
          </ac:picMkLst>
        </pc:picChg>
        <pc:picChg chg="add mod ord">
          <ac:chgData name="Geethu A K" userId="ca2b4ea9-8f07-4c95-afc9-4f3bd38c9057" providerId="ADAL" clId="{5833E60F-9EA4-400E-8F40-A83305FCA411}" dt="2023-10-19T05:01:51.442" v="2528" actId="700"/>
          <ac:picMkLst>
            <pc:docMk/>
            <pc:sldMk cId="1546705186" sldId="260"/>
            <ac:picMk id="5" creationId="{340366AC-8B9E-7709-C6AD-6ADBE1F8FD66}"/>
          </ac:picMkLst>
        </pc:picChg>
      </pc:sldChg>
      <pc:sldChg chg="addSp delSp modSp new mod modClrScheme chgLayout">
        <pc:chgData name="Geethu A K" userId="ca2b4ea9-8f07-4c95-afc9-4f3bd38c9057" providerId="ADAL" clId="{5833E60F-9EA4-400E-8F40-A83305FCA411}" dt="2023-10-19T08:40:27.025" v="3463" actId="6264"/>
        <pc:sldMkLst>
          <pc:docMk/>
          <pc:sldMk cId="16389331" sldId="261"/>
        </pc:sldMkLst>
        <pc:spChg chg="add del mod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2" creationId="{91ECF698-1455-CD5A-33C3-10D6AD8D93B7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2" creationId="{B884D076-C71D-809E-9CDD-67D1B8D5E7E2}"/>
          </ac:spMkLst>
        </pc:spChg>
        <pc:spChg chg="add mod">
          <ac:chgData name="Geethu A K" userId="ca2b4ea9-8f07-4c95-afc9-4f3bd38c9057" providerId="ADAL" clId="{5833E60F-9EA4-400E-8F40-A83305FCA411}" dt="2023-10-19T04:10:07.594" v="2203" actId="1076"/>
          <ac:spMkLst>
            <pc:docMk/>
            <pc:sldMk cId="16389331" sldId="261"/>
            <ac:spMk id="3" creationId="{18224A08-3D91-D07C-3574-70B842B5A8D0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4" creationId="{0382D3B4-134B-6A62-0BD8-C7F7FEC7EE65}"/>
          </ac:spMkLst>
        </pc:spChg>
        <pc:spChg chg="add del mod">
          <ac:chgData name="Geethu A K" userId="ca2b4ea9-8f07-4c95-afc9-4f3bd38c9057" providerId="ADAL" clId="{5833E60F-9EA4-400E-8F40-A83305FCA411}" dt="2023-10-18T04:44:06.168" v="530" actId="478"/>
          <ac:spMkLst>
            <pc:docMk/>
            <pc:sldMk cId="16389331" sldId="261"/>
            <ac:spMk id="4" creationId="{EFACDDE2-41F3-6F1F-B8ED-56BC13256CFA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5" creationId="{763D4218-138E-108E-28FA-79481EBAEDF7}"/>
          </ac:spMkLst>
        </pc:spChg>
        <pc:spChg chg="add del mod topLvl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5" creationId="{E6799358-3BDD-FA59-3DFA-39641B7771E3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6" creationId="{BF1D44F1-C34A-1A16-E872-3964B1E6D984}"/>
          </ac:spMkLst>
        </pc:spChg>
        <pc:spChg chg="add del mod topLvl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6" creationId="{E17A2442-F07D-CC7A-0656-78C1BA25A16D}"/>
          </ac:spMkLst>
        </pc:spChg>
        <pc:spChg chg="add mod">
          <ac:chgData name="Geethu A K" userId="ca2b4ea9-8f07-4c95-afc9-4f3bd38c9057" providerId="ADAL" clId="{5833E60F-9EA4-400E-8F40-A83305FCA411}" dt="2023-10-19T04:11:47.851" v="2219" actId="1076"/>
          <ac:spMkLst>
            <pc:docMk/>
            <pc:sldMk cId="16389331" sldId="261"/>
            <ac:spMk id="7" creationId="{650096BD-835A-7D2B-EF87-76F0DACD8102}"/>
          </ac:spMkLst>
        </pc:spChg>
        <pc:spChg chg="add del mod">
          <ac:chgData name="Geethu A K" userId="ca2b4ea9-8f07-4c95-afc9-4f3bd38c9057" providerId="ADAL" clId="{5833E60F-9EA4-400E-8F40-A83305FCA411}" dt="2023-10-19T04:12:28.362" v="2229" actId="6264"/>
          <ac:spMkLst>
            <pc:docMk/>
            <pc:sldMk cId="16389331" sldId="261"/>
            <ac:spMk id="8" creationId="{76AA8C83-AEC8-129F-F9AA-BD9AC9FA4E83}"/>
          </ac:spMkLst>
        </pc:spChg>
        <pc:spChg chg="add del mod">
          <ac:chgData name="Geethu A K" userId="ca2b4ea9-8f07-4c95-afc9-4f3bd38c9057" providerId="ADAL" clId="{5833E60F-9EA4-400E-8F40-A83305FCA411}" dt="2023-10-18T04:47:16.317" v="573" actId="478"/>
          <ac:spMkLst>
            <pc:docMk/>
            <pc:sldMk cId="16389331" sldId="261"/>
            <ac:spMk id="9" creationId="{118BE83B-58F6-315C-F237-9017DCB9B301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9" creationId="{AE25D4B9-ADC2-5064-3B64-FC2FE980E06E}"/>
          </ac:spMkLst>
        </pc:spChg>
        <pc:spChg chg="add mod">
          <ac:chgData name="Geethu A K" userId="ca2b4ea9-8f07-4c95-afc9-4f3bd38c9057" providerId="ADAL" clId="{5833E60F-9EA4-400E-8F40-A83305FCA411}" dt="2023-10-18T04:46:51.196" v="565"/>
          <ac:spMkLst>
            <pc:docMk/>
            <pc:sldMk cId="16389331" sldId="261"/>
            <ac:spMk id="10" creationId="{A560EB29-9596-EF98-E41E-C4426AD3D97A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0" creationId="{BF2C8A18-09B1-2215-ECA0-C2F364D60579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1" creationId="{71F5ED00-41F4-C810-30A7-76FD9C39028D}"/>
          </ac:spMkLst>
        </pc:spChg>
        <pc:spChg chg="add del mod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11" creationId="{F065C167-475A-D44F-91FF-A5F51CFD7534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2" creationId="{612E947E-8B8E-978C-6393-310D67452972}"/>
          </ac:spMkLst>
        </pc:spChg>
        <pc:spChg chg="add del mod">
          <ac:chgData name="Geethu A K" userId="ca2b4ea9-8f07-4c95-afc9-4f3bd38c9057" providerId="ADAL" clId="{5833E60F-9EA4-400E-8F40-A83305FCA411}" dt="2023-10-18T06:32:22.817" v="861" actId="21"/>
          <ac:spMkLst>
            <pc:docMk/>
            <pc:sldMk cId="16389331" sldId="261"/>
            <ac:spMk id="12" creationId="{723649E3-3AD9-CBB8-CA61-F176734E62CB}"/>
          </ac:spMkLst>
        </pc:spChg>
        <pc:spChg chg="add mod">
          <ac:chgData name="Geethu A K" userId="ca2b4ea9-8f07-4c95-afc9-4f3bd38c9057" providerId="ADAL" clId="{5833E60F-9EA4-400E-8F40-A83305FCA411}" dt="2023-10-19T04:10:13.867" v="2205" actId="1076"/>
          <ac:spMkLst>
            <pc:docMk/>
            <pc:sldMk cId="16389331" sldId="261"/>
            <ac:spMk id="13" creationId="{E4F543E2-6B03-7C9C-E93B-31204A13A758}"/>
          </ac:spMkLst>
        </pc:spChg>
        <pc:spChg chg="add mod ord">
          <ac:chgData name="Geethu A K" userId="ca2b4ea9-8f07-4c95-afc9-4f3bd38c9057" providerId="ADAL" clId="{5833E60F-9EA4-400E-8F40-A83305FCA411}" dt="2023-10-19T04:12:45.843" v="2232" actId="14100"/>
          <ac:spMkLst>
            <pc:docMk/>
            <pc:sldMk cId="16389331" sldId="261"/>
            <ac:spMk id="14" creationId="{448C0B5E-F607-8A00-25FB-CC97833AD4E7}"/>
          </ac:spMkLst>
        </pc:spChg>
        <pc:spChg chg="add del mod">
          <ac:chgData name="Geethu A K" userId="ca2b4ea9-8f07-4c95-afc9-4f3bd38c9057" providerId="ADAL" clId="{5833E60F-9EA4-400E-8F40-A83305FCA411}" dt="2023-10-19T08:40:27.025" v="3463" actId="6264"/>
          <ac:spMkLst>
            <pc:docMk/>
            <pc:sldMk cId="16389331" sldId="261"/>
            <ac:spMk id="15" creationId="{7ADCD23E-38F0-02E3-5E15-1AA2B0026B67}"/>
          </ac:spMkLst>
        </pc:spChg>
        <pc:spChg chg="add del mod ord">
          <ac:chgData name="Geethu A K" userId="ca2b4ea9-8f07-4c95-afc9-4f3bd38c9057" providerId="ADAL" clId="{5833E60F-9EA4-400E-8F40-A83305FCA411}" dt="2023-10-18T09:08:42.829" v="1118" actId="931"/>
          <ac:spMkLst>
            <pc:docMk/>
            <pc:sldMk cId="16389331" sldId="261"/>
            <ac:spMk id="15" creationId="{DF4873D8-4A2D-7D64-9937-6FF2D2CD4B4B}"/>
          </ac:spMkLst>
        </pc:spChg>
        <pc:spChg chg="add del mod ord">
          <ac:chgData name="Geethu A K" userId="ca2b4ea9-8f07-4c95-afc9-4f3bd38c9057" providerId="ADAL" clId="{5833E60F-9EA4-400E-8F40-A83305FCA411}" dt="2023-10-18T09:10:25.829" v="1123" actId="931"/>
          <ac:spMkLst>
            <pc:docMk/>
            <pc:sldMk cId="16389331" sldId="261"/>
            <ac:spMk id="16" creationId="{4CB5C158-053D-0743-ED73-8B045BCE18EC}"/>
          </ac:spMkLst>
        </pc:spChg>
        <pc:spChg chg="add del mod ord">
          <ac:chgData name="Geethu A K" userId="ca2b4ea9-8f07-4c95-afc9-4f3bd38c9057" providerId="ADAL" clId="{5833E60F-9EA4-400E-8F40-A83305FCA411}" dt="2023-10-18T09:09:57.224" v="1120" actId="931"/>
          <ac:spMkLst>
            <pc:docMk/>
            <pc:sldMk cId="16389331" sldId="261"/>
            <ac:spMk id="17" creationId="{F4AA5EC8-8B58-8C3D-87BD-F08043C6B121}"/>
          </ac:spMkLst>
        </pc:spChg>
        <pc:spChg chg="add del mod ord">
          <ac:chgData name="Geethu A K" userId="ca2b4ea9-8f07-4c95-afc9-4f3bd38c9057" providerId="ADAL" clId="{5833E60F-9EA4-400E-8F40-A83305FCA411}" dt="2023-10-18T09:10:07.038" v="1121" actId="931"/>
          <ac:spMkLst>
            <pc:docMk/>
            <pc:sldMk cId="16389331" sldId="261"/>
            <ac:spMk id="18" creationId="{2C036F27-D80F-316C-6E51-9ABADE6E6AE0}"/>
          </ac:spMkLst>
        </pc:spChg>
        <pc:spChg chg="add del mod ord">
          <ac:chgData name="Geethu A K" userId="ca2b4ea9-8f07-4c95-afc9-4f3bd38c9057" providerId="ADAL" clId="{5833E60F-9EA4-400E-8F40-A83305FCA411}" dt="2023-10-18T09:10:15.490" v="1122" actId="931"/>
          <ac:spMkLst>
            <pc:docMk/>
            <pc:sldMk cId="16389331" sldId="261"/>
            <ac:spMk id="19" creationId="{5AEEDECA-7556-549F-94BA-4DC83361482A}"/>
          </ac:spMkLst>
        </pc:spChg>
        <pc:grpChg chg="add del mod">
          <ac:chgData name="Geethu A K" userId="ca2b4ea9-8f07-4c95-afc9-4f3bd38c9057" providerId="ADAL" clId="{5833E60F-9EA4-400E-8F40-A83305FCA411}" dt="2023-10-18T04:45:51.370" v="553" actId="165"/>
          <ac:grpSpMkLst>
            <pc:docMk/>
            <pc:sldMk cId="16389331" sldId="261"/>
            <ac:grpSpMk id="8" creationId="{3B23737E-AC8B-5CFD-B516-0ADDE2B79FDA}"/>
          </ac:grpSpMkLst>
        </pc:grpChg>
        <pc:picChg chg="add mod ord modCrop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1" creationId="{AA551ACB-7E7C-67AE-C2D4-3D651EAED6B7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3" creationId="{86A0E301-3DE2-3695-4822-2B34D1C62B9C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5" creationId="{A4EADD3B-686C-7223-A19A-4F1B8CC04DD5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7" creationId="{938E2A6A-084B-DEBB-8643-CD8B0CDF2C83}"/>
          </ac:picMkLst>
        </pc:picChg>
        <pc:picChg chg="add mod ord">
          <ac:chgData name="Geethu A K" userId="ca2b4ea9-8f07-4c95-afc9-4f3bd38c9057" providerId="ADAL" clId="{5833E60F-9EA4-400E-8F40-A83305FCA411}" dt="2023-10-19T08:40:27.025" v="3463" actId="6264"/>
          <ac:picMkLst>
            <pc:docMk/>
            <pc:sldMk cId="16389331" sldId="261"/>
            <ac:picMk id="29" creationId="{188641FD-DC28-0DBC-7B7D-0AB19FEB44B8}"/>
          </ac:picMkLst>
        </pc:picChg>
        <pc:picChg chg="add del mod">
          <ac:chgData name="Geethu A K" userId="ca2b4ea9-8f07-4c95-afc9-4f3bd38c9057" providerId="ADAL" clId="{5833E60F-9EA4-400E-8F40-A83305FCA411}" dt="2023-10-18T05:00:36.887" v="589" actId="21"/>
          <ac:picMkLst>
            <pc:docMk/>
            <pc:sldMk cId="16389331" sldId="261"/>
            <ac:picMk id="2050" creationId="{D5D5B7C6-1645-FFDC-5CD6-DFA81A7A1F83}"/>
          </ac:picMkLst>
        </pc:picChg>
      </pc:sldChg>
      <pc:sldChg chg="modSp add del mod">
        <pc:chgData name="Geethu A K" userId="ca2b4ea9-8f07-4c95-afc9-4f3bd38c9057" providerId="ADAL" clId="{5833E60F-9EA4-400E-8F40-A83305FCA411}" dt="2023-10-18T04:59:13.500" v="587" actId="47"/>
        <pc:sldMkLst>
          <pc:docMk/>
          <pc:sldMk cId="3473397212" sldId="262"/>
        </pc:sldMkLst>
        <pc:spChg chg="mod">
          <ac:chgData name="Geethu A K" userId="ca2b4ea9-8f07-4c95-afc9-4f3bd38c9057" providerId="ADAL" clId="{5833E60F-9EA4-400E-8F40-A83305FCA411}" dt="2023-10-18T04:47:13.410" v="572" actId="1076"/>
          <ac:spMkLst>
            <pc:docMk/>
            <pc:sldMk cId="3473397212" sldId="262"/>
            <ac:spMk id="3" creationId="{18224A08-3D91-D07C-3574-70B842B5A8D0}"/>
          </ac:spMkLst>
        </pc:spChg>
        <pc:spChg chg="mod">
          <ac:chgData name="Geethu A K" userId="ca2b4ea9-8f07-4c95-afc9-4f3bd38c9057" providerId="ADAL" clId="{5833E60F-9EA4-400E-8F40-A83305FCA411}" dt="2023-10-18T04:47:00.760" v="569" actId="14100"/>
          <ac:spMkLst>
            <pc:docMk/>
            <pc:sldMk cId="3473397212" sldId="262"/>
            <ac:spMk id="9" creationId="{118BE83B-58F6-315C-F237-9017DCB9B301}"/>
          </ac:spMkLst>
        </pc:spChg>
      </pc:sldChg>
      <pc:sldChg chg="addSp delSp modSp new mod ord modClrScheme chgLayout">
        <pc:chgData name="Geethu A K" userId="ca2b4ea9-8f07-4c95-afc9-4f3bd38c9057" providerId="ADAL" clId="{5833E60F-9EA4-400E-8F40-A83305FCA411}" dt="2023-10-19T04:40:27.806" v="2394" actId="1076"/>
        <pc:sldMkLst>
          <pc:docMk/>
          <pc:sldMk cId="3941983583" sldId="262"/>
        </pc:sldMkLst>
        <pc:spChg chg="add mod ord">
          <ac:chgData name="Geethu A K" userId="ca2b4ea9-8f07-4c95-afc9-4f3bd38c9057" providerId="ADAL" clId="{5833E60F-9EA4-400E-8F40-A83305FCA411}" dt="2023-10-19T04:22:58.450" v="2365" actId="14100"/>
          <ac:spMkLst>
            <pc:docMk/>
            <pc:sldMk cId="3941983583" sldId="262"/>
            <ac:spMk id="3" creationId="{393EEDF7-BC19-2A15-2E14-72B641E31DEC}"/>
          </ac:spMkLst>
        </pc:spChg>
        <pc:spChg chg="add mod">
          <ac:chgData name="Geethu A K" userId="ca2b4ea9-8f07-4c95-afc9-4f3bd38c9057" providerId="ADAL" clId="{5833E60F-9EA4-400E-8F40-A83305FCA411}" dt="2023-10-19T04:40:27.806" v="2394" actId="1076"/>
          <ac:spMkLst>
            <pc:docMk/>
            <pc:sldMk cId="3941983583" sldId="262"/>
            <ac:spMk id="4" creationId="{481A01D3-F257-FF38-708A-E1D11DA51E02}"/>
          </ac:spMkLst>
        </pc:spChg>
        <pc:spChg chg="add del mod ord">
          <ac:chgData name="Geethu A K" userId="ca2b4ea9-8f07-4c95-afc9-4f3bd38c9057" providerId="ADAL" clId="{5833E60F-9EA4-400E-8F40-A83305FCA411}" dt="2023-10-18T06:32:42.687" v="865" actId="21"/>
          <ac:spMkLst>
            <pc:docMk/>
            <pc:sldMk cId="3941983583" sldId="262"/>
            <ac:spMk id="4" creationId="{5E8C1A74-774A-5696-2B23-B008247E5FDB}"/>
          </ac:spMkLst>
        </pc:spChg>
        <pc:spChg chg="add del mod">
          <ac:chgData name="Geethu A K" userId="ca2b4ea9-8f07-4c95-afc9-4f3bd38c9057" providerId="ADAL" clId="{5833E60F-9EA4-400E-8F40-A83305FCA411}" dt="2023-10-18T05:01:11.172" v="596"/>
          <ac:spMkLst>
            <pc:docMk/>
            <pc:sldMk cId="3941983583" sldId="262"/>
            <ac:spMk id="5" creationId="{5F505998-1D65-3A3C-F586-123F4705F352}"/>
          </ac:spMkLst>
        </pc:spChg>
        <pc:spChg chg="add del mod">
          <ac:chgData name="Geethu A K" userId="ca2b4ea9-8f07-4c95-afc9-4f3bd38c9057" providerId="ADAL" clId="{5833E60F-9EA4-400E-8F40-A83305FCA411}" dt="2023-10-19T04:23:31.798" v="2370" actId="478"/>
          <ac:spMkLst>
            <pc:docMk/>
            <pc:sldMk cId="3941983583" sldId="262"/>
            <ac:spMk id="5" creationId="{91838EFD-2432-3A8B-FB27-DC8BA36ADC40}"/>
          </ac:spMkLst>
        </pc:spChg>
        <pc:spChg chg="add del mod ord">
          <ac:chgData name="Geethu A K" userId="ca2b4ea9-8f07-4c95-afc9-4f3bd38c9057" providerId="ADAL" clId="{5833E60F-9EA4-400E-8F40-A83305FCA411}" dt="2023-10-18T05:01:41.909" v="607" actId="478"/>
          <ac:spMkLst>
            <pc:docMk/>
            <pc:sldMk cId="3941983583" sldId="262"/>
            <ac:spMk id="6" creationId="{6CA7B54E-424E-CE26-E179-A4E7ADBEA032}"/>
          </ac:spMkLst>
        </pc:spChg>
        <pc:spChg chg="add del mod">
          <ac:chgData name="Geethu A K" userId="ca2b4ea9-8f07-4c95-afc9-4f3bd38c9057" providerId="ADAL" clId="{5833E60F-9EA4-400E-8F40-A83305FCA411}" dt="2023-10-18T06:32:42.687" v="865" actId="21"/>
          <ac:spMkLst>
            <pc:docMk/>
            <pc:sldMk cId="3941983583" sldId="262"/>
            <ac:spMk id="7" creationId="{0F44D582-D182-E344-9A16-70BA216A22FB}"/>
          </ac:spMkLst>
        </pc:spChg>
        <pc:spChg chg="add del mod">
          <ac:chgData name="Geethu A K" userId="ca2b4ea9-8f07-4c95-afc9-4f3bd38c9057" providerId="ADAL" clId="{5833E60F-9EA4-400E-8F40-A83305FCA411}" dt="2023-10-18T06:32:42.687" v="865" actId="21"/>
          <ac:spMkLst>
            <pc:docMk/>
            <pc:sldMk cId="3941983583" sldId="262"/>
            <ac:spMk id="8" creationId="{E873150F-1BEF-C739-AEAE-7EDB386BE92F}"/>
          </ac:spMkLst>
        </pc:spChg>
        <pc:spChg chg="mod topLvl">
          <ac:chgData name="Geethu A K" userId="ca2b4ea9-8f07-4c95-afc9-4f3bd38c9057" providerId="ADAL" clId="{5833E60F-9EA4-400E-8F40-A83305FCA411}" dt="2023-10-19T04:40:27.806" v="2394" actId="1076"/>
          <ac:spMkLst>
            <pc:docMk/>
            <pc:sldMk cId="3941983583" sldId="262"/>
            <ac:spMk id="10" creationId="{4643BBAD-F8FE-B91A-D760-4126985AC79D}"/>
          </ac:spMkLst>
        </pc:spChg>
        <pc:spChg chg="mod topLvl">
          <ac:chgData name="Geethu A K" userId="ca2b4ea9-8f07-4c95-afc9-4f3bd38c9057" providerId="ADAL" clId="{5833E60F-9EA4-400E-8F40-A83305FCA411}" dt="2023-10-19T04:40:27.806" v="2394" actId="1076"/>
          <ac:spMkLst>
            <pc:docMk/>
            <pc:sldMk cId="3941983583" sldId="262"/>
            <ac:spMk id="11" creationId="{3B915779-4CD2-7B9A-F035-622EFBE6CFD5}"/>
          </ac:spMkLst>
        </pc:spChg>
        <pc:spChg chg="add mod">
          <ac:chgData name="Geethu A K" userId="ca2b4ea9-8f07-4c95-afc9-4f3bd38c9057" providerId="ADAL" clId="{5833E60F-9EA4-400E-8F40-A83305FCA411}" dt="2023-10-19T04:21:53.003" v="2345" actId="14100"/>
          <ac:spMkLst>
            <pc:docMk/>
            <pc:sldMk cId="3941983583" sldId="262"/>
            <ac:spMk id="12" creationId="{A65BC5A1-E325-5FB7-9ADD-B21363079321}"/>
          </ac:spMkLst>
        </pc:spChg>
        <pc:spChg chg="add mod">
          <ac:chgData name="Geethu A K" userId="ca2b4ea9-8f07-4c95-afc9-4f3bd38c9057" providerId="ADAL" clId="{5833E60F-9EA4-400E-8F40-A83305FCA411}" dt="2023-10-18T05:03:57.204" v="637" actId="1076"/>
          <ac:spMkLst>
            <pc:docMk/>
            <pc:sldMk cId="3941983583" sldId="262"/>
            <ac:spMk id="13" creationId="{A84D136F-C623-F25C-2FB3-24600F39ABC4}"/>
          </ac:spMkLst>
        </pc:spChg>
        <pc:spChg chg="add mod">
          <ac:chgData name="Geethu A K" userId="ca2b4ea9-8f07-4c95-afc9-4f3bd38c9057" providerId="ADAL" clId="{5833E60F-9EA4-400E-8F40-A83305FCA411}" dt="2023-10-18T05:26:03.377" v="754" actId="571"/>
          <ac:spMkLst>
            <pc:docMk/>
            <pc:sldMk cId="3941983583" sldId="262"/>
            <ac:spMk id="14" creationId="{2F746ECD-BB9B-024A-18B1-CEC5EC48BBC6}"/>
          </ac:spMkLst>
        </pc:spChg>
        <pc:spChg chg="add del mod">
          <ac:chgData name="Geethu A K" userId="ca2b4ea9-8f07-4c95-afc9-4f3bd38c9057" providerId="ADAL" clId="{5833E60F-9EA4-400E-8F40-A83305FCA411}" dt="2023-10-19T04:36:05.893" v="2373" actId="478"/>
          <ac:spMkLst>
            <pc:docMk/>
            <pc:sldMk cId="3941983583" sldId="262"/>
            <ac:spMk id="14" creationId="{658E0809-4708-BBAC-2265-4B21EC331037}"/>
          </ac:spMkLst>
        </pc:spChg>
        <pc:spChg chg="add mod ord">
          <ac:chgData name="Geethu A K" userId="ca2b4ea9-8f07-4c95-afc9-4f3bd38c9057" providerId="ADAL" clId="{5833E60F-9EA4-400E-8F40-A83305FCA411}" dt="2023-10-19T04:22:45.150" v="2359" actId="14100"/>
          <ac:spMkLst>
            <pc:docMk/>
            <pc:sldMk cId="3941983583" sldId="262"/>
            <ac:spMk id="15" creationId="{8ED3E4B4-8B3F-DA9B-1DDE-A2D8840016F1}"/>
          </ac:spMkLst>
        </pc:spChg>
        <pc:spChg chg="add del mod ord">
          <ac:chgData name="Geethu A K" userId="ca2b4ea9-8f07-4c95-afc9-4f3bd38c9057" providerId="ADAL" clId="{5833E60F-9EA4-400E-8F40-A83305FCA411}" dt="2023-10-19T04:36:20.903" v="2375" actId="931"/>
          <ac:spMkLst>
            <pc:docMk/>
            <pc:sldMk cId="3941983583" sldId="262"/>
            <ac:spMk id="16" creationId="{112C21F2-ACB4-3001-4597-CD003C48EF06}"/>
          </ac:spMkLst>
        </pc:spChg>
        <pc:spChg chg="add del mod ord">
          <ac:chgData name="Geethu A K" userId="ca2b4ea9-8f07-4c95-afc9-4f3bd38c9057" providerId="ADAL" clId="{5833E60F-9EA4-400E-8F40-A83305FCA411}" dt="2023-10-19T04:36:25.698" v="2376" actId="931"/>
          <ac:spMkLst>
            <pc:docMk/>
            <pc:sldMk cId="3941983583" sldId="262"/>
            <ac:spMk id="17" creationId="{740B825F-31D2-5D41-5D69-7F3A0CC2BBAF}"/>
          </ac:spMkLst>
        </pc:spChg>
        <pc:spChg chg="add del mod ord">
          <ac:chgData name="Geethu A K" userId="ca2b4ea9-8f07-4c95-afc9-4f3bd38c9057" providerId="ADAL" clId="{5833E60F-9EA4-400E-8F40-A83305FCA411}" dt="2023-10-19T04:36:41.521" v="2377" actId="931"/>
          <ac:spMkLst>
            <pc:docMk/>
            <pc:sldMk cId="3941983583" sldId="262"/>
            <ac:spMk id="18" creationId="{CB131EC5-1628-FCAD-F9CD-88B37AC58D18}"/>
          </ac:spMkLst>
        </pc:spChg>
        <pc:spChg chg="add del mod">
          <ac:chgData name="Geethu A K" userId="ca2b4ea9-8f07-4c95-afc9-4f3bd38c9057" providerId="ADAL" clId="{5833E60F-9EA4-400E-8F40-A83305FCA411}" dt="2023-10-19T04:37:14.625" v="2386" actId="6264"/>
          <ac:spMkLst>
            <pc:docMk/>
            <pc:sldMk cId="3941983583" sldId="262"/>
            <ac:spMk id="25" creationId="{D638C028-B4BB-4201-AFE6-E0CEA2728597}"/>
          </ac:spMkLst>
        </pc:spChg>
        <pc:spChg chg="add del mod">
          <ac:chgData name="Geethu A K" userId="ca2b4ea9-8f07-4c95-afc9-4f3bd38c9057" providerId="ADAL" clId="{5833E60F-9EA4-400E-8F40-A83305FCA411}" dt="2023-10-19T04:37:14.625" v="2386" actId="6264"/>
          <ac:spMkLst>
            <pc:docMk/>
            <pc:sldMk cId="3941983583" sldId="262"/>
            <ac:spMk id="26" creationId="{56C0A4A5-D74A-63D5-3F79-26936F000833}"/>
          </ac:spMkLst>
        </pc:spChg>
        <pc:spChg chg="add del mod">
          <ac:chgData name="Geethu A K" userId="ca2b4ea9-8f07-4c95-afc9-4f3bd38c9057" providerId="ADAL" clId="{5833E60F-9EA4-400E-8F40-A83305FCA411}" dt="2023-10-19T04:37:14.625" v="2386" actId="6264"/>
          <ac:spMkLst>
            <pc:docMk/>
            <pc:sldMk cId="3941983583" sldId="262"/>
            <ac:spMk id="27" creationId="{A24A996B-6777-D91B-1ABC-C680A680045D}"/>
          </ac:spMkLst>
        </pc:spChg>
        <pc:spChg chg="add del mod">
          <ac:chgData name="Geethu A K" userId="ca2b4ea9-8f07-4c95-afc9-4f3bd38c9057" providerId="ADAL" clId="{5833E60F-9EA4-400E-8F40-A83305FCA411}" dt="2023-10-19T04:40:22.809" v="2392" actId="6264"/>
          <ac:spMkLst>
            <pc:docMk/>
            <pc:sldMk cId="3941983583" sldId="262"/>
            <ac:spMk id="28" creationId="{7067CCD4-9C96-64DC-884F-4DDF8CC6A228}"/>
          </ac:spMkLst>
        </pc:spChg>
        <pc:spChg chg="add del mod">
          <ac:chgData name="Geethu A K" userId="ca2b4ea9-8f07-4c95-afc9-4f3bd38c9057" providerId="ADAL" clId="{5833E60F-9EA4-400E-8F40-A83305FCA411}" dt="2023-10-19T04:40:22.809" v="2392" actId="6264"/>
          <ac:spMkLst>
            <pc:docMk/>
            <pc:sldMk cId="3941983583" sldId="262"/>
            <ac:spMk id="29" creationId="{B5652124-8F56-4CDD-8DA3-BA8808577CC1}"/>
          </ac:spMkLst>
        </pc:spChg>
        <pc:spChg chg="add del mod">
          <ac:chgData name="Geethu A K" userId="ca2b4ea9-8f07-4c95-afc9-4f3bd38c9057" providerId="ADAL" clId="{5833E60F-9EA4-400E-8F40-A83305FCA411}" dt="2023-10-19T04:40:22.809" v="2392" actId="6264"/>
          <ac:spMkLst>
            <pc:docMk/>
            <pc:sldMk cId="3941983583" sldId="262"/>
            <ac:spMk id="30" creationId="{7DC8E725-00AD-F87D-4420-D1577C4371A1}"/>
          </ac:spMkLst>
        </pc:spChg>
        <pc:grpChg chg="add del mod">
          <ac:chgData name="Geethu A K" userId="ca2b4ea9-8f07-4c95-afc9-4f3bd38c9057" providerId="ADAL" clId="{5833E60F-9EA4-400E-8F40-A83305FCA411}" dt="2023-10-19T04:23:24.123" v="2368" actId="165"/>
          <ac:grpSpMkLst>
            <pc:docMk/>
            <pc:sldMk cId="3941983583" sldId="262"/>
            <ac:grpSpMk id="9" creationId="{E5CEC7D8-A1DC-EFFC-F07F-796E0E1F551F}"/>
          </ac:grpSpMkLst>
        </pc:grpChg>
        <pc:picChg chg="add del mod">
          <ac:chgData name="Geethu A K" userId="ca2b4ea9-8f07-4c95-afc9-4f3bd38c9057" providerId="ADAL" clId="{5833E60F-9EA4-400E-8F40-A83305FCA411}" dt="2023-10-19T04:04:53.931" v="2099" actId="478"/>
          <ac:picMkLst>
            <pc:docMk/>
            <pc:sldMk cId="3941983583" sldId="262"/>
            <ac:picMk id="2" creationId="{6F7CEC87-8B73-C8F6-A72A-E2D8FDE9BC00}"/>
          </ac:picMkLst>
        </pc:picChg>
        <pc:picChg chg="add del mod">
          <ac:chgData name="Geethu A K" userId="ca2b4ea9-8f07-4c95-afc9-4f3bd38c9057" providerId="ADAL" clId="{5833E60F-9EA4-400E-8F40-A83305FCA411}" dt="2023-10-18T05:00:56.716" v="592"/>
          <ac:picMkLst>
            <pc:docMk/>
            <pc:sldMk cId="3941983583" sldId="262"/>
            <ac:picMk id="3" creationId="{B19EF921-337B-8D8D-C016-F4C380368740}"/>
          </ac:picMkLst>
        </pc:picChg>
        <pc:picChg chg="add del mod">
          <ac:chgData name="Geethu A K" userId="ca2b4ea9-8f07-4c95-afc9-4f3bd38c9057" providerId="ADAL" clId="{5833E60F-9EA4-400E-8F40-A83305FCA411}" dt="2023-10-19T04:36:15.442" v="2374" actId="931"/>
          <ac:picMkLst>
            <pc:docMk/>
            <pc:sldMk cId="3941983583" sldId="262"/>
            <ac:picMk id="7" creationId="{53DF30DA-C34B-6C9E-09C5-BFE2C2B79771}"/>
          </ac:picMkLst>
        </pc:picChg>
        <pc:picChg chg="add mod ord">
          <ac:chgData name="Geethu A K" userId="ca2b4ea9-8f07-4c95-afc9-4f3bd38c9057" providerId="ADAL" clId="{5833E60F-9EA4-400E-8F40-A83305FCA411}" dt="2023-10-19T04:40:22.809" v="2392" actId="6264"/>
          <ac:picMkLst>
            <pc:docMk/>
            <pc:sldMk cId="3941983583" sldId="262"/>
            <ac:picMk id="20" creationId="{2BCB084F-F5F0-C46B-E506-DDB44E27B847}"/>
          </ac:picMkLst>
        </pc:picChg>
        <pc:picChg chg="add mod ord">
          <ac:chgData name="Geethu A K" userId="ca2b4ea9-8f07-4c95-afc9-4f3bd38c9057" providerId="ADAL" clId="{5833E60F-9EA4-400E-8F40-A83305FCA411}" dt="2023-10-19T04:40:22.809" v="2392" actId="6264"/>
          <ac:picMkLst>
            <pc:docMk/>
            <pc:sldMk cId="3941983583" sldId="262"/>
            <ac:picMk id="22" creationId="{2BEFAC88-6322-4A46-A760-C2CF0D9947BE}"/>
          </ac:picMkLst>
        </pc:picChg>
        <pc:picChg chg="add mod ord modCrop">
          <ac:chgData name="Geethu A K" userId="ca2b4ea9-8f07-4c95-afc9-4f3bd38c9057" providerId="ADAL" clId="{5833E60F-9EA4-400E-8F40-A83305FCA411}" dt="2023-10-19T04:40:22.809" v="2392" actId="6264"/>
          <ac:picMkLst>
            <pc:docMk/>
            <pc:sldMk cId="3941983583" sldId="262"/>
            <ac:picMk id="24" creationId="{0AB2C841-BB10-368E-B4A7-30DEC508F4D4}"/>
          </ac:picMkLst>
        </pc:picChg>
      </pc:sldChg>
      <pc:sldChg chg="addSp delSp modSp new mod modClrScheme chgLayout">
        <pc:chgData name="Geethu A K" userId="ca2b4ea9-8f07-4c95-afc9-4f3bd38c9057" providerId="ADAL" clId="{5833E60F-9EA4-400E-8F40-A83305FCA411}" dt="2023-10-19T08:34:08.115" v="3414" actId="14100"/>
        <pc:sldMkLst>
          <pc:docMk/>
          <pc:sldMk cId="2455277721" sldId="263"/>
        </pc:sldMkLst>
        <pc:spChg chg="add del mod ord">
          <ac:chgData name="Geethu A K" userId="ca2b4ea9-8f07-4c95-afc9-4f3bd38c9057" providerId="ADAL" clId="{5833E60F-9EA4-400E-8F40-A83305FCA411}" dt="2023-10-19T04:49:01.249" v="2426" actId="931"/>
          <ac:spMkLst>
            <pc:docMk/>
            <pc:sldMk cId="2455277721" sldId="263"/>
            <ac:spMk id="2" creationId="{873F4AD2-0035-C912-C2B4-984BA8A3F0B1}"/>
          </ac:spMkLst>
        </pc:spChg>
        <pc:spChg chg="add del mod">
          <ac:chgData name="Geethu A K" userId="ca2b4ea9-8f07-4c95-afc9-4f3bd38c9057" providerId="ADAL" clId="{5833E60F-9EA4-400E-8F40-A83305FCA411}" dt="2023-10-18T06:31:01.168" v="848" actId="478"/>
          <ac:spMkLst>
            <pc:docMk/>
            <pc:sldMk cId="2455277721" sldId="263"/>
            <ac:spMk id="2" creationId="{B2AC4E20-7290-50CD-8774-386B756E983E}"/>
          </ac:spMkLst>
        </pc:spChg>
        <pc:spChg chg="add del mod ord">
          <ac:chgData name="Geethu A K" userId="ca2b4ea9-8f07-4c95-afc9-4f3bd38c9057" providerId="ADAL" clId="{5833E60F-9EA4-400E-8F40-A83305FCA411}" dt="2023-10-19T04:49:12.963" v="2428" actId="931"/>
          <ac:spMkLst>
            <pc:docMk/>
            <pc:sldMk cId="2455277721" sldId="263"/>
            <ac:spMk id="3" creationId="{67F1261D-D808-0E7D-8256-EE7588BA23F3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3" creationId="{E679762D-A012-D3B3-1A9B-7EBEB2F9FA8B}"/>
          </ac:spMkLst>
        </pc:spChg>
        <pc:spChg chg="mod">
          <ac:chgData name="Geethu A K" userId="ca2b4ea9-8f07-4c95-afc9-4f3bd38c9057" providerId="ADAL" clId="{5833E60F-9EA4-400E-8F40-A83305FCA411}" dt="2023-10-18T05:29:29.626" v="806" actId="20577"/>
          <ac:spMkLst>
            <pc:docMk/>
            <pc:sldMk cId="2455277721" sldId="263"/>
            <ac:spMk id="5" creationId="{2BA891F4-8C31-F779-DDDE-1E712CB572DE}"/>
          </ac:spMkLst>
        </pc:spChg>
        <pc:spChg chg="mod">
          <ac:chgData name="Geethu A K" userId="ca2b4ea9-8f07-4c95-afc9-4f3bd38c9057" providerId="ADAL" clId="{5833E60F-9EA4-400E-8F40-A83305FCA411}" dt="2023-10-18T05:29:41.992" v="814" actId="20577"/>
          <ac:spMkLst>
            <pc:docMk/>
            <pc:sldMk cId="2455277721" sldId="263"/>
            <ac:spMk id="6" creationId="{B161136B-DFBE-A84B-FE92-82DB5B190376}"/>
          </ac:spMkLst>
        </pc:spChg>
        <pc:spChg chg="add mod">
          <ac:chgData name="Geethu A K" userId="ca2b4ea9-8f07-4c95-afc9-4f3bd38c9057" providerId="ADAL" clId="{5833E60F-9EA4-400E-8F40-A83305FCA411}" dt="2023-10-19T04:42:06.650" v="2404" actId="1038"/>
          <ac:spMkLst>
            <pc:docMk/>
            <pc:sldMk cId="2455277721" sldId="263"/>
            <ac:spMk id="7" creationId="{D2E74FA4-4A3C-7538-2AAF-C3B995DD0071}"/>
          </ac:spMkLst>
        </pc:spChg>
        <pc:spChg chg="add del mod ord">
          <ac:chgData name="Geethu A K" userId="ca2b4ea9-8f07-4c95-afc9-4f3bd38c9057" providerId="ADAL" clId="{5833E60F-9EA4-400E-8F40-A83305FCA411}" dt="2023-10-19T04:49:26.005" v="2431" actId="931"/>
          <ac:spMkLst>
            <pc:docMk/>
            <pc:sldMk cId="2455277721" sldId="263"/>
            <ac:spMk id="8" creationId="{43E6AE23-309D-C521-DB81-6D4EF7B97AB0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8" creationId="{54773A38-3B2E-2FD5-9555-5EC990605450}"/>
          </ac:spMkLst>
        </pc:spChg>
        <pc:spChg chg="add del mod ord">
          <ac:chgData name="Geethu A K" userId="ca2b4ea9-8f07-4c95-afc9-4f3bd38c9057" providerId="ADAL" clId="{5833E60F-9EA4-400E-8F40-A83305FCA411}" dt="2023-10-19T04:49:07.833" v="2427" actId="931"/>
          <ac:spMkLst>
            <pc:docMk/>
            <pc:sldMk cId="2455277721" sldId="263"/>
            <ac:spMk id="9" creationId="{6ADD7CDC-FCF0-8735-9573-83DA630E1795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9" creationId="{8A2C52DC-C8D5-6F85-55DE-C0A9AD071F1C}"/>
          </ac:spMkLst>
        </pc:spChg>
        <pc:spChg chg="add del mod">
          <ac:chgData name="Geethu A K" userId="ca2b4ea9-8f07-4c95-afc9-4f3bd38c9057" providerId="ADAL" clId="{5833E60F-9EA4-400E-8F40-A83305FCA411}" dt="2023-10-18T06:32:59.750" v="869" actId="21"/>
          <ac:spMkLst>
            <pc:docMk/>
            <pc:sldMk cId="2455277721" sldId="263"/>
            <ac:spMk id="10" creationId="{8CD53DC9-6827-D968-D5DF-9D8895366030}"/>
          </ac:spMkLst>
        </pc:spChg>
        <pc:spChg chg="mod">
          <ac:chgData name="Geethu A K" userId="ca2b4ea9-8f07-4c95-afc9-4f3bd38c9057" providerId="ADAL" clId="{5833E60F-9EA4-400E-8F40-A83305FCA411}" dt="2023-10-18T05:29:56.549" v="817" actId="571"/>
          <ac:spMkLst>
            <pc:docMk/>
            <pc:sldMk cId="2455277721" sldId="263"/>
            <ac:spMk id="12" creationId="{DD773C06-0EE2-5EFD-000B-8A22866EF065}"/>
          </ac:spMkLst>
        </pc:spChg>
        <pc:spChg chg="mod">
          <ac:chgData name="Geethu A K" userId="ca2b4ea9-8f07-4c95-afc9-4f3bd38c9057" providerId="ADAL" clId="{5833E60F-9EA4-400E-8F40-A83305FCA411}" dt="2023-10-18T05:29:56.549" v="817" actId="571"/>
          <ac:spMkLst>
            <pc:docMk/>
            <pc:sldMk cId="2455277721" sldId="263"/>
            <ac:spMk id="13" creationId="{66B87F46-5EA2-30EF-710F-D13ED515D554}"/>
          </ac:spMkLst>
        </pc:spChg>
        <pc:spChg chg="mod">
          <ac:chgData name="Geethu A K" userId="ca2b4ea9-8f07-4c95-afc9-4f3bd38c9057" providerId="ADAL" clId="{5833E60F-9EA4-400E-8F40-A83305FCA411}" dt="2023-10-18T05:29:59.696" v="818" actId="571"/>
          <ac:spMkLst>
            <pc:docMk/>
            <pc:sldMk cId="2455277721" sldId="263"/>
            <ac:spMk id="15" creationId="{6C0C2DFA-854C-AB0D-6EC4-381260C306D0}"/>
          </ac:spMkLst>
        </pc:spChg>
        <pc:spChg chg="mod">
          <ac:chgData name="Geethu A K" userId="ca2b4ea9-8f07-4c95-afc9-4f3bd38c9057" providerId="ADAL" clId="{5833E60F-9EA4-400E-8F40-A83305FCA411}" dt="2023-10-18T05:29:59.696" v="818" actId="571"/>
          <ac:spMkLst>
            <pc:docMk/>
            <pc:sldMk cId="2455277721" sldId="263"/>
            <ac:spMk id="16" creationId="{4A32CF37-FAFA-ACF6-2EAA-3FB44144851F}"/>
          </ac:spMkLst>
        </pc:spChg>
        <pc:spChg chg="mod">
          <ac:chgData name="Geethu A K" userId="ca2b4ea9-8f07-4c95-afc9-4f3bd38c9057" providerId="ADAL" clId="{5833E60F-9EA4-400E-8F40-A83305FCA411}" dt="2023-10-18T05:30:03.870" v="819" actId="571"/>
          <ac:spMkLst>
            <pc:docMk/>
            <pc:sldMk cId="2455277721" sldId="263"/>
            <ac:spMk id="18" creationId="{2589CBA3-4E82-D2D1-0ADE-EB0FB6BF5290}"/>
          </ac:spMkLst>
        </pc:spChg>
        <pc:spChg chg="mod">
          <ac:chgData name="Geethu A K" userId="ca2b4ea9-8f07-4c95-afc9-4f3bd38c9057" providerId="ADAL" clId="{5833E60F-9EA4-400E-8F40-A83305FCA411}" dt="2023-10-18T05:30:03.870" v="819" actId="571"/>
          <ac:spMkLst>
            <pc:docMk/>
            <pc:sldMk cId="2455277721" sldId="263"/>
            <ac:spMk id="19" creationId="{3B9F5A55-F9C0-2E88-C76E-F1DB502D24A3}"/>
          </ac:spMkLst>
        </pc:spChg>
        <pc:spChg chg="mod">
          <ac:chgData name="Geethu A K" userId="ca2b4ea9-8f07-4c95-afc9-4f3bd38c9057" providerId="ADAL" clId="{5833E60F-9EA4-400E-8F40-A83305FCA411}" dt="2023-10-18T05:30:06.594" v="820" actId="571"/>
          <ac:spMkLst>
            <pc:docMk/>
            <pc:sldMk cId="2455277721" sldId="263"/>
            <ac:spMk id="21" creationId="{855FF93C-B366-580E-C074-E70B5FBBB2BF}"/>
          </ac:spMkLst>
        </pc:spChg>
        <pc:spChg chg="mod">
          <ac:chgData name="Geethu A K" userId="ca2b4ea9-8f07-4c95-afc9-4f3bd38c9057" providerId="ADAL" clId="{5833E60F-9EA4-400E-8F40-A83305FCA411}" dt="2023-10-18T05:30:06.594" v="820" actId="571"/>
          <ac:spMkLst>
            <pc:docMk/>
            <pc:sldMk cId="2455277721" sldId="263"/>
            <ac:spMk id="22" creationId="{88E7EC20-5705-7549-A608-A01A32D9F5CB}"/>
          </ac:spMkLst>
        </pc:spChg>
        <pc:spChg chg="add mod">
          <ac:chgData name="Geethu A K" userId="ca2b4ea9-8f07-4c95-afc9-4f3bd38c9057" providerId="ADAL" clId="{5833E60F-9EA4-400E-8F40-A83305FCA411}" dt="2023-10-19T04:54:09.303" v="2511" actId="14100"/>
          <ac:spMkLst>
            <pc:docMk/>
            <pc:sldMk cId="2455277721" sldId="263"/>
            <ac:spMk id="23" creationId="{497533BC-44DB-CF64-2023-CE3A0D3AF452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4" creationId="{D0F3A005-5974-24FD-F4A1-1A018890BC76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5" creationId="{DFEB2742-6558-7785-15B9-A8C62301CC5B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6" creationId="{BFE87E2A-128A-7C9E-2771-892EECF632BE}"/>
          </ac:spMkLst>
        </pc:spChg>
        <pc:spChg chg="add del mod ord">
          <ac:chgData name="Geethu A K" userId="ca2b4ea9-8f07-4c95-afc9-4f3bd38c9057" providerId="ADAL" clId="{5833E60F-9EA4-400E-8F40-A83305FCA411}" dt="2023-10-19T04:41:13.045" v="2395" actId="6264"/>
          <ac:spMkLst>
            <pc:docMk/>
            <pc:sldMk cId="2455277721" sldId="263"/>
            <ac:spMk id="27" creationId="{86CDEA81-5D7F-9D9A-A85F-506C8A7FE486}"/>
          </ac:spMkLst>
        </pc:spChg>
        <pc:spChg chg="add del mod">
          <ac:chgData name="Geethu A K" userId="ca2b4ea9-8f07-4c95-afc9-4f3bd38c9057" providerId="ADAL" clId="{5833E60F-9EA4-400E-8F40-A83305FCA411}" dt="2023-10-19T04:49:22.375" v="2430" actId="931"/>
          <ac:spMkLst>
            <pc:docMk/>
            <pc:sldMk cId="2455277721" sldId="263"/>
            <ac:spMk id="31" creationId="{65DAE275-7C39-B0F5-FB24-D2C551822CE4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6" creationId="{EAB34924-4526-6CCE-8970-89FC3BACD839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7" creationId="{5EDA28C9-B881-7260-6506-D577BB9852DE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8" creationId="{C5B0BFAC-33A8-DA84-8474-2394C2C4FE55}"/>
          </ac:spMkLst>
        </pc:spChg>
        <pc:spChg chg="add del mod">
          <ac:chgData name="Geethu A K" userId="ca2b4ea9-8f07-4c95-afc9-4f3bd38c9057" providerId="ADAL" clId="{5833E60F-9EA4-400E-8F40-A83305FCA411}" dt="2023-10-19T04:49:35.370" v="2433" actId="6264"/>
          <ac:spMkLst>
            <pc:docMk/>
            <pc:sldMk cId="2455277721" sldId="263"/>
            <ac:spMk id="39" creationId="{9020D5ED-F59A-367D-AAB3-22169126091C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0" creationId="{4BFDE43D-045F-58F7-5610-DED0A46E184B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1" creationId="{BA61D507-8ED5-253E-7C91-73E9DA11787D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2" creationId="{98286BCB-6830-5308-8A99-D54C081B4249}"/>
          </ac:spMkLst>
        </pc:spChg>
        <pc:spChg chg="add del mod">
          <ac:chgData name="Geethu A K" userId="ca2b4ea9-8f07-4c95-afc9-4f3bd38c9057" providerId="ADAL" clId="{5833E60F-9EA4-400E-8F40-A83305FCA411}" dt="2023-10-19T04:51:09.190" v="2466" actId="6264"/>
          <ac:spMkLst>
            <pc:docMk/>
            <pc:sldMk cId="2455277721" sldId="263"/>
            <ac:spMk id="43" creationId="{1160B306-E32E-366C-14DB-EB7D95458084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4" creationId="{45C9FFB2-6A45-3C4F-F821-43ADE50CB950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5" creationId="{0021915E-B480-485A-9EA2-280C2E382564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6" creationId="{0D8B788E-9B7F-445D-7912-1BF7CEABC016}"/>
          </ac:spMkLst>
        </pc:spChg>
        <pc:spChg chg="add del mod">
          <ac:chgData name="Geethu A K" userId="ca2b4ea9-8f07-4c95-afc9-4f3bd38c9057" providerId="ADAL" clId="{5833E60F-9EA4-400E-8F40-A83305FCA411}" dt="2023-10-19T04:51:08.348" v="2465" actId="6264"/>
          <ac:spMkLst>
            <pc:docMk/>
            <pc:sldMk cId="2455277721" sldId="263"/>
            <ac:spMk id="47" creationId="{76B890FB-C76F-F2A9-3978-2CA56E5EC20B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48" creationId="{F9830A9B-05FD-4333-E4D9-A875D027DB3F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49" creationId="{42B7B26C-BD1D-71DA-CDB9-EFC37AC21E34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50" creationId="{2099F693-DAAD-0649-5BA8-4B4AAE6E30DD}"/>
          </ac:spMkLst>
        </pc:spChg>
        <pc:spChg chg="add del mod">
          <ac:chgData name="Geethu A K" userId="ca2b4ea9-8f07-4c95-afc9-4f3bd38c9057" providerId="ADAL" clId="{5833E60F-9EA4-400E-8F40-A83305FCA411}" dt="2023-10-19T04:52:20.519" v="2487" actId="6264"/>
          <ac:spMkLst>
            <pc:docMk/>
            <pc:sldMk cId="2455277721" sldId="263"/>
            <ac:spMk id="51" creationId="{D4AB52D2-20DE-C2B4-5B20-FAFBF78CAF80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2" creationId="{ECD368AB-1201-2FC1-F060-38579FB8D507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3" creationId="{87EE3A7E-8AE0-D7BF-8539-A7CE483D1EA9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4" creationId="{330C92EF-82BA-504E-EFF2-62B2C961C64E}"/>
          </ac:spMkLst>
        </pc:spChg>
        <pc:spChg chg="add del mod">
          <ac:chgData name="Geethu A K" userId="ca2b4ea9-8f07-4c95-afc9-4f3bd38c9057" providerId="ADAL" clId="{5833E60F-9EA4-400E-8F40-A83305FCA411}" dt="2023-10-19T04:52:50.725" v="2495" actId="6264"/>
          <ac:spMkLst>
            <pc:docMk/>
            <pc:sldMk cId="2455277721" sldId="263"/>
            <ac:spMk id="55" creationId="{8F5C4786-903A-1B63-834F-2057D9ED9D4C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6" creationId="{0C20769A-FA77-B0EB-F26C-4751E5B02FC4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7" creationId="{B16380CE-01E3-0D72-AADD-6B45F71ED6AD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8" creationId="{101D9023-A5CA-BDF7-9570-4ECF22EEE1DD}"/>
          </ac:spMkLst>
        </pc:spChg>
        <pc:spChg chg="add del mod">
          <ac:chgData name="Geethu A K" userId="ca2b4ea9-8f07-4c95-afc9-4f3bd38c9057" providerId="ADAL" clId="{5833E60F-9EA4-400E-8F40-A83305FCA411}" dt="2023-10-19T04:53:27.263" v="2501" actId="6264"/>
          <ac:spMkLst>
            <pc:docMk/>
            <pc:sldMk cId="2455277721" sldId="263"/>
            <ac:spMk id="59" creationId="{D97FEE36-C585-12D1-23DA-F03B74373352}"/>
          </ac:spMkLst>
        </pc:spChg>
        <pc:spChg chg="add del mod">
          <ac:chgData name="Geethu A K" userId="ca2b4ea9-8f07-4c95-afc9-4f3bd38c9057" providerId="ADAL" clId="{5833E60F-9EA4-400E-8F40-A83305FCA411}" dt="2023-10-19T04:54:04.590" v="2510" actId="478"/>
          <ac:spMkLst>
            <pc:docMk/>
            <pc:sldMk cId="2455277721" sldId="263"/>
            <ac:spMk id="60" creationId="{2759CE9E-ADA7-1A7C-EE02-E0F13620BB14}"/>
          </ac:spMkLst>
        </pc:spChg>
        <pc:spChg chg="add mod">
          <ac:chgData name="Geethu A K" userId="ca2b4ea9-8f07-4c95-afc9-4f3bd38c9057" providerId="ADAL" clId="{5833E60F-9EA4-400E-8F40-A83305FCA411}" dt="2023-10-19T08:34:08.115" v="3414" actId="14100"/>
          <ac:spMkLst>
            <pc:docMk/>
            <pc:sldMk cId="2455277721" sldId="263"/>
            <ac:spMk id="61" creationId="{C36D0C13-2CCA-5C4C-02A8-2F3F22B16259}"/>
          </ac:spMkLst>
        </pc:spChg>
        <pc:spChg chg="add del mod">
          <ac:chgData name="Geethu A K" userId="ca2b4ea9-8f07-4c95-afc9-4f3bd38c9057" providerId="ADAL" clId="{5833E60F-9EA4-400E-8F40-A83305FCA411}" dt="2023-10-19T05:08:05.093" v="2550" actId="931"/>
          <ac:spMkLst>
            <pc:docMk/>
            <pc:sldMk cId="2455277721" sldId="263"/>
            <ac:spMk id="63" creationId="{7F647BE8-EDDE-208F-901B-B5CB58008B9A}"/>
          </ac:spMkLst>
        </pc:spChg>
        <pc:spChg chg="add del mod">
          <ac:chgData name="Geethu A K" userId="ca2b4ea9-8f07-4c95-afc9-4f3bd38c9057" providerId="ADAL" clId="{5833E60F-9EA4-400E-8F40-A83305FCA411}" dt="2023-10-19T05:37:27.088" v="2584"/>
          <ac:spMkLst>
            <pc:docMk/>
            <pc:sldMk cId="2455277721" sldId="263"/>
            <ac:spMk id="66" creationId="{26F1FCF9-7150-1743-FB9B-3A30A963F48B}"/>
          </ac:spMkLst>
        </pc:spChg>
        <pc:spChg chg="add mod">
          <ac:chgData name="Geethu A K" userId="ca2b4ea9-8f07-4c95-afc9-4f3bd38c9057" providerId="ADAL" clId="{5833E60F-9EA4-400E-8F40-A83305FCA411}" dt="2023-10-19T08:33:54.663" v="3411" actId="207"/>
          <ac:spMkLst>
            <pc:docMk/>
            <pc:sldMk cId="2455277721" sldId="263"/>
            <ac:spMk id="67" creationId="{8B9272FE-7A08-7084-45C4-2EBBDD909548}"/>
          </ac:spMkLst>
        </pc:spChg>
        <pc:grpChg chg="add del mod">
          <ac:chgData name="Geethu A K" userId="ca2b4ea9-8f07-4c95-afc9-4f3bd38c9057" providerId="ADAL" clId="{5833E60F-9EA4-400E-8F40-A83305FCA411}" dt="2023-10-19T04:53:00.894" v="2496" actId="1076"/>
          <ac:grpSpMkLst>
            <pc:docMk/>
            <pc:sldMk cId="2455277721" sldId="263"/>
            <ac:grpSpMk id="4" creationId="{6E1A7FA2-5660-7BC7-432B-AC4044BED30C}"/>
          </ac:grpSpMkLst>
        </pc:grpChg>
        <pc:grpChg chg="add mod">
          <ac:chgData name="Geethu A K" userId="ca2b4ea9-8f07-4c95-afc9-4f3bd38c9057" providerId="ADAL" clId="{5833E60F-9EA4-400E-8F40-A83305FCA411}" dt="2023-10-18T05:29:56.549" v="817" actId="571"/>
          <ac:grpSpMkLst>
            <pc:docMk/>
            <pc:sldMk cId="2455277721" sldId="263"/>
            <ac:grpSpMk id="11" creationId="{39B2AA88-C81B-1CBF-10ED-2D0382A8D4B5}"/>
          </ac:grpSpMkLst>
        </pc:grpChg>
        <pc:grpChg chg="add mod">
          <ac:chgData name="Geethu A K" userId="ca2b4ea9-8f07-4c95-afc9-4f3bd38c9057" providerId="ADAL" clId="{5833E60F-9EA4-400E-8F40-A83305FCA411}" dt="2023-10-19T04:43:57.397" v="2425" actId="1076"/>
          <ac:grpSpMkLst>
            <pc:docMk/>
            <pc:sldMk cId="2455277721" sldId="263"/>
            <ac:grpSpMk id="14" creationId="{D2EB0939-850D-3A6A-42E4-F1B31B6ED333}"/>
          </ac:grpSpMkLst>
        </pc:grpChg>
        <pc:grpChg chg="add mod">
          <ac:chgData name="Geethu A K" userId="ca2b4ea9-8f07-4c95-afc9-4f3bd38c9057" providerId="ADAL" clId="{5833E60F-9EA4-400E-8F40-A83305FCA411}" dt="2023-10-19T04:53:00.894" v="2496" actId="1076"/>
          <ac:grpSpMkLst>
            <pc:docMk/>
            <pc:sldMk cId="2455277721" sldId="263"/>
            <ac:grpSpMk id="17" creationId="{040659B3-FA33-DE7D-D610-894C83AC6AAB}"/>
          </ac:grpSpMkLst>
        </pc:grpChg>
        <pc:grpChg chg="add mod">
          <ac:chgData name="Geethu A K" userId="ca2b4ea9-8f07-4c95-afc9-4f3bd38c9057" providerId="ADAL" clId="{5833E60F-9EA4-400E-8F40-A83305FCA411}" dt="2023-10-19T04:43:57.397" v="2425" actId="1076"/>
          <ac:grpSpMkLst>
            <pc:docMk/>
            <pc:sldMk cId="2455277721" sldId="263"/>
            <ac:grpSpMk id="20" creationId="{14707B8D-E2AE-2C27-CC3D-CE4547FE0C1E}"/>
          </ac:grpSpMkLst>
        </pc:grpChg>
        <pc:picChg chg="add mod ord modCrop">
          <ac:chgData name="Geethu A K" userId="ca2b4ea9-8f07-4c95-afc9-4f3bd38c9057" providerId="ADAL" clId="{5833E60F-9EA4-400E-8F40-A83305FCA411}" dt="2023-10-19T05:08:50.633" v="2557" actId="18131"/>
          <ac:picMkLst>
            <pc:docMk/>
            <pc:sldMk cId="2455277721" sldId="263"/>
            <ac:picMk id="11" creationId="{F4847129-7049-38BB-8F32-45152D7C4CA8}"/>
          </ac:picMkLst>
        </pc:picChg>
        <pc:picChg chg="add mod ord modCrop">
          <ac:chgData name="Geethu A K" userId="ca2b4ea9-8f07-4c95-afc9-4f3bd38c9057" providerId="ADAL" clId="{5833E60F-9EA4-400E-8F40-A83305FCA411}" dt="2023-10-19T05:08:14.913" v="2552" actId="18131"/>
          <ac:picMkLst>
            <pc:docMk/>
            <pc:sldMk cId="2455277721" sldId="263"/>
            <ac:picMk id="13" creationId="{77AE1D81-A7FE-37EE-F4C7-ADC8331CFB6A}"/>
          </ac:picMkLst>
        </pc:picChg>
        <pc:picChg chg="add del mod">
          <ac:chgData name="Geethu A K" userId="ca2b4ea9-8f07-4c95-afc9-4f3bd38c9057" providerId="ADAL" clId="{5833E60F-9EA4-400E-8F40-A83305FCA411}" dt="2023-10-19T04:49:16.117" v="2429" actId="478"/>
          <ac:picMkLst>
            <pc:docMk/>
            <pc:sldMk cId="2455277721" sldId="263"/>
            <ac:picMk id="29" creationId="{9A587A5E-F0E5-0008-ABC4-0F0CE5CD0C21}"/>
          </ac:picMkLst>
        </pc:picChg>
        <pc:picChg chg="add mod ord modCrop">
          <ac:chgData name="Geethu A K" userId="ca2b4ea9-8f07-4c95-afc9-4f3bd38c9057" providerId="ADAL" clId="{5833E60F-9EA4-400E-8F40-A83305FCA411}" dt="2023-10-19T05:08:36.483" v="2554" actId="18131"/>
          <ac:picMkLst>
            <pc:docMk/>
            <pc:sldMk cId="2455277721" sldId="263"/>
            <ac:picMk id="33" creationId="{3E96FD4C-1BFD-51D4-1FA7-1A17F19005C7}"/>
          </ac:picMkLst>
        </pc:picChg>
        <pc:picChg chg="add del mod ord">
          <ac:chgData name="Geethu A K" userId="ca2b4ea9-8f07-4c95-afc9-4f3bd38c9057" providerId="ADAL" clId="{5833E60F-9EA4-400E-8F40-A83305FCA411}" dt="2023-10-19T05:08:00.858" v="2549" actId="478"/>
          <ac:picMkLst>
            <pc:docMk/>
            <pc:sldMk cId="2455277721" sldId="263"/>
            <ac:picMk id="35" creationId="{AB3DE63C-13D5-0BFC-8A0F-B5A59CC449FA}"/>
          </ac:picMkLst>
        </pc:picChg>
        <pc:picChg chg="add mod">
          <ac:chgData name="Geethu A K" userId="ca2b4ea9-8f07-4c95-afc9-4f3bd38c9057" providerId="ADAL" clId="{5833E60F-9EA4-400E-8F40-A83305FCA411}" dt="2023-10-19T05:08:05.093" v="2550" actId="931"/>
          <ac:picMkLst>
            <pc:docMk/>
            <pc:sldMk cId="2455277721" sldId="263"/>
            <ac:picMk id="65" creationId="{3ED5B4D4-E072-3107-04EB-4E5AF25E0302}"/>
          </ac:picMkLst>
        </pc:picChg>
      </pc:sldChg>
      <pc:sldChg chg="addSp delSp modSp add mod modClrScheme chgLayout">
        <pc:chgData name="Geethu A K" userId="ca2b4ea9-8f07-4c95-afc9-4f3bd38c9057" providerId="ADAL" clId="{5833E60F-9EA4-400E-8F40-A83305FCA411}" dt="2023-10-19T04:18:46.550" v="2323" actId="18131"/>
        <pc:sldMkLst>
          <pc:docMk/>
          <pc:sldMk cId="381708120" sldId="264"/>
        </pc:sldMkLst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3" creationId="{4D68666F-654E-2619-6BF1-9BB660A2BEFF}"/>
          </ac:spMkLst>
        </pc:spChg>
        <pc:spChg chg="add 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3" creationId="{BECE4818-C93D-138D-C1E2-CDF25A75F790}"/>
          </ac:spMkLst>
        </pc:spChg>
        <pc:spChg chg="del mod">
          <ac:chgData name="Geethu A K" userId="ca2b4ea9-8f07-4c95-afc9-4f3bd38c9057" providerId="ADAL" clId="{5833E60F-9EA4-400E-8F40-A83305FCA411}" dt="2023-10-18T05:27:03.268" v="772" actId="478"/>
          <ac:spMkLst>
            <pc:docMk/>
            <pc:sldMk cId="381708120" sldId="264"/>
            <ac:spMk id="4" creationId="{5E8C1A74-774A-5696-2B23-B008247E5FDB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4" creationId="{FE310377-6A43-7515-5972-BA6B76D95B29}"/>
          </ac:spMkLst>
        </pc:spChg>
        <pc:spChg chg="add 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5" creationId="{687F9EDC-E25E-8E15-2BF4-F76C5CD14EDF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5" creationId="{C28F71EB-7E15-3B42-E1A3-CA15E8A62CC5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6" creationId="{1015594A-6C52-0750-9852-E648218B22CD}"/>
          </ac:spMkLst>
        </pc:spChg>
        <pc:spChg chg="add del mod topLvl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6" creationId="{DA7D0830-F592-E34C-6E37-70746A437390}"/>
          </ac:spMkLst>
        </pc:spChg>
        <pc:spChg chg="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7" creationId="{0F44D582-D182-E344-9A16-70BA216A22FB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7" creationId="{91DBFEDB-4E8C-12E5-8878-CB58D5574472}"/>
          </ac:spMkLst>
        </pc:spChg>
        <pc:spChg chg="add del mod">
          <ac:chgData name="Geethu A K" userId="ca2b4ea9-8f07-4c95-afc9-4f3bd38c9057" providerId="ADAL" clId="{5833E60F-9EA4-400E-8F40-A83305FCA411}" dt="2023-10-19T04:18:16.260" v="2318" actId="6264"/>
          <ac:spMkLst>
            <pc:docMk/>
            <pc:sldMk cId="381708120" sldId="264"/>
            <ac:spMk id="8" creationId="{35740900-F2D0-E778-3BB4-3FC517471D7A}"/>
          </ac:spMkLst>
        </pc:spChg>
        <pc:spChg chg="del mod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8" creationId="{E873150F-1BEF-C739-AEAE-7EDB386BE92F}"/>
          </ac:spMkLst>
        </pc:spChg>
        <pc:spChg chg="mod ord">
          <ac:chgData name="Geethu A K" userId="ca2b4ea9-8f07-4c95-afc9-4f3bd38c9057" providerId="ADAL" clId="{5833E60F-9EA4-400E-8F40-A83305FCA411}" dt="2023-10-19T04:16:44.036" v="2292" actId="1076"/>
          <ac:spMkLst>
            <pc:docMk/>
            <pc:sldMk cId="381708120" sldId="264"/>
            <ac:spMk id="12" creationId="{A65BC5A1-E325-5FB7-9ADD-B21363079321}"/>
          </ac:spMkLst>
        </pc:spChg>
        <pc:spChg chg="mod">
          <ac:chgData name="Geethu A K" userId="ca2b4ea9-8f07-4c95-afc9-4f3bd38c9057" providerId="ADAL" clId="{5833E60F-9EA4-400E-8F40-A83305FCA411}" dt="2023-10-18T05:26:36.774" v="766" actId="1076"/>
          <ac:spMkLst>
            <pc:docMk/>
            <pc:sldMk cId="381708120" sldId="264"/>
            <ac:spMk id="13" creationId="{A84D136F-C623-F25C-2FB3-24600F39ABC4}"/>
          </ac:spMkLst>
        </pc:spChg>
        <pc:spChg chg="add del mod topLvl">
          <ac:chgData name="Geethu A K" userId="ca2b4ea9-8f07-4c95-afc9-4f3bd38c9057" providerId="ADAL" clId="{5833E60F-9EA4-400E-8F40-A83305FCA411}" dt="2023-10-18T06:32:52.916" v="867" actId="21"/>
          <ac:spMkLst>
            <pc:docMk/>
            <pc:sldMk cId="381708120" sldId="264"/>
            <ac:spMk id="14" creationId="{D7DF0AF8-A7C2-F6A1-8C72-B56C0601121F}"/>
          </ac:spMkLst>
        </pc:spChg>
        <pc:spChg chg="add del mod">
          <ac:chgData name="Geethu A K" userId="ca2b4ea9-8f07-4c95-afc9-4f3bd38c9057" providerId="ADAL" clId="{5833E60F-9EA4-400E-8F40-A83305FCA411}" dt="2023-10-19T04:18:38.735" v="2321" actId="931"/>
          <ac:spMkLst>
            <pc:docMk/>
            <pc:sldMk cId="381708120" sldId="264"/>
            <ac:spMk id="15" creationId="{18C4E043-C7FE-6B17-A2A1-6E69B6E9113C}"/>
          </ac:spMkLst>
        </pc:spChg>
        <pc:spChg chg="add mod ord">
          <ac:chgData name="Geethu A K" userId="ca2b4ea9-8f07-4c95-afc9-4f3bd38c9057" providerId="ADAL" clId="{5833E60F-9EA4-400E-8F40-A83305FCA411}" dt="2023-10-19T04:16:33.637" v="2291" actId="14100"/>
          <ac:spMkLst>
            <pc:docMk/>
            <pc:sldMk cId="381708120" sldId="264"/>
            <ac:spMk id="16" creationId="{B341B049-F525-9DB4-84EF-E9C1D843DBE8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17" creationId="{0C654C38-B6BB-2FB8-E503-BC9169E3EE5A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18" creationId="{BACB67FB-A379-2AFC-D41D-22EAF116D9F9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19" creationId="{5DD1C8E1-C86C-FB9D-B92D-25FA7897035B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20" creationId="{1895810E-FDD1-090F-2316-021C2E3A7AD4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21" creationId="{3F8FAFA7-F052-810F-19AC-599A436E6A95}"/>
          </ac:spMkLst>
        </pc:spChg>
        <pc:spChg chg="add del mod ord">
          <ac:chgData name="Geethu A K" userId="ca2b4ea9-8f07-4c95-afc9-4f3bd38c9057" providerId="ADAL" clId="{5833E60F-9EA4-400E-8F40-A83305FCA411}" dt="2023-10-18T06:46:25.972" v="1022" actId="6264"/>
          <ac:spMkLst>
            <pc:docMk/>
            <pc:sldMk cId="381708120" sldId="264"/>
            <ac:spMk id="22" creationId="{4234A30C-CD9A-B4A1-7D04-5A7E10524ECA}"/>
          </ac:spMkLst>
        </pc:spChg>
        <pc:spChg chg="add del mod ord">
          <ac:chgData name="Geethu A K" userId="ca2b4ea9-8f07-4c95-afc9-4f3bd38c9057" providerId="ADAL" clId="{5833E60F-9EA4-400E-8F40-A83305FCA411}" dt="2023-10-18T11:28:48.067" v="1804" actId="931"/>
          <ac:spMkLst>
            <pc:docMk/>
            <pc:sldMk cId="381708120" sldId="264"/>
            <ac:spMk id="23" creationId="{F1758D89-3BAD-C279-77F4-6EAB45CF68D4}"/>
          </ac:spMkLst>
        </pc:spChg>
        <pc:spChg chg="add del mod ord">
          <ac:chgData name="Geethu A K" userId="ca2b4ea9-8f07-4c95-afc9-4f3bd38c9057" providerId="ADAL" clId="{5833E60F-9EA4-400E-8F40-A83305FCA411}" dt="2023-10-18T11:29:17.609" v="1811" actId="931"/>
          <ac:spMkLst>
            <pc:docMk/>
            <pc:sldMk cId="381708120" sldId="264"/>
            <ac:spMk id="24" creationId="{B0884D0A-D227-93C0-9C3E-FAB770FA4A30}"/>
          </ac:spMkLst>
        </pc:spChg>
        <pc:spChg chg="add del mod ord">
          <ac:chgData name="Geethu A K" userId="ca2b4ea9-8f07-4c95-afc9-4f3bd38c9057" providerId="ADAL" clId="{5833E60F-9EA4-400E-8F40-A83305FCA411}" dt="2023-10-18T11:29:12.835" v="1810" actId="931"/>
          <ac:spMkLst>
            <pc:docMk/>
            <pc:sldMk cId="381708120" sldId="264"/>
            <ac:spMk id="25" creationId="{F54E7FF6-D608-1FD2-7DDA-F079ECF0C2AF}"/>
          </ac:spMkLst>
        </pc:spChg>
        <pc:spChg chg="add del mod ord">
          <ac:chgData name="Geethu A K" userId="ca2b4ea9-8f07-4c95-afc9-4f3bd38c9057" providerId="ADAL" clId="{5833E60F-9EA4-400E-8F40-A83305FCA411}" dt="2023-10-18T11:28:53.588" v="1805" actId="931"/>
          <ac:spMkLst>
            <pc:docMk/>
            <pc:sldMk cId="381708120" sldId="264"/>
            <ac:spMk id="26" creationId="{6B3D2A94-3D59-BDC9-1DEB-1FB289CC1384}"/>
          </ac:spMkLst>
        </pc:spChg>
        <pc:spChg chg="add del mod ord">
          <ac:chgData name="Geethu A K" userId="ca2b4ea9-8f07-4c95-afc9-4f3bd38c9057" providerId="ADAL" clId="{5833E60F-9EA4-400E-8F40-A83305FCA411}" dt="2023-10-18T11:28:57.756" v="1806" actId="931"/>
          <ac:spMkLst>
            <pc:docMk/>
            <pc:sldMk cId="381708120" sldId="264"/>
            <ac:spMk id="27" creationId="{5B68DADD-E628-88E3-96B2-9DC48085F154}"/>
          </ac:spMkLst>
        </pc:spChg>
        <pc:spChg chg="add del mod ord">
          <ac:chgData name="Geethu A K" userId="ca2b4ea9-8f07-4c95-afc9-4f3bd38c9057" providerId="ADAL" clId="{5833E60F-9EA4-400E-8F40-A83305FCA411}" dt="2023-10-18T11:29:02.691" v="1807" actId="931"/>
          <ac:spMkLst>
            <pc:docMk/>
            <pc:sldMk cId="381708120" sldId="264"/>
            <ac:spMk id="28" creationId="{E8485B54-F3B2-E450-A7BC-151EE97A18AD}"/>
          </ac:spMkLst>
        </pc:spChg>
        <pc:spChg chg="add del mod">
          <ac:chgData name="Geethu A K" userId="ca2b4ea9-8f07-4c95-afc9-4f3bd38c9057" providerId="ADAL" clId="{5833E60F-9EA4-400E-8F40-A83305FCA411}" dt="2023-10-18T11:29:07.848" v="1809" actId="931"/>
          <ac:spMkLst>
            <pc:docMk/>
            <pc:sldMk cId="381708120" sldId="264"/>
            <ac:spMk id="38" creationId="{F1D6A065-6B98-E64B-9733-30CECE23A67F}"/>
          </ac:spMkLst>
        </pc:spChg>
        <pc:spChg chg="add del mod">
          <ac:chgData name="Geethu A K" userId="ca2b4ea9-8f07-4c95-afc9-4f3bd38c9057" providerId="ADAL" clId="{5833E60F-9EA4-400E-8F40-A83305FCA411}" dt="2023-10-18T11:29:24.643" v="1813" actId="931"/>
          <ac:spMkLst>
            <pc:docMk/>
            <pc:sldMk cId="381708120" sldId="264"/>
            <ac:spMk id="46" creationId="{EDEF1ADB-ADBE-62F5-0E23-1FDFABCBFA08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49" creationId="{45AD0A7C-A69C-163A-43C2-0DA2DBD502EC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0" creationId="{0F5A4024-3FDB-E5EB-FC67-43CF66566D73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1" creationId="{E81F5F26-A549-9E9F-4E24-04D636A1C557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2" creationId="{477D9E0E-85DE-7157-5801-754A6B440786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3" creationId="{0240DABA-7E04-EC43-9A62-F26D5F392E05}"/>
          </ac:spMkLst>
        </pc:spChg>
        <pc:spChg chg="add del mod">
          <ac:chgData name="Geethu A K" userId="ca2b4ea9-8f07-4c95-afc9-4f3bd38c9057" providerId="ADAL" clId="{5833E60F-9EA4-400E-8F40-A83305FCA411}" dt="2023-10-18T11:30:43.356" v="1826" actId="6264"/>
          <ac:spMkLst>
            <pc:docMk/>
            <pc:sldMk cId="381708120" sldId="264"/>
            <ac:spMk id="54" creationId="{FB5E8EDB-4D54-C289-9E3A-6C22DD1CE3A9}"/>
          </ac:spMkLst>
        </pc:spChg>
        <pc:grpChg chg="mod">
          <ac:chgData name="Geethu A K" userId="ca2b4ea9-8f07-4c95-afc9-4f3bd38c9057" providerId="ADAL" clId="{5833E60F-9EA4-400E-8F40-A83305FCA411}" dt="2023-10-18T05:26:34.520" v="765" actId="1076"/>
          <ac:grpSpMkLst>
            <pc:docMk/>
            <pc:sldMk cId="381708120" sldId="264"/>
            <ac:grpSpMk id="9" creationId="{E5CEC7D8-A1DC-EFFC-F07F-796E0E1F551F}"/>
          </ac:grpSpMkLst>
        </pc:grpChg>
        <pc:grpChg chg="add del mod">
          <ac:chgData name="Geethu A K" userId="ca2b4ea9-8f07-4c95-afc9-4f3bd38c9057" providerId="ADAL" clId="{5833E60F-9EA4-400E-8F40-A83305FCA411}" dt="2023-10-18T05:27:32.144" v="783" actId="165"/>
          <ac:grpSpMkLst>
            <pc:docMk/>
            <pc:sldMk cId="381708120" sldId="264"/>
            <ac:grpSpMk id="15" creationId="{E447664E-16CA-5FBD-0360-3F6934620C30}"/>
          </ac:grpSpMkLst>
        </pc:grpChg>
        <pc:picChg chg="del">
          <ac:chgData name="Geethu A K" userId="ca2b4ea9-8f07-4c95-afc9-4f3bd38c9057" providerId="ADAL" clId="{5833E60F-9EA4-400E-8F40-A83305FCA411}" dt="2023-10-19T04:04:51.571" v="2098" actId="478"/>
          <ac:picMkLst>
            <pc:docMk/>
            <pc:sldMk cId="381708120" sldId="264"/>
            <ac:picMk id="2" creationId="{6F7CEC87-8B73-C8F6-A72A-E2D8FDE9BC00}"/>
          </ac:picMkLst>
        </pc:picChg>
        <pc:picChg chg="add mod modCrop">
          <ac:chgData name="Geethu A K" userId="ca2b4ea9-8f07-4c95-afc9-4f3bd38c9057" providerId="ADAL" clId="{5833E60F-9EA4-400E-8F40-A83305FCA411}" dt="2023-10-19T04:18:46.550" v="2323" actId="18131"/>
          <ac:picMkLst>
            <pc:docMk/>
            <pc:sldMk cId="381708120" sldId="264"/>
            <ac:picMk id="18" creationId="{AF3AB0B7-6249-6F72-3DC0-2CB1CB1DCA34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30" creationId="{28C2C23E-7B99-0116-29B5-6122023ED96F}"/>
          </ac:picMkLst>
        </pc:picChg>
        <pc:picChg chg="add del mod ord">
          <ac:chgData name="Geethu A K" userId="ca2b4ea9-8f07-4c95-afc9-4f3bd38c9057" providerId="ADAL" clId="{5833E60F-9EA4-400E-8F40-A83305FCA411}" dt="2023-10-19T04:18:32.844" v="2320" actId="478"/>
          <ac:picMkLst>
            <pc:docMk/>
            <pc:sldMk cId="381708120" sldId="264"/>
            <ac:picMk id="32" creationId="{0D1328D1-6C61-C7CC-5546-AF979B4D31FD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34" creationId="{298CE1F9-72BF-7C6E-726A-A27326D9AC09}"/>
          </ac:picMkLst>
        </pc:picChg>
        <pc:picChg chg="add del mod">
          <ac:chgData name="Geethu A K" userId="ca2b4ea9-8f07-4c95-afc9-4f3bd38c9057" providerId="ADAL" clId="{5833E60F-9EA4-400E-8F40-A83305FCA411}" dt="2023-10-18T11:29:04.198" v="1808" actId="478"/>
          <ac:picMkLst>
            <pc:docMk/>
            <pc:sldMk cId="381708120" sldId="264"/>
            <ac:picMk id="36" creationId="{9F8D2C31-FA08-B838-96E0-3867442DF5F8}"/>
          </ac:picMkLst>
        </pc:picChg>
        <pc:picChg chg="add del mod">
          <ac:chgData name="Geethu A K" userId="ca2b4ea9-8f07-4c95-afc9-4f3bd38c9057" providerId="ADAL" clId="{5833E60F-9EA4-400E-8F40-A83305FCA411}" dt="2023-10-18T11:29:19.447" v="1812" actId="478"/>
          <ac:picMkLst>
            <pc:docMk/>
            <pc:sldMk cId="381708120" sldId="264"/>
            <ac:picMk id="40" creationId="{699AC2C9-A335-9E7F-CCDE-6A10D4CFA70C}"/>
          </ac:picMkLst>
        </pc:picChg>
        <pc:picChg chg="add mod ord modCrop">
          <ac:chgData name="Geethu A K" userId="ca2b4ea9-8f07-4c95-afc9-4f3bd38c9057" providerId="ADAL" clId="{5833E60F-9EA4-400E-8F40-A83305FCA411}" dt="2023-10-19T04:18:26.327" v="2319" actId="18131"/>
          <ac:picMkLst>
            <pc:docMk/>
            <pc:sldMk cId="381708120" sldId="264"/>
            <ac:picMk id="42" creationId="{9FA1530E-A752-9351-8ED0-1582A31BE288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44" creationId="{4822ACE6-7DD8-41A1-C44C-BF0851384EB0}"/>
          </ac:picMkLst>
        </pc:picChg>
        <pc:picChg chg="add mod ord">
          <ac:chgData name="Geethu A K" userId="ca2b4ea9-8f07-4c95-afc9-4f3bd38c9057" providerId="ADAL" clId="{5833E60F-9EA4-400E-8F40-A83305FCA411}" dt="2023-10-19T04:18:16.260" v="2318" actId="6264"/>
          <ac:picMkLst>
            <pc:docMk/>
            <pc:sldMk cId="381708120" sldId="264"/>
            <ac:picMk id="48" creationId="{E249ECC4-54DC-F407-EDA0-FF3DFDFB0BF9}"/>
          </ac:picMkLst>
        </pc:picChg>
      </pc:sldChg>
      <pc:sldChg chg="add del">
        <pc:chgData name="Geethu A K" userId="ca2b4ea9-8f07-4c95-afc9-4f3bd38c9057" providerId="ADAL" clId="{5833E60F-9EA4-400E-8F40-A83305FCA411}" dt="2023-10-18T05:26:11.803" v="756" actId="2890"/>
        <pc:sldMkLst>
          <pc:docMk/>
          <pc:sldMk cId="924254237" sldId="264"/>
        </pc:sldMkLst>
      </pc:sldChg>
      <pc:sldChg chg="addSp delSp modSp new mod modClrScheme chgLayout">
        <pc:chgData name="Geethu A K" userId="ca2b4ea9-8f07-4c95-afc9-4f3bd38c9057" providerId="ADAL" clId="{5833E60F-9EA4-400E-8F40-A83305FCA411}" dt="2023-10-19T06:04:27.492" v="2695" actId="20577"/>
        <pc:sldMkLst>
          <pc:docMk/>
          <pc:sldMk cId="1910213066" sldId="265"/>
        </pc:sldMkLst>
        <pc:spChg chg="add del mod">
          <ac:chgData name="Geethu A K" userId="ca2b4ea9-8f07-4c95-afc9-4f3bd38c9057" providerId="ADAL" clId="{5833E60F-9EA4-400E-8F40-A83305FCA411}" dt="2023-10-19T05:53:07.175" v="2617" actId="478"/>
          <ac:spMkLst>
            <pc:docMk/>
            <pc:sldMk cId="1910213066" sldId="265"/>
            <ac:spMk id="2" creationId="{E2AF024D-7DC8-BD93-784A-A0D010284FF6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2" creationId="{EF33759A-ADE3-FC28-A34C-C1A5BFECC3E8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3" creationId="{060A4190-A9C4-5E5A-F354-1BC860249BCA}"/>
          </ac:spMkLst>
        </pc:spChg>
        <pc:spChg chg="add del mod">
          <ac:chgData name="Geethu A K" userId="ca2b4ea9-8f07-4c95-afc9-4f3bd38c9057" providerId="ADAL" clId="{5833E60F-9EA4-400E-8F40-A83305FCA411}" dt="2023-10-19T05:53:07.175" v="2617" actId="478"/>
          <ac:spMkLst>
            <pc:docMk/>
            <pc:sldMk cId="1910213066" sldId="265"/>
            <ac:spMk id="3" creationId="{80A2A6F2-ACBA-4E83-1DC5-46E845801BA7}"/>
          </ac:spMkLst>
        </pc:spChg>
        <pc:spChg chg="add del mod">
          <ac:chgData name="Geethu A K" userId="ca2b4ea9-8f07-4c95-afc9-4f3bd38c9057" providerId="ADAL" clId="{5833E60F-9EA4-400E-8F40-A83305FCA411}" dt="2023-10-19T05:55:28.198" v="2641" actId="478"/>
          <ac:spMkLst>
            <pc:docMk/>
            <pc:sldMk cId="1910213066" sldId="265"/>
            <ac:spMk id="4" creationId="{748000F2-8136-5E58-2EBB-A96344D6CDAF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4" creationId="{E970FF43-547A-9E87-EA23-24638E3ABDF3}"/>
          </ac:spMkLst>
        </pc:spChg>
        <pc:spChg chg="del">
          <ac:chgData name="Geethu A K" userId="ca2b4ea9-8f07-4c95-afc9-4f3bd38c9057" providerId="ADAL" clId="{5833E60F-9EA4-400E-8F40-A83305FCA411}" dt="2023-10-18T06:48:04.635" v="1026" actId="700"/>
          <ac:spMkLst>
            <pc:docMk/>
            <pc:sldMk cId="1910213066" sldId="265"/>
            <ac:spMk id="5" creationId="{55E26E22-8E07-C19B-885F-991727338094}"/>
          </ac:spMkLst>
        </pc:spChg>
        <pc:spChg chg="add mod">
          <ac:chgData name="Geethu A K" userId="ca2b4ea9-8f07-4c95-afc9-4f3bd38c9057" providerId="ADAL" clId="{5833E60F-9EA4-400E-8F40-A83305FCA411}" dt="2023-10-19T05:55:49.351" v="2643" actId="1076"/>
          <ac:spMkLst>
            <pc:docMk/>
            <pc:sldMk cId="1910213066" sldId="265"/>
            <ac:spMk id="5" creationId="{6C884ED5-47C9-59EE-5E9B-DEE27E2AC7B4}"/>
          </ac:spMkLst>
        </pc:spChg>
        <pc:spChg chg="add del mod">
          <ac:chgData name="Geethu A K" userId="ca2b4ea9-8f07-4c95-afc9-4f3bd38c9057" providerId="ADAL" clId="{5833E60F-9EA4-400E-8F40-A83305FCA411}" dt="2023-10-18T06:56:54.529" v="1069" actId="21"/>
          <ac:spMkLst>
            <pc:docMk/>
            <pc:sldMk cId="1910213066" sldId="265"/>
            <ac:spMk id="8" creationId="{84E61AB7-3771-187A-F286-22231DF58A61}"/>
          </ac:spMkLst>
        </pc:spChg>
        <pc:spChg chg="add del mod">
          <ac:chgData name="Geethu A K" userId="ca2b4ea9-8f07-4c95-afc9-4f3bd38c9057" providerId="ADAL" clId="{5833E60F-9EA4-400E-8F40-A83305FCA411}" dt="2023-10-18T06:56:54.529" v="1069" actId="21"/>
          <ac:spMkLst>
            <pc:docMk/>
            <pc:sldMk cId="1910213066" sldId="265"/>
            <ac:spMk id="9" creationId="{CD85072B-71FC-15CF-301E-2F01C245D75B}"/>
          </ac:spMkLst>
        </pc:spChg>
        <pc:spChg chg="add del mod">
          <ac:chgData name="Geethu A K" userId="ca2b4ea9-8f07-4c95-afc9-4f3bd38c9057" providerId="ADAL" clId="{5833E60F-9EA4-400E-8F40-A83305FCA411}" dt="2023-10-18T06:56:54.529" v="1069" actId="21"/>
          <ac:spMkLst>
            <pc:docMk/>
            <pc:sldMk cId="1910213066" sldId="265"/>
            <ac:spMk id="10" creationId="{460DF1D7-982E-0825-5826-389FC6C5CFE8}"/>
          </ac:spMkLst>
        </pc:spChg>
        <pc:spChg chg="add del mod">
          <ac:chgData name="Geethu A K" userId="ca2b4ea9-8f07-4c95-afc9-4f3bd38c9057" providerId="ADAL" clId="{5833E60F-9EA4-400E-8F40-A83305FCA411}" dt="2023-10-19T05:56:00.863" v="2646" actId="478"/>
          <ac:spMkLst>
            <pc:docMk/>
            <pc:sldMk cId="1910213066" sldId="265"/>
            <ac:spMk id="10" creationId="{DBD4AC53-4DB0-AD52-9C1A-D79005249AB0}"/>
          </ac:spMkLst>
        </pc:spChg>
        <pc:spChg chg="mod">
          <ac:chgData name="Geethu A K" userId="ca2b4ea9-8f07-4c95-afc9-4f3bd38c9057" providerId="ADAL" clId="{5833E60F-9EA4-400E-8F40-A83305FCA411}" dt="2023-10-18T06:53:54.242" v="1042"/>
          <ac:spMkLst>
            <pc:docMk/>
            <pc:sldMk cId="1910213066" sldId="265"/>
            <ac:spMk id="12" creationId="{1CD19DC5-FCA5-C269-CE30-F754AA099C49}"/>
          </ac:spMkLst>
        </pc:spChg>
        <pc:spChg chg="mod">
          <ac:chgData name="Geethu A K" userId="ca2b4ea9-8f07-4c95-afc9-4f3bd38c9057" providerId="ADAL" clId="{5833E60F-9EA4-400E-8F40-A83305FCA411}" dt="2023-10-18T06:53:54.242" v="1042"/>
          <ac:spMkLst>
            <pc:docMk/>
            <pc:sldMk cId="1910213066" sldId="265"/>
            <ac:spMk id="13" creationId="{F2289365-5E71-6FAF-C495-450B36FA43CA}"/>
          </ac:spMkLst>
        </pc:spChg>
        <pc:spChg chg="add mod topLvl">
          <ac:chgData name="Geethu A K" userId="ca2b4ea9-8f07-4c95-afc9-4f3bd38c9057" providerId="ADAL" clId="{5833E60F-9EA4-400E-8F40-A83305FCA411}" dt="2023-10-19T06:04:27.492" v="2695" actId="20577"/>
          <ac:spMkLst>
            <pc:docMk/>
            <pc:sldMk cId="1910213066" sldId="265"/>
            <ac:spMk id="14" creationId="{4F248BE0-959F-EA55-C38D-EA3A69AE0A10}"/>
          </ac:spMkLst>
        </pc:spChg>
        <pc:spChg chg="add del mod topLvl">
          <ac:chgData name="Geethu A K" userId="ca2b4ea9-8f07-4c95-afc9-4f3bd38c9057" providerId="ADAL" clId="{5833E60F-9EA4-400E-8F40-A83305FCA411}" dt="2023-10-19T05:55:02.965" v="2631" actId="478"/>
          <ac:spMkLst>
            <pc:docMk/>
            <pc:sldMk cId="1910213066" sldId="265"/>
            <ac:spMk id="15" creationId="{D4C85ABC-D3F4-A228-EAB4-11F90260E773}"/>
          </ac:spMkLst>
        </pc:spChg>
        <pc:spChg chg="add mod">
          <ac:chgData name="Geethu A K" userId="ca2b4ea9-8f07-4c95-afc9-4f3bd38c9057" providerId="ADAL" clId="{5833E60F-9EA4-400E-8F40-A83305FCA411}" dt="2023-10-19T05:53:12.544" v="2618" actId="1076"/>
          <ac:spMkLst>
            <pc:docMk/>
            <pc:sldMk cId="1910213066" sldId="265"/>
            <ac:spMk id="17" creationId="{A1E824E2-A20E-7DFA-FCE1-5C23A5ED4AA5}"/>
          </ac:spMkLst>
        </pc:spChg>
        <pc:spChg chg="add del mod ord">
          <ac:chgData name="Geethu A K" userId="ca2b4ea9-8f07-4c95-afc9-4f3bd38c9057" providerId="ADAL" clId="{5833E60F-9EA4-400E-8F40-A83305FCA411}" dt="2023-10-19T05:56:07.056" v="2648" actId="931"/>
          <ac:spMkLst>
            <pc:docMk/>
            <pc:sldMk cId="1910213066" sldId="265"/>
            <ac:spMk id="18" creationId="{4D5D2F47-78CC-9504-B2E7-A17E8C417D56}"/>
          </ac:spMkLst>
        </pc:spChg>
        <pc:spChg chg="add del mod ord">
          <ac:chgData name="Geethu A K" userId="ca2b4ea9-8f07-4c95-afc9-4f3bd38c9057" providerId="ADAL" clId="{5833E60F-9EA4-400E-8F40-A83305FCA411}" dt="2023-10-19T05:58:27.100" v="2649" actId="931"/>
          <ac:spMkLst>
            <pc:docMk/>
            <pc:sldMk cId="1910213066" sldId="265"/>
            <ac:spMk id="19" creationId="{C8EF5C2F-E8C9-C2FD-0581-47907E9399B2}"/>
          </ac:spMkLst>
        </pc:spChg>
        <pc:spChg chg="add del mod ord">
          <ac:chgData name="Geethu A K" userId="ca2b4ea9-8f07-4c95-afc9-4f3bd38c9057" providerId="ADAL" clId="{5833E60F-9EA4-400E-8F40-A83305FCA411}" dt="2023-10-19T05:58:37.176" v="2650" actId="931"/>
          <ac:spMkLst>
            <pc:docMk/>
            <pc:sldMk cId="1910213066" sldId="265"/>
            <ac:spMk id="20" creationId="{53117A4A-E630-EEAF-3497-5F4B4C38925F}"/>
          </ac:spMkLst>
        </pc:spChg>
        <pc:spChg chg="add mod ord">
          <ac:chgData name="Geethu A K" userId="ca2b4ea9-8f07-4c95-afc9-4f3bd38c9057" providerId="ADAL" clId="{5833E60F-9EA4-400E-8F40-A83305FCA411}" dt="2023-10-19T05:59:44.560" v="2662" actId="14100"/>
          <ac:spMkLst>
            <pc:docMk/>
            <pc:sldMk cId="1910213066" sldId="265"/>
            <ac:spMk id="23" creationId="{CCD206A8-8D58-79D4-D90A-B4FCB4D4E508}"/>
          </ac:spMkLst>
        </pc:spChg>
        <pc:grpChg chg="add del mod">
          <ac:chgData name="Geethu A K" userId="ca2b4ea9-8f07-4c95-afc9-4f3bd38c9057" providerId="ADAL" clId="{5833E60F-9EA4-400E-8F40-A83305FCA411}" dt="2023-10-18T09:10:48.205" v="1124" actId="478"/>
          <ac:grpSpMkLst>
            <pc:docMk/>
            <pc:sldMk cId="1910213066" sldId="265"/>
            <ac:grpSpMk id="11" creationId="{E9D242C1-669E-674B-E719-A049D0A207CB}"/>
          </ac:grpSpMkLst>
        </pc:grpChg>
        <pc:grpChg chg="add del mod">
          <ac:chgData name="Geethu A K" userId="ca2b4ea9-8f07-4c95-afc9-4f3bd38c9057" providerId="ADAL" clId="{5833E60F-9EA4-400E-8F40-A83305FCA411}" dt="2023-10-18T06:54:04.798" v="1046" actId="165"/>
          <ac:grpSpMkLst>
            <pc:docMk/>
            <pc:sldMk cId="1910213066" sldId="265"/>
            <ac:grpSpMk id="16" creationId="{DA4F167C-EF26-30F4-5F94-474D64AECE4F}"/>
          </ac:grpSpMkLst>
        </pc:grpChg>
        <pc:picChg chg="add del mod">
          <ac:chgData name="Geethu A K" userId="ca2b4ea9-8f07-4c95-afc9-4f3bd38c9057" providerId="ADAL" clId="{5833E60F-9EA4-400E-8F40-A83305FCA411}" dt="2023-10-19T04:04:57.873" v="2100" actId="478"/>
          <ac:picMkLst>
            <pc:docMk/>
            <pc:sldMk cId="1910213066" sldId="265"/>
            <ac:picMk id="7" creationId="{BB1D53FB-78A5-24EB-EBA0-024527AA20F3}"/>
          </ac:picMkLst>
        </pc:picChg>
        <pc:picChg chg="add del mod">
          <ac:chgData name="Geethu A K" userId="ca2b4ea9-8f07-4c95-afc9-4f3bd38c9057" providerId="ADAL" clId="{5833E60F-9EA4-400E-8F40-A83305FCA411}" dt="2023-10-19T05:56:02.732" v="2647" actId="931"/>
          <ac:picMkLst>
            <pc:docMk/>
            <pc:sldMk cId="1910213066" sldId="265"/>
            <ac:picMk id="8" creationId="{CB57D570-A277-70BB-E835-D1F886FFA4D2}"/>
          </ac:picMkLst>
        </pc:picChg>
        <pc:picChg chg="add mod modCrop">
          <ac:chgData name="Geethu A K" userId="ca2b4ea9-8f07-4c95-afc9-4f3bd38c9057" providerId="ADAL" clId="{5833E60F-9EA4-400E-8F40-A83305FCA411}" dt="2023-10-19T05:58:51.602" v="2652" actId="18131"/>
          <ac:picMkLst>
            <pc:docMk/>
            <pc:sldMk cId="1910213066" sldId="265"/>
            <ac:picMk id="12" creationId="{AEB980D6-9DBA-ED55-6FAA-9DD2F18342C1}"/>
          </ac:picMkLst>
        </pc:picChg>
        <pc:picChg chg="add mod">
          <ac:chgData name="Geethu A K" userId="ca2b4ea9-8f07-4c95-afc9-4f3bd38c9057" providerId="ADAL" clId="{5833E60F-9EA4-400E-8F40-A83305FCA411}" dt="2023-10-19T05:58:27.100" v="2649" actId="931"/>
          <ac:picMkLst>
            <pc:docMk/>
            <pc:sldMk cId="1910213066" sldId="265"/>
            <ac:picMk id="16" creationId="{5B5E8508-B824-C477-4011-57E4ED038845}"/>
          </ac:picMkLst>
        </pc:picChg>
        <pc:picChg chg="add mod modCrop">
          <ac:chgData name="Geethu A K" userId="ca2b4ea9-8f07-4c95-afc9-4f3bd38c9057" providerId="ADAL" clId="{5833E60F-9EA4-400E-8F40-A83305FCA411}" dt="2023-10-19T05:58:45.216" v="2651" actId="18131"/>
          <ac:picMkLst>
            <pc:docMk/>
            <pc:sldMk cId="1910213066" sldId="265"/>
            <ac:picMk id="22" creationId="{6E4D80F0-243F-00F8-F256-E6DADEE69264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0:42.623" v="3464" actId="14100"/>
        <pc:sldMkLst>
          <pc:docMk/>
          <pc:sldMk cId="4031738701" sldId="266"/>
        </pc:sldMkLst>
        <pc:spChg chg="del">
          <ac:chgData name="Geethu A K" userId="ca2b4ea9-8f07-4c95-afc9-4f3bd38c9057" providerId="ADAL" clId="{5833E60F-9EA4-400E-8F40-A83305FCA411}" dt="2023-10-18T09:11:44.618" v="1128" actId="700"/>
          <ac:spMkLst>
            <pc:docMk/>
            <pc:sldMk cId="4031738701" sldId="266"/>
            <ac:spMk id="2" creationId="{50204648-02FE-DC95-A859-67FC63D207BD}"/>
          </ac:spMkLst>
        </pc:spChg>
        <pc:spChg chg="add del mod ord">
          <ac:chgData name="Geethu A K" userId="ca2b4ea9-8f07-4c95-afc9-4f3bd38c9057" providerId="ADAL" clId="{5833E60F-9EA4-400E-8F40-A83305FCA411}" dt="2023-10-19T05:06:41.719" v="2541" actId="931"/>
          <ac:spMkLst>
            <pc:docMk/>
            <pc:sldMk cId="4031738701" sldId="266"/>
            <ac:spMk id="2" creationId="{839BC1B0-556D-39D8-B121-24755A8855C2}"/>
          </ac:spMkLst>
        </pc:spChg>
        <pc:spChg chg="del">
          <ac:chgData name="Geethu A K" userId="ca2b4ea9-8f07-4c95-afc9-4f3bd38c9057" providerId="ADAL" clId="{5833E60F-9EA4-400E-8F40-A83305FCA411}" dt="2023-10-18T09:11:44.618" v="1128" actId="700"/>
          <ac:spMkLst>
            <pc:docMk/>
            <pc:sldMk cId="4031738701" sldId="266"/>
            <ac:spMk id="3" creationId="{A8602A05-815B-9897-37C3-AE73CC134CD4}"/>
          </ac:spMkLst>
        </pc:spChg>
        <pc:spChg chg="del">
          <ac:chgData name="Geethu A K" userId="ca2b4ea9-8f07-4c95-afc9-4f3bd38c9057" providerId="ADAL" clId="{5833E60F-9EA4-400E-8F40-A83305FCA411}" dt="2023-10-18T09:11:44.618" v="1128" actId="700"/>
          <ac:spMkLst>
            <pc:docMk/>
            <pc:sldMk cId="4031738701" sldId="266"/>
            <ac:spMk id="4" creationId="{74BAC38A-D81C-0151-8342-C527C0D324E4}"/>
          </ac:spMkLst>
        </pc:spChg>
        <pc:spChg chg="add del">
          <ac:chgData name="Geethu A K" userId="ca2b4ea9-8f07-4c95-afc9-4f3bd38c9057" providerId="ADAL" clId="{5833E60F-9EA4-400E-8F40-A83305FCA411}" dt="2023-10-18T09:12:06.695" v="1130" actId="478"/>
          <ac:spMkLst>
            <pc:docMk/>
            <pc:sldMk cId="4031738701" sldId="266"/>
            <ac:spMk id="5" creationId="{F120AE3A-EF63-DADD-FF47-930F542D94A6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6" creationId="{09CB9D3D-A91D-A0BF-45F2-12AB033BF977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7" creationId="{9E117D5E-221E-7C14-A6E2-C8A320BB59B3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8" creationId="{EFFCECCC-E112-20D4-9132-B1BE3F822EDF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9" creationId="{21C4C593-4C78-1DFB-4430-0C68666D629F}"/>
          </ac:spMkLst>
        </pc:spChg>
        <pc:spChg chg="add del mod">
          <ac:chgData name="Geethu A K" userId="ca2b4ea9-8f07-4c95-afc9-4f3bd38c9057" providerId="ADAL" clId="{5833E60F-9EA4-400E-8F40-A83305FCA411}" dt="2023-10-19T05:06:53.065" v="2543" actId="931"/>
          <ac:spMkLst>
            <pc:docMk/>
            <pc:sldMk cId="4031738701" sldId="266"/>
            <ac:spMk id="10" creationId="{1DDDD614-E3E8-60EE-1711-9643CBEFDA2C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0" creationId="{4F128A3B-64C3-ACAE-B7FB-EB5B6B3A1B57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1" creationId="{BD170E99-5482-0D84-D080-6E50BEDAD338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2" creationId="{7A15FFE6-F837-1D90-9598-85C65FC33F9D}"/>
          </ac:spMkLst>
        </pc:spChg>
        <pc:spChg chg="add del mod">
          <ac:chgData name="Geethu A K" userId="ca2b4ea9-8f07-4c95-afc9-4f3bd38c9057" providerId="ADAL" clId="{5833E60F-9EA4-400E-8F40-A83305FCA411}" dt="2023-10-18T10:56:45.808" v="1435" actId="478"/>
          <ac:spMkLst>
            <pc:docMk/>
            <pc:sldMk cId="4031738701" sldId="266"/>
            <ac:spMk id="13" creationId="{4D301EE2-41F3-3B8D-1C25-65E3A68949AA}"/>
          </ac:spMkLst>
        </pc:spChg>
        <pc:spChg chg="add del mod">
          <ac:chgData name="Geethu A K" userId="ca2b4ea9-8f07-4c95-afc9-4f3bd38c9057" providerId="ADAL" clId="{5833E60F-9EA4-400E-8F40-A83305FCA411}" dt="2023-10-19T05:07:27.024" v="2545" actId="931"/>
          <ac:spMkLst>
            <pc:docMk/>
            <pc:sldMk cId="4031738701" sldId="266"/>
            <ac:spMk id="14" creationId="{0761DF75-B736-90C1-C88B-496DF1042DD0}"/>
          </ac:spMkLst>
        </pc:spChg>
        <pc:spChg chg="add del mod">
          <ac:chgData name="Geethu A K" userId="ca2b4ea9-8f07-4c95-afc9-4f3bd38c9057" providerId="ADAL" clId="{5833E60F-9EA4-400E-8F40-A83305FCA411}" dt="2023-10-18T10:09:15.912" v="1349" actId="478"/>
          <ac:spMkLst>
            <pc:docMk/>
            <pc:sldMk cId="4031738701" sldId="266"/>
            <ac:spMk id="14" creationId="{54E18B29-92D4-5FD2-5ED7-CB66AD49D3E4}"/>
          </ac:spMkLst>
        </pc:spChg>
        <pc:spChg chg="add del mod">
          <ac:chgData name="Geethu A K" userId="ca2b4ea9-8f07-4c95-afc9-4f3bd38c9057" providerId="ADAL" clId="{5833E60F-9EA4-400E-8F40-A83305FCA411}" dt="2023-10-18T10:09:15.912" v="1349" actId="478"/>
          <ac:spMkLst>
            <pc:docMk/>
            <pc:sldMk cId="4031738701" sldId="266"/>
            <ac:spMk id="15" creationId="{9270194D-005E-2A45-BFB4-5A13ED908EF3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6" creationId="{A7F3AB8E-9D5C-B361-3A1A-D79100EF74BA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7" creationId="{859D0556-792E-F7F0-E249-B70D2A08D990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8" creationId="{1228092F-D89D-6981-E139-15490E71CD4A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19" creationId="{AD872BAA-DF9E-2AFB-85EA-07E02CAA0C05}"/>
          </ac:spMkLst>
        </pc:spChg>
        <pc:spChg chg="add del mod">
          <ac:chgData name="Geethu A K" userId="ca2b4ea9-8f07-4c95-afc9-4f3bd38c9057" providerId="ADAL" clId="{5833E60F-9EA4-400E-8F40-A83305FCA411}" dt="2023-10-18T10:09:43.354" v="1358" actId="478"/>
          <ac:spMkLst>
            <pc:docMk/>
            <pc:sldMk cId="4031738701" sldId="266"/>
            <ac:spMk id="20" creationId="{7FB15948-5B34-B693-3933-A07E694C365D}"/>
          </ac:spMkLst>
        </pc:spChg>
        <pc:spChg chg="add del mod">
          <ac:chgData name="Geethu A K" userId="ca2b4ea9-8f07-4c95-afc9-4f3bd38c9057" providerId="ADAL" clId="{5833E60F-9EA4-400E-8F40-A83305FCA411}" dt="2023-10-18T10:09:42.240" v="1357" actId="478"/>
          <ac:spMkLst>
            <pc:docMk/>
            <pc:sldMk cId="4031738701" sldId="266"/>
            <ac:spMk id="21" creationId="{0D9EE810-FEBC-F2C1-A017-7D6F54BA88E7}"/>
          </ac:spMkLst>
        </pc:spChg>
        <pc:spChg chg="add del mod">
          <ac:chgData name="Geethu A K" userId="ca2b4ea9-8f07-4c95-afc9-4f3bd38c9057" providerId="ADAL" clId="{5833E60F-9EA4-400E-8F40-A83305FCA411}" dt="2023-10-19T05:07:46.553" v="2547" actId="931"/>
          <ac:spMkLst>
            <pc:docMk/>
            <pc:sldMk cId="4031738701" sldId="266"/>
            <ac:spMk id="22" creationId="{1CB96AC6-B51A-9C2D-DE53-075BE85F215E}"/>
          </ac:spMkLst>
        </pc:spChg>
        <pc:spChg chg="add del mod ord">
          <ac:chgData name="Geethu A K" userId="ca2b4ea9-8f07-4c95-afc9-4f3bd38c9057" providerId="ADAL" clId="{5833E60F-9EA4-400E-8F40-A83305FCA411}" dt="2023-10-18T10:09:39.960" v="1356" actId="478"/>
          <ac:spMkLst>
            <pc:docMk/>
            <pc:sldMk cId="4031738701" sldId="266"/>
            <ac:spMk id="22" creationId="{7A62F411-CB8B-74B2-1904-B5CA1AF01E56}"/>
          </ac:spMkLst>
        </pc:spChg>
        <pc:spChg chg="add del mod ord">
          <ac:chgData name="Geethu A K" userId="ca2b4ea9-8f07-4c95-afc9-4f3bd38c9057" providerId="ADAL" clId="{5833E60F-9EA4-400E-8F40-A83305FCA411}" dt="2023-10-19T05:04:31.651" v="2540" actId="478"/>
          <ac:spMkLst>
            <pc:docMk/>
            <pc:sldMk cId="4031738701" sldId="266"/>
            <ac:spMk id="23" creationId="{0CCDF3E9-B13C-989B-0ABD-A611E6BEA03D}"/>
          </ac:spMkLst>
        </pc:spChg>
        <pc:spChg chg="mod">
          <ac:chgData name="Geethu A K" userId="ca2b4ea9-8f07-4c95-afc9-4f3bd38c9057" providerId="ADAL" clId="{5833E60F-9EA4-400E-8F40-A83305FCA411}" dt="2023-10-18T10:08:37.997" v="1331"/>
          <ac:spMkLst>
            <pc:docMk/>
            <pc:sldMk cId="4031738701" sldId="266"/>
            <ac:spMk id="25" creationId="{BF7E3BDA-52E1-9B47-A5EE-A0D26D58DC37}"/>
          </ac:spMkLst>
        </pc:spChg>
        <pc:spChg chg="mod">
          <ac:chgData name="Geethu A K" userId="ca2b4ea9-8f07-4c95-afc9-4f3bd38c9057" providerId="ADAL" clId="{5833E60F-9EA4-400E-8F40-A83305FCA411}" dt="2023-10-18T10:13:29.246" v="1379" actId="20577"/>
          <ac:spMkLst>
            <pc:docMk/>
            <pc:sldMk cId="4031738701" sldId="266"/>
            <ac:spMk id="26" creationId="{77D78028-B7FB-E167-B161-D8079B29C8FB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27" creationId="{5AE4B1BA-7E0A-80B6-6F99-964429BDF057}"/>
          </ac:spMkLst>
        </pc:spChg>
        <pc:spChg chg="add mod">
          <ac:chgData name="Geethu A K" userId="ca2b4ea9-8f07-4c95-afc9-4f3bd38c9057" providerId="ADAL" clId="{5833E60F-9EA4-400E-8F40-A83305FCA411}" dt="2023-10-19T05:15:03.703" v="2568" actId="1038"/>
          <ac:spMkLst>
            <pc:docMk/>
            <pc:sldMk cId="4031738701" sldId="266"/>
            <ac:spMk id="28" creationId="{3E088F2E-5D6E-FFAD-5DAE-0DBFCEDC3A4A}"/>
          </ac:spMkLst>
        </pc:spChg>
        <pc:spChg chg="add del mod">
          <ac:chgData name="Geethu A K" userId="ca2b4ea9-8f07-4c95-afc9-4f3bd38c9057" providerId="ADAL" clId="{5833E60F-9EA4-400E-8F40-A83305FCA411}" dt="2023-10-19T05:15:42.587" v="2577" actId="6264"/>
          <ac:spMkLst>
            <pc:docMk/>
            <pc:sldMk cId="4031738701" sldId="266"/>
            <ac:spMk id="31" creationId="{66734875-002A-B0E3-A774-D22F7F940E32}"/>
          </ac:spMkLst>
        </pc:spChg>
        <pc:spChg chg="add del mod">
          <ac:chgData name="Geethu A K" userId="ca2b4ea9-8f07-4c95-afc9-4f3bd38c9057" providerId="ADAL" clId="{5833E60F-9EA4-400E-8F40-A83305FCA411}" dt="2023-10-19T05:17:20.089" v="2580" actId="931"/>
          <ac:spMkLst>
            <pc:docMk/>
            <pc:sldMk cId="4031738701" sldId="266"/>
            <ac:spMk id="33" creationId="{4A5A2403-B254-567F-C999-1926339D2BA3}"/>
          </ac:spMkLst>
        </pc:spChg>
        <pc:spChg chg="add del mod">
          <ac:chgData name="Geethu A K" userId="ca2b4ea9-8f07-4c95-afc9-4f3bd38c9057" providerId="ADAL" clId="{5833E60F-9EA4-400E-8F40-A83305FCA411}" dt="2023-10-19T05:37:08.522" v="2582" actId="931"/>
          <ac:spMkLst>
            <pc:docMk/>
            <pc:sldMk cId="4031738701" sldId="266"/>
            <ac:spMk id="37" creationId="{47D4283D-F74B-546C-6BEA-AF92CA47521D}"/>
          </ac:spMkLst>
        </pc:spChg>
        <pc:spChg chg="add mod ord">
          <ac:chgData name="Geethu A K" userId="ca2b4ea9-8f07-4c95-afc9-4f3bd38c9057" providerId="ADAL" clId="{5833E60F-9EA4-400E-8F40-A83305FCA411}" dt="2023-10-19T08:40:42.623" v="3464" actId="14100"/>
          <ac:spMkLst>
            <pc:docMk/>
            <pc:sldMk cId="4031738701" sldId="266"/>
            <ac:spMk id="40" creationId="{E2A93153-CC99-C01A-6F2E-DB205120DF35}"/>
          </ac:spMkLst>
        </pc:spChg>
        <pc:spChg chg="add del mod">
          <ac:chgData name="Geethu A K" userId="ca2b4ea9-8f07-4c95-afc9-4f3bd38c9057" providerId="ADAL" clId="{5833E60F-9EA4-400E-8F40-A83305FCA411}" dt="2023-10-19T05:38:21.571" v="2601" actId="6264"/>
          <ac:spMkLst>
            <pc:docMk/>
            <pc:sldMk cId="4031738701" sldId="266"/>
            <ac:spMk id="41" creationId="{5BE1678D-54CC-8811-8180-5F752685D6CD}"/>
          </ac:spMkLst>
        </pc:spChg>
        <pc:grpChg chg="add mod">
          <ac:chgData name="Geethu A K" userId="ca2b4ea9-8f07-4c95-afc9-4f3bd38c9057" providerId="ADAL" clId="{5833E60F-9EA4-400E-8F40-A83305FCA411}" dt="2023-10-19T05:15:03.703" v="2568" actId="1038"/>
          <ac:grpSpMkLst>
            <pc:docMk/>
            <pc:sldMk cId="4031738701" sldId="266"/>
            <ac:grpSpMk id="24" creationId="{6D48F6FB-CD63-D085-2FD8-7C70C5DEA544}"/>
          </ac:grpSpMkLst>
        </pc:grpChg>
        <pc:graphicFrameChg chg="add del mod">
          <ac:chgData name="Geethu A K" userId="ca2b4ea9-8f07-4c95-afc9-4f3bd38c9057" providerId="ADAL" clId="{5833E60F-9EA4-400E-8F40-A83305FCA411}" dt="2023-10-18T10:23:56.323" v="1399" actId="478"/>
          <ac:graphicFrameMkLst>
            <pc:docMk/>
            <pc:sldMk cId="4031738701" sldId="266"/>
            <ac:graphicFrameMk id="31" creationId="{2179B628-BDEA-AE00-ED0B-371ED83AA22A}"/>
          </ac:graphicFrameMkLst>
        </pc:graphicFrameChg>
        <pc:graphicFrameChg chg="add del mod">
          <ac:chgData name="Geethu A K" userId="ca2b4ea9-8f07-4c95-afc9-4f3bd38c9057" providerId="ADAL" clId="{5833E60F-9EA4-400E-8F40-A83305FCA411}" dt="2023-10-18T10:55:49.415" v="1434" actId="478"/>
          <ac:graphicFrameMkLst>
            <pc:docMk/>
            <pc:sldMk cId="4031738701" sldId="266"/>
            <ac:graphicFrameMk id="34" creationId="{27CC5CB9-2558-BD11-20D7-5A8F1FA382C9}"/>
          </ac:graphicFrameMkLst>
        </pc:graphicFrameChg>
        <pc:picChg chg="add del mod">
          <ac:chgData name="Geethu A K" userId="ca2b4ea9-8f07-4c95-afc9-4f3bd38c9057" providerId="ADAL" clId="{5833E60F-9EA4-400E-8F40-A83305FCA411}" dt="2023-10-19T05:06:45.029" v="2542" actId="478"/>
          <ac:picMkLst>
            <pc:docMk/>
            <pc:sldMk cId="4031738701" sldId="266"/>
            <ac:picMk id="4" creationId="{031F0C94-C7DF-274B-6734-C845BCDBA5B3}"/>
          </ac:picMkLst>
        </pc:picChg>
        <pc:picChg chg="add del mod">
          <ac:chgData name="Geethu A K" userId="ca2b4ea9-8f07-4c95-afc9-4f3bd38c9057" providerId="ADAL" clId="{5833E60F-9EA4-400E-8F40-A83305FCA411}" dt="2023-10-19T05:06:56.662" v="2544" actId="478"/>
          <ac:picMkLst>
            <pc:docMk/>
            <pc:sldMk cId="4031738701" sldId="266"/>
            <ac:picMk id="12" creationId="{178786B2-8A15-A9A0-EA8E-9387431CA3D8}"/>
          </ac:picMkLst>
        </pc:picChg>
        <pc:picChg chg="add del mod">
          <ac:chgData name="Geethu A K" userId="ca2b4ea9-8f07-4c95-afc9-4f3bd38c9057" providerId="ADAL" clId="{5833E60F-9EA4-400E-8F40-A83305FCA411}" dt="2023-10-19T05:07:29.824" v="2546" actId="478"/>
          <ac:picMkLst>
            <pc:docMk/>
            <pc:sldMk cId="4031738701" sldId="266"/>
            <ac:picMk id="20" creationId="{125F6294-A514-38BF-7E8F-4DFAC9E36D4C}"/>
          </ac:picMkLst>
        </pc:picChg>
        <pc:picChg chg="add del mod ord modCrop">
          <ac:chgData name="Geethu A K" userId="ca2b4ea9-8f07-4c95-afc9-4f3bd38c9057" providerId="ADAL" clId="{5833E60F-9EA4-400E-8F40-A83305FCA411}" dt="2023-10-19T05:16:00.955" v="2579" actId="478"/>
          <ac:picMkLst>
            <pc:docMk/>
            <pc:sldMk cId="4031738701" sldId="266"/>
            <ac:picMk id="30" creationId="{C50E3310-B828-D173-B06E-2059FF0D9624}"/>
          </ac:picMkLst>
        </pc:picChg>
        <pc:picChg chg="add del mod">
          <ac:chgData name="Geethu A K" userId="ca2b4ea9-8f07-4c95-afc9-4f3bd38c9057" providerId="ADAL" clId="{5833E60F-9EA4-400E-8F40-A83305FCA411}" dt="2023-10-19T05:17:23.798" v="2581" actId="478"/>
          <ac:picMkLst>
            <pc:docMk/>
            <pc:sldMk cId="4031738701" sldId="266"/>
            <ac:picMk id="35" creationId="{B25C8D3A-ABD4-5202-D265-D60A008EEFE4}"/>
          </ac:picMkLst>
        </pc:picChg>
        <pc:picChg chg="add mod ord">
          <ac:chgData name="Geethu A K" userId="ca2b4ea9-8f07-4c95-afc9-4f3bd38c9057" providerId="ADAL" clId="{5833E60F-9EA4-400E-8F40-A83305FCA411}" dt="2023-10-19T05:38:21.571" v="2601" actId="6264"/>
          <ac:picMkLst>
            <pc:docMk/>
            <pc:sldMk cId="4031738701" sldId="266"/>
            <ac:picMk id="39" creationId="{1D230B8E-4DAF-8EFE-57E5-B206C0E3BA56}"/>
          </ac:picMkLst>
        </pc:picChg>
        <pc:picChg chg="add del mod">
          <ac:chgData name="Geethu A K" userId="ca2b4ea9-8f07-4c95-afc9-4f3bd38c9057" providerId="ADAL" clId="{5833E60F-9EA4-400E-8F40-A83305FCA411}" dt="2023-10-19T04:05:01.150" v="2101" actId="478"/>
          <ac:picMkLst>
            <pc:docMk/>
            <pc:sldMk cId="4031738701" sldId="266"/>
            <ac:picMk id="3076" creationId="{24F66630-984B-F415-C820-5866573FA2CF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1:39.073" v="3469" actId="700"/>
        <pc:sldMkLst>
          <pc:docMk/>
          <pc:sldMk cId="268781355" sldId="267"/>
        </pc:sldMkLst>
        <pc:spChg chg="add mod">
          <ac:chgData name="Geethu A K" userId="ca2b4ea9-8f07-4c95-afc9-4f3bd38c9057" providerId="ADAL" clId="{5833E60F-9EA4-400E-8F40-A83305FCA411}" dt="2023-10-19T06:45:17.937" v="3004" actId="14100"/>
          <ac:spMkLst>
            <pc:docMk/>
            <pc:sldMk cId="268781355" sldId="267"/>
            <ac:spMk id="6" creationId="{7E46B759-4AAE-2E8C-F533-7799F73478F8}"/>
          </ac:spMkLst>
        </pc:spChg>
        <pc:spChg chg="add mod">
          <ac:chgData name="Geethu A K" userId="ca2b4ea9-8f07-4c95-afc9-4f3bd38c9057" providerId="ADAL" clId="{5833E60F-9EA4-400E-8F40-A83305FCA411}" dt="2023-10-19T08:10:46.686" v="3043" actId="20577"/>
          <ac:spMkLst>
            <pc:docMk/>
            <pc:sldMk cId="268781355" sldId="267"/>
            <ac:spMk id="7" creationId="{5C72F0C7-FB96-7386-C423-8958CA8E132B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9" creationId="{0C2C8254-B69B-2362-7C9E-E0710D7EAD42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0" creationId="{364A4FEF-36EE-9625-E2EF-E4AA344CA7A3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2" creationId="{FBECB376-7221-F699-45BB-6D98676FD7E1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3" creationId="{CF68FF9C-06E0-4BCC-F19B-790B003AA45C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5" creationId="{7C3751CF-2136-05A5-2623-D6F234302FA8}"/>
          </ac:spMkLst>
        </pc:spChg>
        <pc:spChg chg="mod">
          <ac:chgData name="Geethu A K" userId="ca2b4ea9-8f07-4c95-afc9-4f3bd38c9057" providerId="ADAL" clId="{5833E60F-9EA4-400E-8F40-A83305FCA411}" dt="2023-10-19T06:45:30.794" v="3006"/>
          <ac:spMkLst>
            <pc:docMk/>
            <pc:sldMk cId="268781355" sldId="267"/>
            <ac:spMk id="16" creationId="{55932000-D6C3-B43A-6952-499EC4C975CB}"/>
          </ac:spMkLst>
        </pc:spChg>
        <pc:spChg chg="mod">
          <ac:chgData name="Geethu A K" userId="ca2b4ea9-8f07-4c95-afc9-4f3bd38c9057" providerId="ADAL" clId="{5833E60F-9EA4-400E-8F40-A83305FCA411}" dt="2023-10-19T06:46:05.543" v="3017" actId="20577"/>
          <ac:spMkLst>
            <pc:docMk/>
            <pc:sldMk cId="268781355" sldId="267"/>
            <ac:spMk id="18" creationId="{555763A9-DA49-A770-67B6-7585AEB0AB50}"/>
          </ac:spMkLst>
        </pc:spChg>
        <pc:spChg chg="mod">
          <ac:chgData name="Geethu A K" userId="ca2b4ea9-8f07-4c95-afc9-4f3bd38c9057" providerId="ADAL" clId="{5833E60F-9EA4-400E-8F40-A83305FCA411}" dt="2023-10-19T06:46:47.551" v="3029" actId="20577"/>
          <ac:spMkLst>
            <pc:docMk/>
            <pc:sldMk cId="268781355" sldId="267"/>
            <ac:spMk id="19" creationId="{5DFB203E-A96C-E519-6BBB-5B916EEEFE8B}"/>
          </ac:spMkLst>
        </pc:spChg>
        <pc:spChg chg="add del mod topLvl">
          <ac:chgData name="Geethu A K" userId="ca2b4ea9-8f07-4c95-afc9-4f3bd38c9057" providerId="ADAL" clId="{5833E60F-9EA4-400E-8F40-A83305FCA411}" dt="2023-10-19T06:46:19.120" v="3023" actId="20577"/>
          <ac:spMkLst>
            <pc:docMk/>
            <pc:sldMk cId="268781355" sldId="267"/>
            <ac:spMk id="21" creationId="{D1867A0C-6E67-66B3-8CCA-237618E84EEE}"/>
          </ac:spMkLst>
        </pc:spChg>
        <pc:spChg chg="mod topLvl">
          <ac:chgData name="Geethu A K" userId="ca2b4ea9-8f07-4c95-afc9-4f3bd38c9057" providerId="ADAL" clId="{5833E60F-9EA4-400E-8F40-A83305FCA411}" dt="2023-10-19T06:46:56.751" v="3032"/>
          <ac:spMkLst>
            <pc:docMk/>
            <pc:sldMk cId="268781355" sldId="267"/>
            <ac:spMk id="22" creationId="{9E97E5A6-7CAC-F95E-39B2-97F5E9267F83}"/>
          </ac:spMkLst>
        </pc:spChg>
        <pc:spChg chg="mod">
          <ac:chgData name="Geethu A K" userId="ca2b4ea9-8f07-4c95-afc9-4f3bd38c9057" providerId="ADAL" clId="{5833E60F-9EA4-400E-8F40-A83305FCA411}" dt="2023-10-19T06:46:14.167" v="3020" actId="20577"/>
          <ac:spMkLst>
            <pc:docMk/>
            <pc:sldMk cId="268781355" sldId="267"/>
            <ac:spMk id="24" creationId="{8A396570-1DA5-F347-BB32-7537DAF5EFD2}"/>
          </ac:spMkLst>
        </pc:spChg>
        <pc:spChg chg="mod">
          <ac:chgData name="Geethu A K" userId="ca2b4ea9-8f07-4c95-afc9-4f3bd38c9057" providerId="ADAL" clId="{5833E60F-9EA4-400E-8F40-A83305FCA411}" dt="2023-10-19T06:46:55.528" v="3031"/>
          <ac:spMkLst>
            <pc:docMk/>
            <pc:sldMk cId="268781355" sldId="267"/>
            <ac:spMk id="25" creationId="{3247B7A4-98D4-9355-A04E-FA18336C4BA9}"/>
          </ac:spMkLst>
        </pc:spChg>
        <pc:spChg chg="add mod ord">
          <ac:chgData name="Geethu A K" userId="ca2b4ea9-8f07-4c95-afc9-4f3bd38c9057" providerId="ADAL" clId="{5833E60F-9EA4-400E-8F40-A83305FCA411}" dt="2023-10-19T08:11:18.742" v="3051" actId="167"/>
          <ac:spMkLst>
            <pc:docMk/>
            <pc:sldMk cId="268781355" sldId="267"/>
            <ac:spMk id="26" creationId="{63D23BA1-365B-12CD-229F-4EBB6B26C9AE}"/>
          </ac:spMkLst>
        </pc:spChg>
        <pc:grpChg chg="add del mod">
          <ac:chgData name="Geethu A K" userId="ca2b4ea9-8f07-4c95-afc9-4f3bd38c9057" providerId="ADAL" clId="{5833E60F-9EA4-400E-8F40-A83305FCA411}" dt="2023-10-19T06:45:34.503" v="3009"/>
          <ac:grpSpMkLst>
            <pc:docMk/>
            <pc:sldMk cId="268781355" sldId="267"/>
            <ac:grpSpMk id="8" creationId="{49604EF5-F31E-1C5A-AB37-410F2A4C1B63}"/>
          </ac:grpSpMkLst>
        </pc:grpChg>
        <pc:grpChg chg="add del mod">
          <ac:chgData name="Geethu A K" userId="ca2b4ea9-8f07-4c95-afc9-4f3bd38c9057" providerId="ADAL" clId="{5833E60F-9EA4-400E-8F40-A83305FCA411}" dt="2023-10-19T06:45:34.503" v="3009"/>
          <ac:grpSpMkLst>
            <pc:docMk/>
            <pc:sldMk cId="268781355" sldId="267"/>
            <ac:grpSpMk id="11" creationId="{5A5BAB62-2DB1-8A77-4978-64DFFC29174D}"/>
          </ac:grpSpMkLst>
        </pc:grpChg>
        <pc:grpChg chg="add del mod">
          <ac:chgData name="Geethu A K" userId="ca2b4ea9-8f07-4c95-afc9-4f3bd38c9057" providerId="ADAL" clId="{5833E60F-9EA4-400E-8F40-A83305FCA411}" dt="2023-10-19T06:45:34.503" v="3009"/>
          <ac:grpSpMkLst>
            <pc:docMk/>
            <pc:sldMk cId="268781355" sldId="267"/>
            <ac:grpSpMk id="14" creationId="{406864A5-37E1-4949-A668-9A886ABE4A67}"/>
          </ac:grpSpMkLst>
        </pc:grpChg>
        <pc:grpChg chg="add mod">
          <ac:chgData name="Geethu A K" userId="ca2b4ea9-8f07-4c95-afc9-4f3bd38c9057" providerId="ADAL" clId="{5833E60F-9EA4-400E-8F40-A83305FCA411}" dt="2023-10-19T08:10:53.831" v="3046" actId="465"/>
          <ac:grpSpMkLst>
            <pc:docMk/>
            <pc:sldMk cId="268781355" sldId="267"/>
            <ac:grpSpMk id="17" creationId="{37A3881E-67B9-24EE-D015-3569334E5C85}"/>
          </ac:grpSpMkLst>
        </pc:grpChg>
        <pc:grpChg chg="add del mod">
          <ac:chgData name="Geethu A K" userId="ca2b4ea9-8f07-4c95-afc9-4f3bd38c9057" providerId="ADAL" clId="{5833E60F-9EA4-400E-8F40-A83305FCA411}" dt="2023-10-19T08:10:17.687" v="3036" actId="552"/>
          <ac:grpSpMkLst>
            <pc:docMk/>
            <pc:sldMk cId="268781355" sldId="267"/>
            <ac:grpSpMk id="20" creationId="{5AC250CC-2AF1-0A6D-B56F-0C512B7DB593}"/>
          </ac:grpSpMkLst>
        </pc:grpChg>
        <pc:grpChg chg="add mod">
          <ac:chgData name="Geethu A K" userId="ca2b4ea9-8f07-4c95-afc9-4f3bd38c9057" providerId="ADAL" clId="{5833E60F-9EA4-400E-8F40-A83305FCA411}" dt="2023-10-19T08:10:56.790" v="3047" actId="465"/>
          <ac:grpSpMkLst>
            <pc:docMk/>
            <pc:sldMk cId="268781355" sldId="267"/>
            <ac:grpSpMk id="23" creationId="{FE88828E-759A-C964-A325-92E4CECD5A27}"/>
          </ac:grpSpMkLst>
        </pc:grpChg>
        <pc:graphicFrameChg chg="add del mod modGraphic">
          <ac:chgData name="Geethu A K" userId="ca2b4ea9-8f07-4c95-afc9-4f3bd38c9057" providerId="ADAL" clId="{5833E60F-9EA4-400E-8F40-A83305FCA411}" dt="2023-10-18T09:14:37.153" v="1144" actId="478"/>
          <ac:graphicFrameMkLst>
            <pc:docMk/>
            <pc:sldMk cId="268781355" sldId="267"/>
            <ac:graphicFrameMk id="2" creationId="{D6F205E5-C933-8466-C1F3-DC12F07190CA}"/>
          </ac:graphicFrameMkLst>
        </pc:graphicFrameChg>
        <pc:graphicFrameChg chg="add mod">
          <ac:chgData name="Geethu A K" userId="ca2b4ea9-8f07-4c95-afc9-4f3bd38c9057" providerId="ADAL" clId="{5833E60F-9EA4-400E-8F40-A83305FCA411}" dt="2023-10-19T06:45:34.049" v="3008" actId="1076"/>
          <ac:graphicFrameMkLst>
            <pc:docMk/>
            <pc:sldMk cId="268781355" sldId="267"/>
            <ac:graphicFrameMk id="5" creationId="{B51DD1E2-E1DC-26B8-D31F-906AAC9C3603}"/>
          </ac:graphicFrameMkLst>
        </pc:graphicFrameChg>
      </pc:sldChg>
      <pc:sldChg chg="new del">
        <pc:chgData name="Geethu A K" userId="ca2b4ea9-8f07-4c95-afc9-4f3bd38c9057" providerId="ADAL" clId="{5833E60F-9EA4-400E-8F40-A83305FCA411}" dt="2023-10-19T06:09:21.873" v="2730" actId="47"/>
        <pc:sldMkLst>
          <pc:docMk/>
          <pc:sldMk cId="3407648267" sldId="268"/>
        </pc:sldMkLst>
      </pc:sldChg>
      <pc:sldChg chg="addSp delSp modSp new mod ord">
        <pc:chgData name="Geethu A K" userId="ca2b4ea9-8f07-4c95-afc9-4f3bd38c9057" providerId="ADAL" clId="{5833E60F-9EA4-400E-8F40-A83305FCA411}" dt="2023-10-18T11:24:51.547" v="1750"/>
        <pc:sldMkLst>
          <pc:docMk/>
          <pc:sldMk cId="1366690361" sldId="269"/>
        </pc:sldMkLst>
        <pc:spChg chg="add mod">
          <ac:chgData name="Geethu A K" userId="ca2b4ea9-8f07-4c95-afc9-4f3bd38c9057" providerId="ADAL" clId="{5833E60F-9EA4-400E-8F40-A83305FCA411}" dt="2023-10-18T11:22:10.937" v="1718" actId="1035"/>
          <ac:spMkLst>
            <pc:docMk/>
            <pc:sldMk cId="1366690361" sldId="269"/>
            <ac:spMk id="2" creationId="{6E6CE35C-E902-6336-9AA2-C966CF2033A0}"/>
          </ac:spMkLst>
        </pc:spChg>
        <pc:spChg chg="del mod">
          <ac:chgData name="Geethu A K" userId="ca2b4ea9-8f07-4c95-afc9-4f3bd38c9057" providerId="ADAL" clId="{5833E60F-9EA4-400E-8F40-A83305FCA411}" dt="2023-10-18T11:18:45.362" v="1661" actId="478"/>
          <ac:spMkLst>
            <pc:docMk/>
            <pc:sldMk cId="1366690361" sldId="269"/>
            <ac:spMk id="4" creationId="{E24EBE55-5A1E-3E70-BAC2-E322923F8644}"/>
          </ac:spMkLst>
        </pc:spChg>
        <pc:spChg chg="del mod">
          <ac:chgData name="Geethu A K" userId="ca2b4ea9-8f07-4c95-afc9-4f3bd38c9057" providerId="ADAL" clId="{5833E60F-9EA4-400E-8F40-A83305FCA411}" dt="2023-10-18T11:18:42.706" v="1659" actId="478"/>
          <ac:spMkLst>
            <pc:docMk/>
            <pc:sldMk cId="1366690361" sldId="269"/>
            <ac:spMk id="5" creationId="{B828A7C3-DB0C-F6F1-F6B4-8FB37871DDA8}"/>
          </ac:spMkLst>
        </pc:spChg>
        <pc:spChg chg="del mod">
          <ac:chgData name="Geethu A K" userId="ca2b4ea9-8f07-4c95-afc9-4f3bd38c9057" providerId="ADAL" clId="{5833E60F-9EA4-400E-8F40-A83305FCA411}" dt="2023-10-18T11:18:41.606" v="1658" actId="478"/>
          <ac:spMkLst>
            <pc:docMk/>
            <pc:sldMk cId="1366690361" sldId="269"/>
            <ac:spMk id="6" creationId="{71564A9C-C4A0-FB02-4C12-3EBD37E4333F}"/>
          </ac:spMkLst>
        </pc:spChg>
        <pc:spChg chg="del mod">
          <ac:chgData name="Geethu A K" userId="ca2b4ea9-8f07-4c95-afc9-4f3bd38c9057" providerId="ADAL" clId="{5833E60F-9EA4-400E-8F40-A83305FCA411}" dt="2023-10-18T11:18:43.810" v="1660" actId="478"/>
          <ac:spMkLst>
            <pc:docMk/>
            <pc:sldMk cId="1366690361" sldId="269"/>
            <ac:spMk id="7" creationId="{E3A720A4-A1D6-0FCC-8DC2-4BCBCD636DA2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8" creationId="{C33A2F96-B2E5-2A92-7B18-A02C0C918569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9" creationId="{E8E1148E-5FEE-208A-9B0E-08489D606130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0" creationId="{868EA6DB-B3EA-C0A3-ABD0-F45C6F1DC494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1" creationId="{F232C555-F0AC-936F-A41A-1072443BF70D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2" creationId="{D09A4F08-BDB7-B170-F20C-6352671E5D23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3" creationId="{2CFD269D-F596-C05F-700E-FEECC20EDE24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4" creationId="{95A32C81-96F2-EEC6-007E-35A118EC9C5D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5" creationId="{BC59CB1A-7DA8-C6F1-88FC-9DAA24FC93C9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6" creationId="{B280ADF9-F4B3-B2EC-97FD-7FD8972A3A59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7" creationId="{8340E17C-304B-8766-5540-89914676F87C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8" creationId="{BEED317D-8ED0-83DA-267C-284BED56F1D7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19" creationId="{335ABA1A-3751-A377-FCB8-D5CDC8778200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0" creationId="{FEFA4475-351D-217A-173B-062D9C9CAE01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1" creationId="{C60AA884-48B3-5CD4-05A9-C939B922F3F3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2" creationId="{E0A5D640-6FC9-7C1E-619C-AD7A3E299210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3" creationId="{59153472-8986-C20B-4B1C-BF797E4FC49A}"/>
          </ac:spMkLst>
        </pc:spChg>
        <pc:spChg chg="mod">
          <ac:chgData name="Geethu A K" userId="ca2b4ea9-8f07-4c95-afc9-4f3bd38c9057" providerId="ADAL" clId="{5833E60F-9EA4-400E-8F40-A83305FCA411}" dt="2023-10-18T11:14:46.396" v="1604"/>
          <ac:spMkLst>
            <pc:docMk/>
            <pc:sldMk cId="1366690361" sldId="269"/>
            <ac:spMk id="24" creationId="{93129D1D-5951-0A79-33DE-730440E2D3A9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5" creationId="{959F6948-E652-B491-20D2-4E28D63F788E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6" creationId="{1706DED6-6FA7-5EC9-2911-B3CC1E296DF0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7" creationId="{338F9B0A-55BA-0834-94B1-C218AF22B051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8" creationId="{EC70EDDA-9EBA-CFC4-8D24-FA2C34DF33C6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29" creationId="{B63F3FCB-F3EB-1A56-3C44-17476737A469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30" creationId="{2397DD53-37E3-C441-D7C5-1B3E0C8BAF3A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31" creationId="{C7D0E4BB-6F1E-FBAE-8CDD-B209FA4EB46F}"/>
          </ac:spMkLst>
        </pc:spChg>
        <pc:spChg chg="add del mod">
          <ac:chgData name="Geethu A K" userId="ca2b4ea9-8f07-4c95-afc9-4f3bd38c9057" providerId="ADAL" clId="{5833E60F-9EA4-400E-8F40-A83305FCA411}" dt="2023-10-18T11:15:50.011" v="1616" actId="478"/>
          <ac:spMkLst>
            <pc:docMk/>
            <pc:sldMk cId="1366690361" sldId="269"/>
            <ac:spMk id="32" creationId="{659C80A3-2297-49B3-33F5-7775144DC6D6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3" creationId="{10F5A5E3-DF14-B2E2-C8B0-46C159F834A6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4" creationId="{4BAA3CC5-5B37-5567-E87B-44F68762E8F1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5" creationId="{290EFFB6-D822-0A8E-0A73-9DB95B492BF5}"/>
          </ac:spMkLst>
        </pc:spChg>
        <pc:spChg chg="add mod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36" creationId="{2D97F4F6-B6C6-5D3D-B224-93BD6D95283F}"/>
          </ac:spMkLst>
        </pc:spChg>
        <pc:spChg chg="mod">
          <ac:chgData name="Geethu A K" userId="ca2b4ea9-8f07-4c95-afc9-4f3bd38c9057" providerId="ADAL" clId="{5833E60F-9EA4-400E-8F40-A83305FCA411}" dt="2023-10-18T11:15:59.121" v="1619" actId="20577"/>
          <ac:spMkLst>
            <pc:docMk/>
            <pc:sldMk cId="1366690361" sldId="269"/>
            <ac:spMk id="38" creationId="{D11C86BD-18C6-ED6F-FDC7-65B7C7FDEA35}"/>
          </ac:spMkLst>
        </pc:spChg>
        <pc:spChg chg="mod">
          <ac:chgData name="Geethu A K" userId="ca2b4ea9-8f07-4c95-afc9-4f3bd38c9057" providerId="ADAL" clId="{5833E60F-9EA4-400E-8F40-A83305FCA411}" dt="2023-10-18T11:18:14.846" v="1650" actId="20577"/>
          <ac:spMkLst>
            <pc:docMk/>
            <pc:sldMk cId="1366690361" sldId="269"/>
            <ac:spMk id="39" creationId="{B64DE068-FAA0-5C91-49DA-61C65C5F836A}"/>
          </ac:spMkLst>
        </pc:spChg>
        <pc:spChg chg="mod">
          <ac:chgData name="Geethu A K" userId="ca2b4ea9-8f07-4c95-afc9-4f3bd38c9057" providerId="ADAL" clId="{5833E60F-9EA4-400E-8F40-A83305FCA411}" dt="2023-10-18T11:17:39.172" v="1632" actId="571"/>
          <ac:spMkLst>
            <pc:docMk/>
            <pc:sldMk cId="1366690361" sldId="269"/>
            <ac:spMk id="41" creationId="{BA5FC9D1-3809-FB98-7D96-44A6F2D8796C}"/>
          </ac:spMkLst>
        </pc:spChg>
        <pc:spChg chg="mod">
          <ac:chgData name="Geethu A K" userId="ca2b4ea9-8f07-4c95-afc9-4f3bd38c9057" providerId="ADAL" clId="{5833E60F-9EA4-400E-8F40-A83305FCA411}" dt="2023-10-18T11:18:20.702" v="1653"/>
          <ac:spMkLst>
            <pc:docMk/>
            <pc:sldMk cId="1366690361" sldId="269"/>
            <ac:spMk id="42" creationId="{24E5EB34-139D-61D4-B40A-DFEA5882DE66}"/>
          </ac:spMkLst>
        </pc:spChg>
        <pc:spChg chg="mod">
          <ac:chgData name="Geethu A K" userId="ca2b4ea9-8f07-4c95-afc9-4f3bd38c9057" providerId="ADAL" clId="{5833E60F-9EA4-400E-8F40-A83305FCA411}" dt="2023-10-18T11:17:40.555" v="1633" actId="571"/>
          <ac:spMkLst>
            <pc:docMk/>
            <pc:sldMk cId="1366690361" sldId="269"/>
            <ac:spMk id="44" creationId="{BE696EDC-8C1D-C464-4F54-3232315612BD}"/>
          </ac:spMkLst>
        </pc:spChg>
        <pc:spChg chg="mod">
          <ac:chgData name="Geethu A K" userId="ca2b4ea9-8f07-4c95-afc9-4f3bd38c9057" providerId="ADAL" clId="{5833E60F-9EA4-400E-8F40-A83305FCA411}" dt="2023-10-18T11:18:19.125" v="1652"/>
          <ac:spMkLst>
            <pc:docMk/>
            <pc:sldMk cId="1366690361" sldId="269"/>
            <ac:spMk id="45" creationId="{95D8FE5E-4501-5758-98D3-B96D9D1BD1F1}"/>
          </ac:spMkLst>
        </pc:spChg>
        <pc:spChg chg="mod">
          <ac:chgData name="Geethu A K" userId="ca2b4ea9-8f07-4c95-afc9-4f3bd38c9057" providerId="ADAL" clId="{5833E60F-9EA4-400E-8F40-A83305FCA411}" dt="2023-10-18T11:17:42.123" v="1634" actId="571"/>
          <ac:spMkLst>
            <pc:docMk/>
            <pc:sldMk cId="1366690361" sldId="269"/>
            <ac:spMk id="47" creationId="{7F235F9B-4278-5CA0-B267-B31C01B574D0}"/>
          </ac:spMkLst>
        </pc:spChg>
        <pc:spChg chg="mod">
          <ac:chgData name="Geethu A K" userId="ca2b4ea9-8f07-4c95-afc9-4f3bd38c9057" providerId="ADAL" clId="{5833E60F-9EA4-400E-8F40-A83305FCA411}" dt="2023-10-18T11:18:17.746" v="1651"/>
          <ac:spMkLst>
            <pc:docMk/>
            <pc:sldMk cId="1366690361" sldId="269"/>
            <ac:spMk id="48" creationId="{912F956B-46C4-FBF3-0DA1-C38E9119E64B}"/>
          </ac:spMkLst>
        </pc:spChg>
        <pc:spChg chg="add del mod ord topLvl">
          <ac:chgData name="Geethu A K" userId="ca2b4ea9-8f07-4c95-afc9-4f3bd38c9057" providerId="ADAL" clId="{5833E60F-9EA4-400E-8F40-A83305FCA411}" dt="2023-10-18T11:23:55.763" v="1737" actId="1076"/>
          <ac:spMkLst>
            <pc:docMk/>
            <pc:sldMk cId="1366690361" sldId="269"/>
            <ac:spMk id="49" creationId="{EDE915B7-82D1-AE9D-B426-4527EBE95856}"/>
          </ac:spMkLst>
        </pc:spChg>
        <pc:spChg chg="add del mod topLvl">
          <ac:chgData name="Geethu A K" userId="ca2b4ea9-8f07-4c95-afc9-4f3bd38c9057" providerId="ADAL" clId="{5833E60F-9EA4-400E-8F40-A83305FCA411}" dt="2023-10-18T11:23:33.386" v="1733" actId="478"/>
          <ac:spMkLst>
            <pc:docMk/>
            <pc:sldMk cId="1366690361" sldId="269"/>
            <ac:spMk id="50" creationId="{94199ABB-A60D-7248-C51C-41AD883B4162}"/>
          </ac:spMkLst>
        </pc:spChg>
        <pc:spChg chg="mod">
          <ac:chgData name="Geethu A K" userId="ca2b4ea9-8f07-4c95-afc9-4f3bd38c9057" providerId="ADAL" clId="{5833E60F-9EA4-400E-8F40-A83305FCA411}" dt="2023-10-18T11:20:41.566" v="1689" actId="165"/>
          <ac:spMkLst>
            <pc:docMk/>
            <pc:sldMk cId="1366690361" sldId="269"/>
            <ac:spMk id="56" creationId="{8DC1C23F-1D14-7014-E9D4-0C3B056AB3E6}"/>
          </ac:spMkLst>
        </pc:spChg>
        <pc:spChg chg="mod">
          <ac:chgData name="Geethu A K" userId="ca2b4ea9-8f07-4c95-afc9-4f3bd38c9057" providerId="ADAL" clId="{5833E60F-9EA4-400E-8F40-A83305FCA411}" dt="2023-10-18T11:20:41.566" v="1689" actId="165"/>
          <ac:spMkLst>
            <pc:docMk/>
            <pc:sldMk cId="1366690361" sldId="269"/>
            <ac:spMk id="59" creationId="{1B509AE5-B60A-B038-45B8-07DB2F3580D3}"/>
          </ac:spMkLst>
        </pc:spChg>
        <pc:spChg chg="mod">
          <ac:chgData name="Geethu A K" userId="ca2b4ea9-8f07-4c95-afc9-4f3bd38c9057" providerId="ADAL" clId="{5833E60F-9EA4-400E-8F40-A83305FCA411}" dt="2023-10-18T11:20:41.566" v="1689" actId="165"/>
          <ac:spMkLst>
            <pc:docMk/>
            <pc:sldMk cId="1366690361" sldId="269"/>
            <ac:spMk id="62" creationId="{171BB64D-65F5-2742-54D0-9D43E4F06183}"/>
          </ac:spMkLst>
        </pc:spChg>
        <pc:spChg chg="del mod topLvl">
          <ac:chgData name="Geethu A K" userId="ca2b4ea9-8f07-4c95-afc9-4f3bd38c9057" providerId="ADAL" clId="{5833E60F-9EA4-400E-8F40-A83305FCA411}" dt="2023-10-18T11:23:43.118" v="1736" actId="478"/>
          <ac:spMkLst>
            <pc:docMk/>
            <pc:sldMk cId="1366690361" sldId="269"/>
            <ac:spMk id="67" creationId="{B68BC694-3BDF-32C2-90AD-1F54BF8AF381}"/>
          </ac:spMkLst>
        </pc:spChg>
        <pc:spChg chg="del mod topLvl">
          <ac:chgData name="Geethu A K" userId="ca2b4ea9-8f07-4c95-afc9-4f3bd38c9057" providerId="ADAL" clId="{5833E60F-9EA4-400E-8F40-A83305FCA411}" dt="2023-10-18T11:23:41.522" v="1735" actId="478"/>
          <ac:spMkLst>
            <pc:docMk/>
            <pc:sldMk cId="1366690361" sldId="269"/>
            <ac:spMk id="70" creationId="{A94DB7DA-523B-1093-470C-90CF30740B96}"/>
          </ac:spMkLst>
        </pc:spChg>
        <pc:spChg chg="del mod topLvl">
          <ac:chgData name="Geethu A K" userId="ca2b4ea9-8f07-4c95-afc9-4f3bd38c9057" providerId="ADAL" clId="{5833E60F-9EA4-400E-8F40-A83305FCA411}" dt="2023-10-18T11:23:36.606" v="1734" actId="478"/>
          <ac:spMkLst>
            <pc:docMk/>
            <pc:sldMk cId="1366690361" sldId="269"/>
            <ac:spMk id="73" creationId="{6185A7A4-860E-8018-0531-A1DD3404886B}"/>
          </ac:spMkLst>
        </pc:spChg>
        <pc:grpChg chg="add del mod">
          <ac:chgData name="Geethu A K" userId="ca2b4ea9-8f07-4c95-afc9-4f3bd38c9057" providerId="ADAL" clId="{5833E60F-9EA4-400E-8F40-A83305FCA411}" dt="2023-10-18T11:19:50.358" v="1676" actId="478"/>
          <ac:grpSpMkLst>
            <pc:docMk/>
            <pc:sldMk cId="1366690361" sldId="269"/>
            <ac:grpSpMk id="3" creationId="{FF97951B-168D-319E-A7CE-2B122B54810A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37" creationId="{C36B0C0F-AE59-FA9D-120B-59F18B312D53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40" creationId="{46A0A089-694E-4591-74FE-469C9CF6B4C6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43" creationId="{93BA5E7A-6974-66B4-1527-E726E5E813D6}"/>
          </ac:grpSpMkLst>
        </pc:grpChg>
        <pc:grpChg chg="add mod">
          <ac:chgData name="Geethu A K" userId="ca2b4ea9-8f07-4c95-afc9-4f3bd38c9057" providerId="ADAL" clId="{5833E60F-9EA4-400E-8F40-A83305FCA411}" dt="2023-10-18T11:22:52.754" v="1729" actId="1076"/>
          <ac:grpSpMkLst>
            <pc:docMk/>
            <pc:sldMk cId="1366690361" sldId="269"/>
            <ac:grpSpMk id="46" creationId="{1471CF5C-E987-D9F6-C329-35744F9BC084}"/>
          </ac:grpSpMkLst>
        </pc:grpChg>
        <pc:grpChg chg="add del mod topLvl">
          <ac:chgData name="Geethu A K" userId="ca2b4ea9-8f07-4c95-afc9-4f3bd38c9057" providerId="ADAL" clId="{5833E60F-9EA4-400E-8F40-A83305FCA411}" dt="2023-10-18T11:23:33.386" v="1733" actId="478"/>
          <ac:grpSpMkLst>
            <pc:docMk/>
            <pc:sldMk cId="1366690361" sldId="269"/>
            <ac:grpSpMk id="54" creationId="{9CC2A9FE-0E93-3AB4-683B-CA7663C85214}"/>
          </ac:grpSpMkLst>
        </pc:grpChg>
        <pc:grpChg chg="add del mod topLvl">
          <ac:chgData name="Geethu A K" userId="ca2b4ea9-8f07-4c95-afc9-4f3bd38c9057" providerId="ADAL" clId="{5833E60F-9EA4-400E-8F40-A83305FCA411}" dt="2023-10-18T11:22:37.994" v="1725" actId="478"/>
          <ac:grpSpMkLst>
            <pc:docMk/>
            <pc:sldMk cId="1366690361" sldId="269"/>
            <ac:grpSpMk id="55" creationId="{4935E545-5492-59E2-E8FE-BE92025F7B79}"/>
          </ac:grpSpMkLst>
        </pc:grpChg>
        <pc:grpChg chg="add del mod topLvl">
          <ac:chgData name="Geethu A K" userId="ca2b4ea9-8f07-4c95-afc9-4f3bd38c9057" providerId="ADAL" clId="{5833E60F-9EA4-400E-8F40-A83305FCA411}" dt="2023-10-18T11:22:30.362" v="1721" actId="478"/>
          <ac:grpSpMkLst>
            <pc:docMk/>
            <pc:sldMk cId="1366690361" sldId="269"/>
            <ac:grpSpMk id="58" creationId="{368C9FA0-FE03-48DB-691D-3D7814E1E224}"/>
          </ac:grpSpMkLst>
        </pc:grpChg>
        <pc:grpChg chg="add del mod topLvl">
          <ac:chgData name="Geethu A K" userId="ca2b4ea9-8f07-4c95-afc9-4f3bd38c9057" providerId="ADAL" clId="{5833E60F-9EA4-400E-8F40-A83305FCA411}" dt="2023-10-18T11:22:30.362" v="1721" actId="478"/>
          <ac:grpSpMkLst>
            <pc:docMk/>
            <pc:sldMk cId="1366690361" sldId="269"/>
            <ac:grpSpMk id="61" creationId="{1E908CAA-20AD-57B1-53CD-426130E123BB}"/>
          </ac:grpSpMkLst>
        </pc:grpChg>
        <pc:grpChg chg="add del mod">
          <ac:chgData name="Geethu A K" userId="ca2b4ea9-8f07-4c95-afc9-4f3bd38c9057" providerId="ADAL" clId="{5833E60F-9EA4-400E-8F40-A83305FCA411}" dt="2023-10-18T11:20:41.566" v="1689" actId="165"/>
          <ac:grpSpMkLst>
            <pc:docMk/>
            <pc:sldMk cId="1366690361" sldId="269"/>
            <ac:grpSpMk id="64" creationId="{40BB841B-04AD-AACA-14CD-86CA9D959644}"/>
          </ac:grpSpMkLst>
        </pc:grpChg>
        <pc:grpChg chg="add del mod">
          <ac:chgData name="Geethu A K" userId="ca2b4ea9-8f07-4c95-afc9-4f3bd38c9057" providerId="ADAL" clId="{5833E60F-9EA4-400E-8F40-A83305FCA411}" dt="2023-10-18T11:23:43.118" v="1736" actId="478"/>
          <ac:grpSpMkLst>
            <pc:docMk/>
            <pc:sldMk cId="1366690361" sldId="269"/>
            <ac:grpSpMk id="66" creationId="{E319FC89-3C88-87B1-97B4-2689EF2561CB}"/>
          </ac:grpSpMkLst>
        </pc:grpChg>
        <pc:grpChg chg="add del mod">
          <ac:chgData name="Geethu A K" userId="ca2b4ea9-8f07-4c95-afc9-4f3bd38c9057" providerId="ADAL" clId="{5833E60F-9EA4-400E-8F40-A83305FCA411}" dt="2023-10-18T11:23:41.522" v="1735" actId="478"/>
          <ac:grpSpMkLst>
            <pc:docMk/>
            <pc:sldMk cId="1366690361" sldId="269"/>
            <ac:grpSpMk id="69" creationId="{22AA1857-D315-93E5-AC07-A5C391766A14}"/>
          </ac:grpSpMkLst>
        </pc:grpChg>
        <pc:grpChg chg="add del mod">
          <ac:chgData name="Geethu A K" userId="ca2b4ea9-8f07-4c95-afc9-4f3bd38c9057" providerId="ADAL" clId="{5833E60F-9EA4-400E-8F40-A83305FCA411}" dt="2023-10-18T11:23:36.606" v="1734" actId="478"/>
          <ac:grpSpMkLst>
            <pc:docMk/>
            <pc:sldMk cId="1366690361" sldId="269"/>
            <ac:grpSpMk id="72" creationId="{A1B8EE1A-1CA6-78F8-CB90-4C1224A2C17D}"/>
          </ac:grpSpMkLst>
        </pc:grpChg>
        <pc:cxnChg chg="add 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52" creationId="{8D7D2B99-CFE8-B1F0-6EFD-47D1EE4A5252}"/>
          </ac:cxnSpMkLst>
        </pc:cxnChg>
        <pc:cxnChg chg="mod">
          <ac:chgData name="Geethu A K" userId="ca2b4ea9-8f07-4c95-afc9-4f3bd38c9057" providerId="ADAL" clId="{5833E60F-9EA4-400E-8F40-A83305FCA411}" dt="2023-10-18T11:20:41.566" v="1689" actId="165"/>
          <ac:cxnSpMkLst>
            <pc:docMk/>
            <pc:sldMk cId="1366690361" sldId="269"/>
            <ac:cxnSpMk id="57" creationId="{7A160235-CE54-1652-B61F-46D66C583C67}"/>
          </ac:cxnSpMkLst>
        </pc:cxnChg>
        <pc:cxnChg chg="mod">
          <ac:chgData name="Geethu A K" userId="ca2b4ea9-8f07-4c95-afc9-4f3bd38c9057" providerId="ADAL" clId="{5833E60F-9EA4-400E-8F40-A83305FCA411}" dt="2023-10-18T11:20:41.566" v="1689" actId="165"/>
          <ac:cxnSpMkLst>
            <pc:docMk/>
            <pc:sldMk cId="1366690361" sldId="269"/>
            <ac:cxnSpMk id="60" creationId="{FA34B079-A2DB-34C2-4D1A-1A8573100D8F}"/>
          </ac:cxnSpMkLst>
        </pc:cxnChg>
        <pc:cxnChg chg="mod">
          <ac:chgData name="Geethu A K" userId="ca2b4ea9-8f07-4c95-afc9-4f3bd38c9057" providerId="ADAL" clId="{5833E60F-9EA4-400E-8F40-A83305FCA411}" dt="2023-10-18T11:20:41.566" v="1689" actId="165"/>
          <ac:cxnSpMkLst>
            <pc:docMk/>
            <pc:sldMk cId="1366690361" sldId="269"/>
            <ac:cxnSpMk id="63" creationId="{129E23A5-4117-A701-8B06-71806CE91A4D}"/>
          </ac:cxnSpMkLst>
        </pc:cxnChg>
        <pc:cxnChg chg="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68" creationId="{F4341297-4938-2C7D-0B29-1136146E145A}"/>
          </ac:cxnSpMkLst>
        </pc:cxnChg>
        <pc:cxnChg chg="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71" creationId="{F98FD5C7-8366-64DC-30BF-781C5BC27440}"/>
          </ac:cxnSpMkLst>
        </pc:cxnChg>
        <pc:cxnChg chg="mod topLvl">
          <ac:chgData name="Geethu A K" userId="ca2b4ea9-8f07-4c95-afc9-4f3bd38c9057" providerId="ADAL" clId="{5833E60F-9EA4-400E-8F40-A83305FCA411}" dt="2023-10-18T11:23:55.763" v="1737" actId="1076"/>
          <ac:cxnSpMkLst>
            <pc:docMk/>
            <pc:sldMk cId="1366690361" sldId="269"/>
            <ac:cxnSpMk id="74" creationId="{99C81D94-DB3E-1024-314B-C54F85FE3818}"/>
          </ac:cxnSpMkLst>
        </pc:cxnChg>
      </pc:sldChg>
      <pc:sldChg chg="addSp delSp modSp new add del mod ord modClrScheme chgLayout">
        <pc:chgData name="Geethu A K" userId="ca2b4ea9-8f07-4c95-afc9-4f3bd38c9057" providerId="ADAL" clId="{5833E60F-9EA4-400E-8F40-A83305FCA411}" dt="2023-10-19T08:41:54.464" v="3472" actId="700"/>
        <pc:sldMkLst>
          <pc:docMk/>
          <pc:sldMk cId="3568758988" sldId="270"/>
        </pc:sldMkLst>
        <pc:spChg chg="mod">
          <ac:chgData name="Geethu A K" userId="ca2b4ea9-8f07-4c95-afc9-4f3bd38c9057" providerId="ADAL" clId="{5833E60F-9EA4-400E-8F40-A83305FCA411}" dt="2023-10-19T08:16:08.212" v="3124" actId="1076"/>
          <ac:spMkLst>
            <pc:docMk/>
            <pc:sldMk cId="3568758988" sldId="270"/>
            <ac:spMk id="3" creationId="{06F070CB-99A3-C54D-B66B-DB1D87B47D94}"/>
          </ac:spMkLst>
        </pc:spChg>
        <pc:spChg chg="del mod">
          <ac:chgData name="Geethu A K" userId="ca2b4ea9-8f07-4c95-afc9-4f3bd38c9057" providerId="ADAL" clId="{5833E60F-9EA4-400E-8F40-A83305FCA411}" dt="2023-10-19T08:15:42.787" v="3118" actId="478"/>
          <ac:spMkLst>
            <pc:docMk/>
            <pc:sldMk cId="3568758988" sldId="270"/>
            <ac:spMk id="4" creationId="{7116B13D-AAC4-F45B-7D6A-ADEA465AD10E}"/>
          </ac:spMkLst>
        </pc:spChg>
        <pc:spChg chg="add del mod">
          <ac:chgData name="Geethu A K" userId="ca2b4ea9-8f07-4c95-afc9-4f3bd38c9057" providerId="ADAL" clId="{5833E60F-9EA4-400E-8F40-A83305FCA411}" dt="2023-10-19T08:12:52.518" v="3061" actId="21"/>
          <ac:spMkLst>
            <pc:docMk/>
            <pc:sldMk cId="3568758988" sldId="270"/>
            <ac:spMk id="8" creationId="{D540A08D-8E8E-7522-306E-AC387F93066A}"/>
          </ac:spMkLst>
        </pc:spChg>
        <pc:spChg chg="add del mod ord">
          <ac:chgData name="Geethu A K" userId="ca2b4ea9-8f07-4c95-afc9-4f3bd38c9057" providerId="ADAL" clId="{5833E60F-9EA4-400E-8F40-A83305FCA411}" dt="2023-10-19T08:13:17.238" v="3067" actId="931"/>
          <ac:spMkLst>
            <pc:docMk/>
            <pc:sldMk cId="3568758988" sldId="270"/>
            <ac:spMk id="9" creationId="{F5E935B7-5957-540F-2CF1-A6DE182E6B45}"/>
          </ac:spMkLst>
        </pc:spChg>
        <pc:spChg chg="add mod ord">
          <ac:chgData name="Geethu A K" userId="ca2b4ea9-8f07-4c95-afc9-4f3bd38c9057" providerId="ADAL" clId="{5833E60F-9EA4-400E-8F40-A83305FCA411}" dt="2023-10-19T08:17:01.980" v="3135" actId="14100"/>
          <ac:spMkLst>
            <pc:docMk/>
            <pc:sldMk cId="3568758988" sldId="270"/>
            <ac:spMk id="12" creationId="{F97D1CD8-960C-11E4-F642-53189903B7C6}"/>
          </ac:spMkLst>
        </pc:spChg>
        <pc:spChg chg="add mod">
          <ac:chgData name="Geethu A K" userId="ca2b4ea9-8f07-4c95-afc9-4f3bd38c9057" providerId="ADAL" clId="{5833E60F-9EA4-400E-8F40-A83305FCA411}" dt="2023-10-19T08:17:47.110" v="3143" actId="1076"/>
          <ac:spMkLst>
            <pc:docMk/>
            <pc:sldMk cId="3568758988" sldId="270"/>
            <ac:spMk id="13" creationId="{D5124C40-8072-3B9F-4671-28FD645009AA}"/>
          </ac:spMkLst>
        </pc:spChg>
        <pc:spChg chg="add mod">
          <ac:chgData name="Geethu A K" userId="ca2b4ea9-8f07-4c95-afc9-4f3bd38c9057" providerId="ADAL" clId="{5833E60F-9EA4-400E-8F40-A83305FCA411}" dt="2023-10-19T08:17:47.110" v="3143" actId="1076"/>
          <ac:spMkLst>
            <pc:docMk/>
            <pc:sldMk cId="3568758988" sldId="270"/>
            <ac:spMk id="14" creationId="{CF0B6E79-1A17-5C57-EAF2-EE47E71607F8}"/>
          </ac:spMkLst>
        </pc:spChg>
        <pc:spChg chg="add del mod">
          <ac:chgData name="Geethu A K" userId="ca2b4ea9-8f07-4c95-afc9-4f3bd38c9057" providerId="ADAL" clId="{5833E60F-9EA4-400E-8F40-A83305FCA411}" dt="2023-10-19T08:15:37.689" v="3117" actId="478"/>
          <ac:spMkLst>
            <pc:docMk/>
            <pc:sldMk cId="3568758988" sldId="270"/>
            <ac:spMk id="15" creationId="{54F1C367-9190-9702-7DFC-D0207D88BFED}"/>
          </ac:spMkLst>
        </pc:spChg>
        <pc:spChg chg="add del mod">
          <ac:chgData name="Geethu A K" userId="ca2b4ea9-8f07-4c95-afc9-4f3bd38c9057" providerId="ADAL" clId="{5833E60F-9EA4-400E-8F40-A83305FCA411}" dt="2023-10-19T08:16:51.738" v="3134" actId="6264"/>
          <ac:spMkLst>
            <pc:docMk/>
            <pc:sldMk cId="3568758988" sldId="270"/>
            <ac:spMk id="16" creationId="{87A5FACC-5155-96FE-4E15-6889D926CFCE}"/>
          </ac:spMkLst>
        </pc:spChg>
        <pc:spChg chg="add del mod">
          <ac:chgData name="Geethu A K" userId="ca2b4ea9-8f07-4c95-afc9-4f3bd38c9057" providerId="ADAL" clId="{5833E60F-9EA4-400E-8F40-A83305FCA411}" dt="2023-10-19T08:19:44.285" v="3171" actId="14100"/>
          <ac:spMkLst>
            <pc:docMk/>
            <pc:sldMk cId="3568758988" sldId="270"/>
            <ac:spMk id="17" creationId="{1184BD16-64A0-9CE4-F776-585351955407}"/>
          </ac:spMkLst>
        </pc:spChg>
        <pc:spChg chg="add del mod">
          <ac:chgData name="Geethu A K" userId="ca2b4ea9-8f07-4c95-afc9-4f3bd38c9057" providerId="ADAL" clId="{5833E60F-9EA4-400E-8F40-A83305FCA411}" dt="2023-10-19T08:19:36.911" v="3170" actId="34135"/>
          <ac:spMkLst>
            <pc:docMk/>
            <pc:sldMk cId="3568758988" sldId="270"/>
            <ac:spMk id="18" creationId="{F0D76ECC-407C-61D5-9811-0D8FCB9C1276}"/>
          </ac:spMkLst>
        </pc:spChg>
        <pc:spChg chg="mod">
          <ac:chgData name="Geethu A K" userId="ca2b4ea9-8f07-4c95-afc9-4f3bd38c9057" providerId="ADAL" clId="{5833E60F-9EA4-400E-8F40-A83305FCA411}" dt="2023-10-19T08:19:11.139" v="3159"/>
          <ac:spMkLst>
            <pc:docMk/>
            <pc:sldMk cId="3568758988" sldId="270"/>
            <ac:spMk id="19" creationId="{14763B05-DBED-2FC9-D063-B057ECCEAEE1}"/>
          </ac:spMkLst>
        </pc:spChg>
        <pc:spChg chg="add del mod">
          <ac:chgData name="Geethu A K" userId="ca2b4ea9-8f07-4c95-afc9-4f3bd38c9057" providerId="ADAL" clId="{5833E60F-9EA4-400E-8F40-A83305FCA411}" dt="2023-10-19T08:19:11.139" v="3159"/>
          <ac:spMkLst>
            <pc:docMk/>
            <pc:sldMk cId="3568758988" sldId="270"/>
            <ac:spMk id="20" creationId="{D7857DE0-4356-7216-E4C9-24D0C59E274A}"/>
          </ac:spMkLst>
        </pc:spChg>
        <pc:spChg chg="add del mod">
          <ac:chgData name="Geethu A K" userId="ca2b4ea9-8f07-4c95-afc9-4f3bd38c9057" providerId="ADAL" clId="{5833E60F-9EA4-400E-8F40-A83305FCA411}" dt="2023-10-19T08:19:11.139" v="3159"/>
          <ac:spMkLst>
            <pc:docMk/>
            <pc:sldMk cId="3568758988" sldId="270"/>
            <ac:spMk id="21" creationId="{59A25273-924A-6C3F-69F2-6E4997E02ABF}"/>
          </ac:spMkLst>
        </pc:spChg>
        <pc:picChg chg="add mod ord">
          <ac:chgData name="Geethu A K" userId="ca2b4ea9-8f07-4c95-afc9-4f3bd38c9057" providerId="ADAL" clId="{5833E60F-9EA4-400E-8F40-A83305FCA411}" dt="2023-10-19T08:16:06.068" v="3123" actId="1076"/>
          <ac:picMkLst>
            <pc:docMk/>
            <pc:sldMk cId="3568758988" sldId="270"/>
            <ac:picMk id="2" creationId="{71FFB8BD-F2D8-C848-7761-B822612E9EB9}"/>
          </ac:picMkLst>
        </pc:picChg>
        <pc:picChg chg="add mod ord">
          <ac:chgData name="Geethu A K" userId="ca2b4ea9-8f07-4c95-afc9-4f3bd38c9057" providerId="ADAL" clId="{5833E60F-9EA4-400E-8F40-A83305FCA411}" dt="2023-10-19T08:41:54.464" v="3472" actId="700"/>
          <ac:picMkLst>
            <pc:docMk/>
            <pc:sldMk cId="3568758988" sldId="270"/>
            <ac:picMk id="11" creationId="{5238833A-F5F4-AA0D-B959-8E54C559DF43}"/>
          </ac:picMkLst>
        </pc:picChg>
      </pc:sldChg>
      <pc:sldChg chg="new add del">
        <pc:chgData name="Geethu A K" userId="ca2b4ea9-8f07-4c95-afc9-4f3bd38c9057" providerId="ADAL" clId="{5833E60F-9EA4-400E-8F40-A83305FCA411}" dt="2023-10-18T09:36:07.295" v="1313" actId="47"/>
        <pc:sldMkLst>
          <pc:docMk/>
          <pc:sldMk cId="2386548887" sldId="271"/>
        </pc:sldMkLst>
      </pc:sldChg>
      <pc:sldChg chg="new add del">
        <pc:chgData name="Geethu A K" userId="ca2b4ea9-8f07-4c95-afc9-4f3bd38c9057" providerId="ADAL" clId="{5833E60F-9EA4-400E-8F40-A83305FCA411}" dt="2023-10-18T09:36:07.295" v="1313" actId="47"/>
        <pc:sldMkLst>
          <pc:docMk/>
          <pc:sldMk cId="418374376" sldId="272"/>
        </pc:sldMkLst>
      </pc:sldChg>
      <pc:sldChg chg="addSp delSp modSp new mod ord modClrScheme chgLayout">
        <pc:chgData name="Geethu A K" userId="ca2b4ea9-8f07-4c95-afc9-4f3bd38c9057" providerId="ADAL" clId="{5833E60F-9EA4-400E-8F40-A83305FCA411}" dt="2023-10-19T09:09:44.319" v="3506" actId="21"/>
        <pc:sldMkLst>
          <pc:docMk/>
          <pc:sldMk cId="3161922349" sldId="273"/>
        </pc:sldMkLst>
        <pc:spChg chg="add mod ord">
          <ac:chgData name="Geethu A K" userId="ca2b4ea9-8f07-4c95-afc9-4f3bd38c9057" providerId="ADAL" clId="{5833E60F-9EA4-400E-8F40-A83305FCA411}" dt="2023-10-19T08:36:43.618" v="3442" actId="14100"/>
          <ac:spMkLst>
            <pc:docMk/>
            <pc:sldMk cId="3161922349" sldId="273"/>
            <ac:spMk id="2" creationId="{1DC1212A-73A7-9C4E-12A0-73BD3D012D58}"/>
          </ac:spMkLst>
        </pc:spChg>
        <pc:spChg chg="add del">
          <ac:chgData name="Geethu A K" userId="ca2b4ea9-8f07-4c95-afc9-4f3bd38c9057" providerId="ADAL" clId="{5833E60F-9EA4-400E-8F40-A83305FCA411}" dt="2023-10-18T09:20:37.437" v="1182" actId="21"/>
          <ac:spMkLst>
            <pc:docMk/>
            <pc:sldMk cId="3161922349" sldId="273"/>
            <ac:spMk id="2" creationId="{731C3056-DFB6-2A9D-F615-CECD314DD822}"/>
          </ac:spMkLst>
        </pc:spChg>
        <pc:spChg chg="add del mod ord">
          <ac:chgData name="Geethu A K" userId="ca2b4ea9-8f07-4c95-afc9-4f3bd38c9057" providerId="ADAL" clId="{5833E60F-9EA4-400E-8F40-A83305FCA411}" dt="2023-10-19T06:07:15.832" v="2717" actId="931"/>
          <ac:spMkLst>
            <pc:docMk/>
            <pc:sldMk cId="3161922349" sldId="273"/>
            <ac:spMk id="4" creationId="{8C15C1A6-2832-825E-8D00-C17D29C271B9}"/>
          </ac:spMkLst>
        </pc:spChg>
        <pc:spChg chg="add del mod">
          <ac:chgData name="Geethu A K" userId="ca2b4ea9-8f07-4c95-afc9-4f3bd38c9057" providerId="ADAL" clId="{5833E60F-9EA4-400E-8F40-A83305FCA411}" dt="2023-10-18T11:27:18.146" v="1798" actId="478"/>
          <ac:spMkLst>
            <pc:docMk/>
            <pc:sldMk cId="3161922349" sldId="273"/>
            <ac:spMk id="9" creationId="{09409D04-C5BF-3A09-C8D2-033575C25F3C}"/>
          </ac:spMkLst>
        </pc:spChg>
        <pc:spChg chg="add del mod">
          <ac:chgData name="Geethu A K" userId="ca2b4ea9-8f07-4c95-afc9-4f3bd38c9057" providerId="ADAL" clId="{5833E60F-9EA4-400E-8F40-A83305FCA411}" dt="2023-10-19T06:08:26.202" v="2719" actId="931"/>
          <ac:spMkLst>
            <pc:docMk/>
            <pc:sldMk cId="3161922349" sldId="273"/>
            <ac:spMk id="9" creationId="{AAC6AFE6-5300-4543-D1CB-A7A4E2037010}"/>
          </ac:spMkLst>
        </pc:spChg>
        <pc:spChg chg="add mod">
          <ac:chgData name="Geethu A K" userId="ca2b4ea9-8f07-4c95-afc9-4f3bd38c9057" providerId="ADAL" clId="{5833E60F-9EA4-400E-8F40-A83305FCA411}" dt="2023-10-19T06:05:31.041" v="2705" actId="1076"/>
          <ac:spMkLst>
            <pc:docMk/>
            <pc:sldMk cId="3161922349" sldId="273"/>
            <ac:spMk id="10" creationId="{C0D7FE9E-61CF-3197-56D1-5C5FB009B4B8}"/>
          </ac:spMkLst>
        </pc:spChg>
        <pc:spChg chg="add mod">
          <ac:chgData name="Geethu A K" userId="ca2b4ea9-8f07-4c95-afc9-4f3bd38c9057" providerId="ADAL" clId="{5833E60F-9EA4-400E-8F40-A83305FCA411}" dt="2023-10-19T06:05:44.332" v="2708" actId="1076"/>
          <ac:spMkLst>
            <pc:docMk/>
            <pc:sldMk cId="3161922349" sldId="273"/>
            <ac:spMk id="11" creationId="{CC9968F7-A3FA-CE32-11EA-988AA32FB094}"/>
          </ac:spMkLst>
        </pc:spChg>
        <pc:spChg chg="mod">
          <ac:chgData name="Geethu A K" userId="ca2b4ea9-8f07-4c95-afc9-4f3bd38c9057" providerId="ADAL" clId="{5833E60F-9EA4-400E-8F40-A83305FCA411}" dt="2023-10-18T11:26:31.938" v="1779"/>
          <ac:spMkLst>
            <pc:docMk/>
            <pc:sldMk cId="3161922349" sldId="273"/>
            <ac:spMk id="13" creationId="{E4B1EB3C-7BE2-2902-9C3B-C1DADA8588B8}"/>
          </ac:spMkLst>
        </pc:spChg>
        <pc:spChg chg="mod">
          <ac:chgData name="Geethu A K" userId="ca2b4ea9-8f07-4c95-afc9-4f3bd38c9057" providerId="ADAL" clId="{5833E60F-9EA4-400E-8F40-A83305FCA411}" dt="2023-10-18T11:26:31.938" v="1779"/>
          <ac:spMkLst>
            <pc:docMk/>
            <pc:sldMk cId="3161922349" sldId="273"/>
            <ac:spMk id="14" creationId="{813BB4E1-F836-D121-36C0-6A751FBA87CD}"/>
          </ac:spMkLst>
        </pc:spChg>
        <pc:spChg chg="add del mod">
          <ac:chgData name="Geethu A K" userId="ca2b4ea9-8f07-4c95-afc9-4f3bd38c9057" providerId="ADAL" clId="{5833E60F-9EA4-400E-8F40-A83305FCA411}" dt="2023-10-19T09:09:44.319" v="3506" actId="21"/>
          <ac:spMkLst>
            <pc:docMk/>
            <pc:sldMk cId="3161922349" sldId="273"/>
            <ac:spMk id="17" creationId="{F6331CF6-E69E-FAFA-8096-EB6BD3FDC3BB}"/>
          </ac:spMkLst>
        </pc:spChg>
        <pc:spChg chg="add del">
          <ac:chgData name="Geethu A K" userId="ca2b4ea9-8f07-4c95-afc9-4f3bd38c9057" providerId="ADAL" clId="{5833E60F-9EA4-400E-8F40-A83305FCA411}" dt="2023-10-19T08:58:21.230" v="3496" actId="478"/>
          <ac:spMkLst>
            <pc:docMk/>
            <pc:sldMk cId="3161922349" sldId="273"/>
            <ac:spMk id="18" creationId="{2A302419-35F2-BC28-85E5-13141E3666D6}"/>
          </ac:spMkLst>
        </pc:spChg>
        <pc:spChg chg="add del mod">
          <ac:chgData name="Geethu A K" userId="ca2b4ea9-8f07-4c95-afc9-4f3bd38c9057" providerId="ADAL" clId="{5833E60F-9EA4-400E-8F40-A83305FCA411}" dt="2023-10-19T08:58:21.230" v="3496" actId="478"/>
          <ac:spMkLst>
            <pc:docMk/>
            <pc:sldMk cId="3161922349" sldId="273"/>
            <ac:spMk id="19" creationId="{C77F7C55-AE8E-6580-EA7D-CB7239C64EC0}"/>
          </ac:spMkLst>
        </pc:spChg>
        <pc:grpChg chg="add mod">
          <ac:chgData name="Geethu A K" userId="ca2b4ea9-8f07-4c95-afc9-4f3bd38c9057" providerId="ADAL" clId="{5833E60F-9EA4-400E-8F40-A83305FCA411}" dt="2023-10-19T06:05:44.332" v="2708" actId="1076"/>
          <ac:grpSpMkLst>
            <pc:docMk/>
            <pc:sldMk cId="3161922349" sldId="273"/>
            <ac:grpSpMk id="12" creationId="{F834775F-0D17-4177-1F7E-D3D847960D4E}"/>
          </ac:grpSpMkLst>
        </pc:grpChg>
        <pc:picChg chg="add mod">
          <ac:chgData name="Geethu A K" userId="ca2b4ea9-8f07-4c95-afc9-4f3bd38c9057" providerId="ADAL" clId="{5833E60F-9EA4-400E-8F40-A83305FCA411}" dt="2023-10-19T06:05:40.421" v="2707" actId="14100"/>
          <ac:picMkLst>
            <pc:docMk/>
            <pc:sldMk cId="3161922349" sldId="273"/>
            <ac:picMk id="3" creationId="{20EF7485-807F-5F34-B0F6-5FB3C7CC02EA}"/>
          </ac:picMkLst>
        </pc:picChg>
        <pc:picChg chg="add mod">
          <ac:chgData name="Geethu A K" userId="ca2b4ea9-8f07-4c95-afc9-4f3bd38c9057" providerId="ADAL" clId="{5833E60F-9EA4-400E-8F40-A83305FCA411}" dt="2023-10-18T11:25:54.090" v="1772" actId="1076"/>
          <ac:picMkLst>
            <pc:docMk/>
            <pc:sldMk cId="3161922349" sldId="273"/>
            <ac:picMk id="4" creationId="{9111C6B6-DDF4-0E82-1D55-C502844456E3}"/>
          </ac:picMkLst>
        </pc:picChg>
        <pc:picChg chg="add del mod">
          <ac:chgData name="Geethu A K" userId="ca2b4ea9-8f07-4c95-afc9-4f3bd38c9057" providerId="ADAL" clId="{5833E60F-9EA4-400E-8F40-A83305FCA411}" dt="2023-10-19T04:05:05.430" v="2102" actId="478"/>
          <ac:picMkLst>
            <pc:docMk/>
            <pc:sldMk cId="3161922349" sldId="273"/>
            <ac:picMk id="6" creationId="{C6392A24-B7C8-9B54-C2DA-08A714E8840A}"/>
          </ac:picMkLst>
        </pc:picChg>
        <pc:picChg chg="add del mod">
          <ac:chgData name="Geethu A K" userId="ca2b4ea9-8f07-4c95-afc9-4f3bd38c9057" providerId="ADAL" clId="{5833E60F-9EA4-400E-8F40-A83305FCA411}" dt="2023-10-19T06:07:19.974" v="2718" actId="478"/>
          <ac:picMkLst>
            <pc:docMk/>
            <pc:sldMk cId="3161922349" sldId="273"/>
            <ac:picMk id="7" creationId="{738B2CC2-EAFA-6CE2-40EC-C75C7E9D6082}"/>
          </ac:picMkLst>
        </pc:picChg>
        <pc:picChg chg="add del">
          <ac:chgData name="Geethu A K" userId="ca2b4ea9-8f07-4c95-afc9-4f3bd38c9057" providerId="ADAL" clId="{5833E60F-9EA4-400E-8F40-A83305FCA411}" dt="2023-10-18T11:26:16.450" v="1777" actId="478"/>
          <ac:picMkLst>
            <pc:docMk/>
            <pc:sldMk cId="3161922349" sldId="273"/>
            <ac:picMk id="8" creationId="{37859D7B-2977-26F3-6ABC-12554B9E6550}"/>
          </ac:picMkLst>
        </pc:picChg>
        <pc:picChg chg="add mod ord">
          <ac:chgData name="Geethu A K" userId="ca2b4ea9-8f07-4c95-afc9-4f3bd38c9057" providerId="ADAL" clId="{5833E60F-9EA4-400E-8F40-A83305FCA411}" dt="2023-10-19T08:42:06.117" v="3475" actId="700"/>
          <ac:picMkLst>
            <pc:docMk/>
            <pc:sldMk cId="3161922349" sldId="273"/>
            <ac:picMk id="16" creationId="{8AD58B71-4F7C-973F-35EB-8DD5CC438D8E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8:42:24.463" v="3480" actId="6264"/>
        <pc:sldMkLst>
          <pc:docMk/>
          <pc:sldMk cId="1576009350" sldId="274"/>
        </pc:sldMkLst>
        <pc:spChg chg="add del mod">
          <ac:chgData name="Geethu A K" userId="ca2b4ea9-8f07-4c95-afc9-4f3bd38c9057" providerId="ADAL" clId="{5833E60F-9EA4-400E-8F40-A83305FCA411}" dt="2023-10-19T06:29:34.944" v="2879" actId="21"/>
          <ac:spMkLst>
            <pc:docMk/>
            <pc:sldMk cId="1576009350" sldId="274"/>
            <ac:spMk id="2" creationId="{D24129DA-86DB-9E98-3FDA-4EF66434E850}"/>
          </ac:spMkLst>
        </pc:spChg>
        <pc:spChg chg="add mod">
          <ac:chgData name="Geethu A K" userId="ca2b4ea9-8f07-4c95-afc9-4f3bd38c9057" providerId="ADAL" clId="{5833E60F-9EA4-400E-8F40-A83305FCA411}" dt="2023-10-19T06:31:36.271" v="2907" actId="1076"/>
          <ac:spMkLst>
            <pc:docMk/>
            <pc:sldMk cId="1576009350" sldId="274"/>
            <ac:spMk id="3" creationId="{6D9AAE9C-D1E2-7781-EBAF-BD3B9E0B7A48}"/>
          </ac:spMkLst>
        </pc:spChg>
        <pc:spChg chg="add mod">
          <ac:chgData name="Geethu A K" userId="ca2b4ea9-8f07-4c95-afc9-4f3bd38c9057" providerId="ADAL" clId="{5833E60F-9EA4-400E-8F40-A83305FCA411}" dt="2023-10-18T09:24:56.747" v="1254" actId="1076"/>
          <ac:spMkLst>
            <pc:docMk/>
            <pc:sldMk cId="1576009350" sldId="274"/>
            <ac:spMk id="4" creationId="{FADEE55A-E220-34F2-01A7-A3023D455F7B}"/>
          </ac:spMkLst>
        </pc:spChg>
        <pc:spChg chg="add del mod">
          <ac:chgData name="Geethu A K" userId="ca2b4ea9-8f07-4c95-afc9-4f3bd38c9057" providerId="ADAL" clId="{5833E60F-9EA4-400E-8F40-A83305FCA411}" dt="2023-10-18T09:23:36.359" v="1225" actId="478"/>
          <ac:spMkLst>
            <pc:docMk/>
            <pc:sldMk cId="1576009350" sldId="274"/>
            <ac:spMk id="5" creationId="{5B79EF51-813B-3BA4-C3EE-E3A5527BAEC0}"/>
          </ac:spMkLst>
        </pc:spChg>
        <pc:spChg chg="add del mod ord">
          <ac:chgData name="Geethu A K" userId="ca2b4ea9-8f07-4c95-afc9-4f3bd38c9057" providerId="ADAL" clId="{5833E60F-9EA4-400E-8F40-A83305FCA411}" dt="2023-10-19T06:30:15.379" v="2887" actId="931"/>
          <ac:spMkLst>
            <pc:docMk/>
            <pc:sldMk cId="1576009350" sldId="274"/>
            <ac:spMk id="5" creationId="{C8049B87-D470-F365-C274-668B80C8F7B2}"/>
          </ac:spMkLst>
        </pc:spChg>
        <pc:spChg chg="mod">
          <ac:chgData name="Geethu A K" userId="ca2b4ea9-8f07-4c95-afc9-4f3bd38c9057" providerId="ADAL" clId="{5833E60F-9EA4-400E-8F40-A83305FCA411}" dt="2023-10-18T09:22:59.039" v="1215"/>
          <ac:spMkLst>
            <pc:docMk/>
            <pc:sldMk cId="1576009350" sldId="274"/>
            <ac:spMk id="7" creationId="{7AF24533-22C5-C043-245C-382AFD9BAD32}"/>
          </ac:spMkLst>
        </pc:spChg>
        <pc:spChg chg="mod">
          <ac:chgData name="Geethu A K" userId="ca2b4ea9-8f07-4c95-afc9-4f3bd38c9057" providerId="ADAL" clId="{5833E60F-9EA4-400E-8F40-A83305FCA411}" dt="2023-10-18T09:23:03.996" v="1218" actId="20577"/>
          <ac:spMkLst>
            <pc:docMk/>
            <pc:sldMk cId="1576009350" sldId="274"/>
            <ac:spMk id="8" creationId="{FC6F3661-D14E-0840-4D0B-5701B6E26C4A}"/>
          </ac:spMkLst>
        </pc:spChg>
        <pc:spChg chg="mod">
          <ac:chgData name="Geethu A K" userId="ca2b4ea9-8f07-4c95-afc9-4f3bd38c9057" providerId="ADAL" clId="{5833E60F-9EA4-400E-8F40-A83305FCA411}" dt="2023-10-18T09:23:49.995" v="1235" actId="20577"/>
          <ac:spMkLst>
            <pc:docMk/>
            <pc:sldMk cId="1576009350" sldId="274"/>
            <ac:spMk id="10" creationId="{D473330A-DEC7-90A3-809D-1B77C3DBC27B}"/>
          </ac:spMkLst>
        </pc:spChg>
        <pc:spChg chg="mod">
          <ac:chgData name="Geethu A K" userId="ca2b4ea9-8f07-4c95-afc9-4f3bd38c9057" providerId="ADAL" clId="{5833E60F-9EA4-400E-8F40-A83305FCA411}" dt="2023-10-18T09:23:09.220" v="1220" actId="571"/>
          <ac:spMkLst>
            <pc:docMk/>
            <pc:sldMk cId="1576009350" sldId="274"/>
            <ac:spMk id="11" creationId="{F0B3B9FA-2896-5100-8902-17207B8CBDF6}"/>
          </ac:spMkLst>
        </pc:spChg>
        <pc:spChg chg="mod">
          <ac:chgData name="Geethu A K" userId="ca2b4ea9-8f07-4c95-afc9-4f3bd38c9057" providerId="ADAL" clId="{5833E60F-9EA4-400E-8F40-A83305FCA411}" dt="2023-10-18T09:23:57.078" v="1242" actId="20577"/>
          <ac:spMkLst>
            <pc:docMk/>
            <pc:sldMk cId="1576009350" sldId="274"/>
            <ac:spMk id="13" creationId="{A554966E-A763-321C-DD11-B60A205A99CB}"/>
          </ac:spMkLst>
        </pc:spChg>
        <pc:spChg chg="mod">
          <ac:chgData name="Geethu A K" userId="ca2b4ea9-8f07-4c95-afc9-4f3bd38c9057" providerId="ADAL" clId="{5833E60F-9EA4-400E-8F40-A83305FCA411}" dt="2023-10-18T09:23:15.276" v="1221" actId="571"/>
          <ac:spMkLst>
            <pc:docMk/>
            <pc:sldMk cId="1576009350" sldId="274"/>
            <ac:spMk id="14" creationId="{229C6ACF-B558-5310-CACB-4C786E3B314E}"/>
          </ac:spMkLst>
        </pc:spChg>
        <pc:spChg chg="add del mod">
          <ac:chgData name="Geethu A K" userId="ca2b4ea9-8f07-4c95-afc9-4f3bd38c9057" providerId="ADAL" clId="{5833E60F-9EA4-400E-8F40-A83305FCA411}" dt="2023-10-19T06:29:34.944" v="2879" actId="21"/>
          <ac:spMkLst>
            <pc:docMk/>
            <pc:sldMk cId="1576009350" sldId="274"/>
            <ac:spMk id="15" creationId="{9A3D6133-BFA2-C4B4-4172-0AD415071EA7}"/>
          </ac:spMkLst>
        </pc:spChg>
        <pc:spChg chg="add del mod">
          <ac:chgData name="Geethu A K" userId="ca2b4ea9-8f07-4c95-afc9-4f3bd38c9057" providerId="ADAL" clId="{5833E60F-9EA4-400E-8F40-A83305FCA411}" dt="2023-10-18T09:26:24.439" v="1280" actId="11529"/>
          <ac:spMkLst>
            <pc:docMk/>
            <pc:sldMk cId="1576009350" sldId="274"/>
            <ac:spMk id="16" creationId="{2D84F422-047A-28E0-57A4-B5B53ABE4D86}"/>
          </ac:spMkLst>
        </pc:spChg>
        <pc:spChg chg="add del mod ord">
          <ac:chgData name="Geethu A K" userId="ca2b4ea9-8f07-4c95-afc9-4f3bd38c9057" providerId="ADAL" clId="{5833E60F-9EA4-400E-8F40-A83305FCA411}" dt="2023-10-19T06:30:30.938" v="2890" actId="931"/>
          <ac:spMkLst>
            <pc:docMk/>
            <pc:sldMk cId="1576009350" sldId="274"/>
            <ac:spMk id="16" creationId="{905C4F85-E1DB-D07D-AB84-F764EC16DA5A}"/>
          </ac:spMkLst>
        </pc:spChg>
        <pc:spChg chg="add mod">
          <ac:chgData name="Geethu A K" userId="ca2b4ea9-8f07-4c95-afc9-4f3bd38c9057" providerId="ADAL" clId="{5833E60F-9EA4-400E-8F40-A83305FCA411}" dt="2023-10-18T09:26:24.045" v="1279" actId="571"/>
          <ac:spMkLst>
            <pc:docMk/>
            <pc:sldMk cId="1576009350" sldId="274"/>
            <ac:spMk id="17" creationId="{B4584410-C334-0DD6-B2C0-4A0C9036F4A1}"/>
          </ac:spMkLst>
        </pc:spChg>
        <pc:spChg chg="add mod">
          <ac:chgData name="Geethu A K" userId="ca2b4ea9-8f07-4c95-afc9-4f3bd38c9057" providerId="ADAL" clId="{5833E60F-9EA4-400E-8F40-A83305FCA411}" dt="2023-10-18T09:26:23.144" v="1277" actId="571"/>
          <ac:spMkLst>
            <pc:docMk/>
            <pc:sldMk cId="1576009350" sldId="274"/>
            <ac:spMk id="18" creationId="{F3E4D80A-C6C5-F03E-E507-40008EDAB3D5}"/>
          </ac:spMkLst>
        </pc:spChg>
        <pc:spChg chg="add mod">
          <ac:chgData name="Geethu A K" userId="ca2b4ea9-8f07-4c95-afc9-4f3bd38c9057" providerId="ADAL" clId="{5833E60F-9EA4-400E-8F40-A83305FCA411}" dt="2023-10-18T09:26:22.621" v="1276" actId="571"/>
          <ac:spMkLst>
            <pc:docMk/>
            <pc:sldMk cId="1576009350" sldId="274"/>
            <ac:spMk id="19" creationId="{7C6FE840-717D-7CD0-8E82-4506007D058A}"/>
          </ac:spMkLst>
        </pc:spChg>
        <pc:spChg chg="add mod ord">
          <ac:chgData name="Geethu A K" userId="ca2b4ea9-8f07-4c95-afc9-4f3bd38c9057" providerId="ADAL" clId="{5833E60F-9EA4-400E-8F40-A83305FCA411}" dt="2023-10-19T06:31:46.415" v="2911" actId="553"/>
          <ac:spMkLst>
            <pc:docMk/>
            <pc:sldMk cId="1576009350" sldId="274"/>
            <ac:spMk id="21" creationId="{8BB3D355-FDC1-5E8C-BE9C-C7B3B0B7B947}"/>
          </ac:spMkLst>
        </pc:spChg>
        <pc:spChg chg="add del mod">
          <ac:chgData name="Geethu A K" userId="ca2b4ea9-8f07-4c95-afc9-4f3bd38c9057" providerId="ADAL" clId="{5833E60F-9EA4-400E-8F40-A83305FCA411}" dt="2023-10-19T08:42:24.463" v="3480" actId="6264"/>
          <ac:spMkLst>
            <pc:docMk/>
            <pc:sldMk cId="1576009350" sldId="274"/>
            <ac:spMk id="22" creationId="{5B3CC990-C6EF-5A4F-780D-C79125E3E84F}"/>
          </ac:spMkLst>
        </pc:spChg>
        <pc:spChg chg="add del mod">
          <ac:chgData name="Geethu A K" userId="ca2b4ea9-8f07-4c95-afc9-4f3bd38c9057" providerId="ADAL" clId="{5833E60F-9EA4-400E-8F40-A83305FCA411}" dt="2023-10-19T08:42:24.463" v="3480" actId="6264"/>
          <ac:spMkLst>
            <pc:docMk/>
            <pc:sldMk cId="1576009350" sldId="274"/>
            <ac:spMk id="23" creationId="{6150FEBB-8F54-984D-1626-4989D5AADC1C}"/>
          </ac:spMkLst>
        </pc:spChg>
        <pc:grpChg chg="add mod">
          <ac:chgData name="Geethu A K" userId="ca2b4ea9-8f07-4c95-afc9-4f3bd38c9057" providerId="ADAL" clId="{5833E60F-9EA4-400E-8F40-A83305FCA411}" dt="2023-10-19T06:30:44.423" v="2892" actId="1076"/>
          <ac:grpSpMkLst>
            <pc:docMk/>
            <pc:sldMk cId="1576009350" sldId="274"/>
            <ac:grpSpMk id="6" creationId="{8F0EE39B-5874-B1D1-AA5C-A09150C4A615}"/>
          </ac:grpSpMkLst>
        </pc:grpChg>
        <pc:grpChg chg="add mod">
          <ac:chgData name="Geethu A K" userId="ca2b4ea9-8f07-4c95-afc9-4f3bd38c9057" providerId="ADAL" clId="{5833E60F-9EA4-400E-8F40-A83305FCA411}" dt="2023-10-19T06:30:44.423" v="2892" actId="1076"/>
          <ac:grpSpMkLst>
            <pc:docMk/>
            <pc:sldMk cId="1576009350" sldId="274"/>
            <ac:grpSpMk id="9" creationId="{1386EA20-3908-D2D5-15B2-3B4C84C36C75}"/>
          </ac:grpSpMkLst>
        </pc:grpChg>
        <pc:grpChg chg="add mod">
          <ac:chgData name="Geethu A K" userId="ca2b4ea9-8f07-4c95-afc9-4f3bd38c9057" providerId="ADAL" clId="{5833E60F-9EA4-400E-8F40-A83305FCA411}" dt="2023-10-19T06:30:44.423" v="2892" actId="1076"/>
          <ac:grpSpMkLst>
            <pc:docMk/>
            <pc:sldMk cId="1576009350" sldId="274"/>
            <ac:grpSpMk id="12" creationId="{0BA83060-0806-CFF7-1965-0BE47D9FD47E}"/>
          </ac:grpSpMkLst>
        </pc:grpChg>
        <pc:picChg chg="add mod ord modCrop">
          <ac:chgData name="Geethu A K" userId="ca2b4ea9-8f07-4c95-afc9-4f3bd38c9057" providerId="ADAL" clId="{5833E60F-9EA4-400E-8F40-A83305FCA411}" dt="2023-10-19T08:42:24.463" v="3480" actId="6264"/>
          <ac:picMkLst>
            <pc:docMk/>
            <pc:sldMk cId="1576009350" sldId="274"/>
            <ac:picMk id="18" creationId="{8EC5E4A0-4219-1E8C-7EF9-3C715077F9F8}"/>
          </ac:picMkLst>
        </pc:picChg>
        <pc:picChg chg="add mod ord modCrop">
          <ac:chgData name="Geethu A K" userId="ca2b4ea9-8f07-4c95-afc9-4f3bd38c9057" providerId="ADAL" clId="{5833E60F-9EA4-400E-8F40-A83305FCA411}" dt="2023-10-19T08:42:24.463" v="3480" actId="6264"/>
          <ac:picMkLst>
            <pc:docMk/>
            <pc:sldMk cId="1576009350" sldId="274"/>
            <ac:picMk id="20" creationId="{97FCD24E-0321-01F5-F27F-6602D0131E63}"/>
          </ac:picMkLst>
        </pc:picChg>
      </pc:sldChg>
      <pc:sldChg chg="addSp delSp modSp new mod ord modClrScheme chgLayout">
        <pc:chgData name="Geethu A K" userId="ca2b4ea9-8f07-4c95-afc9-4f3bd38c9057" providerId="ADAL" clId="{5833E60F-9EA4-400E-8F40-A83305FCA411}" dt="2023-10-19T06:33:59.744" v="2944" actId="14100"/>
        <pc:sldMkLst>
          <pc:docMk/>
          <pc:sldMk cId="438021592" sldId="275"/>
        </pc:sldMkLst>
        <pc:spChg chg="add mod ord">
          <ac:chgData name="Geethu A K" userId="ca2b4ea9-8f07-4c95-afc9-4f3bd38c9057" providerId="ADAL" clId="{5833E60F-9EA4-400E-8F40-A83305FCA411}" dt="2023-10-19T06:33:29.033" v="2939" actId="1076"/>
          <ac:spMkLst>
            <pc:docMk/>
            <pc:sldMk cId="438021592" sldId="275"/>
            <ac:spMk id="2" creationId="{4F89057A-2B69-BAB6-2FA9-B3C6B791222E}"/>
          </ac:spMkLst>
        </pc:spChg>
        <pc:spChg chg="add del mod">
          <ac:chgData name="Geethu A K" userId="ca2b4ea9-8f07-4c95-afc9-4f3bd38c9057" providerId="ADAL" clId="{5833E60F-9EA4-400E-8F40-A83305FCA411}" dt="2023-10-19T06:31:59.755" v="2918" actId="21"/>
          <ac:spMkLst>
            <pc:docMk/>
            <pc:sldMk cId="438021592" sldId="275"/>
            <ac:spMk id="3" creationId="{422B1D1F-409E-D587-9BAB-9081F8B8E696}"/>
          </ac:spMkLst>
        </pc:spChg>
        <pc:spChg chg="add del mod">
          <ac:chgData name="Geethu A K" userId="ca2b4ea9-8f07-4c95-afc9-4f3bd38c9057" providerId="ADAL" clId="{5833E60F-9EA4-400E-8F40-A83305FCA411}" dt="2023-10-19T06:31:59.755" v="2918" actId="21"/>
          <ac:spMkLst>
            <pc:docMk/>
            <pc:sldMk cId="438021592" sldId="275"/>
            <ac:spMk id="4" creationId="{F7D77F9C-C3CD-E20F-D1D9-74FCB7A9A8C5}"/>
          </ac:spMkLst>
        </pc:spChg>
        <pc:spChg chg="add del mod">
          <ac:chgData name="Geethu A K" userId="ca2b4ea9-8f07-4c95-afc9-4f3bd38c9057" providerId="ADAL" clId="{5833E60F-9EA4-400E-8F40-A83305FCA411}" dt="2023-10-19T06:31:16.346" v="2902" actId="478"/>
          <ac:spMkLst>
            <pc:docMk/>
            <pc:sldMk cId="438021592" sldId="275"/>
            <ac:spMk id="5" creationId="{7A57F062-9D06-061E-6579-A06E4B161B9B}"/>
          </ac:spMkLst>
        </pc:spChg>
        <pc:spChg chg="add mod ord">
          <ac:chgData name="Geethu A K" userId="ca2b4ea9-8f07-4c95-afc9-4f3bd38c9057" providerId="ADAL" clId="{5833E60F-9EA4-400E-8F40-A83305FCA411}" dt="2023-10-19T06:33:59.744" v="2944" actId="14100"/>
          <ac:spMkLst>
            <pc:docMk/>
            <pc:sldMk cId="438021592" sldId="275"/>
            <ac:spMk id="6" creationId="{F0212BA2-437A-3994-6FB3-F0CBEF8425D6}"/>
          </ac:spMkLst>
        </pc:spChg>
        <pc:spChg chg="add del mod ord">
          <ac:chgData name="Geethu A K" userId="ca2b4ea9-8f07-4c95-afc9-4f3bd38c9057" providerId="ADAL" clId="{5833E60F-9EA4-400E-8F40-A83305FCA411}" dt="2023-10-19T06:32:59.171" v="2932" actId="6264"/>
          <ac:spMkLst>
            <pc:docMk/>
            <pc:sldMk cId="438021592" sldId="275"/>
            <ac:spMk id="7" creationId="{2CB4CD44-4524-568A-DDF9-C0090388C00B}"/>
          </ac:spMkLst>
        </pc:spChg>
        <pc:spChg chg="add del mod ord">
          <ac:chgData name="Geethu A K" userId="ca2b4ea9-8f07-4c95-afc9-4f3bd38c9057" providerId="ADAL" clId="{5833E60F-9EA4-400E-8F40-A83305FCA411}" dt="2023-10-19T06:32:59.171" v="2932" actId="6264"/>
          <ac:spMkLst>
            <pc:docMk/>
            <pc:sldMk cId="438021592" sldId="275"/>
            <ac:spMk id="8" creationId="{622240AA-7D83-3D71-0C2C-D701F24E9EEF}"/>
          </ac:spMkLst>
        </pc:spChg>
        <pc:spChg chg="add del mod ord">
          <ac:chgData name="Geethu A K" userId="ca2b4ea9-8f07-4c95-afc9-4f3bd38c9057" providerId="ADAL" clId="{5833E60F-9EA4-400E-8F40-A83305FCA411}" dt="2023-10-19T06:33:27.049" v="2938" actId="6264"/>
          <ac:spMkLst>
            <pc:docMk/>
            <pc:sldMk cId="438021592" sldId="275"/>
            <ac:spMk id="9" creationId="{D8328E0D-96E7-C45D-F7E9-9C7751F72289}"/>
          </ac:spMkLst>
        </pc:spChg>
        <pc:spChg chg="add del mod ord">
          <ac:chgData name="Geethu A K" userId="ca2b4ea9-8f07-4c95-afc9-4f3bd38c9057" providerId="ADAL" clId="{5833E60F-9EA4-400E-8F40-A83305FCA411}" dt="2023-10-19T06:33:27.049" v="2938" actId="6264"/>
          <ac:spMkLst>
            <pc:docMk/>
            <pc:sldMk cId="438021592" sldId="275"/>
            <ac:spMk id="10" creationId="{D88FC3A1-FF7F-0AB4-CEA9-52FB43F023DD}"/>
          </ac:spMkLst>
        </pc:spChg>
        <pc:spChg chg="add del mod ord">
          <ac:chgData name="Geethu A K" userId="ca2b4ea9-8f07-4c95-afc9-4f3bd38c9057" providerId="ADAL" clId="{5833E60F-9EA4-400E-8F40-A83305FCA411}" dt="2023-10-19T06:33:36.005" v="2940" actId="931"/>
          <ac:spMkLst>
            <pc:docMk/>
            <pc:sldMk cId="438021592" sldId="275"/>
            <ac:spMk id="11" creationId="{28ABED46-E7F9-9F1D-2BE6-C5CC6E91923A}"/>
          </ac:spMkLst>
        </pc:spChg>
        <pc:spChg chg="add del mod ord">
          <ac:chgData name="Geethu A K" userId="ca2b4ea9-8f07-4c95-afc9-4f3bd38c9057" providerId="ADAL" clId="{5833E60F-9EA4-400E-8F40-A83305FCA411}" dt="2023-10-19T06:33:49.917" v="2943" actId="931"/>
          <ac:spMkLst>
            <pc:docMk/>
            <pc:sldMk cId="438021592" sldId="275"/>
            <ac:spMk id="12" creationId="{D66367A9-2D01-2076-1178-7CA7442D0237}"/>
          </ac:spMkLst>
        </pc:spChg>
        <pc:picChg chg="add mod modCrop">
          <ac:chgData name="Geethu A K" userId="ca2b4ea9-8f07-4c95-afc9-4f3bd38c9057" providerId="ADAL" clId="{5833E60F-9EA4-400E-8F40-A83305FCA411}" dt="2023-10-19T06:33:43.124" v="2942" actId="18131"/>
          <ac:picMkLst>
            <pc:docMk/>
            <pc:sldMk cId="438021592" sldId="275"/>
            <ac:picMk id="14" creationId="{2D2F8E46-E057-70B8-602B-802863DF3F57}"/>
          </ac:picMkLst>
        </pc:picChg>
        <pc:picChg chg="add mod">
          <ac:chgData name="Geethu A K" userId="ca2b4ea9-8f07-4c95-afc9-4f3bd38c9057" providerId="ADAL" clId="{5833E60F-9EA4-400E-8F40-A83305FCA411}" dt="2023-10-19T06:33:49.917" v="2943" actId="931"/>
          <ac:picMkLst>
            <pc:docMk/>
            <pc:sldMk cId="438021592" sldId="275"/>
            <ac:picMk id="16" creationId="{4803687C-EDE5-1610-7988-9F684487B7FA}"/>
          </ac:picMkLst>
        </pc:picChg>
      </pc:sldChg>
      <pc:sldChg chg="add del">
        <pc:chgData name="Geethu A K" userId="ca2b4ea9-8f07-4c95-afc9-4f3bd38c9057" providerId="ADAL" clId="{5833E60F-9EA4-400E-8F40-A83305FCA411}" dt="2023-10-18T11:24:43.103" v="1746" actId="47"/>
        <pc:sldMkLst>
          <pc:docMk/>
          <pc:sldMk cId="153207107" sldId="276"/>
        </pc:sldMkLst>
      </pc:sldChg>
      <pc:sldChg chg="addSp delSp modSp add del mod ord modClrScheme chgLayout">
        <pc:chgData name="Geethu A K" userId="ca2b4ea9-8f07-4c95-afc9-4f3bd38c9057" providerId="ADAL" clId="{5833E60F-9EA4-400E-8F40-A83305FCA411}" dt="2023-10-19T08:42:21.392" v="3478" actId="700"/>
        <pc:sldMkLst>
          <pc:docMk/>
          <pc:sldMk cId="3077219055" sldId="277"/>
        </pc:sldMkLst>
        <pc:spChg chg="del">
          <ac:chgData name="Geethu A K" userId="ca2b4ea9-8f07-4c95-afc9-4f3bd38c9057" providerId="ADAL" clId="{5833E60F-9EA4-400E-8F40-A83305FCA411}" dt="2023-10-19T06:09:54.417" v="2733" actId="478"/>
          <ac:spMkLst>
            <pc:docMk/>
            <pc:sldMk cId="3077219055" sldId="277"/>
            <ac:spMk id="2" creationId="{E6FFA989-C525-43C3-8CC6-6355D384F0D0}"/>
          </ac:spMkLst>
        </pc:spChg>
        <pc:spChg chg="del">
          <ac:chgData name="Geethu A K" userId="ca2b4ea9-8f07-4c95-afc9-4f3bd38c9057" providerId="ADAL" clId="{5833E60F-9EA4-400E-8F40-A83305FCA411}" dt="2023-10-19T06:10:22.439" v="2737" actId="478"/>
          <ac:spMkLst>
            <pc:docMk/>
            <pc:sldMk cId="3077219055" sldId="277"/>
            <ac:spMk id="3" creationId="{961E393E-6E2F-4E4E-9149-F3518CAEEDB5}"/>
          </ac:spMkLst>
        </pc:spChg>
        <pc:spChg chg="add mod">
          <ac:chgData name="Geethu A K" userId="ca2b4ea9-8f07-4c95-afc9-4f3bd38c9057" providerId="ADAL" clId="{5833E60F-9EA4-400E-8F40-A83305FCA411}" dt="2023-10-19T06:15:31.481" v="2806" actId="1076"/>
          <ac:spMkLst>
            <pc:docMk/>
            <pc:sldMk cId="3077219055" sldId="277"/>
            <ac:spMk id="4" creationId="{E4DB8FDD-DBC9-AD02-10AE-D4E55AA92EE4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5" creationId="{4AD8D425-5A64-4F29-B867-557756E5EDBC}"/>
          </ac:spMkLst>
        </pc:spChg>
        <pc:spChg chg="add mod">
          <ac:chgData name="Geethu A K" userId="ca2b4ea9-8f07-4c95-afc9-4f3bd38c9057" providerId="ADAL" clId="{5833E60F-9EA4-400E-8F40-A83305FCA411}" dt="2023-10-19T06:15:29.722" v="2805" actId="1076"/>
          <ac:spMkLst>
            <pc:docMk/>
            <pc:sldMk cId="3077219055" sldId="277"/>
            <ac:spMk id="6" creationId="{4820E511-2B28-F1C6-538E-837C254A7398}"/>
          </ac:spMkLst>
        </pc:spChg>
        <pc:spChg chg="add mod ord topLvl">
          <ac:chgData name="Geethu A K" userId="ca2b4ea9-8f07-4c95-afc9-4f3bd38c9057" providerId="ADAL" clId="{5833E60F-9EA4-400E-8F40-A83305FCA411}" dt="2023-10-19T06:16:14.387" v="2817" actId="14100"/>
          <ac:spMkLst>
            <pc:docMk/>
            <pc:sldMk cId="3077219055" sldId="277"/>
            <ac:spMk id="7" creationId="{892B057A-0D61-D440-6864-FFC2CDB25FD9}"/>
          </ac:spMkLst>
        </pc:spChg>
        <pc:spChg chg="add mod ord">
          <ac:chgData name="Geethu A K" userId="ca2b4ea9-8f07-4c95-afc9-4f3bd38c9057" providerId="ADAL" clId="{5833E60F-9EA4-400E-8F40-A83305FCA411}" dt="2023-10-19T06:16:24.919" v="2818" actId="14100"/>
          <ac:spMkLst>
            <pc:docMk/>
            <pc:sldMk cId="3077219055" sldId="277"/>
            <ac:spMk id="9" creationId="{842BEB83-E3F0-337C-E149-2A4D4C96E100}"/>
          </ac:spMkLst>
        </pc:spChg>
        <pc:spChg chg="add del mod">
          <ac:chgData name="Geethu A K" userId="ca2b4ea9-8f07-4c95-afc9-4f3bd38c9057" providerId="ADAL" clId="{5833E60F-9EA4-400E-8F40-A83305FCA411}" dt="2023-10-19T06:43:53.666" v="2973" actId="478"/>
          <ac:spMkLst>
            <pc:docMk/>
            <pc:sldMk cId="3077219055" sldId="277"/>
            <ac:spMk id="10" creationId="{217379E3-D267-AC89-193D-236FBB7A7808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11" creationId="{BD119F0C-A365-421F-99F5-0B3ED0299C6A}"/>
          </ac:spMkLst>
        </pc:spChg>
        <pc:spChg chg="mod topLvl">
          <ac:chgData name="Geethu A K" userId="ca2b4ea9-8f07-4c95-afc9-4f3bd38c9057" providerId="ADAL" clId="{5833E60F-9EA4-400E-8F40-A83305FCA411}" dt="2023-10-19T06:16:38.335" v="2819" actId="12"/>
          <ac:spMkLst>
            <pc:docMk/>
            <pc:sldMk cId="3077219055" sldId="277"/>
            <ac:spMk id="12" creationId="{06D11B4B-DCB8-414D-92DB-BECDBD1AE43D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17" creationId="{B7AFABFA-64E9-4D62-B35B-CAEA78078803}"/>
          </ac:spMkLst>
        </pc:spChg>
        <pc:spChg chg="mod topLvl">
          <ac:chgData name="Geethu A K" userId="ca2b4ea9-8f07-4c95-afc9-4f3bd38c9057" providerId="ADAL" clId="{5833E60F-9EA4-400E-8F40-A83305FCA411}" dt="2023-10-19T06:43:51.646" v="2972" actId="108"/>
          <ac:spMkLst>
            <pc:docMk/>
            <pc:sldMk cId="3077219055" sldId="277"/>
            <ac:spMk id="19" creationId="{CEB43B06-B541-4D84-A76A-4DE571CE2060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0" creationId="{1BEA478C-AA16-4F9D-85AC-86E8B9F947A3}"/>
          </ac:spMkLst>
        </pc:spChg>
        <pc:spChg chg="mod topLvl">
          <ac:chgData name="Geethu A K" userId="ca2b4ea9-8f07-4c95-afc9-4f3bd38c9057" providerId="ADAL" clId="{5833E60F-9EA4-400E-8F40-A83305FCA411}" dt="2023-10-19T06:16:38.335" v="2819" actId="12"/>
          <ac:spMkLst>
            <pc:docMk/>
            <pc:sldMk cId="3077219055" sldId="277"/>
            <ac:spMk id="21" creationId="{ACE43610-0112-4C6D-A82B-0172314C60C0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2" creationId="{CB4B6991-BDB1-41F8-AE27-494128DB3DE9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3" creationId="{C4E0BC03-DADF-48A3-813A-31D94A179011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5" creationId="{F395726F-FD04-4CAA-B008-7ED007C70292}"/>
          </ac:spMkLst>
        </pc:spChg>
        <pc:spChg chg="mod topLvl">
          <ac:chgData name="Geethu A K" userId="ca2b4ea9-8f07-4c95-afc9-4f3bd38c9057" providerId="ADAL" clId="{5833E60F-9EA4-400E-8F40-A83305FCA411}" dt="2023-10-19T06:16:38.335" v="2819" actId="12"/>
          <ac:spMkLst>
            <pc:docMk/>
            <pc:sldMk cId="3077219055" sldId="277"/>
            <ac:spMk id="26" creationId="{A02002FF-456D-407C-86D9-BF9D6574D762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7" creationId="{1C95D6B0-C829-4F00-9778-0AF818FFE335}"/>
          </ac:spMkLst>
        </pc:spChg>
        <pc:spChg chg="mod topLvl">
          <ac:chgData name="Geethu A K" userId="ca2b4ea9-8f07-4c95-afc9-4f3bd38c9057" providerId="ADAL" clId="{5833E60F-9EA4-400E-8F40-A83305FCA411}" dt="2023-10-19T06:15:36.226" v="2807" actId="165"/>
          <ac:spMkLst>
            <pc:docMk/>
            <pc:sldMk cId="3077219055" sldId="277"/>
            <ac:spMk id="28" creationId="{C41FA4DA-73D7-4227-82CD-DE5B067F8418}"/>
          </ac:spMkLst>
        </pc:spChg>
        <pc:spChg chg="del mod">
          <ac:chgData name="Geethu A K" userId="ca2b4ea9-8f07-4c95-afc9-4f3bd38c9057" providerId="ADAL" clId="{5833E60F-9EA4-400E-8F40-A83305FCA411}" dt="2023-10-19T06:13:46.048" v="2774" actId="478"/>
          <ac:spMkLst>
            <pc:docMk/>
            <pc:sldMk cId="3077219055" sldId="277"/>
            <ac:spMk id="35" creationId="{AB5123CF-84EF-4985-BADD-F02FEF24C6C0}"/>
          </ac:spMkLst>
        </pc:spChg>
        <pc:spChg chg="mod topLvl">
          <ac:chgData name="Geethu A K" userId="ca2b4ea9-8f07-4c95-afc9-4f3bd38c9057" providerId="ADAL" clId="{5833E60F-9EA4-400E-8F40-A83305FCA411}" dt="2023-10-19T06:43:48.120" v="2970" actId="108"/>
          <ac:spMkLst>
            <pc:docMk/>
            <pc:sldMk cId="3077219055" sldId="277"/>
            <ac:spMk id="39" creationId="{E5E3F3DF-E7D6-4CC3-BD36-E95A0CD2BB10}"/>
          </ac:spMkLst>
        </pc:spChg>
        <pc:spChg chg="mod topLvl">
          <ac:chgData name="Geethu A K" userId="ca2b4ea9-8f07-4c95-afc9-4f3bd38c9057" providerId="ADAL" clId="{5833E60F-9EA4-400E-8F40-A83305FCA411}" dt="2023-10-19T06:43:50.494" v="2971" actId="108"/>
          <ac:spMkLst>
            <pc:docMk/>
            <pc:sldMk cId="3077219055" sldId="277"/>
            <ac:spMk id="42" creationId="{71FB400A-9F7D-4D7C-8A74-7AA0181B7F22}"/>
          </ac:spMkLst>
        </pc:spChg>
        <pc:spChg chg="del">
          <ac:chgData name="Geethu A K" userId="ca2b4ea9-8f07-4c95-afc9-4f3bd38c9057" providerId="ADAL" clId="{5833E60F-9EA4-400E-8F40-A83305FCA411}" dt="2023-10-19T06:10:22.439" v="2737" actId="478"/>
          <ac:spMkLst>
            <pc:docMk/>
            <pc:sldMk cId="3077219055" sldId="277"/>
            <ac:spMk id="45" creationId="{230A1897-D7C9-4825-8CAB-E29B750CAAFF}"/>
          </ac:spMkLst>
        </pc:spChg>
        <pc:spChg chg="del mod">
          <ac:chgData name="Geethu A K" userId="ca2b4ea9-8f07-4c95-afc9-4f3bd38c9057" providerId="ADAL" clId="{5833E60F-9EA4-400E-8F40-A83305FCA411}" dt="2023-10-19T06:10:33.367" v="2739" actId="478"/>
          <ac:spMkLst>
            <pc:docMk/>
            <pc:sldMk cId="3077219055" sldId="277"/>
            <ac:spMk id="62" creationId="{34CE97DE-B8D9-4FF1-95AE-0976B3F2A42E}"/>
          </ac:spMkLst>
        </pc:spChg>
        <pc:spChg chg="del mod">
          <ac:chgData name="Geethu A K" userId="ca2b4ea9-8f07-4c95-afc9-4f3bd38c9057" providerId="ADAL" clId="{5833E60F-9EA4-400E-8F40-A83305FCA411}" dt="2023-10-19T06:13:46.048" v="2774" actId="478"/>
          <ac:spMkLst>
            <pc:docMk/>
            <pc:sldMk cId="3077219055" sldId="277"/>
            <ac:spMk id="64" creationId="{403B74B2-E4DE-4695-9C93-F903D8FB8D80}"/>
          </ac:spMkLst>
        </pc:spChg>
        <pc:spChg chg="del mod">
          <ac:chgData name="Geethu A K" userId="ca2b4ea9-8f07-4c95-afc9-4f3bd38c9057" providerId="ADAL" clId="{5833E60F-9EA4-400E-8F40-A83305FCA411}" dt="2023-10-19T06:13:46.048" v="2774" actId="478"/>
          <ac:spMkLst>
            <pc:docMk/>
            <pc:sldMk cId="3077219055" sldId="277"/>
            <ac:spMk id="65" creationId="{6FD63634-BFEF-4CBB-A7E5-42CDFA8EBBE3}"/>
          </ac:spMkLst>
        </pc:spChg>
        <pc:grpChg chg="add del mod">
          <ac:chgData name="Geethu A K" userId="ca2b4ea9-8f07-4c95-afc9-4f3bd38c9057" providerId="ADAL" clId="{5833E60F-9EA4-400E-8F40-A83305FCA411}" dt="2023-10-19T06:15:36.226" v="2807" actId="165"/>
          <ac:grpSpMkLst>
            <pc:docMk/>
            <pc:sldMk cId="3077219055" sldId="277"/>
            <ac:grpSpMk id="8" creationId="{FA96467A-45B5-2BE3-7047-B98DA0458B34}"/>
          </ac:grpSpMkLst>
        </pc:grpChg>
      </pc:sldChg>
      <pc:sldChg chg="add del">
        <pc:chgData name="Geethu A K" userId="ca2b4ea9-8f07-4c95-afc9-4f3bd38c9057" providerId="ADAL" clId="{5833E60F-9EA4-400E-8F40-A83305FCA411}" dt="2023-10-18T10:14:38.775" v="1381" actId="47"/>
        <pc:sldMkLst>
          <pc:docMk/>
          <pc:sldMk cId="1464178873" sldId="283"/>
        </pc:sldMkLst>
      </pc:sldChg>
      <pc:sldChg chg="add del">
        <pc:chgData name="Geethu A K" userId="ca2b4ea9-8f07-4c95-afc9-4f3bd38c9057" providerId="ADAL" clId="{5833E60F-9EA4-400E-8F40-A83305FCA411}" dt="2023-10-18T09:36:02.478" v="1311"/>
        <pc:sldMkLst>
          <pc:docMk/>
          <pc:sldMk cId="757039206" sldId="294"/>
        </pc:sldMkLst>
      </pc:sldChg>
      <pc:sldChg chg="addSp delSp modSp add mod ord modClrScheme chgLayout">
        <pc:chgData name="Geethu A K" userId="ca2b4ea9-8f07-4c95-afc9-4f3bd38c9057" providerId="ADAL" clId="{5833E60F-9EA4-400E-8F40-A83305FCA411}" dt="2023-10-19T08:41:08.086" v="3465" actId="700"/>
        <pc:sldMkLst>
          <pc:docMk/>
          <pc:sldMk cId="3021326376" sldId="310"/>
        </pc:sldMkLst>
        <pc:spChg chg="del mod">
          <ac:chgData name="Geethu A K" userId="ca2b4ea9-8f07-4c95-afc9-4f3bd38c9057" providerId="ADAL" clId="{5833E60F-9EA4-400E-8F40-A83305FCA411}" dt="2023-10-19T08:20:57.903" v="3174" actId="478"/>
          <ac:spMkLst>
            <pc:docMk/>
            <pc:sldMk cId="3021326376" sldId="310"/>
            <ac:spMk id="2" creationId="{3070F5EB-9EAF-42A1-8275-7EABA1B852EA}"/>
          </ac:spMkLst>
        </pc:spChg>
        <pc:spChg chg="add mod">
          <ac:chgData name="Geethu A K" userId="ca2b4ea9-8f07-4c95-afc9-4f3bd38c9057" providerId="ADAL" clId="{5833E60F-9EA4-400E-8F40-A83305FCA411}" dt="2023-10-19T08:31:46.110" v="3382" actId="14100"/>
          <ac:spMkLst>
            <pc:docMk/>
            <pc:sldMk cId="3021326376" sldId="310"/>
            <ac:spMk id="3" creationId="{5C1BC584-A4E5-95AF-9828-B195A9AEC790}"/>
          </ac:spMkLst>
        </pc:spChg>
        <pc:spChg chg="del">
          <ac:chgData name="Geethu A K" userId="ca2b4ea9-8f07-4c95-afc9-4f3bd38c9057" providerId="ADAL" clId="{5833E60F-9EA4-400E-8F40-A83305FCA411}" dt="2023-10-19T06:42:35.178" v="2960" actId="478"/>
          <ac:spMkLst>
            <pc:docMk/>
            <pc:sldMk cId="3021326376" sldId="310"/>
            <ac:spMk id="4" creationId="{C4E67331-088A-1C40-A195-2C403E82EF1D}"/>
          </ac:spMkLst>
        </pc:spChg>
        <pc:spChg chg="del">
          <ac:chgData name="Geethu A K" userId="ca2b4ea9-8f07-4c95-afc9-4f3bd38c9057" providerId="ADAL" clId="{5833E60F-9EA4-400E-8F40-A83305FCA411}" dt="2023-10-19T06:42:34.361" v="2959" actId="478"/>
          <ac:spMkLst>
            <pc:docMk/>
            <pc:sldMk cId="3021326376" sldId="310"/>
            <ac:spMk id="6" creationId="{CE585A19-145E-3D44-9094-520E81426FF8}"/>
          </ac:spMkLst>
        </pc:spChg>
        <pc:spChg chg="mod">
          <ac:chgData name="Geethu A K" userId="ca2b4ea9-8f07-4c95-afc9-4f3bd38c9057" providerId="ADAL" clId="{5833E60F-9EA4-400E-8F40-A83305FCA411}" dt="2023-10-19T08:21:26.783" v="3176"/>
          <ac:spMkLst>
            <pc:docMk/>
            <pc:sldMk cId="3021326376" sldId="310"/>
            <ac:spMk id="7" creationId="{9EBCE9AE-2BC5-FE58-96F4-DABB83941422}"/>
          </ac:spMkLst>
        </pc:spChg>
        <pc:spChg chg="mod">
          <ac:chgData name="Geethu A K" userId="ca2b4ea9-8f07-4c95-afc9-4f3bd38c9057" providerId="ADAL" clId="{5833E60F-9EA4-400E-8F40-A83305FCA411}" dt="2023-10-19T08:21:26.783" v="3176"/>
          <ac:spMkLst>
            <pc:docMk/>
            <pc:sldMk cId="3021326376" sldId="310"/>
            <ac:spMk id="8" creationId="{6424CD38-C482-16F4-DCBA-E21C7106395B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17" creationId="{2FF965DC-990D-42E9-86A1-D773EEF67725}"/>
          </ac:spMkLst>
        </pc:spChg>
        <pc:spChg chg="mod">
          <ac:chgData name="Geethu A K" userId="ca2b4ea9-8f07-4c95-afc9-4f3bd38c9057" providerId="ADAL" clId="{5833E60F-9EA4-400E-8F40-A83305FCA411}" dt="2023-10-19T08:26:35.892" v="3250"/>
          <ac:spMkLst>
            <pc:docMk/>
            <pc:sldMk cId="3021326376" sldId="310"/>
            <ac:spMk id="18" creationId="{9F363421-EE7D-E28A-0BA1-3497EE321AC9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19" creationId="{916BF36D-C1AB-4FBD-AF5B-984101431535}"/>
          </ac:spMkLst>
        </pc:spChg>
        <pc:spChg chg="mod">
          <ac:chgData name="Geethu A K" userId="ca2b4ea9-8f07-4c95-afc9-4f3bd38c9057" providerId="ADAL" clId="{5833E60F-9EA4-400E-8F40-A83305FCA411}" dt="2023-10-19T08:26:35.892" v="3250"/>
          <ac:spMkLst>
            <pc:docMk/>
            <pc:sldMk cId="3021326376" sldId="310"/>
            <ac:spMk id="23" creationId="{A55FB285-F48F-AE68-9763-FAB1533ABE3A}"/>
          </ac:spMkLst>
        </pc:spChg>
        <pc:spChg chg="add mod">
          <ac:chgData name="Geethu A K" userId="ca2b4ea9-8f07-4c95-afc9-4f3bd38c9057" providerId="ADAL" clId="{5833E60F-9EA4-400E-8F40-A83305FCA411}" dt="2023-10-19T08:31:49.681" v="3383" actId="1076"/>
          <ac:spMkLst>
            <pc:docMk/>
            <pc:sldMk cId="3021326376" sldId="310"/>
            <ac:spMk id="24" creationId="{B70B025B-DC1B-F35E-D7B7-82B2774FD5BB}"/>
          </ac:spMkLst>
        </pc:spChg>
        <pc:spChg chg="add mod ord">
          <ac:chgData name="Geethu A K" userId="ca2b4ea9-8f07-4c95-afc9-4f3bd38c9057" providerId="ADAL" clId="{5833E60F-9EA4-400E-8F40-A83305FCA411}" dt="2023-10-19T08:28:28.264" v="3284" actId="14100"/>
          <ac:spMkLst>
            <pc:docMk/>
            <pc:sldMk cId="3021326376" sldId="310"/>
            <ac:spMk id="25" creationId="{9D80FE0A-5087-ACB3-6C00-28703BB7A35D}"/>
          </ac:spMkLst>
        </pc:spChg>
        <pc:spChg chg="add mod ord">
          <ac:chgData name="Geethu A K" userId="ca2b4ea9-8f07-4c95-afc9-4f3bd38c9057" providerId="ADAL" clId="{5833E60F-9EA4-400E-8F40-A83305FCA411}" dt="2023-10-19T08:28:25.350" v="3283" actId="34135"/>
          <ac:spMkLst>
            <pc:docMk/>
            <pc:sldMk cId="3021326376" sldId="310"/>
            <ac:spMk id="26" creationId="{8BF380D5-896F-348E-FFD6-663AA710D7D9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27" creationId="{DDD44FED-363E-4878-B524-23061CF89B23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32" creationId="{A1D15486-1C68-4496-B1CA-41C690D34025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36" creationId="{B8393026-E908-4FF3-A297-41EE1D5619BE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41" creationId="{E871A193-ED1A-4ECA-A3C3-71353110E340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47" creationId="{31AAD89D-D1DB-47F4-9111-ACEE5B682C34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48" creationId="{65049C9D-BE77-445F-A9E6-19AEC49B0445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52" creationId="{A772854B-8053-434F-A2A8-D27397A0A524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56" creationId="{122C245F-3F09-41BC-8625-E970BE1CB6DD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60" creationId="{F275FC85-1DF6-4340-B2DC-B357ED0E015C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74" creationId="{56C58F4D-C902-3048-AFFC-6600B9770749}"/>
          </ac:spMkLst>
        </pc:spChg>
        <pc:spChg chg="del">
          <ac:chgData name="Geethu A K" userId="ca2b4ea9-8f07-4c95-afc9-4f3bd38c9057" providerId="ADAL" clId="{5833E60F-9EA4-400E-8F40-A83305FCA411}" dt="2023-10-19T08:21:18.643" v="3175" actId="478"/>
          <ac:spMkLst>
            <pc:docMk/>
            <pc:sldMk cId="3021326376" sldId="310"/>
            <ac:spMk id="75" creationId="{0D762E96-7BB7-B345-96AD-75C6EED036BD}"/>
          </ac:spMkLst>
        </pc:spChg>
        <pc:grpChg chg="add del mod">
          <ac:chgData name="Geethu A K" userId="ca2b4ea9-8f07-4c95-afc9-4f3bd38c9057" providerId="ADAL" clId="{5833E60F-9EA4-400E-8F40-A83305FCA411}" dt="2023-10-19T08:23:14.810" v="3178" actId="478"/>
          <ac:grpSpMkLst>
            <pc:docMk/>
            <pc:sldMk cId="3021326376" sldId="310"/>
            <ac:grpSpMk id="5" creationId="{CED46A3C-F458-41B2-FCD6-0E90ECD95B63}"/>
          </ac:grpSpMkLst>
        </pc:grpChg>
        <pc:grpChg chg="add del mod">
          <ac:chgData name="Geethu A K" userId="ca2b4ea9-8f07-4c95-afc9-4f3bd38c9057" providerId="ADAL" clId="{5833E60F-9EA4-400E-8F40-A83305FCA411}" dt="2023-10-19T08:26:37.030" v="3251" actId="478"/>
          <ac:grpSpMkLst>
            <pc:docMk/>
            <pc:sldMk cId="3021326376" sldId="310"/>
            <ac:grpSpMk id="16" creationId="{04C3CE5C-381D-F555-7FCF-2ABF85A349A8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20" creationId="{D4413A92-2FF6-42D2-85D9-D9410F80479F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28" creationId="{E5EB288B-9907-4B9E-9CCD-72FBF4895F29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33" creationId="{91BE274A-82BD-45AA-BCFD-D9CAC4ABA720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39" creationId="{14B5B992-DEA5-47CD-9609-5530F3B1A2BE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49" creationId="{34F19224-AED6-4178-9F5E-5E3B7ADC084E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53" creationId="{B58D86AD-E53E-4EBC-ABF7-CFF00FDCED4E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57" creationId="{4BC27630-8CC7-4164-82E0-2EA6AB59B866}"/>
          </ac:grpSpMkLst>
        </pc:grpChg>
        <pc:grpChg chg="del">
          <ac:chgData name="Geethu A K" userId="ca2b4ea9-8f07-4c95-afc9-4f3bd38c9057" providerId="ADAL" clId="{5833E60F-9EA4-400E-8F40-A83305FCA411}" dt="2023-10-19T08:21:18.643" v="3175" actId="478"/>
          <ac:grpSpMkLst>
            <pc:docMk/>
            <pc:sldMk cId="3021326376" sldId="310"/>
            <ac:grpSpMk id="62" creationId="{8EAF89D8-15B6-4FD1-97DC-D136F4FAAD59}"/>
          </ac:grpSpMkLst>
        </pc:grpChg>
        <pc:graphicFrameChg chg="add mod modGraphic">
          <ac:chgData name="Geethu A K" userId="ca2b4ea9-8f07-4c95-afc9-4f3bd38c9057" providerId="ADAL" clId="{5833E60F-9EA4-400E-8F40-A83305FCA411}" dt="2023-10-19T08:31:38.142" v="3380" actId="20577"/>
          <ac:graphicFrameMkLst>
            <pc:docMk/>
            <pc:sldMk cId="3021326376" sldId="310"/>
            <ac:graphicFrameMk id="9" creationId="{95BCBE35-DCBE-6BC1-F158-C57124CB7A9A}"/>
          </ac:graphicFrameMkLst>
        </pc:graphicFrameChg>
      </pc:sldChg>
      <pc:sldChg chg="addSp modSp mod modClrScheme chgLayout">
        <pc:chgData name="Geethu A K" userId="ca2b4ea9-8f07-4c95-afc9-4f3bd38c9057" providerId="ADAL" clId="{5833E60F-9EA4-400E-8F40-A83305FCA411}" dt="2023-10-19T08:34:26.634" v="3419" actId="34135"/>
        <pc:sldMkLst>
          <pc:docMk/>
          <pc:sldMk cId="4085278497" sldId="311"/>
        </pc:sldMkLst>
        <pc:spChg chg="mod">
          <ac:chgData name="Geethu A K" userId="ca2b4ea9-8f07-4c95-afc9-4f3bd38c9057" providerId="ADAL" clId="{5833E60F-9EA4-400E-8F40-A83305FCA411}" dt="2023-10-19T06:18:30.540" v="2831" actId="1076"/>
          <ac:spMkLst>
            <pc:docMk/>
            <pc:sldMk cId="4085278497" sldId="311"/>
            <ac:spMk id="2" creationId="{6E6CE35C-E902-6336-9AA2-C966CF2033A0}"/>
          </ac:spMkLst>
        </pc:spChg>
        <pc:spChg chg="add mod ord">
          <ac:chgData name="Geethu A K" userId="ca2b4ea9-8f07-4c95-afc9-4f3bd38c9057" providerId="ADAL" clId="{5833E60F-9EA4-400E-8F40-A83305FCA411}" dt="2023-10-19T08:34:24.077" v="3418" actId="14100"/>
          <ac:spMkLst>
            <pc:docMk/>
            <pc:sldMk cId="4085278497" sldId="311"/>
            <ac:spMk id="7" creationId="{E7F90936-A3C5-9186-3A7A-F3CD06837CEB}"/>
          </ac:spMkLst>
        </pc:spChg>
        <pc:spChg chg="add mod ord">
          <ac:chgData name="Geethu A K" userId="ca2b4ea9-8f07-4c95-afc9-4f3bd38c9057" providerId="ADAL" clId="{5833E60F-9EA4-400E-8F40-A83305FCA411}" dt="2023-10-19T08:34:26.634" v="3419" actId="34135"/>
          <ac:spMkLst>
            <pc:docMk/>
            <pc:sldMk cId="4085278497" sldId="311"/>
            <ac:spMk id="8" creationId="{97D67E61-B1C9-8687-B474-518BD89E8B38}"/>
          </ac:spMkLst>
        </pc:spChg>
        <pc:spChg chg="mod">
          <ac:chgData name="Geethu A K" userId="ca2b4ea9-8f07-4c95-afc9-4f3bd38c9057" providerId="ADAL" clId="{5833E60F-9EA4-400E-8F40-A83305FCA411}" dt="2023-10-19T06:03:07.407" v="2665" actId="164"/>
          <ac:spMkLst>
            <pc:docMk/>
            <pc:sldMk cId="4085278497" sldId="311"/>
            <ac:spMk id="33" creationId="{10F5A5E3-DF14-B2E2-C8B0-46C159F834A6}"/>
          </ac:spMkLst>
        </pc:spChg>
        <pc:spChg chg="mod">
          <ac:chgData name="Geethu A K" userId="ca2b4ea9-8f07-4c95-afc9-4f3bd38c9057" providerId="ADAL" clId="{5833E60F-9EA4-400E-8F40-A83305FCA411}" dt="2023-10-19T06:03:09.815" v="2666" actId="164"/>
          <ac:spMkLst>
            <pc:docMk/>
            <pc:sldMk cId="4085278497" sldId="311"/>
            <ac:spMk id="34" creationId="{4BAA3CC5-5B37-5567-E87B-44F68762E8F1}"/>
          </ac:spMkLst>
        </pc:spChg>
        <pc:spChg chg="mod">
          <ac:chgData name="Geethu A K" userId="ca2b4ea9-8f07-4c95-afc9-4f3bd38c9057" providerId="ADAL" clId="{5833E60F-9EA4-400E-8F40-A83305FCA411}" dt="2023-10-19T06:03:12.174" v="2667" actId="164"/>
          <ac:spMkLst>
            <pc:docMk/>
            <pc:sldMk cId="4085278497" sldId="311"/>
            <ac:spMk id="35" creationId="{290EFFB6-D822-0A8E-0A73-9DB95B492BF5}"/>
          </ac:spMkLst>
        </pc:spChg>
        <pc:spChg chg="mod">
          <ac:chgData name="Geethu A K" userId="ca2b4ea9-8f07-4c95-afc9-4f3bd38c9057" providerId="ADAL" clId="{5833E60F-9EA4-400E-8F40-A83305FCA411}" dt="2023-10-19T06:03:14.359" v="2668" actId="164"/>
          <ac:spMkLst>
            <pc:docMk/>
            <pc:sldMk cId="4085278497" sldId="311"/>
            <ac:spMk id="36" creationId="{2D97F4F6-B6C6-5D3D-B224-93BD6D95283F}"/>
          </ac:spMkLst>
        </pc:spChg>
        <pc:spChg chg="mod">
          <ac:chgData name="Geethu A K" userId="ca2b4ea9-8f07-4c95-afc9-4f3bd38c9057" providerId="ADAL" clId="{5833E60F-9EA4-400E-8F40-A83305FCA411}" dt="2023-10-19T06:02:56.228" v="2663" actId="14100"/>
          <ac:spMkLst>
            <pc:docMk/>
            <pc:sldMk cId="4085278497" sldId="311"/>
            <ac:spMk id="49" creationId="{EDE915B7-82D1-AE9D-B426-4527EBE95856}"/>
          </ac:spMkLst>
        </pc:spChg>
        <pc:grpChg chg="add mod">
          <ac:chgData name="Geethu A K" userId="ca2b4ea9-8f07-4c95-afc9-4f3bd38c9057" providerId="ADAL" clId="{5833E60F-9EA4-400E-8F40-A83305FCA411}" dt="2023-10-19T06:03:07.407" v="2665" actId="164"/>
          <ac:grpSpMkLst>
            <pc:docMk/>
            <pc:sldMk cId="4085278497" sldId="311"/>
            <ac:grpSpMk id="3" creationId="{8B18843D-408D-2D78-11F0-C0BFEC63DBCC}"/>
          </ac:grpSpMkLst>
        </pc:grpChg>
        <pc:grpChg chg="add mod">
          <ac:chgData name="Geethu A K" userId="ca2b4ea9-8f07-4c95-afc9-4f3bd38c9057" providerId="ADAL" clId="{5833E60F-9EA4-400E-8F40-A83305FCA411}" dt="2023-10-19T06:03:23.709" v="2673" actId="408"/>
          <ac:grpSpMkLst>
            <pc:docMk/>
            <pc:sldMk cId="4085278497" sldId="311"/>
            <ac:grpSpMk id="4" creationId="{EB1513CF-7ABC-0493-3A8C-9B01A8FB5C32}"/>
          </ac:grpSpMkLst>
        </pc:grpChg>
        <pc:grpChg chg="add mod">
          <ac:chgData name="Geethu A K" userId="ca2b4ea9-8f07-4c95-afc9-4f3bd38c9057" providerId="ADAL" clId="{5833E60F-9EA4-400E-8F40-A83305FCA411}" dt="2023-10-19T06:03:23.709" v="2673" actId="408"/>
          <ac:grpSpMkLst>
            <pc:docMk/>
            <pc:sldMk cId="4085278497" sldId="311"/>
            <ac:grpSpMk id="5" creationId="{241B6582-7C2F-9F05-6163-080E32234AA5}"/>
          </ac:grpSpMkLst>
        </pc:grpChg>
        <pc:grpChg chg="add mod">
          <ac:chgData name="Geethu A K" userId="ca2b4ea9-8f07-4c95-afc9-4f3bd38c9057" providerId="ADAL" clId="{5833E60F-9EA4-400E-8F40-A83305FCA411}" dt="2023-10-19T06:03:20.246" v="2672" actId="1038"/>
          <ac:grpSpMkLst>
            <pc:docMk/>
            <pc:sldMk cId="4085278497" sldId="311"/>
            <ac:grpSpMk id="6" creationId="{3CB3B832-8F99-2A25-1662-8AB577BE58A5}"/>
          </ac:grpSpMkLst>
        </pc:grpChg>
        <pc:grpChg chg="mod">
          <ac:chgData name="Geethu A K" userId="ca2b4ea9-8f07-4c95-afc9-4f3bd38c9057" providerId="ADAL" clId="{5833E60F-9EA4-400E-8F40-A83305FCA411}" dt="2023-10-19T06:03:07.407" v="2665" actId="164"/>
          <ac:grpSpMkLst>
            <pc:docMk/>
            <pc:sldMk cId="4085278497" sldId="311"/>
            <ac:grpSpMk id="37" creationId="{C36B0C0F-AE59-FA9D-120B-59F18B312D53}"/>
          </ac:grpSpMkLst>
        </pc:grpChg>
        <pc:grpChg chg="mod">
          <ac:chgData name="Geethu A K" userId="ca2b4ea9-8f07-4c95-afc9-4f3bd38c9057" providerId="ADAL" clId="{5833E60F-9EA4-400E-8F40-A83305FCA411}" dt="2023-10-19T06:03:14.359" v="2668" actId="164"/>
          <ac:grpSpMkLst>
            <pc:docMk/>
            <pc:sldMk cId="4085278497" sldId="311"/>
            <ac:grpSpMk id="40" creationId="{46A0A089-694E-4591-74FE-469C9CF6B4C6}"/>
          </ac:grpSpMkLst>
        </pc:grpChg>
        <pc:grpChg chg="mod">
          <ac:chgData name="Geethu A K" userId="ca2b4ea9-8f07-4c95-afc9-4f3bd38c9057" providerId="ADAL" clId="{5833E60F-9EA4-400E-8F40-A83305FCA411}" dt="2023-10-19T06:03:12.174" v="2667" actId="164"/>
          <ac:grpSpMkLst>
            <pc:docMk/>
            <pc:sldMk cId="4085278497" sldId="311"/>
            <ac:grpSpMk id="43" creationId="{93BA5E7A-6974-66B4-1527-E726E5E813D6}"/>
          </ac:grpSpMkLst>
        </pc:grpChg>
        <pc:grpChg chg="mod">
          <ac:chgData name="Geethu A K" userId="ca2b4ea9-8f07-4c95-afc9-4f3bd38c9057" providerId="ADAL" clId="{5833E60F-9EA4-400E-8F40-A83305FCA411}" dt="2023-10-19T06:03:09.815" v="2666" actId="164"/>
          <ac:grpSpMkLst>
            <pc:docMk/>
            <pc:sldMk cId="4085278497" sldId="311"/>
            <ac:grpSpMk id="46" creationId="{1471CF5C-E987-D9F6-C329-35744F9BC084}"/>
          </ac:grpSpMkLst>
        </pc:grpChg>
        <pc:cxnChg chg="mod">
          <ac:chgData name="Geethu A K" userId="ca2b4ea9-8f07-4c95-afc9-4f3bd38c9057" providerId="ADAL" clId="{5833E60F-9EA4-400E-8F40-A83305FCA411}" dt="2023-10-19T06:03:07.407" v="2665" actId="164"/>
          <ac:cxnSpMkLst>
            <pc:docMk/>
            <pc:sldMk cId="4085278497" sldId="311"/>
            <ac:cxnSpMk id="52" creationId="{8D7D2B99-CFE8-B1F0-6EFD-47D1EE4A5252}"/>
          </ac:cxnSpMkLst>
        </pc:cxnChg>
        <pc:cxnChg chg="mod">
          <ac:chgData name="Geethu A K" userId="ca2b4ea9-8f07-4c95-afc9-4f3bd38c9057" providerId="ADAL" clId="{5833E60F-9EA4-400E-8F40-A83305FCA411}" dt="2023-10-19T06:03:14.359" v="2668" actId="164"/>
          <ac:cxnSpMkLst>
            <pc:docMk/>
            <pc:sldMk cId="4085278497" sldId="311"/>
            <ac:cxnSpMk id="68" creationId="{F4341297-4938-2C7D-0B29-1136146E145A}"/>
          </ac:cxnSpMkLst>
        </pc:cxnChg>
        <pc:cxnChg chg="mod">
          <ac:chgData name="Geethu A K" userId="ca2b4ea9-8f07-4c95-afc9-4f3bd38c9057" providerId="ADAL" clId="{5833E60F-9EA4-400E-8F40-A83305FCA411}" dt="2023-10-19T06:03:12.174" v="2667" actId="164"/>
          <ac:cxnSpMkLst>
            <pc:docMk/>
            <pc:sldMk cId="4085278497" sldId="311"/>
            <ac:cxnSpMk id="71" creationId="{F98FD5C7-8366-64DC-30BF-781C5BC27440}"/>
          </ac:cxnSpMkLst>
        </pc:cxnChg>
        <pc:cxnChg chg="mod">
          <ac:chgData name="Geethu A K" userId="ca2b4ea9-8f07-4c95-afc9-4f3bd38c9057" providerId="ADAL" clId="{5833E60F-9EA4-400E-8F40-A83305FCA411}" dt="2023-10-19T06:03:09.815" v="2666" actId="164"/>
          <ac:cxnSpMkLst>
            <pc:docMk/>
            <pc:sldMk cId="4085278497" sldId="311"/>
            <ac:cxnSpMk id="74" creationId="{99C81D94-DB3E-1024-314B-C54F85FE3818}"/>
          </ac:cxnSpMkLst>
        </pc:cxnChg>
      </pc:sldChg>
      <pc:sldChg chg="add del">
        <pc:chgData name="Geethu A K" userId="ca2b4ea9-8f07-4c95-afc9-4f3bd38c9057" providerId="ADAL" clId="{5833E60F-9EA4-400E-8F40-A83305FCA411}" dt="2023-10-19T06:04:30.963" v="2696" actId="47"/>
        <pc:sldMkLst>
          <pc:docMk/>
          <pc:sldMk cId="2340332711" sldId="312"/>
        </pc:sldMkLst>
      </pc:sldChg>
      <pc:sldChg chg="addSp delSp modSp add mod modClrScheme chgLayout">
        <pc:chgData name="Geethu A K" userId="ca2b4ea9-8f07-4c95-afc9-4f3bd38c9057" providerId="ADAL" clId="{5833E60F-9EA4-400E-8F40-A83305FCA411}" dt="2023-10-19T08:41:24.218" v="3468"/>
        <pc:sldMkLst>
          <pc:docMk/>
          <pc:sldMk cId="123240338" sldId="313"/>
        </pc:sldMkLst>
        <pc:spChg chg="del mod">
          <ac:chgData name="Geethu A K" userId="ca2b4ea9-8f07-4c95-afc9-4f3bd38c9057" providerId="ADAL" clId="{5833E60F-9EA4-400E-8F40-A83305FCA411}" dt="2023-10-19T08:41:23.833" v="3467" actId="478"/>
          <ac:spMkLst>
            <pc:docMk/>
            <pc:sldMk cId="123240338" sldId="313"/>
            <ac:spMk id="2" creationId="{6E6CE35C-E902-6336-9AA2-C966CF2033A0}"/>
          </ac:spMkLst>
        </pc:spChg>
        <pc:spChg chg="add mod">
          <ac:chgData name="Geethu A K" userId="ca2b4ea9-8f07-4c95-afc9-4f3bd38c9057" providerId="ADAL" clId="{5833E60F-9EA4-400E-8F40-A83305FCA411}" dt="2023-10-19T06:03:43.411" v="2681"/>
          <ac:spMkLst>
            <pc:docMk/>
            <pc:sldMk cId="123240338" sldId="313"/>
            <ac:spMk id="7" creationId="{7A3B7940-5333-A434-DBEF-EE985DB891D6}"/>
          </ac:spMkLst>
        </pc:spChg>
        <pc:spChg chg="add mod ord">
          <ac:chgData name="Geethu A K" userId="ca2b4ea9-8f07-4c95-afc9-4f3bd38c9057" providerId="ADAL" clId="{5833E60F-9EA4-400E-8F40-A83305FCA411}" dt="2023-10-19T08:34:58.141" v="3427" actId="1076"/>
          <ac:spMkLst>
            <pc:docMk/>
            <pc:sldMk cId="123240338" sldId="313"/>
            <ac:spMk id="8" creationId="{38F8BCA6-549E-47A7-2955-B4B5CDBF255A}"/>
          </ac:spMkLst>
        </pc:spChg>
        <pc:spChg chg="add mod ord">
          <ac:chgData name="Geethu A K" userId="ca2b4ea9-8f07-4c95-afc9-4f3bd38c9057" providerId="ADAL" clId="{5833E60F-9EA4-400E-8F40-A83305FCA411}" dt="2023-10-19T08:34:49.964" v="3425" actId="34135"/>
          <ac:spMkLst>
            <pc:docMk/>
            <pc:sldMk cId="123240338" sldId="313"/>
            <ac:spMk id="9" creationId="{94418F9C-5504-A060-D08A-BC1BF0A730A2}"/>
          </ac:spMkLst>
        </pc:spChg>
        <pc:spChg chg="add mod">
          <ac:chgData name="Geethu A K" userId="ca2b4ea9-8f07-4c95-afc9-4f3bd38c9057" providerId="ADAL" clId="{5833E60F-9EA4-400E-8F40-A83305FCA411}" dt="2023-10-19T08:41:24.218" v="3468"/>
          <ac:spMkLst>
            <pc:docMk/>
            <pc:sldMk cId="123240338" sldId="313"/>
            <ac:spMk id="10" creationId="{AAF58237-C389-D8CF-BCC5-2537772DE5BD}"/>
          </ac:spMkLst>
        </pc:spChg>
        <pc:spChg chg="mod">
          <ac:chgData name="Geethu A K" userId="ca2b4ea9-8f07-4c95-afc9-4f3bd38c9057" providerId="ADAL" clId="{5833E60F-9EA4-400E-8F40-A83305FCA411}" dt="2023-10-19T06:04:11.023" v="2687" actId="20577"/>
          <ac:spMkLst>
            <pc:docMk/>
            <pc:sldMk cId="123240338" sldId="313"/>
            <ac:spMk id="33" creationId="{10F5A5E3-DF14-B2E2-C8B0-46C159F834A6}"/>
          </ac:spMkLst>
        </pc:spChg>
        <pc:spChg chg="mod">
          <ac:chgData name="Geethu A K" userId="ca2b4ea9-8f07-4c95-afc9-4f3bd38c9057" providerId="ADAL" clId="{5833E60F-9EA4-400E-8F40-A83305FCA411}" dt="2023-10-19T06:04:14.117" v="2689" actId="20577"/>
          <ac:spMkLst>
            <pc:docMk/>
            <pc:sldMk cId="123240338" sldId="313"/>
            <ac:spMk id="34" creationId="{4BAA3CC5-5B37-5567-E87B-44F68762E8F1}"/>
          </ac:spMkLst>
        </pc:spChg>
        <pc:spChg chg="mod">
          <ac:chgData name="Geethu A K" userId="ca2b4ea9-8f07-4c95-afc9-4f3bd38c9057" providerId="ADAL" clId="{5833E60F-9EA4-400E-8F40-A83305FCA411}" dt="2023-10-19T06:04:16.539" v="2691" actId="20577"/>
          <ac:spMkLst>
            <pc:docMk/>
            <pc:sldMk cId="123240338" sldId="313"/>
            <ac:spMk id="35" creationId="{290EFFB6-D822-0A8E-0A73-9DB95B492BF5}"/>
          </ac:spMkLst>
        </pc:spChg>
        <pc:spChg chg="mod">
          <ac:chgData name="Geethu A K" userId="ca2b4ea9-8f07-4c95-afc9-4f3bd38c9057" providerId="ADAL" clId="{5833E60F-9EA4-400E-8F40-A83305FCA411}" dt="2023-10-19T06:03:57.684" v="2683" actId="14100"/>
          <ac:spMkLst>
            <pc:docMk/>
            <pc:sldMk cId="123240338" sldId="313"/>
            <ac:spMk id="49" creationId="{EDE915B7-82D1-AE9D-B426-4527EBE95856}"/>
          </ac:spMkLst>
        </pc:spChg>
        <pc:grpChg chg="mod">
          <ac:chgData name="Geethu A K" userId="ca2b4ea9-8f07-4c95-afc9-4f3bd38c9057" providerId="ADAL" clId="{5833E60F-9EA4-400E-8F40-A83305FCA411}" dt="2023-10-19T06:04:06.009" v="2685" actId="1076"/>
          <ac:grpSpMkLst>
            <pc:docMk/>
            <pc:sldMk cId="123240338" sldId="313"/>
            <ac:grpSpMk id="3" creationId="{8B18843D-408D-2D78-11F0-C0BFEC63DBCC}"/>
          </ac:grpSpMkLst>
        </pc:grpChg>
        <pc:grpChg chg="mod">
          <ac:chgData name="Geethu A K" userId="ca2b4ea9-8f07-4c95-afc9-4f3bd38c9057" providerId="ADAL" clId="{5833E60F-9EA4-400E-8F40-A83305FCA411}" dt="2023-10-19T06:04:06.009" v="2685" actId="1076"/>
          <ac:grpSpMkLst>
            <pc:docMk/>
            <pc:sldMk cId="123240338" sldId="313"/>
            <ac:grpSpMk id="4" creationId="{EB1513CF-7ABC-0493-3A8C-9B01A8FB5C32}"/>
          </ac:grpSpMkLst>
        </pc:grpChg>
        <pc:grpChg chg="mod">
          <ac:chgData name="Geethu A K" userId="ca2b4ea9-8f07-4c95-afc9-4f3bd38c9057" providerId="ADAL" clId="{5833E60F-9EA4-400E-8F40-A83305FCA411}" dt="2023-10-19T06:04:06.009" v="2685" actId="1076"/>
          <ac:grpSpMkLst>
            <pc:docMk/>
            <pc:sldMk cId="123240338" sldId="313"/>
            <ac:grpSpMk id="5" creationId="{241B6582-7C2F-9F05-6163-080E32234AA5}"/>
          </ac:grpSpMkLst>
        </pc:grpChg>
        <pc:grpChg chg="add del">
          <ac:chgData name="Geethu A K" userId="ca2b4ea9-8f07-4c95-afc9-4f3bd38c9057" providerId="ADAL" clId="{5833E60F-9EA4-400E-8F40-A83305FCA411}" dt="2023-10-19T06:04:00.377" v="2684" actId="478"/>
          <ac:grpSpMkLst>
            <pc:docMk/>
            <pc:sldMk cId="123240338" sldId="313"/>
            <ac:grpSpMk id="6" creationId="{3CB3B832-8F99-2A25-1662-8AB577BE58A5}"/>
          </ac:grpSpMkLst>
        </pc:grpChg>
      </pc:sldChg>
      <pc:sldChg chg="add mod setBg chgLayout">
        <pc:chgData name="Geethu A K" userId="ca2b4ea9-8f07-4c95-afc9-4f3bd38c9057" providerId="ADAL" clId="{5833E60F-9EA4-400E-8F40-A83305FCA411}" dt="2023-10-19T09:09:15.617" v="3504" actId="700"/>
        <pc:sldMkLst>
          <pc:docMk/>
          <pc:sldMk cId="3959343277" sldId="314"/>
        </pc:sldMkLst>
      </pc:sldChg>
      <pc:sldMasterChg chg="delSp modSp mod addSldLayout delSldLayout modSldLayout sldLayoutOrd">
        <pc:chgData name="Geethu A K" userId="ca2b4ea9-8f07-4c95-afc9-4f3bd38c9057" providerId="ADAL" clId="{5833E60F-9EA4-400E-8F40-A83305FCA411}" dt="2023-10-19T09:10:14.151" v="3512" actId="478"/>
        <pc:sldMasterMkLst>
          <pc:docMk/>
          <pc:sldMasterMk cId="328949868" sldId="2147483648"/>
        </pc:sldMasterMkLst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2" creationId="{EEABBC60-2AFF-7C7D-4819-0AB9A61D9E5D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3" creationId="{A1D9D445-137E-BBE6-F272-F73B8FA9C774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4" creationId="{98C43B06-17EF-0E4E-5DB6-3BFD71F5A4AD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5" creationId="{E3CB6291-4EC6-E6FC-94AB-F9AD09277991}"/>
          </ac:spMkLst>
        </pc:spChg>
        <pc:spChg chg="del">
          <ac:chgData name="Geethu A K" userId="ca2b4ea9-8f07-4c95-afc9-4f3bd38c9057" providerId="ADAL" clId="{5833E60F-9EA4-400E-8F40-A83305FCA411}" dt="2023-10-17T12:02:11.359" v="141" actId="478"/>
          <ac:spMkLst>
            <pc:docMk/>
            <pc:sldMasterMk cId="328949868" sldId="2147483648"/>
            <ac:spMk id="6" creationId="{566BB42E-9FB9-F68B-6AF8-4EF73DC2B172}"/>
          </ac:spMkLst>
        </pc:spChg>
        <pc:sldLayoutChg chg="addSp delSp modSp mod">
          <pc:chgData name="Geethu A K" userId="ca2b4ea9-8f07-4c95-afc9-4f3bd38c9057" providerId="ADAL" clId="{5833E60F-9EA4-400E-8F40-A83305FCA411}" dt="2023-10-19T09:10:14.151" v="3512" actId="478"/>
          <pc:sldLayoutMkLst>
            <pc:docMk/>
            <pc:sldMasterMk cId="328949868" sldId="2147483648"/>
            <pc:sldLayoutMk cId="1811176194" sldId="2147483649"/>
          </pc:sldLayoutMkLst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2" creationId="{7435892E-EF3D-7882-B075-73C00DE91596}"/>
            </ac:spMkLst>
          </pc:spChg>
          <pc:spChg chg="add del">
            <ac:chgData name="Geethu A K" userId="ca2b4ea9-8f07-4c95-afc9-4f3bd38c9057" providerId="ADAL" clId="{5833E60F-9EA4-400E-8F40-A83305FCA411}" dt="2023-10-18T06:41:27.353" v="973" actId="11529"/>
            <ac:spMkLst>
              <pc:docMk/>
              <pc:sldMasterMk cId="328949868" sldId="2147483648"/>
              <pc:sldLayoutMk cId="1811176194" sldId="2147483649"/>
              <ac:spMk id="2" creationId="{8C5FFD58-5822-26B6-7003-DDE18D36CFC0}"/>
            </ac:spMkLst>
          </pc:spChg>
          <pc:spChg chg="add del mod">
            <ac:chgData name="Geethu A K" userId="ca2b4ea9-8f07-4c95-afc9-4f3bd38c9057" providerId="ADAL" clId="{5833E60F-9EA4-400E-8F40-A83305FCA411}" dt="2023-10-18T06:41:39.736" v="977"/>
            <ac:spMkLst>
              <pc:docMk/>
              <pc:sldMasterMk cId="328949868" sldId="2147483648"/>
              <pc:sldLayoutMk cId="1811176194" sldId="2147483649"/>
              <ac:spMk id="3" creationId="{11498A56-AAA3-B0E8-FF1F-022037B16870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3" creationId="{733B0740-6B78-60C9-9FEB-16C784286CDE}"/>
            </ac:spMkLst>
          </pc:spChg>
          <pc:spChg chg="add del mod">
            <ac:chgData name="Geethu A K" userId="ca2b4ea9-8f07-4c95-afc9-4f3bd38c9057" providerId="ADAL" clId="{5833E60F-9EA4-400E-8F40-A83305FCA411}" dt="2023-10-19T03:45:05.453" v="1960"/>
            <ac:spMkLst>
              <pc:docMk/>
              <pc:sldMasterMk cId="328949868" sldId="2147483648"/>
              <pc:sldLayoutMk cId="1811176194" sldId="2147483649"/>
              <ac:spMk id="3" creationId="{94E18AB0-27E5-9CE7-A9D4-9C5B8BA17107}"/>
            </ac:spMkLst>
          </pc:spChg>
          <pc:spChg chg="mod">
            <ac:chgData name="Geethu A K" userId="ca2b4ea9-8f07-4c95-afc9-4f3bd38c9057" providerId="ADAL" clId="{5833E60F-9EA4-400E-8F40-A83305FCA411}" dt="2023-10-18T06:41:36.164" v="976"/>
            <ac:spMkLst>
              <pc:docMk/>
              <pc:sldMasterMk cId="328949868" sldId="2147483648"/>
              <pc:sldLayoutMk cId="1811176194" sldId="2147483649"/>
              <ac:spMk id="4" creationId="{1279F707-4A75-8174-A4F7-A17D9D637138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4" creationId="{565ADF82-FB21-A503-BB93-6A4F25831B2F}"/>
            </ac:spMkLst>
          </pc:spChg>
          <pc:spChg chg="add del">
            <ac:chgData name="Geethu A K" userId="ca2b4ea9-8f07-4c95-afc9-4f3bd38c9057" providerId="ADAL" clId="{5833E60F-9EA4-400E-8F40-A83305FCA411}" dt="2023-10-19T03:45:02.429" v="1959" actId="11529"/>
            <ac:spMkLst>
              <pc:docMk/>
              <pc:sldMasterMk cId="328949868" sldId="2147483648"/>
              <pc:sldLayoutMk cId="1811176194" sldId="2147483649"/>
              <ac:spMk id="4" creationId="{9498CFFC-85FD-EBD8-8A6A-E1B8A6F261FB}"/>
            </ac:spMkLst>
          </pc:spChg>
          <pc:spChg chg="mod">
            <ac:chgData name="Geethu A K" userId="ca2b4ea9-8f07-4c95-afc9-4f3bd38c9057" providerId="ADAL" clId="{5833E60F-9EA4-400E-8F40-A83305FCA411}" dt="2023-10-19T03:45:20.884" v="1965" actId="14100"/>
            <ac:spMkLst>
              <pc:docMk/>
              <pc:sldMasterMk cId="328949868" sldId="2147483648"/>
              <pc:sldLayoutMk cId="1811176194" sldId="2147483649"/>
              <ac:spMk id="5" creationId="{57673B9B-2EEE-84CF-1F12-E2116CDEA55C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5" creationId="{9B5EA0EB-44F6-434F-0361-9CD7E4D2895C}"/>
            </ac:spMkLst>
          </pc:spChg>
          <pc:spChg chg="add del mod">
            <ac:chgData name="Geethu A K" userId="ca2b4ea9-8f07-4c95-afc9-4f3bd38c9057" providerId="ADAL" clId="{5833E60F-9EA4-400E-8F40-A83305FCA411}" dt="2023-10-18T06:42:29.312" v="983" actId="478"/>
            <ac:spMkLst>
              <pc:docMk/>
              <pc:sldMasterMk cId="328949868" sldId="2147483648"/>
              <pc:sldLayoutMk cId="1811176194" sldId="2147483649"/>
              <ac:spMk id="6" creationId="{52E27421-4968-B709-61EE-4F59E28EC455}"/>
            </ac:spMkLst>
          </pc:spChg>
          <pc:spChg chg="del">
            <ac:chgData name="Geethu A K" userId="ca2b4ea9-8f07-4c95-afc9-4f3bd38c9057" providerId="ADAL" clId="{5833E60F-9EA4-400E-8F40-A83305FCA411}" dt="2023-10-17T12:02:07.900" v="138" actId="478"/>
            <ac:spMkLst>
              <pc:docMk/>
              <pc:sldMasterMk cId="328949868" sldId="2147483648"/>
              <pc:sldLayoutMk cId="1811176194" sldId="2147483649"/>
              <ac:spMk id="6" creationId="{C36EB337-7B29-DD72-2077-B1FC586039E2}"/>
            </ac:spMkLst>
          </pc:spChg>
          <pc:spChg chg="add del mod">
            <ac:chgData name="Geethu A K" userId="ca2b4ea9-8f07-4c95-afc9-4f3bd38c9057" providerId="ADAL" clId="{5833E60F-9EA4-400E-8F40-A83305FCA411}" dt="2023-10-19T03:45:05.453" v="1960"/>
            <ac:spMkLst>
              <pc:docMk/>
              <pc:sldMasterMk cId="328949868" sldId="2147483648"/>
              <pc:sldLayoutMk cId="1811176194" sldId="2147483649"/>
              <ac:spMk id="6" creationId="{C7AE83CE-E125-71EB-6AE2-9F37F6924DD7}"/>
            </ac:spMkLst>
          </pc:spChg>
          <pc:spChg chg="mod">
            <ac:chgData name="Geethu A K" userId="ca2b4ea9-8f07-4c95-afc9-4f3bd38c9057" providerId="ADAL" clId="{5833E60F-9EA4-400E-8F40-A83305FCA411}" dt="2023-10-19T03:45:26.836" v="1967" actId="108"/>
            <ac:spMkLst>
              <pc:docMk/>
              <pc:sldMasterMk cId="328949868" sldId="2147483648"/>
              <pc:sldLayoutMk cId="1811176194" sldId="2147483649"/>
              <ac:spMk id="7" creationId="{999B45F3-D5F8-4B78-DD6E-2F9C05A8DD2C}"/>
            </ac:spMkLst>
          </pc:spChg>
          <pc:spChg chg="add del mod">
            <ac:chgData name="Geethu A K" userId="ca2b4ea9-8f07-4c95-afc9-4f3bd38c9057" providerId="ADAL" clId="{5833E60F-9EA4-400E-8F40-A83305FCA411}" dt="2023-10-18T06:41:39.736" v="977"/>
            <ac:spMkLst>
              <pc:docMk/>
              <pc:sldMasterMk cId="328949868" sldId="2147483648"/>
              <pc:sldLayoutMk cId="1811176194" sldId="2147483649"/>
              <ac:spMk id="7" creationId="{EC456183-A71B-C1CA-A28E-AA82888CFE65}"/>
            </ac:spMkLst>
          </pc:spChg>
          <pc:spChg chg="add del mod">
            <ac:chgData name="Geethu A K" userId="ca2b4ea9-8f07-4c95-afc9-4f3bd38c9057" providerId="ADAL" clId="{5833E60F-9EA4-400E-8F40-A83305FCA411}" dt="2023-10-18T06:44:36.590" v="1003" actId="478"/>
            <ac:spMkLst>
              <pc:docMk/>
              <pc:sldMasterMk cId="328949868" sldId="2147483648"/>
              <pc:sldLayoutMk cId="1811176194" sldId="2147483649"/>
              <ac:spMk id="8" creationId="{4C653272-9828-F551-A195-3F0312609408}"/>
            </ac:spMkLst>
          </pc:spChg>
          <pc:spChg chg="add del mod">
            <ac:chgData name="Geethu A K" userId="ca2b4ea9-8f07-4c95-afc9-4f3bd38c9057" providerId="ADAL" clId="{5833E60F-9EA4-400E-8F40-A83305FCA411}" dt="2023-10-19T09:03:50.769" v="3500" actId="478"/>
            <ac:spMkLst>
              <pc:docMk/>
              <pc:sldMasterMk cId="328949868" sldId="2147483648"/>
              <pc:sldLayoutMk cId="1811176194" sldId="2147483649"/>
              <ac:spMk id="9" creationId="{BF618C29-E774-9B3A-7C94-EDA7E9BEC52A}"/>
            </ac:spMkLst>
          </pc:spChg>
          <pc:spChg chg="add del mod">
            <ac:chgData name="Geethu A K" userId="ca2b4ea9-8f07-4c95-afc9-4f3bd38c9057" providerId="ADAL" clId="{5833E60F-9EA4-400E-8F40-A83305FCA411}" dt="2023-10-19T09:03:50.769" v="3500" actId="478"/>
            <ac:spMkLst>
              <pc:docMk/>
              <pc:sldMasterMk cId="328949868" sldId="2147483648"/>
              <pc:sldLayoutMk cId="1811176194" sldId="2147483649"/>
              <ac:spMk id="10" creationId="{3A9E8853-7C22-3EB3-67F8-DAEE8D5C4C76}"/>
            </ac:spMkLst>
          </pc:spChg>
          <pc:spChg chg="add del">
            <ac:chgData name="Geethu A K" userId="ca2b4ea9-8f07-4c95-afc9-4f3bd38c9057" providerId="ADAL" clId="{5833E60F-9EA4-400E-8F40-A83305FCA411}" dt="2023-10-19T08:43:02.383" v="3486" actId="11529"/>
            <ac:spMkLst>
              <pc:docMk/>
              <pc:sldMasterMk cId="328949868" sldId="2147483648"/>
              <pc:sldLayoutMk cId="1811176194" sldId="2147483649"/>
              <ac:spMk id="11" creationId="{6E3B9870-B60F-25CD-E19C-4CA913CE1B56}"/>
            </ac:spMkLst>
          </pc:spChg>
          <pc:spChg chg="add del mod">
            <ac:chgData name="Geethu A K" userId="ca2b4ea9-8f07-4c95-afc9-4f3bd38c9057" providerId="ADAL" clId="{5833E60F-9EA4-400E-8F40-A83305FCA411}" dt="2023-10-19T09:02:58.385" v="3499" actId="478"/>
            <ac:spMkLst>
              <pc:docMk/>
              <pc:sldMasterMk cId="328949868" sldId="2147483648"/>
              <pc:sldLayoutMk cId="1811176194" sldId="2147483649"/>
              <ac:spMk id="12" creationId="{E292181E-27CB-5005-8430-904B897EF455}"/>
            </ac:spMkLst>
          </pc:spChg>
          <pc:spChg chg="add del">
            <ac:chgData name="Geethu A K" userId="ca2b4ea9-8f07-4c95-afc9-4f3bd38c9057" providerId="ADAL" clId="{5833E60F-9EA4-400E-8F40-A83305FCA411}" dt="2023-10-19T08:44:04.934" v="3492" actId="11529"/>
            <ac:spMkLst>
              <pc:docMk/>
              <pc:sldMasterMk cId="328949868" sldId="2147483648"/>
              <pc:sldLayoutMk cId="1811176194" sldId="2147483649"/>
              <ac:spMk id="13" creationId="{43599596-825D-53FA-9BE7-B4DA1FFBA9F2}"/>
            </ac:spMkLst>
          </pc:spChg>
          <pc:spChg chg="add del mod">
            <ac:chgData name="Geethu A K" userId="ca2b4ea9-8f07-4c95-afc9-4f3bd38c9057" providerId="ADAL" clId="{5833E60F-9EA4-400E-8F40-A83305FCA411}" dt="2023-10-19T09:03:50.769" v="3500" actId="478"/>
            <ac:spMkLst>
              <pc:docMk/>
              <pc:sldMasterMk cId="328949868" sldId="2147483648"/>
              <pc:sldLayoutMk cId="1811176194" sldId="2147483649"/>
              <ac:spMk id="14" creationId="{8596A623-FFB3-9135-89C5-91B0AE5C625C}"/>
            </ac:spMkLst>
          </pc:spChg>
          <pc:spChg chg="add del mod">
            <ac:chgData name="Geethu A K" userId="ca2b4ea9-8f07-4c95-afc9-4f3bd38c9057" providerId="ADAL" clId="{5833E60F-9EA4-400E-8F40-A83305FCA411}" dt="2023-10-19T09:10:14.151" v="3512" actId="478"/>
            <ac:spMkLst>
              <pc:docMk/>
              <pc:sldMasterMk cId="328949868" sldId="2147483648"/>
              <pc:sldLayoutMk cId="1811176194" sldId="2147483649"/>
              <ac:spMk id="15" creationId="{27F6CB91-AC7D-AF87-0724-54F8E42C982B}"/>
            </ac:spMkLst>
          </pc:spChg>
          <pc:picChg chg="add del mod">
            <ac:chgData name="Geethu A K" userId="ca2b4ea9-8f07-4c95-afc9-4f3bd38c9057" providerId="ADAL" clId="{5833E60F-9EA4-400E-8F40-A83305FCA411}" dt="2023-10-19T03:38:41.563" v="1920" actId="478"/>
            <ac:picMkLst>
              <pc:docMk/>
              <pc:sldMasterMk cId="328949868" sldId="2147483648"/>
              <pc:sldLayoutMk cId="1811176194" sldId="2147483649"/>
              <ac:picMk id="2" creationId="{DE41539C-13F4-0A5D-89F8-1E7B2C1B262D}"/>
            </ac:picMkLst>
          </pc:picChg>
          <pc:picChg chg="add del mod">
            <ac:chgData name="Geethu A K" userId="ca2b4ea9-8f07-4c95-afc9-4f3bd38c9057" providerId="ADAL" clId="{5833E60F-9EA4-400E-8F40-A83305FCA411}" dt="2023-10-19T03:45:22.572" v="1966" actId="478"/>
            <ac:picMkLst>
              <pc:docMk/>
              <pc:sldMasterMk cId="328949868" sldId="2147483648"/>
              <pc:sldLayoutMk cId="1811176194" sldId="2147483649"/>
              <ac:picMk id="8" creationId="{E90630F4-DB57-6670-8E0F-35F47D2A49F7}"/>
            </ac:picMkLst>
          </pc:picChg>
        </pc:sldLayoutChg>
        <pc:sldLayoutChg chg="del">
          <pc:chgData name="Geethu A K" userId="ca2b4ea9-8f07-4c95-afc9-4f3bd38c9057" providerId="ADAL" clId="{5833E60F-9EA4-400E-8F40-A83305FCA411}" dt="2023-10-17T12:02:05.927" v="137" actId="2696"/>
          <pc:sldLayoutMkLst>
            <pc:docMk/>
            <pc:sldMasterMk cId="328949868" sldId="2147483648"/>
            <pc:sldLayoutMk cId="347112526" sldId="2147483650"/>
          </pc:sldLayoutMkLst>
        </pc:sldLayoutChg>
        <pc:sldLayoutChg chg="addSp delSp modSp new mod">
          <pc:chgData name="Geethu A K" userId="ca2b4ea9-8f07-4c95-afc9-4f3bd38c9057" providerId="ADAL" clId="{5833E60F-9EA4-400E-8F40-A83305FCA411}" dt="2023-10-19T04:08:58.130" v="2188" actId="478"/>
          <pc:sldLayoutMkLst>
            <pc:docMk/>
            <pc:sldMasterMk cId="328949868" sldId="2147483648"/>
            <pc:sldLayoutMk cId="805157981" sldId="2147483650"/>
          </pc:sldLayoutMkLst>
          <pc:spChg chg="add del mod">
            <ac:chgData name="Geethu A K" userId="ca2b4ea9-8f07-4c95-afc9-4f3bd38c9057" providerId="ADAL" clId="{5833E60F-9EA4-400E-8F40-A83305FCA411}" dt="2023-10-18T06:41:10.443" v="970"/>
            <ac:spMkLst>
              <pc:docMk/>
              <pc:sldMasterMk cId="328949868" sldId="2147483648"/>
              <pc:sldLayoutMk cId="805157981" sldId="2147483650"/>
              <ac:spMk id="2" creationId="{409AF4DE-7010-E4D4-3E5A-69BB13D77E4E}"/>
            </ac:spMkLst>
          </pc:spChg>
          <pc:spChg chg="del">
            <ac:chgData name="Geethu A K" userId="ca2b4ea9-8f07-4c95-afc9-4f3bd38c9057" providerId="ADAL" clId="{5833E60F-9EA4-400E-8F40-A83305FCA411}" dt="2023-10-17T13:06:45.426" v="207" actId="478"/>
            <ac:spMkLst>
              <pc:docMk/>
              <pc:sldMasterMk cId="328949868" sldId="2147483648"/>
              <pc:sldLayoutMk cId="805157981" sldId="2147483650"/>
              <ac:spMk id="2" creationId="{4FEF073C-DA95-5B3D-E52A-C787ABC95AB0}"/>
            </ac:spMkLst>
          </pc:spChg>
          <pc:spChg chg="add del mod">
            <ac:chgData name="Geethu A K" userId="ca2b4ea9-8f07-4c95-afc9-4f3bd38c9057" providerId="ADAL" clId="{5833E60F-9EA4-400E-8F40-A83305FCA411}" dt="2023-10-18T06:41:15.220" v="971"/>
            <ac:spMkLst>
              <pc:docMk/>
              <pc:sldMasterMk cId="328949868" sldId="2147483648"/>
              <pc:sldLayoutMk cId="805157981" sldId="2147483650"/>
              <ac:spMk id="3" creationId="{7B9B3777-FB83-9AAF-D991-E2BE543B5410}"/>
            </ac:spMkLst>
          </pc:spChg>
          <pc:spChg chg="add del">
            <ac:chgData name="Geethu A K" userId="ca2b4ea9-8f07-4c95-afc9-4f3bd38c9057" providerId="ADAL" clId="{5833E60F-9EA4-400E-8F40-A83305FCA411}" dt="2023-10-18T06:41:03.836" v="968" actId="11529"/>
            <ac:spMkLst>
              <pc:docMk/>
              <pc:sldMasterMk cId="328949868" sldId="2147483648"/>
              <pc:sldLayoutMk cId="805157981" sldId="2147483650"/>
              <ac:spMk id="4" creationId="{265A1B53-98BE-014A-2060-72B80471BC7B}"/>
            </ac:spMkLst>
          </pc:spChg>
          <pc:spChg chg="add del mod">
            <ac:chgData name="Geethu A K" userId="ca2b4ea9-8f07-4c95-afc9-4f3bd38c9057" providerId="ADAL" clId="{5833E60F-9EA4-400E-8F40-A83305FCA411}" dt="2023-10-18T06:41:15.220" v="971"/>
            <ac:spMkLst>
              <pc:docMk/>
              <pc:sldMasterMk cId="328949868" sldId="2147483648"/>
              <pc:sldLayoutMk cId="805157981" sldId="2147483650"/>
              <ac:spMk id="5" creationId="{70441B92-E50E-554D-689E-F1106F605D8A}"/>
            </ac:spMkLst>
          </pc:spChg>
          <pc:spChg chg="add del">
            <ac:chgData name="Geethu A K" userId="ca2b4ea9-8f07-4c95-afc9-4f3bd38c9057" providerId="ADAL" clId="{5833E60F-9EA4-400E-8F40-A83305FCA411}" dt="2023-10-18T06:41:07.098" v="969" actId="11529"/>
            <ac:spMkLst>
              <pc:docMk/>
              <pc:sldMasterMk cId="328949868" sldId="2147483648"/>
              <pc:sldLayoutMk cId="805157981" sldId="2147483650"/>
              <ac:spMk id="6" creationId="{D6D3B660-BA13-A8A2-3410-DDD5FFD4BC91}"/>
            </ac:spMkLst>
          </pc:spChg>
          <pc:spChg chg="add del mod">
            <ac:chgData name="Geethu A K" userId="ca2b4ea9-8f07-4c95-afc9-4f3bd38c9057" providerId="ADAL" clId="{5833E60F-9EA4-400E-8F40-A83305FCA411}" dt="2023-10-18T06:41:10.443" v="970"/>
            <ac:spMkLst>
              <pc:docMk/>
              <pc:sldMasterMk cId="328949868" sldId="2147483648"/>
              <pc:sldLayoutMk cId="805157981" sldId="2147483650"/>
              <ac:spMk id="7" creationId="{90AC3FBE-8243-F1E7-A66F-E447AFC75A47}"/>
            </ac:spMkLst>
          </pc:spChg>
          <pc:spChg chg="mod ord">
            <ac:chgData name="Geethu A K" userId="ca2b4ea9-8f07-4c95-afc9-4f3bd38c9057" providerId="ADAL" clId="{5833E60F-9EA4-400E-8F40-A83305FCA411}" dt="2023-10-19T04:08:56.140" v="2187" actId="167"/>
            <ac:spMkLst>
              <pc:docMk/>
              <pc:sldMasterMk cId="328949868" sldId="2147483648"/>
              <pc:sldLayoutMk cId="805157981" sldId="2147483650"/>
              <ac:spMk id="8" creationId="{082E209B-E644-F9CE-93B8-46F4AF966456}"/>
            </ac:spMkLst>
          </pc:spChg>
          <pc:spChg chg="add del mod">
            <ac:chgData name="Geethu A K" userId="ca2b4ea9-8f07-4c95-afc9-4f3bd38c9057" providerId="ADAL" clId="{5833E60F-9EA4-400E-8F40-A83305FCA411}" dt="2023-10-19T03:55:44.417" v="2014" actId="478"/>
            <ac:spMkLst>
              <pc:docMk/>
              <pc:sldMasterMk cId="328949868" sldId="2147483648"/>
              <pc:sldLayoutMk cId="805157981" sldId="2147483650"/>
              <ac:spMk id="9" creationId="{BDAC9BA9-D1F7-665D-7867-B075F8C2D4D6}"/>
            </ac:spMkLst>
          </pc:spChg>
          <pc:spChg chg="add del mod">
            <ac:chgData name="Geethu A K" userId="ca2b4ea9-8f07-4c95-afc9-4f3bd38c9057" providerId="ADAL" clId="{5833E60F-9EA4-400E-8F40-A83305FCA411}" dt="2023-10-18T06:45:11.605" v="1012" actId="478"/>
            <ac:spMkLst>
              <pc:docMk/>
              <pc:sldMasterMk cId="328949868" sldId="2147483648"/>
              <pc:sldLayoutMk cId="805157981" sldId="2147483650"/>
              <ac:spMk id="10" creationId="{FF14974C-87F2-73C3-64FD-DD354CE93C27}"/>
            </ac:spMkLst>
          </pc:spChg>
          <pc:picChg chg="add del mod">
            <ac:chgData name="Geethu A K" userId="ca2b4ea9-8f07-4c95-afc9-4f3bd38c9057" providerId="ADAL" clId="{5833E60F-9EA4-400E-8F40-A83305FCA411}" dt="2023-10-19T03:55:46.661" v="2015" actId="478"/>
            <ac:picMkLst>
              <pc:docMk/>
              <pc:sldMasterMk cId="328949868" sldId="2147483648"/>
              <pc:sldLayoutMk cId="805157981" sldId="2147483650"/>
              <ac:picMk id="2" creationId="{5F890E8B-C9C0-6DD9-8865-6A52BD0E82A2}"/>
            </ac:picMkLst>
          </pc:picChg>
          <pc:picChg chg="add del mod">
            <ac:chgData name="Geethu A K" userId="ca2b4ea9-8f07-4c95-afc9-4f3bd38c9057" providerId="ADAL" clId="{5833E60F-9EA4-400E-8F40-A83305FCA411}" dt="2023-10-19T03:55:46.661" v="2015" actId="478"/>
            <ac:picMkLst>
              <pc:docMk/>
              <pc:sldMasterMk cId="328949868" sldId="2147483648"/>
              <pc:sldLayoutMk cId="805157981" sldId="2147483650"/>
              <ac:picMk id="3" creationId="{E83D8758-AB95-0E6D-B86D-8EC13F619834}"/>
            </ac:picMkLst>
          </pc:picChg>
          <pc:picChg chg="add del mod ord">
            <ac:chgData name="Geethu A K" userId="ca2b4ea9-8f07-4c95-afc9-4f3bd38c9057" providerId="ADAL" clId="{5833E60F-9EA4-400E-8F40-A83305FCA411}" dt="2023-10-19T04:08:58.130" v="2188" actId="478"/>
            <ac:picMkLst>
              <pc:docMk/>
              <pc:sldMasterMk cId="328949868" sldId="2147483648"/>
              <pc:sldLayoutMk cId="805157981" sldId="2147483650"/>
              <ac:picMk id="4" creationId="{F95354A3-C782-A61D-1701-3899CBFADA3F}"/>
            </ac:picMkLst>
          </pc:picChg>
        </pc:sldLayoutChg>
        <pc:sldLayoutChg chg="del">
          <pc:chgData name="Geethu A K" userId="ca2b4ea9-8f07-4c95-afc9-4f3bd38c9057" providerId="ADAL" clId="{5833E60F-9EA4-400E-8F40-A83305FCA411}" dt="2023-10-17T12:02:05.896" v="136" actId="2696"/>
          <pc:sldLayoutMkLst>
            <pc:docMk/>
            <pc:sldMasterMk cId="328949868" sldId="2147483648"/>
            <pc:sldLayoutMk cId="509149600" sldId="2147483651"/>
          </pc:sldLayoutMkLst>
        </pc:sldLayoutChg>
        <pc:sldLayoutChg chg="addSp delSp modSp new mod">
          <pc:chgData name="Geethu A K" userId="ca2b4ea9-8f07-4c95-afc9-4f3bd38c9057" providerId="ADAL" clId="{5833E60F-9EA4-400E-8F40-A83305FCA411}" dt="2023-10-19T04:01:06.115" v="2050" actId="478"/>
          <pc:sldLayoutMkLst>
            <pc:docMk/>
            <pc:sldMasterMk cId="328949868" sldId="2147483648"/>
            <pc:sldLayoutMk cId="1367563511" sldId="2147483651"/>
          </pc:sldLayoutMkLst>
          <pc:spChg chg="del">
            <ac:chgData name="Geethu A K" userId="ca2b4ea9-8f07-4c95-afc9-4f3bd38c9057" providerId="ADAL" clId="{5833E60F-9EA4-400E-8F40-A83305FCA411}" dt="2023-10-18T03:59:27.533" v="220" actId="478"/>
            <ac:spMkLst>
              <pc:docMk/>
              <pc:sldMasterMk cId="328949868" sldId="2147483648"/>
              <pc:sldLayoutMk cId="1367563511" sldId="2147483651"/>
              <ac:spMk id="2" creationId="{4ABD6202-148F-1541-FB2A-8BA2AE96E974}"/>
            </ac:spMkLst>
          </pc:spChg>
          <pc:spChg chg="add del mod">
            <ac:chgData name="Geethu A K" userId="ca2b4ea9-8f07-4c95-afc9-4f3bd38c9057" providerId="ADAL" clId="{5833E60F-9EA4-400E-8F40-A83305FCA411}" dt="2023-10-18T06:40:58.023" v="967"/>
            <ac:spMkLst>
              <pc:docMk/>
              <pc:sldMasterMk cId="328949868" sldId="2147483648"/>
              <pc:sldLayoutMk cId="1367563511" sldId="2147483651"/>
              <ac:spMk id="3" creationId="{C1A00B76-32A0-C24E-74B2-98347322A9A5}"/>
            </ac:spMkLst>
          </pc:spChg>
          <pc:spChg chg="add del mod">
            <ac:chgData name="Geethu A K" userId="ca2b4ea9-8f07-4c95-afc9-4f3bd38c9057" providerId="ADAL" clId="{5833E60F-9EA4-400E-8F40-A83305FCA411}" dt="2023-10-18T06:40:44.839" v="963"/>
            <ac:spMkLst>
              <pc:docMk/>
              <pc:sldMasterMk cId="328949868" sldId="2147483648"/>
              <pc:sldLayoutMk cId="1367563511" sldId="2147483651"/>
              <ac:spMk id="4" creationId="{644D5F3F-03D2-7C66-F1F8-3D9AAD1929B8}"/>
            </ac:spMkLst>
          </pc:spChg>
          <pc:spChg chg="add del mod">
            <ac:chgData name="Geethu A K" userId="ca2b4ea9-8f07-4c95-afc9-4f3bd38c9057" providerId="ADAL" clId="{5833E60F-9EA4-400E-8F40-A83305FCA411}" dt="2023-10-18T06:40:48.206" v="964"/>
            <ac:spMkLst>
              <pc:docMk/>
              <pc:sldMasterMk cId="328949868" sldId="2147483648"/>
              <pc:sldLayoutMk cId="1367563511" sldId="2147483651"/>
              <ac:spMk id="5" creationId="{857641C3-A059-C0F1-F7E5-7CCBB630955D}"/>
            </ac:spMkLst>
          </pc:spChg>
          <pc:spChg chg="add del mod">
            <ac:chgData name="Geethu A K" userId="ca2b4ea9-8f07-4c95-afc9-4f3bd38c9057" providerId="ADAL" clId="{5833E60F-9EA4-400E-8F40-A83305FCA411}" dt="2023-10-18T06:40:54.440" v="966"/>
            <ac:spMkLst>
              <pc:docMk/>
              <pc:sldMasterMk cId="328949868" sldId="2147483648"/>
              <pc:sldLayoutMk cId="1367563511" sldId="2147483651"/>
              <ac:spMk id="6" creationId="{9812D290-EBD4-1BBD-8BBB-492E17A001B8}"/>
            </ac:spMkLst>
          </pc:spChg>
          <pc:spChg chg="add del mod">
            <ac:chgData name="Geethu A K" userId="ca2b4ea9-8f07-4c95-afc9-4f3bd38c9057" providerId="ADAL" clId="{5833E60F-9EA4-400E-8F40-A83305FCA411}" dt="2023-10-18T06:40:51.322" v="965"/>
            <ac:spMkLst>
              <pc:docMk/>
              <pc:sldMasterMk cId="328949868" sldId="2147483648"/>
              <pc:sldLayoutMk cId="1367563511" sldId="2147483651"/>
              <ac:spMk id="7" creationId="{DB5E3351-7619-47ED-BAC5-A582569F192A}"/>
            </ac:spMkLst>
          </pc:spChg>
          <pc:spChg chg="add del">
            <ac:chgData name="Geethu A K" userId="ca2b4ea9-8f07-4c95-afc9-4f3bd38c9057" providerId="ADAL" clId="{5833E60F-9EA4-400E-8F40-A83305FCA411}" dt="2023-10-18T06:40:32.114" v="959" actId="11529"/>
            <ac:spMkLst>
              <pc:docMk/>
              <pc:sldMasterMk cId="328949868" sldId="2147483648"/>
              <pc:sldLayoutMk cId="1367563511" sldId="2147483651"/>
              <ac:spMk id="8" creationId="{BD2F8FCE-D59D-35BF-FA55-87D376E0E2FC}"/>
            </ac:spMkLst>
          </pc:spChg>
          <pc:spChg chg="add del mod">
            <ac:chgData name="Geethu A K" userId="ca2b4ea9-8f07-4c95-afc9-4f3bd38c9057" providerId="ADAL" clId="{5833E60F-9EA4-400E-8F40-A83305FCA411}" dt="2023-10-18T06:40:58.023" v="967"/>
            <ac:spMkLst>
              <pc:docMk/>
              <pc:sldMasterMk cId="328949868" sldId="2147483648"/>
              <pc:sldLayoutMk cId="1367563511" sldId="2147483651"/>
              <ac:spMk id="9" creationId="{9F38380C-492F-0DDE-DE51-79C045C8D938}"/>
            </ac:spMkLst>
          </pc:spChg>
          <pc:spChg chg="add del">
            <ac:chgData name="Geethu A K" userId="ca2b4ea9-8f07-4c95-afc9-4f3bd38c9057" providerId="ADAL" clId="{5833E60F-9EA4-400E-8F40-A83305FCA411}" dt="2023-10-18T06:40:36.380" v="960" actId="11529"/>
            <ac:spMkLst>
              <pc:docMk/>
              <pc:sldMasterMk cId="328949868" sldId="2147483648"/>
              <pc:sldLayoutMk cId="1367563511" sldId="2147483651"/>
              <ac:spMk id="10" creationId="{268F50E4-357C-3482-7E91-456B6471EC9E}"/>
            </ac:spMkLst>
          </pc:spChg>
          <pc:spChg chg="add del mod">
            <ac:chgData name="Geethu A K" userId="ca2b4ea9-8f07-4c95-afc9-4f3bd38c9057" providerId="ADAL" clId="{5833E60F-9EA4-400E-8F40-A83305FCA411}" dt="2023-10-18T06:40:48.206" v="964"/>
            <ac:spMkLst>
              <pc:docMk/>
              <pc:sldMasterMk cId="328949868" sldId="2147483648"/>
              <pc:sldLayoutMk cId="1367563511" sldId="2147483651"/>
              <ac:spMk id="11" creationId="{0119122D-DFAE-8CD9-F281-229A169E5743}"/>
            </ac:spMkLst>
          </pc:spChg>
          <pc:spChg chg="add del mod">
            <ac:chgData name="Geethu A K" userId="ca2b4ea9-8f07-4c95-afc9-4f3bd38c9057" providerId="ADAL" clId="{5833E60F-9EA4-400E-8F40-A83305FCA411}" dt="2023-10-18T06:40:51.322" v="965"/>
            <ac:spMkLst>
              <pc:docMk/>
              <pc:sldMasterMk cId="328949868" sldId="2147483648"/>
              <pc:sldLayoutMk cId="1367563511" sldId="2147483651"/>
              <ac:spMk id="12" creationId="{B8BA29DC-D1EB-1DC8-53C3-5EB1861EA0B1}"/>
            </ac:spMkLst>
          </pc:spChg>
          <pc:spChg chg="add del mod">
            <ac:chgData name="Geethu A K" userId="ca2b4ea9-8f07-4c95-afc9-4f3bd38c9057" providerId="ADAL" clId="{5833E60F-9EA4-400E-8F40-A83305FCA411}" dt="2023-10-18T06:40:44.839" v="963"/>
            <ac:spMkLst>
              <pc:docMk/>
              <pc:sldMasterMk cId="328949868" sldId="2147483648"/>
              <pc:sldLayoutMk cId="1367563511" sldId="2147483651"/>
              <ac:spMk id="13" creationId="{1230949D-F86D-026D-7132-457017C52947}"/>
            </ac:spMkLst>
          </pc:spChg>
          <pc:spChg chg="add del mod">
            <ac:chgData name="Geethu A K" userId="ca2b4ea9-8f07-4c95-afc9-4f3bd38c9057" providerId="ADAL" clId="{5833E60F-9EA4-400E-8F40-A83305FCA411}" dt="2023-10-18T06:40:54.440" v="966"/>
            <ac:spMkLst>
              <pc:docMk/>
              <pc:sldMasterMk cId="328949868" sldId="2147483648"/>
              <pc:sldLayoutMk cId="1367563511" sldId="2147483651"/>
              <ac:spMk id="14" creationId="{9CA4F055-EAAB-2EF4-E860-9D36D9DBD9E2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5" creationId="{F7CE7E21-8BD0-E4DD-585A-1FEB51DE062C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6" creationId="{3C88FB6B-1EA6-ACE1-9AC7-E8BE091B711B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7" creationId="{17C36E9F-B2C9-58EE-973D-C214F246CC6F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8" creationId="{8372CF3C-C869-9119-5E81-AE72074ED18E}"/>
            </ac:spMkLst>
          </pc:spChg>
          <pc:spChg chg="mod ord">
            <ac:chgData name="Geethu A K" userId="ca2b4ea9-8f07-4c95-afc9-4f3bd38c9057" providerId="ADAL" clId="{5833E60F-9EA4-400E-8F40-A83305FCA411}" dt="2023-10-19T04:01:00.632" v="2049" actId="167"/>
            <ac:spMkLst>
              <pc:docMk/>
              <pc:sldMasterMk cId="328949868" sldId="2147483648"/>
              <pc:sldLayoutMk cId="1367563511" sldId="2147483651"/>
              <ac:spMk id="19" creationId="{159C466B-1847-919D-A2AC-5CD05FE3484F}"/>
            </ac:spMkLst>
          </pc:sp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2" creationId="{288B4D34-DDCE-E79E-3ABD-433E0DD63AE5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3" creationId="{F234D41C-F90D-F95B-A034-1ECFBE3BE52C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4" creationId="{044C180F-4C15-CF71-1599-D7AB16F61152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5" creationId="{C4D62895-44EF-70A0-47E3-2F2532DBFF37}"/>
            </ac:picMkLst>
          </pc:picChg>
          <pc:picChg chg="add del mod ord">
            <ac:chgData name="Geethu A K" userId="ca2b4ea9-8f07-4c95-afc9-4f3bd38c9057" providerId="ADAL" clId="{5833E60F-9EA4-400E-8F40-A83305FCA411}" dt="2023-10-19T04:01:06.115" v="2050" actId="478"/>
            <ac:picMkLst>
              <pc:docMk/>
              <pc:sldMasterMk cId="328949868" sldId="2147483648"/>
              <pc:sldLayoutMk cId="1367563511" sldId="2147483651"/>
              <ac:picMk id="6" creationId="{3FC4E1E5-D90F-0880-0AF6-71D8F364E169}"/>
            </ac:picMkLst>
          </pc:picChg>
        </pc:sldLayoutChg>
        <pc:sldLayoutChg chg="add mod modTransition">
          <pc:chgData name="Geethu A K" userId="ca2b4ea9-8f07-4c95-afc9-4f3bd38c9057" providerId="ADAL" clId="{5833E60F-9EA4-400E-8F40-A83305FCA411}" dt="2023-10-18T03:59:29.671" v="221" actId="2890"/>
          <pc:sldLayoutMkLst>
            <pc:docMk/>
            <pc:sldMasterMk cId="328949868" sldId="2147483648"/>
            <pc:sldLayoutMk cId="3349695837" sldId="2147483652"/>
          </pc:sldLayoutMkLst>
        </pc:sldLayoutChg>
        <pc:sldLayoutChg chg="del">
          <pc:chgData name="Geethu A K" userId="ca2b4ea9-8f07-4c95-afc9-4f3bd38c9057" providerId="ADAL" clId="{5833E60F-9EA4-400E-8F40-A83305FCA411}" dt="2023-10-17T12:02:05.774" v="135" actId="2696"/>
          <pc:sldLayoutMkLst>
            <pc:docMk/>
            <pc:sldMasterMk cId="328949868" sldId="2147483648"/>
            <pc:sldLayoutMk cId="3647605670" sldId="2147483652"/>
          </pc:sldLayoutMkLst>
        </pc:sldLayoutChg>
        <pc:sldLayoutChg chg="del">
          <pc:chgData name="Geethu A K" userId="ca2b4ea9-8f07-4c95-afc9-4f3bd38c9057" providerId="ADAL" clId="{5833E60F-9EA4-400E-8F40-A83305FCA411}" dt="2023-10-17T12:02:05.757" v="134" actId="2696"/>
          <pc:sldLayoutMkLst>
            <pc:docMk/>
            <pc:sldMasterMk cId="328949868" sldId="2147483648"/>
            <pc:sldLayoutMk cId="83147929" sldId="2147483653"/>
          </pc:sldLayoutMkLst>
        </pc:sldLayoutChg>
        <pc:sldLayoutChg chg="addSp delSp modSp add mod modTransition">
          <pc:chgData name="Geethu A K" userId="ca2b4ea9-8f07-4c95-afc9-4f3bd38c9057" providerId="ADAL" clId="{5833E60F-9EA4-400E-8F40-A83305FCA411}" dt="2023-10-19T04:12:25.539" v="2228" actId="478"/>
          <pc:sldLayoutMkLst>
            <pc:docMk/>
            <pc:sldMasterMk cId="328949868" sldId="2147483648"/>
            <pc:sldLayoutMk cId="3536397207" sldId="2147483653"/>
          </pc:sldLayoutMkLst>
          <pc:spChg chg="add del mod">
            <ac:chgData name="Geethu A K" userId="ca2b4ea9-8f07-4c95-afc9-4f3bd38c9057" providerId="ADAL" clId="{5833E60F-9EA4-400E-8F40-A83305FCA411}" dt="2023-10-18T06:40:18.822" v="957"/>
            <ac:spMkLst>
              <pc:docMk/>
              <pc:sldMasterMk cId="328949868" sldId="2147483648"/>
              <pc:sldLayoutMk cId="3536397207" sldId="2147483653"/>
              <ac:spMk id="2" creationId="{695E92C6-46F0-552E-7CD1-020DFC556ADF}"/>
            </ac:spMkLst>
          </pc:spChg>
          <pc:spChg chg="add del mod">
            <ac:chgData name="Geethu A K" userId="ca2b4ea9-8f07-4c95-afc9-4f3bd38c9057" providerId="ADAL" clId="{5833E60F-9EA4-400E-8F40-A83305FCA411}" dt="2023-10-18T06:40:10.284" v="955"/>
            <ac:spMkLst>
              <pc:docMk/>
              <pc:sldMasterMk cId="328949868" sldId="2147483648"/>
              <pc:sldLayoutMk cId="3536397207" sldId="2147483653"/>
              <ac:spMk id="3" creationId="{819DBD1C-6B8D-1AAD-44FF-6D48E7E37C76}"/>
            </ac:spMkLst>
          </pc:spChg>
          <pc:spChg chg="add del mod">
            <ac:chgData name="Geethu A K" userId="ca2b4ea9-8f07-4c95-afc9-4f3bd38c9057" providerId="ADAL" clId="{5833E60F-9EA4-400E-8F40-A83305FCA411}" dt="2023-10-18T06:40:14.818" v="956"/>
            <ac:spMkLst>
              <pc:docMk/>
              <pc:sldMasterMk cId="328949868" sldId="2147483648"/>
              <pc:sldLayoutMk cId="3536397207" sldId="2147483653"/>
              <ac:spMk id="4" creationId="{75B8D959-A8D7-4282-2CEE-73842CF999AF}"/>
            </ac:spMkLst>
          </pc:spChg>
          <pc:spChg chg="add del mod">
            <ac:chgData name="Geethu A K" userId="ca2b4ea9-8f07-4c95-afc9-4f3bd38c9057" providerId="ADAL" clId="{5833E60F-9EA4-400E-8F40-A83305FCA411}" dt="2023-10-18T06:40:06.796" v="954"/>
            <ac:spMkLst>
              <pc:docMk/>
              <pc:sldMasterMk cId="328949868" sldId="2147483648"/>
              <pc:sldLayoutMk cId="3536397207" sldId="2147483653"/>
              <ac:spMk id="5" creationId="{EBFC5B01-83B4-E71D-4D9D-76139D74B538}"/>
            </ac:spMkLst>
          </pc:spChg>
          <pc:spChg chg="add del mod">
            <ac:chgData name="Geethu A K" userId="ca2b4ea9-8f07-4c95-afc9-4f3bd38c9057" providerId="ADAL" clId="{5833E60F-9EA4-400E-8F40-A83305FCA411}" dt="2023-10-18T06:40:03.265" v="953"/>
            <ac:spMkLst>
              <pc:docMk/>
              <pc:sldMasterMk cId="328949868" sldId="2147483648"/>
              <pc:sldLayoutMk cId="3536397207" sldId="2147483653"/>
              <ac:spMk id="6" creationId="{1EC56E0A-D90F-21A0-35A3-43858F34AEAF}"/>
            </ac:spMkLst>
          </pc:spChg>
          <pc:spChg chg="add del">
            <ac:chgData name="Geethu A K" userId="ca2b4ea9-8f07-4c95-afc9-4f3bd38c9057" providerId="ADAL" clId="{5833E60F-9EA4-400E-8F40-A83305FCA411}" dt="2023-10-18T06:39:50.532" v="948" actId="11529"/>
            <ac:spMkLst>
              <pc:docMk/>
              <pc:sldMasterMk cId="328949868" sldId="2147483648"/>
              <pc:sldLayoutMk cId="3536397207" sldId="2147483653"/>
              <ac:spMk id="7" creationId="{E7DFD94C-A059-279B-1E5D-66527A515449}"/>
            </ac:spMkLst>
          </pc:spChg>
          <pc:spChg chg="add del mod">
            <ac:chgData name="Geethu A K" userId="ca2b4ea9-8f07-4c95-afc9-4f3bd38c9057" providerId="ADAL" clId="{5833E60F-9EA4-400E-8F40-A83305FCA411}" dt="2023-10-18T06:40:18.822" v="957"/>
            <ac:spMkLst>
              <pc:docMk/>
              <pc:sldMasterMk cId="328949868" sldId="2147483648"/>
              <pc:sldLayoutMk cId="3536397207" sldId="2147483653"/>
              <ac:spMk id="8" creationId="{31B7A144-B34A-3DB2-DD83-856BFEFCE3FA}"/>
            </ac:spMkLst>
          </pc:spChg>
          <pc:spChg chg="add del">
            <ac:chgData name="Geethu A K" userId="ca2b4ea9-8f07-4c95-afc9-4f3bd38c9057" providerId="ADAL" clId="{5833E60F-9EA4-400E-8F40-A83305FCA411}" dt="2023-10-18T06:39:54.241" v="949" actId="11529"/>
            <ac:spMkLst>
              <pc:docMk/>
              <pc:sldMasterMk cId="328949868" sldId="2147483648"/>
              <pc:sldLayoutMk cId="3536397207" sldId="2147483653"/>
              <ac:spMk id="9" creationId="{2A81A4D8-68A5-9751-25B6-EC4C5C58725B}"/>
            </ac:spMkLst>
          </pc:spChg>
          <pc:spChg chg="add del mod">
            <ac:chgData name="Geethu A K" userId="ca2b4ea9-8f07-4c95-afc9-4f3bd38c9057" providerId="ADAL" clId="{5833E60F-9EA4-400E-8F40-A83305FCA411}" dt="2023-10-18T06:40:03.265" v="953"/>
            <ac:spMkLst>
              <pc:docMk/>
              <pc:sldMasterMk cId="328949868" sldId="2147483648"/>
              <pc:sldLayoutMk cId="3536397207" sldId="2147483653"/>
              <ac:spMk id="10" creationId="{B9DB0240-E17F-94E1-6EDA-D64776914785}"/>
            </ac:spMkLst>
          </pc:spChg>
          <pc:spChg chg="add del mod">
            <ac:chgData name="Geethu A K" userId="ca2b4ea9-8f07-4c95-afc9-4f3bd38c9057" providerId="ADAL" clId="{5833E60F-9EA4-400E-8F40-A83305FCA411}" dt="2023-10-18T06:40:14.818" v="956"/>
            <ac:spMkLst>
              <pc:docMk/>
              <pc:sldMasterMk cId="328949868" sldId="2147483648"/>
              <pc:sldLayoutMk cId="3536397207" sldId="2147483653"/>
              <ac:spMk id="11" creationId="{FEDCB64B-9ACE-FDBC-EB26-004173298AED}"/>
            </ac:spMkLst>
          </pc:spChg>
          <pc:spChg chg="add del mod">
            <ac:chgData name="Geethu A K" userId="ca2b4ea9-8f07-4c95-afc9-4f3bd38c9057" providerId="ADAL" clId="{5833E60F-9EA4-400E-8F40-A83305FCA411}" dt="2023-10-18T06:40:10.284" v="955"/>
            <ac:spMkLst>
              <pc:docMk/>
              <pc:sldMasterMk cId="328949868" sldId="2147483648"/>
              <pc:sldLayoutMk cId="3536397207" sldId="2147483653"/>
              <ac:spMk id="12" creationId="{F99AF256-D287-79E3-0A4F-FF8948FB955E}"/>
            </ac:spMkLst>
          </pc:spChg>
          <pc:spChg chg="add del mod">
            <ac:chgData name="Geethu A K" userId="ca2b4ea9-8f07-4c95-afc9-4f3bd38c9057" providerId="ADAL" clId="{5833E60F-9EA4-400E-8F40-A83305FCA411}" dt="2023-10-18T06:40:06.796" v="954"/>
            <ac:spMkLst>
              <pc:docMk/>
              <pc:sldMasterMk cId="328949868" sldId="2147483648"/>
              <pc:sldLayoutMk cId="3536397207" sldId="2147483653"/>
              <ac:spMk id="13" creationId="{589E6812-B9DA-D63D-435A-A5E83E432FBC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4" creationId="{0D7F1DE6-C251-D008-7261-5C041BDB4739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5" creationId="{3D35BBD8-5CE1-DFAE-0465-1D6E0690FCDA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6" creationId="{9A10525C-DAD6-950F-3E9A-A1E500AAD6AC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7" creationId="{572F9871-EC67-7FC4-4D0B-C7DC55202449}"/>
            </ac:spMkLst>
          </pc:spChg>
          <pc:spChg chg="mod ord">
            <ac:chgData name="Geethu A K" userId="ca2b4ea9-8f07-4c95-afc9-4f3bd38c9057" providerId="ADAL" clId="{5833E60F-9EA4-400E-8F40-A83305FCA411}" dt="2023-10-19T04:12:21.143" v="2227" actId="167"/>
            <ac:spMkLst>
              <pc:docMk/>
              <pc:sldMasterMk cId="328949868" sldId="2147483648"/>
              <pc:sldLayoutMk cId="3536397207" sldId="2147483653"/>
              <ac:spMk id="18" creationId="{C90EC292-A840-8E0B-583B-78528DF45C7F}"/>
            </ac:spMkLst>
          </pc:sp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2" creationId="{5BC70DBA-E240-B868-C1F1-A163EF6EC751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3" creationId="{A4CE18B6-2F59-3F9B-FA35-33C1D2992B81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4" creationId="{3A28AF6F-B0E0-5F78-4EF4-AAE90CC55FD0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5" creationId="{41EEF2A2-9B66-1F54-78FA-669104D141B8}"/>
            </ac:picMkLst>
          </pc:picChg>
          <pc:picChg chg="add del mod ord">
            <ac:chgData name="Geethu A K" userId="ca2b4ea9-8f07-4c95-afc9-4f3bd38c9057" providerId="ADAL" clId="{5833E60F-9EA4-400E-8F40-A83305FCA411}" dt="2023-10-19T04:12:25.539" v="2228" actId="478"/>
            <ac:picMkLst>
              <pc:docMk/>
              <pc:sldMasterMk cId="328949868" sldId="2147483648"/>
              <pc:sldLayoutMk cId="3536397207" sldId="2147483653"/>
              <ac:picMk id="6" creationId="{5E1AAB4D-0067-9F80-D47B-7847711011F7}"/>
            </ac:picMkLst>
          </pc:picChg>
        </pc:sldLayoutChg>
        <pc:sldLayoutChg chg="modSp del">
          <pc:chgData name="Geethu A K" userId="ca2b4ea9-8f07-4c95-afc9-4f3bd38c9057" providerId="ADAL" clId="{5833E60F-9EA4-400E-8F40-A83305FCA411}" dt="2023-10-17T12:02:05.737" v="133" actId="2696"/>
          <pc:sldLayoutMkLst>
            <pc:docMk/>
            <pc:sldMasterMk cId="328949868" sldId="2147483648"/>
            <pc:sldLayoutMk cId="2772349273" sldId="2147483654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5:01:55.322" v="2529" actId="20578"/>
          <pc:sldLayoutMkLst>
            <pc:docMk/>
            <pc:sldMasterMk cId="328949868" sldId="2147483648"/>
            <pc:sldLayoutMk cId="3850702506" sldId="2147483654"/>
          </pc:sldLayoutMkLst>
          <pc:spChg chg="add del mod ord">
            <ac:chgData name="Geethu A K" userId="ca2b4ea9-8f07-4c95-afc9-4f3bd38c9057" providerId="ADAL" clId="{5833E60F-9EA4-400E-8F40-A83305FCA411}" dt="2023-10-19T04:03:42.859" v="2090" actId="478"/>
            <ac:spMkLst>
              <pc:docMk/>
              <pc:sldMasterMk cId="328949868" sldId="2147483648"/>
              <pc:sldLayoutMk cId="3850702506" sldId="2147483654"/>
              <ac:spMk id="2" creationId="{0E1814EE-546A-C021-1A0D-6311984B2ABA}"/>
            </ac:spMkLst>
          </pc:spChg>
          <pc:spChg chg="add del mod">
            <ac:chgData name="Geethu A K" userId="ca2b4ea9-8f07-4c95-afc9-4f3bd38c9057" providerId="ADAL" clId="{5833E60F-9EA4-400E-8F40-A83305FCA411}" dt="2023-10-18T06:39:42.883" v="946"/>
            <ac:spMkLst>
              <pc:docMk/>
              <pc:sldMasterMk cId="328949868" sldId="2147483648"/>
              <pc:sldLayoutMk cId="3850702506" sldId="2147483654"/>
              <ac:spMk id="2" creationId="{1F4BE6FB-F38C-1BFB-7E72-E9BDC0BCEA6C}"/>
            </ac:spMkLst>
          </pc:spChg>
          <pc:spChg chg="add del">
            <ac:chgData name="Geethu A K" userId="ca2b4ea9-8f07-4c95-afc9-4f3bd38c9057" providerId="ADAL" clId="{5833E60F-9EA4-400E-8F40-A83305FCA411}" dt="2023-10-18T06:39:39.073" v="945" actId="11529"/>
            <ac:spMkLst>
              <pc:docMk/>
              <pc:sldMasterMk cId="328949868" sldId="2147483648"/>
              <pc:sldLayoutMk cId="3850702506" sldId="2147483654"/>
              <ac:spMk id="3" creationId="{57BDD322-3A42-90C8-88D1-7F41062C8ECD}"/>
            </ac:spMkLst>
          </pc:spChg>
          <pc:spChg chg="add del mod">
            <ac:chgData name="Geethu A K" userId="ca2b4ea9-8f07-4c95-afc9-4f3bd38c9057" providerId="ADAL" clId="{5833E60F-9EA4-400E-8F40-A83305FCA411}" dt="2023-10-18T06:39:42.883" v="946"/>
            <ac:spMkLst>
              <pc:docMk/>
              <pc:sldMasterMk cId="328949868" sldId="2147483648"/>
              <pc:sldLayoutMk cId="3850702506" sldId="2147483654"/>
              <ac:spMk id="4" creationId="{9A4D421B-FE35-A1F4-FD05-BB75ABAA4292}"/>
            </ac:spMkLst>
          </pc:spChg>
          <pc:spChg chg="mod ord">
            <ac:chgData name="Geethu A K" userId="ca2b4ea9-8f07-4c95-afc9-4f3bd38c9057" providerId="ADAL" clId="{5833E60F-9EA4-400E-8F40-A83305FCA411}" dt="2023-10-19T04:03:41.286" v="2089" actId="167"/>
            <ac:spMkLst>
              <pc:docMk/>
              <pc:sldMasterMk cId="328949868" sldId="2147483648"/>
              <pc:sldLayoutMk cId="3850702506" sldId="2147483654"/>
              <ac:spMk id="5" creationId="{74EB4FF5-D5F5-257B-4940-CD771933A834}"/>
            </ac:spMkLst>
          </pc:spChg>
        </pc:sldLayoutChg>
        <pc:sldLayoutChg chg="addSp delSp modSp add mod modTransition">
          <pc:chgData name="Geethu A K" userId="ca2b4ea9-8f07-4c95-afc9-4f3bd38c9057" providerId="ADAL" clId="{5833E60F-9EA4-400E-8F40-A83305FCA411}" dt="2023-10-19T04:37:10.789" v="2385" actId="478"/>
          <pc:sldLayoutMkLst>
            <pc:docMk/>
            <pc:sldMasterMk cId="328949868" sldId="2147483648"/>
            <pc:sldLayoutMk cId="2643240373" sldId="2147483655"/>
          </pc:sldLayoutMkLst>
          <pc:spChg chg="add del mod">
            <ac:chgData name="Geethu A K" userId="ca2b4ea9-8f07-4c95-afc9-4f3bd38c9057" providerId="ADAL" clId="{5833E60F-9EA4-400E-8F40-A83305FCA411}" dt="2023-10-18T06:36:49.989" v="943"/>
            <ac:spMkLst>
              <pc:docMk/>
              <pc:sldMasterMk cId="328949868" sldId="2147483648"/>
              <pc:sldLayoutMk cId="2643240373" sldId="2147483655"/>
              <ac:spMk id="2" creationId="{8A719E3E-469E-E25D-1820-BA1CC39B6265}"/>
            </ac:spMkLst>
          </pc:spChg>
          <pc:spChg chg="add del mod">
            <ac:chgData name="Geethu A K" userId="ca2b4ea9-8f07-4c95-afc9-4f3bd38c9057" providerId="ADAL" clId="{5833E60F-9EA4-400E-8F40-A83305FCA411}" dt="2023-10-18T06:36:46.813" v="942"/>
            <ac:spMkLst>
              <pc:docMk/>
              <pc:sldMasterMk cId="328949868" sldId="2147483648"/>
              <pc:sldLayoutMk cId="2643240373" sldId="2147483655"/>
              <ac:spMk id="3" creationId="{061894B5-4E75-A665-5EC8-11151CAAAE64}"/>
            </ac:spMkLst>
          </pc:spChg>
          <pc:spChg chg="add del mod">
            <ac:chgData name="Geethu A K" userId="ca2b4ea9-8f07-4c95-afc9-4f3bd38c9057" providerId="ADAL" clId="{5833E60F-9EA4-400E-8F40-A83305FCA411}" dt="2023-10-18T06:36:43.721" v="941"/>
            <ac:spMkLst>
              <pc:docMk/>
              <pc:sldMasterMk cId="328949868" sldId="2147483648"/>
              <pc:sldLayoutMk cId="2643240373" sldId="2147483655"/>
              <ac:spMk id="4" creationId="{B7B73483-C918-F3AF-F5B3-BC871003838A}"/>
            </ac:spMkLst>
          </pc:spChg>
          <pc:spChg chg="add del">
            <ac:chgData name="Geethu A K" userId="ca2b4ea9-8f07-4c95-afc9-4f3bd38c9057" providerId="ADAL" clId="{5833E60F-9EA4-400E-8F40-A83305FCA411}" dt="2023-10-18T06:36:33.227" v="938" actId="11529"/>
            <ac:spMkLst>
              <pc:docMk/>
              <pc:sldMasterMk cId="328949868" sldId="2147483648"/>
              <pc:sldLayoutMk cId="2643240373" sldId="2147483655"/>
              <ac:spMk id="5" creationId="{E2953A4E-893A-CFB8-2F9F-4FD7EE43072A}"/>
            </ac:spMkLst>
          </pc:spChg>
          <pc:spChg chg="add del mod">
            <ac:chgData name="Geethu A K" userId="ca2b4ea9-8f07-4c95-afc9-4f3bd38c9057" providerId="ADAL" clId="{5833E60F-9EA4-400E-8F40-A83305FCA411}" dt="2023-10-18T06:36:49.989" v="943"/>
            <ac:spMkLst>
              <pc:docMk/>
              <pc:sldMasterMk cId="328949868" sldId="2147483648"/>
              <pc:sldLayoutMk cId="2643240373" sldId="2147483655"/>
              <ac:spMk id="6" creationId="{1F10A558-E5BE-B5C3-E808-FB560978A2A9}"/>
            </ac:spMkLst>
          </pc:spChg>
          <pc:spChg chg="add del">
            <ac:chgData name="Geethu A K" userId="ca2b4ea9-8f07-4c95-afc9-4f3bd38c9057" providerId="ADAL" clId="{5833E60F-9EA4-400E-8F40-A83305FCA411}" dt="2023-10-18T06:36:36.098" v="939" actId="11529"/>
            <ac:spMkLst>
              <pc:docMk/>
              <pc:sldMasterMk cId="328949868" sldId="2147483648"/>
              <pc:sldLayoutMk cId="2643240373" sldId="2147483655"/>
              <ac:spMk id="7" creationId="{742C7A42-B94E-F6A3-D5BE-474C30200289}"/>
            </ac:spMkLst>
          </pc:spChg>
          <pc:spChg chg="add del mod">
            <ac:chgData name="Geethu A K" userId="ca2b4ea9-8f07-4c95-afc9-4f3bd38c9057" providerId="ADAL" clId="{5833E60F-9EA4-400E-8F40-A83305FCA411}" dt="2023-10-18T06:36:46.813" v="942"/>
            <ac:spMkLst>
              <pc:docMk/>
              <pc:sldMasterMk cId="328949868" sldId="2147483648"/>
              <pc:sldLayoutMk cId="2643240373" sldId="2147483655"/>
              <ac:spMk id="8" creationId="{F4DEB586-9354-6F85-D91B-CE83A093F8F2}"/>
            </ac:spMkLst>
          </pc:spChg>
          <pc:spChg chg="add del">
            <ac:chgData name="Geethu A K" userId="ca2b4ea9-8f07-4c95-afc9-4f3bd38c9057" providerId="ADAL" clId="{5833E60F-9EA4-400E-8F40-A83305FCA411}" dt="2023-10-18T06:36:40.280" v="940" actId="11529"/>
            <ac:spMkLst>
              <pc:docMk/>
              <pc:sldMasterMk cId="328949868" sldId="2147483648"/>
              <pc:sldLayoutMk cId="2643240373" sldId="2147483655"/>
              <ac:spMk id="9" creationId="{C8FE1310-4DF8-E9D8-6001-90819BEE51A4}"/>
            </ac:spMkLst>
          </pc:spChg>
          <pc:spChg chg="add del mod">
            <ac:chgData name="Geethu A K" userId="ca2b4ea9-8f07-4c95-afc9-4f3bd38c9057" providerId="ADAL" clId="{5833E60F-9EA4-400E-8F40-A83305FCA411}" dt="2023-10-18T06:36:43.721" v="941"/>
            <ac:spMkLst>
              <pc:docMk/>
              <pc:sldMasterMk cId="328949868" sldId="2147483648"/>
              <pc:sldLayoutMk cId="2643240373" sldId="2147483655"/>
              <ac:spMk id="10" creationId="{E920D2FB-C42C-27A3-AF07-354E1E2F2608}"/>
            </ac:spMkLst>
          </pc:spChg>
          <pc:spChg chg="mod ord">
            <ac:chgData name="Geethu A K" userId="ca2b4ea9-8f07-4c95-afc9-4f3bd38c9057" providerId="ADAL" clId="{5833E60F-9EA4-400E-8F40-A83305FCA411}" dt="2023-10-19T04:37:08.347" v="2384" actId="167"/>
            <ac:spMkLst>
              <pc:docMk/>
              <pc:sldMasterMk cId="328949868" sldId="2147483648"/>
              <pc:sldLayoutMk cId="2643240373" sldId="2147483655"/>
              <ac:spMk id="11" creationId="{67041062-5F83-E301-4A72-E1C3FF27B670}"/>
            </ac:spMkLst>
          </pc:spChg>
          <pc:spChg chg="mod ord">
            <ac:chgData name="Geethu A K" userId="ca2b4ea9-8f07-4c95-afc9-4f3bd38c9057" providerId="ADAL" clId="{5833E60F-9EA4-400E-8F40-A83305FCA411}" dt="2023-10-19T04:37:08.347" v="2384" actId="167"/>
            <ac:spMkLst>
              <pc:docMk/>
              <pc:sldMasterMk cId="328949868" sldId="2147483648"/>
              <pc:sldLayoutMk cId="2643240373" sldId="2147483655"/>
              <ac:spMk id="12" creationId="{388BB5BB-3B66-3099-C323-58CD10098464}"/>
            </ac:spMkLst>
          </pc:spChg>
          <pc:spChg chg="mod ord">
            <ac:chgData name="Geethu A K" userId="ca2b4ea9-8f07-4c95-afc9-4f3bd38c9057" providerId="ADAL" clId="{5833E60F-9EA4-400E-8F40-A83305FCA411}" dt="2023-10-19T04:37:08.347" v="2384" actId="167"/>
            <ac:spMkLst>
              <pc:docMk/>
              <pc:sldMasterMk cId="328949868" sldId="2147483648"/>
              <pc:sldLayoutMk cId="2643240373" sldId="2147483655"/>
              <ac:spMk id="13" creationId="{19E44B53-C848-B235-47DA-6E50A316A330}"/>
            </ac:spMkLst>
          </pc:spChg>
          <pc:picChg chg="add del mod ord">
            <ac:chgData name="Geethu A K" userId="ca2b4ea9-8f07-4c95-afc9-4f3bd38c9057" providerId="ADAL" clId="{5833E60F-9EA4-400E-8F40-A83305FCA411}" dt="2023-10-19T04:37:10.789" v="2385" actId="478"/>
            <ac:picMkLst>
              <pc:docMk/>
              <pc:sldMasterMk cId="328949868" sldId="2147483648"/>
              <pc:sldLayoutMk cId="2643240373" sldId="2147483655"/>
              <ac:picMk id="2" creationId="{92572535-0F9F-FBA0-E7CA-ECB12B9B4EE5}"/>
            </ac:picMkLst>
          </pc:picChg>
          <pc:picChg chg="add del mod ord">
            <ac:chgData name="Geethu A K" userId="ca2b4ea9-8f07-4c95-afc9-4f3bd38c9057" providerId="ADAL" clId="{5833E60F-9EA4-400E-8F40-A83305FCA411}" dt="2023-10-19T04:37:10.789" v="2385" actId="478"/>
            <ac:picMkLst>
              <pc:docMk/>
              <pc:sldMasterMk cId="328949868" sldId="2147483648"/>
              <pc:sldLayoutMk cId="2643240373" sldId="2147483655"/>
              <ac:picMk id="3" creationId="{BF0CF9F3-E087-340E-4FCE-55E23AA4DA13}"/>
            </ac:picMkLst>
          </pc:picChg>
          <pc:picChg chg="add del mod ord">
            <ac:chgData name="Geethu A K" userId="ca2b4ea9-8f07-4c95-afc9-4f3bd38c9057" providerId="ADAL" clId="{5833E60F-9EA4-400E-8F40-A83305FCA411}" dt="2023-10-19T04:37:10.789" v="2385" actId="478"/>
            <ac:picMkLst>
              <pc:docMk/>
              <pc:sldMasterMk cId="328949868" sldId="2147483648"/>
              <pc:sldLayoutMk cId="2643240373" sldId="2147483655"/>
              <ac:picMk id="4" creationId="{BD5C5792-679E-5A4E-8F7C-FD30A6519D22}"/>
            </ac:picMkLst>
          </pc:picChg>
        </pc:sldLayoutChg>
        <pc:sldLayoutChg chg="modSp del">
          <pc:chgData name="Geethu A K" userId="ca2b4ea9-8f07-4c95-afc9-4f3bd38c9057" providerId="ADAL" clId="{5833E60F-9EA4-400E-8F40-A83305FCA411}" dt="2023-10-17T12:02:05.686" v="131" actId="2696"/>
          <pc:sldLayoutMkLst>
            <pc:docMk/>
            <pc:sldMasterMk cId="328949868" sldId="2147483648"/>
            <pc:sldLayoutMk cId="3022857169" sldId="2147483655"/>
          </pc:sldLayoutMkLst>
        </pc:sldLayoutChg>
        <pc:sldLayoutChg chg="modSp del">
          <pc:chgData name="Geethu A K" userId="ca2b4ea9-8f07-4c95-afc9-4f3bd38c9057" providerId="ADAL" clId="{5833E60F-9EA4-400E-8F40-A83305FCA411}" dt="2023-10-17T12:02:05.649" v="129" actId="2696"/>
          <pc:sldLayoutMkLst>
            <pc:docMk/>
            <pc:sldMasterMk cId="328949868" sldId="2147483648"/>
            <pc:sldLayoutMk cId="802880744" sldId="2147483656"/>
          </pc:sldLayoutMkLst>
        </pc:sldLayoutChg>
        <pc:sldLayoutChg chg="addSp delSp modSp add mod ord modTransition setBg">
          <pc:chgData name="Geethu A K" userId="ca2b4ea9-8f07-4c95-afc9-4f3bd38c9057" providerId="ADAL" clId="{5833E60F-9EA4-400E-8F40-A83305FCA411}" dt="2023-10-19T04:18:13.006" v="2317" actId="478"/>
          <pc:sldLayoutMkLst>
            <pc:docMk/>
            <pc:sldMasterMk cId="328949868" sldId="2147483648"/>
            <pc:sldLayoutMk cId="1860866422" sldId="2147483656"/>
          </pc:sldLayoutMkLst>
          <pc:spChg chg="add del mod">
            <ac:chgData name="Geethu A K" userId="ca2b4ea9-8f07-4c95-afc9-4f3bd38c9057" providerId="ADAL" clId="{5833E60F-9EA4-400E-8F40-A83305FCA411}" dt="2023-10-18T06:35:39.640" v="930"/>
            <ac:spMkLst>
              <pc:docMk/>
              <pc:sldMasterMk cId="328949868" sldId="2147483648"/>
              <pc:sldLayoutMk cId="1860866422" sldId="2147483656"/>
              <ac:spMk id="2" creationId="{D69AE10F-B6BE-3614-F56F-B035C4CBE298}"/>
            </ac:spMkLst>
          </pc:spChg>
          <pc:spChg chg="add del mod">
            <ac:chgData name="Geethu A K" userId="ca2b4ea9-8f07-4c95-afc9-4f3bd38c9057" providerId="ADAL" clId="{5833E60F-9EA4-400E-8F40-A83305FCA411}" dt="2023-10-18T06:35:45.852" v="931"/>
            <ac:spMkLst>
              <pc:docMk/>
              <pc:sldMasterMk cId="328949868" sldId="2147483648"/>
              <pc:sldLayoutMk cId="1860866422" sldId="2147483656"/>
              <ac:spMk id="3" creationId="{12CFB164-FFBE-98BC-296B-2BAF4FAB3203}"/>
            </ac:spMkLst>
          </pc:spChg>
          <pc:spChg chg="add del mod">
            <ac:chgData name="Geethu A K" userId="ca2b4ea9-8f07-4c95-afc9-4f3bd38c9057" providerId="ADAL" clId="{5833E60F-9EA4-400E-8F40-A83305FCA411}" dt="2023-10-18T06:35:49.863" v="932"/>
            <ac:spMkLst>
              <pc:docMk/>
              <pc:sldMasterMk cId="328949868" sldId="2147483648"/>
              <pc:sldLayoutMk cId="1860866422" sldId="2147483656"/>
              <ac:spMk id="4" creationId="{098A12F4-CC89-7C1D-EE7F-F2087F296C68}"/>
            </ac:spMkLst>
          </pc:spChg>
          <pc:spChg chg="add del mod">
            <ac:chgData name="Geethu A K" userId="ca2b4ea9-8f07-4c95-afc9-4f3bd38c9057" providerId="ADAL" clId="{5833E60F-9EA4-400E-8F40-A83305FCA411}" dt="2023-10-18T06:35:55.014" v="933"/>
            <ac:spMkLst>
              <pc:docMk/>
              <pc:sldMasterMk cId="328949868" sldId="2147483648"/>
              <pc:sldLayoutMk cId="1860866422" sldId="2147483656"/>
              <ac:spMk id="5" creationId="{6A166C09-A6E7-D2EC-841E-06DAA3A257B7}"/>
            </ac:spMkLst>
          </pc:spChg>
          <pc:spChg chg="add del mod">
            <ac:chgData name="Geethu A K" userId="ca2b4ea9-8f07-4c95-afc9-4f3bd38c9057" providerId="ADAL" clId="{5833E60F-9EA4-400E-8F40-A83305FCA411}" dt="2023-10-18T06:35:59.023" v="934"/>
            <ac:spMkLst>
              <pc:docMk/>
              <pc:sldMasterMk cId="328949868" sldId="2147483648"/>
              <pc:sldLayoutMk cId="1860866422" sldId="2147483656"/>
              <ac:spMk id="6" creationId="{C93BEFC7-9799-C041-6414-B14B3173BDA1}"/>
            </ac:spMkLst>
          </pc:spChg>
          <pc:spChg chg="add del mod">
            <ac:chgData name="Geethu A K" userId="ca2b4ea9-8f07-4c95-afc9-4f3bd38c9057" providerId="ADAL" clId="{5833E60F-9EA4-400E-8F40-A83305FCA411}" dt="2023-10-18T06:35:34.473" v="929"/>
            <ac:spMkLst>
              <pc:docMk/>
              <pc:sldMasterMk cId="328949868" sldId="2147483648"/>
              <pc:sldLayoutMk cId="1860866422" sldId="2147483656"/>
              <ac:spMk id="7" creationId="{FAAD87D0-C7F7-CC6D-3A6D-52DD09D6287F}"/>
            </ac:spMkLst>
          </pc:spChg>
          <pc:spChg chg="add del">
            <ac:chgData name="Geethu A K" userId="ca2b4ea9-8f07-4c95-afc9-4f3bd38c9057" providerId="ADAL" clId="{5833E60F-9EA4-400E-8F40-A83305FCA411}" dt="2023-10-18T06:35:08.651" v="923" actId="11529"/>
            <ac:spMkLst>
              <pc:docMk/>
              <pc:sldMasterMk cId="328949868" sldId="2147483648"/>
              <pc:sldLayoutMk cId="1860866422" sldId="2147483656"/>
              <ac:spMk id="8" creationId="{25C50DE2-101D-85CF-B398-D30D2F4FAFC2}"/>
            </ac:spMkLst>
          </pc:spChg>
          <pc:spChg chg="add del mod">
            <ac:chgData name="Geethu A K" userId="ca2b4ea9-8f07-4c95-afc9-4f3bd38c9057" providerId="ADAL" clId="{5833E60F-9EA4-400E-8F40-A83305FCA411}" dt="2023-10-18T06:35:34.473" v="929"/>
            <ac:spMkLst>
              <pc:docMk/>
              <pc:sldMasterMk cId="328949868" sldId="2147483648"/>
              <pc:sldLayoutMk cId="1860866422" sldId="2147483656"/>
              <ac:spMk id="9" creationId="{27FBB14F-EE2A-D3DC-B100-2153022E35E2}"/>
            </ac:spMkLst>
          </pc:spChg>
          <pc:spChg chg="add del">
            <ac:chgData name="Geethu A K" userId="ca2b4ea9-8f07-4c95-afc9-4f3bd38c9057" providerId="ADAL" clId="{5833E60F-9EA4-400E-8F40-A83305FCA411}" dt="2023-10-18T06:35:16.252" v="924" actId="11529"/>
            <ac:spMkLst>
              <pc:docMk/>
              <pc:sldMasterMk cId="328949868" sldId="2147483648"/>
              <pc:sldLayoutMk cId="1860866422" sldId="2147483656"/>
              <ac:spMk id="10" creationId="{B03E4586-DC1E-C97A-86A9-C1716A86F9A9}"/>
            </ac:spMkLst>
          </pc:spChg>
          <pc:spChg chg="add del mod">
            <ac:chgData name="Geethu A K" userId="ca2b4ea9-8f07-4c95-afc9-4f3bd38c9057" providerId="ADAL" clId="{5833E60F-9EA4-400E-8F40-A83305FCA411}" dt="2023-10-18T06:35:59.023" v="934"/>
            <ac:spMkLst>
              <pc:docMk/>
              <pc:sldMasterMk cId="328949868" sldId="2147483648"/>
              <pc:sldLayoutMk cId="1860866422" sldId="2147483656"/>
              <ac:spMk id="11" creationId="{D30550B9-9773-4E3D-E212-2551DDF5134B}"/>
            </ac:spMkLst>
          </pc:spChg>
          <pc:spChg chg="add del">
            <ac:chgData name="Geethu A K" userId="ca2b4ea9-8f07-4c95-afc9-4f3bd38c9057" providerId="ADAL" clId="{5833E60F-9EA4-400E-8F40-A83305FCA411}" dt="2023-10-18T06:35:19.546" v="925" actId="11529"/>
            <ac:spMkLst>
              <pc:docMk/>
              <pc:sldMasterMk cId="328949868" sldId="2147483648"/>
              <pc:sldLayoutMk cId="1860866422" sldId="2147483656"/>
              <ac:spMk id="12" creationId="{9F0DA51E-5757-A5E7-5029-6F7A8AE7A197}"/>
            </ac:spMkLst>
          </pc:spChg>
          <pc:spChg chg="add del mod">
            <ac:chgData name="Geethu A K" userId="ca2b4ea9-8f07-4c95-afc9-4f3bd38c9057" providerId="ADAL" clId="{5833E60F-9EA4-400E-8F40-A83305FCA411}" dt="2023-10-18T06:35:55.014" v="933"/>
            <ac:spMkLst>
              <pc:docMk/>
              <pc:sldMasterMk cId="328949868" sldId="2147483648"/>
              <pc:sldLayoutMk cId="1860866422" sldId="2147483656"/>
              <ac:spMk id="13" creationId="{D7E7F6A0-8C68-B07B-C7A1-1437E4810DA6}"/>
            </ac:spMkLst>
          </pc:spChg>
          <pc:spChg chg="add del">
            <ac:chgData name="Geethu A K" userId="ca2b4ea9-8f07-4c95-afc9-4f3bd38c9057" providerId="ADAL" clId="{5833E60F-9EA4-400E-8F40-A83305FCA411}" dt="2023-10-18T06:35:22.755" v="926" actId="11529"/>
            <ac:spMkLst>
              <pc:docMk/>
              <pc:sldMasterMk cId="328949868" sldId="2147483648"/>
              <pc:sldLayoutMk cId="1860866422" sldId="2147483656"/>
              <ac:spMk id="14" creationId="{7882A890-AE0B-146C-A0B0-840510217E22}"/>
            </ac:spMkLst>
          </pc:spChg>
          <pc:spChg chg="add del mod">
            <ac:chgData name="Geethu A K" userId="ca2b4ea9-8f07-4c95-afc9-4f3bd38c9057" providerId="ADAL" clId="{5833E60F-9EA4-400E-8F40-A83305FCA411}" dt="2023-10-18T06:35:39.640" v="930"/>
            <ac:spMkLst>
              <pc:docMk/>
              <pc:sldMasterMk cId="328949868" sldId="2147483648"/>
              <pc:sldLayoutMk cId="1860866422" sldId="2147483656"/>
              <ac:spMk id="15" creationId="{A0888E47-40A2-3901-2ED3-2E222B59BA5C}"/>
            </ac:spMkLst>
          </pc:spChg>
          <pc:spChg chg="add del">
            <ac:chgData name="Geethu A K" userId="ca2b4ea9-8f07-4c95-afc9-4f3bd38c9057" providerId="ADAL" clId="{5833E60F-9EA4-400E-8F40-A83305FCA411}" dt="2023-10-18T06:35:26.265" v="927" actId="11529"/>
            <ac:spMkLst>
              <pc:docMk/>
              <pc:sldMasterMk cId="328949868" sldId="2147483648"/>
              <pc:sldLayoutMk cId="1860866422" sldId="2147483656"/>
              <ac:spMk id="16" creationId="{307E499D-DA60-CEF7-7994-ECFD7A413EAD}"/>
            </ac:spMkLst>
          </pc:spChg>
          <pc:spChg chg="add del mod">
            <ac:chgData name="Geethu A K" userId="ca2b4ea9-8f07-4c95-afc9-4f3bd38c9057" providerId="ADAL" clId="{5833E60F-9EA4-400E-8F40-A83305FCA411}" dt="2023-10-18T06:35:45.852" v="931"/>
            <ac:spMkLst>
              <pc:docMk/>
              <pc:sldMasterMk cId="328949868" sldId="2147483648"/>
              <pc:sldLayoutMk cId="1860866422" sldId="2147483656"/>
              <ac:spMk id="17" creationId="{5686EDA1-66F4-F208-B743-68C3A3A686B2}"/>
            </ac:spMkLst>
          </pc:spChg>
          <pc:spChg chg="add del">
            <ac:chgData name="Geethu A K" userId="ca2b4ea9-8f07-4c95-afc9-4f3bd38c9057" providerId="ADAL" clId="{5833E60F-9EA4-400E-8F40-A83305FCA411}" dt="2023-10-18T06:35:29.490" v="928" actId="11529"/>
            <ac:spMkLst>
              <pc:docMk/>
              <pc:sldMasterMk cId="328949868" sldId="2147483648"/>
              <pc:sldLayoutMk cId="1860866422" sldId="2147483656"/>
              <ac:spMk id="18" creationId="{3BD69C3E-58B1-92D8-1732-86D65EFE0282}"/>
            </ac:spMkLst>
          </pc:spChg>
          <pc:spChg chg="add del mod">
            <ac:chgData name="Geethu A K" userId="ca2b4ea9-8f07-4c95-afc9-4f3bd38c9057" providerId="ADAL" clId="{5833E60F-9EA4-400E-8F40-A83305FCA411}" dt="2023-10-18T06:35:49.863" v="932"/>
            <ac:spMkLst>
              <pc:docMk/>
              <pc:sldMasterMk cId="328949868" sldId="2147483648"/>
              <pc:sldLayoutMk cId="1860866422" sldId="2147483656"/>
              <ac:spMk id="19" creationId="{231ECF8F-FB24-A91E-0227-D797D25AD788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0" creationId="{11403222-A603-D361-B709-828D25A3A5FA}"/>
            </ac:spMkLst>
          </pc:spChg>
          <pc:spChg chg="mod ord">
            <ac:chgData name="Geethu A K" userId="ca2b4ea9-8f07-4c95-afc9-4f3bd38c9057" providerId="ADAL" clId="{5833E60F-9EA4-400E-8F40-A83305FCA411}" dt="2023-10-19T04:18:10.484" v="2316" actId="167"/>
            <ac:spMkLst>
              <pc:docMk/>
              <pc:sldMasterMk cId="328949868" sldId="2147483648"/>
              <pc:sldLayoutMk cId="1860866422" sldId="2147483656"/>
              <ac:spMk id="21" creationId="{CF2C82BE-8AA8-81F2-04C7-B62EAB8700C9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2" creationId="{9F02181B-7A1A-012F-D1C9-A84E2A2E8B61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3" creationId="{7C4E566D-CC05-E2B0-FC41-494CA9A2B8FE}"/>
            </ac:spMkLst>
          </pc:spChg>
          <pc:spChg chg="mod ord">
            <ac:chgData name="Geethu A K" userId="ca2b4ea9-8f07-4c95-afc9-4f3bd38c9057" providerId="ADAL" clId="{5833E60F-9EA4-400E-8F40-A83305FCA411}" dt="2023-10-19T04:18:10.484" v="2316" actId="167"/>
            <ac:spMkLst>
              <pc:docMk/>
              <pc:sldMasterMk cId="328949868" sldId="2147483648"/>
              <pc:sldLayoutMk cId="1860866422" sldId="2147483656"/>
              <ac:spMk id="24" creationId="{9569C2FF-113C-AA41-3221-8AC6ACD7380D}"/>
            </ac:spMkLst>
          </pc:spChg>
          <pc:spChg chg="mod ord">
            <ac:chgData name="Geethu A K" userId="ca2b4ea9-8f07-4c95-afc9-4f3bd38c9057" providerId="ADAL" clId="{5833E60F-9EA4-400E-8F40-A83305FCA411}" dt="2023-10-19T04:17:43.574" v="2309" actId="167"/>
            <ac:spMkLst>
              <pc:docMk/>
              <pc:sldMasterMk cId="328949868" sldId="2147483648"/>
              <pc:sldLayoutMk cId="1860866422" sldId="2147483656"/>
              <ac:spMk id="25" creationId="{86BB7134-BB02-E60C-7B22-76D94EDD7A4A}"/>
            </ac:spMkLst>
          </pc:sp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2" creationId="{85553422-2216-9520-33E3-9DBC5E9872DF}"/>
            </ac:picMkLst>
          </pc:pic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3" creationId="{1F92529D-7795-B876-2BB1-6BC9F3FFD55F}"/>
            </ac:picMkLst>
          </pc:picChg>
          <pc:picChg chg="add del mod ord">
            <ac:chgData name="Geethu A K" userId="ca2b4ea9-8f07-4c95-afc9-4f3bd38c9057" providerId="ADAL" clId="{5833E60F-9EA4-400E-8F40-A83305FCA411}" dt="2023-10-19T04:18:13.006" v="2317" actId="478"/>
            <ac:picMkLst>
              <pc:docMk/>
              <pc:sldMasterMk cId="328949868" sldId="2147483648"/>
              <pc:sldLayoutMk cId="1860866422" sldId="2147483656"/>
              <ac:picMk id="4" creationId="{6169153E-726C-51D2-E567-B57E6F6F99BE}"/>
            </ac:picMkLst>
          </pc:picChg>
          <pc:picChg chg="add del mod ord">
            <ac:chgData name="Geethu A K" userId="ca2b4ea9-8f07-4c95-afc9-4f3bd38c9057" providerId="ADAL" clId="{5833E60F-9EA4-400E-8F40-A83305FCA411}" dt="2023-10-19T04:18:13.006" v="2317" actId="478"/>
            <ac:picMkLst>
              <pc:docMk/>
              <pc:sldMasterMk cId="328949868" sldId="2147483648"/>
              <pc:sldLayoutMk cId="1860866422" sldId="2147483656"/>
              <ac:picMk id="5" creationId="{FE278BE7-81AD-5F2D-0FAC-85E5EE446C3C}"/>
            </ac:picMkLst>
          </pc:pic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6" creationId="{3B799ED1-7B7C-27AA-AFD0-9A77763611E5}"/>
            </ac:picMkLst>
          </pc:picChg>
          <pc:picChg chg="add del mod ord">
            <ac:chgData name="Geethu A K" userId="ca2b4ea9-8f07-4c95-afc9-4f3bd38c9057" providerId="ADAL" clId="{5833E60F-9EA4-400E-8F40-A83305FCA411}" dt="2023-10-19T04:17:47.253" v="2310" actId="478"/>
            <ac:picMkLst>
              <pc:docMk/>
              <pc:sldMasterMk cId="328949868" sldId="2147483648"/>
              <pc:sldLayoutMk cId="1860866422" sldId="2147483656"/>
              <ac:picMk id="7" creationId="{EFA6A753-1A1F-9903-E0EF-70F376907262}"/>
            </ac:picMkLst>
          </pc:picChg>
          <pc:picChg chg="add del mod">
            <ac:chgData name="Geethu A K" userId="ca2b4ea9-8f07-4c95-afc9-4f3bd38c9057" providerId="ADAL" clId="{5833E60F-9EA4-400E-8F40-A83305FCA411}" dt="2023-10-18T11:30:45.393" v="1830"/>
            <ac:picMkLst>
              <pc:docMk/>
              <pc:sldMasterMk cId="328949868" sldId="2147483648"/>
              <pc:sldLayoutMk cId="1860866422" sldId="2147483656"/>
              <ac:picMk id="26" creationId="{06469F7B-4D89-6F77-BBEF-7A7E3E02E7B8}"/>
            </ac:picMkLst>
          </pc:picChg>
          <pc:picChg chg="add del mod">
            <ac:chgData name="Geethu A K" userId="ca2b4ea9-8f07-4c95-afc9-4f3bd38c9057" providerId="ADAL" clId="{5833E60F-9EA4-400E-8F40-A83305FCA411}" dt="2023-10-18T11:31:40.691" v="1853"/>
            <ac:picMkLst>
              <pc:docMk/>
              <pc:sldMasterMk cId="328949868" sldId="2147483648"/>
              <pc:sldLayoutMk cId="1860866422" sldId="2147483656"/>
              <ac:picMk id="27" creationId="{3F3B0FB0-8E98-FA45-BF8F-5FC6FB4CF001}"/>
            </ac:picMkLst>
          </pc:picChg>
        </pc:sldLayoutChg>
        <pc:sldLayoutChg chg="modSp del">
          <pc:chgData name="Geethu A K" userId="ca2b4ea9-8f07-4c95-afc9-4f3bd38c9057" providerId="ADAL" clId="{5833E60F-9EA4-400E-8F40-A83305FCA411}" dt="2023-10-17T12:02:05.617" v="127" actId="2696"/>
          <pc:sldLayoutMkLst>
            <pc:docMk/>
            <pc:sldMasterMk cId="328949868" sldId="2147483648"/>
            <pc:sldLayoutMk cId="4042495706" sldId="2147483657"/>
          </pc:sldLayoutMkLst>
        </pc:sldLayoutChg>
        <pc:sldLayoutChg chg="addSp delSp modSp add mod modTransition">
          <pc:chgData name="Geethu A K" userId="ca2b4ea9-8f07-4c95-afc9-4f3bd38c9057" providerId="ADAL" clId="{5833E60F-9EA4-400E-8F40-A83305FCA411}" dt="2023-10-19T04:53:23.733" v="2500" actId="478"/>
          <pc:sldLayoutMkLst>
            <pc:docMk/>
            <pc:sldMasterMk cId="328949868" sldId="2147483648"/>
            <pc:sldLayoutMk cId="4078574131" sldId="2147483657"/>
          </pc:sldLayoutMkLst>
          <pc:spChg chg="add del mod">
            <ac:chgData name="Geethu A K" userId="ca2b4ea9-8f07-4c95-afc9-4f3bd38c9057" providerId="ADAL" clId="{5833E60F-9EA4-400E-8F40-A83305FCA411}" dt="2023-10-18T06:33:24.789" v="876"/>
            <ac:spMkLst>
              <pc:docMk/>
              <pc:sldMasterMk cId="328949868" sldId="2147483648"/>
              <pc:sldLayoutMk cId="4078574131" sldId="2147483657"/>
              <ac:spMk id="2" creationId="{05C758EE-6865-972B-811C-3DF3B62172FE}"/>
            </ac:spMkLst>
          </pc:spChg>
          <pc:spChg chg="add del mod">
            <ac:chgData name="Geethu A K" userId="ca2b4ea9-8f07-4c95-afc9-4f3bd38c9057" providerId="ADAL" clId="{5833E60F-9EA4-400E-8F40-A83305FCA411}" dt="2023-10-18T06:33:28.015" v="877"/>
            <ac:spMkLst>
              <pc:docMk/>
              <pc:sldMasterMk cId="328949868" sldId="2147483648"/>
              <pc:sldLayoutMk cId="4078574131" sldId="2147483657"/>
              <ac:spMk id="3" creationId="{1C770154-BC01-DD42-3C56-C4D634FE963E}"/>
            </ac:spMkLst>
          </pc:spChg>
          <pc:spChg chg="add del mod">
            <ac:chgData name="Geethu A K" userId="ca2b4ea9-8f07-4c95-afc9-4f3bd38c9057" providerId="ADAL" clId="{5833E60F-9EA4-400E-8F40-A83305FCA411}" dt="2023-10-18T06:33:31.656" v="878"/>
            <ac:spMkLst>
              <pc:docMk/>
              <pc:sldMasterMk cId="328949868" sldId="2147483648"/>
              <pc:sldLayoutMk cId="4078574131" sldId="2147483657"/>
              <ac:spMk id="4" creationId="{291F945C-F4A5-599E-5B0A-C78B10AE6C95}"/>
            </ac:spMkLst>
          </pc:spChg>
          <pc:spChg chg="add del mod">
            <ac:chgData name="Geethu A K" userId="ca2b4ea9-8f07-4c95-afc9-4f3bd38c9057" providerId="ADAL" clId="{5833E60F-9EA4-400E-8F40-A83305FCA411}" dt="2023-10-18T06:33:34.917" v="879"/>
            <ac:spMkLst>
              <pc:docMk/>
              <pc:sldMasterMk cId="328949868" sldId="2147483648"/>
              <pc:sldLayoutMk cId="4078574131" sldId="2147483657"/>
              <ac:spMk id="5" creationId="{E102E0C0-228E-AD8E-329E-C40042DA43BC}"/>
            </ac:spMkLst>
          </pc:spChg>
          <pc:spChg chg="add del">
            <ac:chgData name="Geethu A K" userId="ca2b4ea9-8f07-4c95-afc9-4f3bd38c9057" providerId="ADAL" clId="{5833E60F-9EA4-400E-8F40-A83305FCA411}" dt="2023-10-18T06:33:08.745" v="871" actId="11529"/>
            <ac:spMkLst>
              <pc:docMk/>
              <pc:sldMasterMk cId="328949868" sldId="2147483648"/>
              <pc:sldLayoutMk cId="4078574131" sldId="2147483657"/>
              <ac:spMk id="6" creationId="{95B00839-BDC1-C395-08DC-9A05804E3C9F}"/>
            </ac:spMkLst>
          </pc:spChg>
          <pc:spChg chg="add del mod">
            <ac:chgData name="Geethu A K" userId="ca2b4ea9-8f07-4c95-afc9-4f3bd38c9057" providerId="ADAL" clId="{5833E60F-9EA4-400E-8F40-A83305FCA411}" dt="2023-10-18T06:33:24.789" v="876"/>
            <ac:spMkLst>
              <pc:docMk/>
              <pc:sldMasterMk cId="328949868" sldId="2147483648"/>
              <pc:sldLayoutMk cId="4078574131" sldId="2147483657"/>
              <ac:spMk id="7" creationId="{71D214E1-DC33-4D4A-6B84-FD825B0F2282}"/>
            </ac:spMkLst>
          </pc:spChg>
          <pc:spChg chg="add del mod">
            <ac:chgData name="Geethu A K" userId="ca2b4ea9-8f07-4c95-afc9-4f3bd38c9057" providerId="ADAL" clId="{5833E60F-9EA4-400E-8F40-A83305FCA411}" dt="2023-10-18T06:33:31.656" v="878"/>
            <ac:spMkLst>
              <pc:docMk/>
              <pc:sldMasterMk cId="328949868" sldId="2147483648"/>
              <pc:sldLayoutMk cId="4078574131" sldId="2147483657"/>
              <ac:spMk id="8" creationId="{1155229E-0604-D0E4-1664-B069EFB0C377}"/>
            </ac:spMkLst>
          </pc:spChg>
          <pc:spChg chg="add del mod">
            <ac:chgData name="Geethu A K" userId="ca2b4ea9-8f07-4c95-afc9-4f3bd38c9057" providerId="ADAL" clId="{5833E60F-9EA4-400E-8F40-A83305FCA411}" dt="2023-10-18T06:33:34.917" v="879"/>
            <ac:spMkLst>
              <pc:docMk/>
              <pc:sldMasterMk cId="328949868" sldId="2147483648"/>
              <pc:sldLayoutMk cId="4078574131" sldId="2147483657"/>
              <ac:spMk id="9" creationId="{7FCE8BA8-11AA-8211-ADEE-3FD55EE9D3D6}"/>
            </ac:spMkLst>
          </pc:spChg>
          <pc:spChg chg="add mod ord">
            <ac:chgData name="Geethu A K" userId="ca2b4ea9-8f07-4c95-afc9-4f3bd38c9057" providerId="ADAL" clId="{5833E60F-9EA4-400E-8F40-A83305FCA411}" dt="2023-10-19T04:53:20.978" v="2499" actId="554"/>
            <ac:spMkLst>
              <pc:docMk/>
              <pc:sldMasterMk cId="328949868" sldId="2147483648"/>
              <pc:sldLayoutMk cId="4078574131" sldId="2147483657"/>
              <ac:spMk id="10" creationId="{85624921-E7A3-D4AB-0092-DC59997E0AFF}"/>
            </ac:spMkLst>
          </pc:spChg>
          <pc:spChg chg="add del mod">
            <ac:chgData name="Geethu A K" userId="ca2b4ea9-8f07-4c95-afc9-4f3bd38c9057" providerId="ADAL" clId="{5833E60F-9EA4-400E-8F40-A83305FCA411}" dt="2023-10-18T06:33:28.015" v="877"/>
            <ac:spMkLst>
              <pc:docMk/>
              <pc:sldMasterMk cId="328949868" sldId="2147483648"/>
              <pc:sldLayoutMk cId="4078574131" sldId="2147483657"/>
              <ac:spMk id="10" creationId="{97FFC795-D5AB-F6A6-2DCB-441923472D2A}"/>
            </ac:spMkLst>
          </pc:spChg>
          <pc:spChg chg="mod ord">
            <ac:chgData name="Geethu A K" userId="ca2b4ea9-8f07-4c95-afc9-4f3bd38c9057" providerId="ADAL" clId="{5833E60F-9EA4-400E-8F40-A83305FCA411}" dt="2023-10-19T04:53:20.978" v="2499" actId="554"/>
            <ac:spMkLst>
              <pc:docMk/>
              <pc:sldMasterMk cId="328949868" sldId="2147483648"/>
              <pc:sldLayoutMk cId="4078574131" sldId="2147483657"/>
              <ac:spMk id="11" creationId="{9BF67C0C-ED43-24C5-5AAA-06790D8A09FF}"/>
            </ac:spMkLst>
          </pc:spChg>
          <pc:spChg chg="del mod ord">
            <ac:chgData name="Geethu A K" userId="ca2b4ea9-8f07-4c95-afc9-4f3bd38c9057" providerId="ADAL" clId="{5833E60F-9EA4-400E-8F40-A83305FCA411}" dt="2023-10-19T04:51:41.784" v="2475" actId="478"/>
            <ac:spMkLst>
              <pc:docMk/>
              <pc:sldMasterMk cId="328949868" sldId="2147483648"/>
              <pc:sldLayoutMk cId="4078574131" sldId="2147483657"/>
              <ac:spMk id="12" creationId="{2D7D614B-B138-2930-9196-6C540BB952A6}"/>
            </ac:spMkLst>
          </pc:spChg>
          <pc:spChg chg="del mod ord">
            <ac:chgData name="Geethu A K" userId="ca2b4ea9-8f07-4c95-afc9-4f3bd38c9057" providerId="ADAL" clId="{5833E60F-9EA4-400E-8F40-A83305FCA411}" dt="2023-10-19T04:51:41.784" v="2475" actId="478"/>
            <ac:spMkLst>
              <pc:docMk/>
              <pc:sldMasterMk cId="328949868" sldId="2147483648"/>
              <pc:sldLayoutMk cId="4078574131" sldId="2147483657"/>
              <ac:spMk id="13" creationId="{DE39E662-48FA-B100-DC5F-54E4496DAE5C}"/>
            </ac:spMkLst>
          </pc:spChg>
          <pc:spChg chg="del mod ord">
            <ac:chgData name="Geethu A K" userId="ca2b4ea9-8f07-4c95-afc9-4f3bd38c9057" providerId="ADAL" clId="{5833E60F-9EA4-400E-8F40-A83305FCA411}" dt="2023-10-19T04:51:41.784" v="2475" actId="478"/>
            <ac:spMkLst>
              <pc:docMk/>
              <pc:sldMasterMk cId="328949868" sldId="2147483648"/>
              <pc:sldLayoutMk cId="4078574131" sldId="2147483657"/>
              <ac:spMk id="14" creationId="{8FEFA187-5509-FA2B-A886-0B451F4A22A8}"/>
            </ac:spMkLst>
          </pc:spChg>
          <pc:spChg chg="add del mod">
            <ac:chgData name="Geethu A K" userId="ca2b4ea9-8f07-4c95-afc9-4f3bd38c9057" providerId="ADAL" clId="{5833E60F-9EA4-400E-8F40-A83305FCA411}" dt="2023-10-19T04:51:52.132" v="2480" actId="571"/>
            <ac:spMkLst>
              <pc:docMk/>
              <pc:sldMasterMk cId="328949868" sldId="2147483648"/>
              <pc:sldLayoutMk cId="4078574131" sldId="2147483657"/>
              <ac:spMk id="16" creationId="{65F3F96F-A7A9-2D25-E803-C37B819D29CB}"/>
            </ac:spMkLst>
          </pc:spChg>
          <pc:spChg chg="add del mod">
            <ac:chgData name="Geethu A K" userId="ca2b4ea9-8f07-4c95-afc9-4f3bd38c9057" providerId="ADAL" clId="{5833E60F-9EA4-400E-8F40-A83305FCA411}" dt="2023-10-19T04:51:52.132" v="2480" actId="571"/>
            <ac:spMkLst>
              <pc:docMk/>
              <pc:sldMasterMk cId="328949868" sldId="2147483648"/>
              <pc:sldLayoutMk cId="4078574131" sldId="2147483657"/>
              <ac:spMk id="17" creationId="{3655EAE5-023A-2B75-7903-CCF2B6176A48}"/>
            </ac:spMkLst>
          </pc:spChg>
          <pc:spChg chg="add mod ord">
            <ac:chgData name="Geethu A K" userId="ca2b4ea9-8f07-4c95-afc9-4f3bd38c9057" providerId="ADAL" clId="{5833E60F-9EA4-400E-8F40-A83305FCA411}" dt="2023-10-19T04:52:47.514" v="2494" actId="408"/>
            <ac:spMkLst>
              <pc:docMk/>
              <pc:sldMasterMk cId="328949868" sldId="2147483648"/>
              <pc:sldLayoutMk cId="4078574131" sldId="2147483657"/>
              <ac:spMk id="18" creationId="{12429F55-E453-BAA3-CAA4-B4E8746263B3}"/>
            </ac:spMkLst>
          </pc:spChg>
          <pc:spChg chg="add mod ord">
            <ac:chgData name="Geethu A K" userId="ca2b4ea9-8f07-4c95-afc9-4f3bd38c9057" providerId="ADAL" clId="{5833E60F-9EA4-400E-8F40-A83305FCA411}" dt="2023-10-19T04:52:41.569" v="2492" actId="553"/>
            <ac:spMkLst>
              <pc:docMk/>
              <pc:sldMasterMk cId="328949868" sldId="2147483648"/>
              <pc:sldLayoutMk cId="4078574131" sldId="2147483657"/>
              <ac:spMk id="19" creationId="{E874FA39-DA0F-C49D-0118-CA57920BA9E3}"/>
            </ac:spMkLst>
          </pc:sp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2" creationId="{8FC1215D-532B-7087-1B0D-0783DFF5BF05}"/>
            </ac:picMkLst>
          </pc:pic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3" creationId="{DE7457FC-5DF9-33BD-1DA2-0CF097AD23E0}"/>
            </ac:picMkLst>
          </pc:pic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4" creationId="{46F05C7D-8CA3-7778-2F8C-2D07CC15CAAD}"/>
            </ac:picMkLst>
          </pc:picChg>
          <pc:picChg chg="add del mod ord">
            <ac:chgData name="Geethu A K" userId="ca2b4ea9-8f07-4c95-afc9-4f3bd38c9057" providerId="ADAL" clId="{5833E60F-9EA4-400E-8F40-A83305FCA411}" dt="2023-10-19T04:50:54.428" v="2462" actId="478"/>
            <ac:picMkLst>
              <pc:docMk/>
              <pc:sldMasterMk cId="328949868" sldId="2147483648"/>
              <pc:sldLayoutMk cId="4078574131" sldId="2147483657"/>
              <ac:picMk id="5" creationId="{37954B7F-DCFA-76B3-25C8-753F1FA676C0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6" creationId="{2C754549-3CB9-FADF-DDFE-3774F99E5205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7" creationId="{D92DA410-B3CB-98DF-73D1-C7F9D3FE0DD3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8" creationId="{8A7A8EC4-592D-F4BF-0272-4FBAC1AC1754}"/>
            </ac:picMkLst>
          </pc:picChg>
          <pc:picChg chg="add del mod ord">
            <ac:chgData name="Geethu A K" userId="ca2b4ea9-8f07-4c95-afc9-4f3bd38c9057" providerId="ADAL" clId="{5833E60F-9EA4-400E-8F40-A83305FCA411}" dt="2023-10-19T04:52:16.425" v="2486" actId="478"/>
            <ac:picMkLst>
              <pc:docMk/>
              <pc:sldMasterMk cId="328949868" sldId="2147483648"/>
              <pc:sldLayoutMk cId="4078574131" sldId="2147483657"/>
              <ac:picMk id="9" creationId="{BDD05D86-7557-715E-29D7-F44F94EFA237}"/>
            </ac:picMkLst>
          </pc:picChg>
          <pc:picChg chg="add del mod">
            <ac:chgData name="Geethu A K" userId="ca2b4ea9-8f07-4c95-afc9-4f3bd38c9057" providerId="ADAL" clId="{5833E60F-9EA4-400E-8F40-A83305FCA411}" dt="2023-10-19T04:51:52.132" v="2480" actId="571"/>
            <ac:picMkLst>
              <pc:docMk/>
              <pc:sldMasterMk cId="328949868" sldId="2147483648"/>
              <pc:sldLayoutMk cId="4078574131" sldId="2147483657"/>
              <ac:picMk id="15" creationId="{58E1033A-5E47-043B-8C86-C923A40535B8}"/>
            </ac:picMkLst>
          </pc:picChg>
          <pc:picChg chg="add del mod">
            <ac:chgData name="Geethu A K" userId="ca2b4ea9-8f07-4c95-afc9-4f3bd38c9057" providerId="ADAL" clId="{5833E60F-9EA4-400E-8F40-A83305FCA411}" dt="2023-10-19T04:52:43.906" v="2493" actId="478"/>
            <ac:picMkLst>
              <pc:docMk/>
              <pc:sldMasterMk cId="328949868" sldId="2147483648"/>
              <pc:sldLayoutMk cId="4078574131" sldId="2147483657"/>
              <ac:picMk id="20" creationId="{B99444FA-81B9-33A6-821B-78C5D2FFCBC3}"/>
            </ac:picMkLst>
          </pc:picChg>
          <pc:picChg chg="add del mod">
            <ac:chgData name="Geethu A K" userId="ca2b4ea9-8f07-4c95-afc9-4f3bd38c9057" providerId="ADAL" clId="{5833E60F-9EA4-400E-8F40-A83305FCA411}" dt="2023-10-19T04:52:43.906" v="2493" actId="478"/>
            <ac:picMkLst>
              <pc:docMk/>
              <pc:sldMasterMk cId="328949868" sldId="2147483648"/>
              <pc:sldLayoutMk cId="4078574131" sldId="2147483657"/>
              <ac:picMk id="21" creationId="{3D3F7F08-4907-E2CE-9073-CD4C94A57C8D}"/>
            </ac:picMkLst>
          </pc:picChg>
          <pc:picChg chg="add del mod">
            <ac:chgData name="Geethu A K" userId="ca2b4ea9-8f07-4c95-afc9-4f3bd38c9057" providerId="ADAL" clId="{5833E60F-9EA4-400E-8F40-A83305FCA411}" dt="2023-10-19T04:53:23.733" v="2500" actId="478"/>
            <ac:picMkLst>
              <pc:docMk/>
              <pc:sldMasterMk cId="328949868" sldId="2147483648"/>
              <pc:sldLayoutMk cId="4078574131" sldId="2147483657"/>
              <ac:picMk id="22" creationId="{406199B5-E153-3DFC-6E78-AFF103A5F04B}"/>
            </ac:picMkLst>
          </pc:picChg>
          <pc:picChg chg="add del mod">
            <ac:chgData name="Geethu A K" userId="ca2b4ea9-8f07-4c95-afc9-4f3bd38c9057" providerId="ADAL" clId="{5833E60F-9EA4-400E-8F40-A83305FCA411}" dt="2023-10-19T04:53:23.733" v="2500" actId="478"/>
            <ac:picMkLst>
              <pc:docMk/>
              <pc:sldMasterMk cId="328949868" sldId="2147483648"/>
              <pc:sldLayoutMk cId="4078574131" sldId="2147483657"/>
              <ac:picMk id="23" creationId="{315C37F3-6EF4-0320-995F-BF17777C8D62}"/>
            </ac:picMkLst>
          </pc:picChg>
        </pc:sldLayoutChg>
        <pc:sldLayoutChg chg="addSp delSp modSp add mod modTransition">
          <pc:chgData name="Geethu A K" userId="ca2b4ea9-8f07-4c95-afc9-4f3bd38c9057" providerId="ADAL" clId="{5833E60F-9EA4-400E-8F40-A83305FCA411}" dt="2023-10-18T06:57:50.771" v="1079" actId="255"/>
          <pc:sldLayoutMkLst>
            <pc:docMk/>
            <pc:sldMasterMk cId="328949868" sldId="2147483648"/>
            <pc:sldLayoutMk cId="463676787" sldId="2147483658"/>
          </pc:sldLayoutMkLst>
          <pc:spChg chg="add del mod">
            <ac:chgData name="Geethu A K" userId="ca2b4ea9-8f07-4c95-afc9-4f3bd38c9057" providerId="ADAL" clId="{5833E60F-9EA4-400E-8F40-A83305FCA411}" dt="2023-10-18T06:57:15.232" v="1075"/>
            <ac:spMkLst>
              <pc:docMk/>
              <pc:sldMasterMk cId="328949868" sldId="2147483648"/>
              <pc:sldLayoutMk cId="463676787" sldId="2147483658"/>
              <ac:spMk id="2" creationId="{D2CADD03-7D33-48E0-EC99-02F46FCFAA51}"/>
            </ac:spMkLst>
          </pc:spChg>
          <pc:spChg chg="add del mod">
            <ac:chgData name="Geethu A K" userId="ca2b4ea9-8f07-4c95-afc9-4f3bd38c9057" providerId="ADAL" clId="{5833E60F-9EA4-400E-8F40-A83305FCA411}" dt="2023-10-18T06:57:18.024" v="1076"/>
            <ac:spMkLst>
              <pc:docMk/>
              <pc:sldMasterMk cId="328949868" sldId="2147483648"/>
              <pc:sldLayoutMk cId="463676787" sldId="2147483658"/>
              <ac:spMk id="3" creationId="{2DFCCF85-BFBB-5D5B-0FFB-4471428ABE33}"/>
            </ac:spMkLst>
          </pc:spChg>
          <pc:spChg chg="add del mod">
            <ac:chgData name="Geethu A K" userId="ca2b4ea9-8f07-4c95-afc9-4f3bd38c9057" providerId="ADAL" clId="{5833E60F-9EA4-400E-8F40-A83305FCA411}" dt="2023-10-18T06:57:11.706" v="1074"/>
            <ac:spMkLst>
              <pc:docMk/>
              <pc:sldMasterMk cId="328949868" sldId="2147483648"/>
              <pc:sldLayoutMk cId="463676787" sldId="2147483658"/>
              <ac:spMk id="4" creationId="{6713B1D7-5FB0-BFDD-71D6-0B8E782AB6F6}"/>
            </ac:spMkLst>
          </pc:spChg>
          <pc:spChg chg="add del">
            <ac:chgData name="Geethu A K" userId="ca2b4ea9-8f07-4c95-afc9-4f3bd38c9057" providerId="ADAL" clId="{5833E60F-9EA4-400E-8F40-A83305FCA411}" dt="2023-10-18T06:57:04.017" v="1071" actId="11529"/>
            <ac:spMkLst>
              <pc:docMk/>
              <pc:sldMasterMk cId="328949868" sldId="2147483648"/>
              <pc:sldLayoutMk cId="463676787" sldId="2147483658"/>
              <ac:spMk id="5" creationId="{E04349E7-D153-EF40-7A12-5643470E06D1}"/>
            </ac:spMkLst>
          </pc:spChg>
          <pc:spChg chg="add del mod">
            <ac:chgData name="Geethu A K" userId="ca2b4ea9-8f07-4c95-afc9-4f3bd38c9057" providerId="ADAL" clId="{5833E60F-9EA4-400E-8F40-A83305FCA411}" dt="2023-10-18T06:57:15.232" v="1075"/>
            <ac:spMkLst>
              <pc:docMk/>
              <pc:sldMasterMk cId="328949868" sldId="2147483648"/>
              <pc:sldLayoutMk cId="463676787" sldId="2147483658"/>
              <ac:spMk id="6" creationId="{4BE52FE2-C356-A6A6-6C01-5E7B4714CB64}"/>
            </ac:spMkLst>
          </pc:spChg>
          <pc:spChg chg="add del">
            <ac:chgData name="Geethu A K" userId="ca2b4ea9-8f07-4c95-afc9-4f3bd38c9057" providerId="ADAL" clId="{5833E60F-9EA4-400E-8F40-A83305FCA411}" dt="2023-10-18T06:57:06.809" v="1072" actId="11529"/>
            <ac:spMkLst>
              <pc:docMk/>
              <pc:sldMasterMk cId="328949868" sldId="2147483648"/>
              <pc:sldLayoutMk cId="463676787" sldId="2147483658"/>
              <ac:spMk id="7" creationId="{45226A76-B613-E4A6-E408-F0E4F61569F9}"/>
            </ac:spMkLst>
          </pc:spChg>
          <pc:spChg chg="add del mod">
            <ac:chgData name="Geethu A K" userId="ca2b4ea9-8f07-4c95-afc9-4f3bd38c9057" providerId="ADAL" clId="{5833E60F-9EA4-400E-8F40-A83305FCA411}" dt="2023-10-18T06:57:18.024" v="1076"/>
            <ac:spMkLst>
              <pc:docMk/>
              <pc:sldMasterMk cId="328949868" sldId="2147483648"/>
              <pc:sldLayoutMk cId="463676787" sldId="2147483658"/>
              <ac:spMk id="8" creationId="{B77C9044-4F6B-711B-63ED-996E3F5294EA}"/>
            </ac:spMkLst>
          </pc:spChg>
          <pc:spChg chg="add del">
            <ac:chgData name="Geethu A K" userId="ca2b4ea9-8f07-4c95-afc9-4f3bd38c9057" providerId="ADAL" clId="{5833E60F-9EA4-400E-8F40-A83305FCA411}" dt="2023-10-18T06:57:08.899" v="1073" actId="11529"/>
            <ac:spMkLst>
              <pc:docMk/>
              <pc:sldMasterMk cId="328949868" sldId="2147483648"/>
              <pc:sldLayoutMk cId="463676787" sldId="2147483658"/>
              <ac:spMk id="9" creationId="{0003AB0C-1B48-3E3E-92AC-879AA7D649D0}"/>
            </ac:spMkLst>
          </pc:spChg>
          <pc:spChg chg="add del mod">
            <ac:chgData name="Geethu A K" userId="ca2b4ea9-8f07-4c95-afc9-4f3bd38c9057" providerId="ADAL" clId="{5833E60F-9EA4-400E-8F40-A83305FCA411}" dt="2023-10-18T06:57:11.706" v="1074"/>
            <ac:spMkLst>
              <pc:docMk/>
              <pc:sldMasterMk cId="328949868" sldId="2147483648"/>
              <pc:sldLayoutMk cId="463676787" sldId="2147483658"/>
              <ac:spMk id="10" creationId="{638D95E3-C621-4047-2613-1DBE38FDA21A}"/>
            </ac:spMkLst>
          </pc:spChg>
          <pc:spChg chg="mod">
            <ac:chgData name="Geethu A K" userId="ca2b4ea9-8f07-4c95-afc9-4f3bd38c9057" providerId="ADAL" clId="{5833E60F-9EA4-400E-8F40-A83305FCA411}" dt="2023-10-18T06:57:50.771" v="1079" actId="255"/>
            <ac:spMkLst>
              <pc:docMk/>
              <pc:sldMasterMk cId="328949868" sldId="2147483648"/>
              <pc:sldLayoutMk cId="463676787" sldId="2147483658"/>
              <ac:spMk id="11" creationId="{889B9149-6DDB-6EB9-8FF4-8FF10C75C335}"/>
            </ac:spMkLst>
          </pc:spChg>
          <pc:spChg chg="mod">
            <ac:chgData name="Geethu A K" userId="ca2b4ea9-8f07-4c95-afc9-4f3bd38c9057" providerId="ADAL" clId="{5833E60F-9EA4-400E-8F40-A83305FCA411}" dt="2023-10-18T06:57:50.771" v="1079" actId="255"/>
            <ac:spMkLst>
              <pc:docMk/>
              <pc:sldMasterMk cId="328949868" sldId="2147483648"/>
              <pc:sldLayoutMk cId="463676787" sldId="2147483658"/>
              <ac:spMk id="12" creationId="{EC81DC93-75E1-1B25-1EF4-A3032BCE2805}"/>
            </ac:spMkLst>
          </pc:spChg>
          <pc:spChg chg="mod">
            <ac:chgData name="Geethu A K" userId="ca2b4ea9-8f07-4c95-afc9-4f3bd38c9057" providerId="ADAL" clId="{5833E60F-9EA4-400E-8F40-A83305FCA411}" dt="2023-10-18T06:57:50.771" v="1079" actId="255"/>
            <ac:spMkLst>
              <pc:docMk/>
              <pc:sldMasterMk cId="328949868" sldId="2147483648"/>
              <pc:sldLayoutMk cId="463676787" sldId="2147483658"/>
              <ac:spMk id="13" creationId="{F328EB42-4ADF-BA31-B4A4-26590C77B9AF}"/>
            </ac:spMkLst>
          </pc:spChg>
        </pc:sldLayoutChg>
        <pc:sldLayoutChg chg="modSp del">
          <pc:chgData name="Geethu A K" userId="ca2b4ea9-8f07-4c95-afc9-4f3bd38c9057" providerId="ADAL" clId="{5833E60F-9EA4-400E-8F40-A83305FCA411}" dt="2023-10-17T12:02:05.588" v="125" actId="2696"/>
          <pc:sldLayoutMkLst>
            <pc:docMk/>
            <pc:sldMasterMk cId="328949868" sldId="2147483648"/>
            <pc:sldLayoutMk cId="4248273592" sldId="2147483658"/>
          </pc:sldLayoutMkLst>
        </pc:sldLayoutChg>
        <pc:sldLayoutChg chg="modSp del">
          <pc:chgData name="Geethu A K" userId="ca2b4ea9-8f07-4c95-afc9-4f3bd38c9057" providerId="ADAL" clId="{5833E60F-9EA4-400E-8F40-A83305FCA411}" dt="2023-10-17T12:02:05.079" v="123" actId="2696"/>
          <pc:sldLayoutMkLst>
            <pc:docMk/>
            <pc:sldMasterMk cId="328949868" sldId="2147483648"/>
            <pc:sldLayoutMk cId="1344994643" sldId="2147483659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5:38:18.748" v="2600" actId="478"/>
          <pc:sldLayoutMkLst>
            <pc:docMk/>
            <pc:sldMasterMk cId="328949868" sldId="2147483648"/>
            <pc:sldLayoutMk cId="2934033407" sldId="2147483659"/>
          </pc:sldLayoutMkLst>
          <pc:spChg chg="add del mod">
            <ac:chgData name="Geethu A K" userId="ca2b4ea9-8f07-4c95-afc9-4f3bd38c9057" providerId="ADAL" clId="{5833E60F-9EA4-400E-8F40-A83305FCA411}" dt="2023-10-19T05:04:22.213" v="2536"/>
            <ac:spMkLst>
              <pc:docMk/>
              <pc:sldMasterMk cId="328949868" sldId="2147483648"/>
              <pc:sldLayoutMk cId="2934033407" sldId="2147483659"/>
              <ac:spMk id="2" creationId="{AEFA3B4A-B2E4-B697-5F5F-4F252954A7FF}"/>
            </ac:spMkLst>
          </pc:spChg>
          <pc:spChg chg="add del">
            <ac:chgData name="Geethu A K" userId="ca2b4ea9-8f07-4c95-afc9-4f3bd38c9057" providerId="ADAL" clId="{5833E60F-9EA4-400E-8F40-A83305FCA411}" dt="2023-10-19T05:04:13.402" v="2535" actId="11529"/>
            <ac:spMkLst>
              <pc:docMk/>
              <pc:sldMasterMk cId="328949868" sldId="2147483648"/>
              <pc:sldLayoutMk cId="2934033407" sldId="2147483659"/>
              <ac:spMk id="3" creationId="{E91DD168-4198-C044-6627-5BEEF2299FC4}"/>
            </ac:spMkLst>
          </pc:spChg>
          <pc:spChg chg="add del mod">
            <ac:chgData name="Geethu A K" userId="ca2b4ea9-8f07-4c95-afc9-4f3bd38c9057" providerId="ADAL" clId="{5833E60F-9EA4-400E-8F40-A83305FCA411}" dt="2023-10-19T05:04:22.213" v="2536"/>
            <ac:spMkLst>
              <pc:docMk/>
              <pc:sldMasterMk cId="328949868" sldId="2147483648"/>
              <pc:sldLayoutMk cId="2934033407" sldId="2147483659"/>
              <ac:spMk id="4" creationId="{18EC7B22-155E-9383-51D3-E493EBD72551}"/>
            </ac:spMkLst>
          </pc:spChg>
          <pc:spChg chg="mod ord">
            <ac:chgData name="Geethu A K" userId="ca2b4ea9-8f07-4c95-afc9-4f3bd38c9057" providerId="ADAL" clId="{5833E60F-9EA4-400E-8F40-A83305FCA411}" dt="2023-10-19T05:38:17.344" v="2599" actId="167"/>
            <ac:spMkLst>
              <pc:docMk/>
              <pc:sldMasterMk cId="328949868" sldId="2147483648"/>
              <pc:sldLayoutMk cId="2934033407" sldId="2147483659"/>
              <ac:spMk id="5" creationId="{BABFC2E9-A4E4-D9DC-51E5-7CCD9E129326}"/>
            </ac:spMkLst>
          </pc:spChg>
          <pc:picChg chg="add del mod">
            <ac:chgData name="Geethu A K" userId="ca2b4ea9-8f07-4c95-afc9-4f3bd38c9057" providerId="ADAL" clId="{5833E60F-9EA4-400E-8F40-A83305FCA411}" dt="2023-10-19T05:15:39.410" v="2576" actId="478"/>
            <ac:picMkLst>
              <pc:docMk/>
              <pc:sldMasterMk cId="328949868" sldId="2147483648"/>
              <pc:sldLayoutMk cId="2934033407" sldId="2147483659"/>
              <ac:picMk id="6" creationId="{0947069B-8A7E-2959-7B58-7E6F8D86A908}"/>
            </ac:picMkLst>
          </pc:picChg>
          <pc:picChg chg="add del mod ord">
            <ac:chgData name="Geethu A K" userId="ca2b4ea9-8f07-4c95-afc9-4f3bd38c9057" providerId="ADAL" clId="{5833E60F-9EA4-400E-8F40-A83305FCA411}" dt="2023-10-19T05:38:18.748" v="2600" actId="478"/>
            <ac:picMkLst>
              <pc:docMk/>
              <pc:sldMasterMk cId="328949868" sldId="2147483648"/>
              <pc:sldLayoutMk cId="2934033407" sldId="2147483659"/>
              <ac:picMk id="7" creationId="{23F58F34-FA86-27D4-16F4-6D931FE8962A}"/>
            </ac:picMkLst>
          </pc:picChg>
        </pc:sldLayoutChg>
        <pc:sldLayoutChg chg="add mod modTransition">
          <pc:chgData name="Geethu A K" userId="ca2b4ea9-8f07-4c95-afc9-4f3bd38c9057" providerId="ADAL" clId="{5833E60F-9EA4-400E-8F40-A83305FCA411}" dt="2023-10-18T03:59:33.150" v="229" actId="2890"/>
          <pc:sldLayoutMkLst>
            <pc:docMk/>
            <pc:sldMasterMk cId="328949868" sldId="2147483648"/>
            <pc:sldLayoutMk cId="1949678260" sldId="2147483660"/>
          </pc:sldLayoutMkLst>
        </pc:sldLayoutChg>
        <pc:sldLayoutChg chg="add mod modTransition">
          <pc:chgData name="Geethu A K" userId="ca2b4ea9-8f07-4c95-afc9-4f3bd38c9057" providerId="ADAL" clId="{5833E60F-9EA4-400E-8F40-A83305FCA411}" dt="2023-10-18T03:59:33.604" v="230" actId="2890"/>
          <pc:sldLayoutMkLst>
            <pc:docMk/>
            <pc:sldMasterMk cId="328949868" sldId="2147483648"/>
            <pc:sldLayoutMk cId="739694767" sldId="2147483661"/>
          </pc:sldLayoutMkLst>
        </pc:sldLayoutChg>
        <pc:sldLayoutChg chg="add mod ord modTransition">
          <pc:chgData name="Geethu A K" userId="ca2b4ea9-8f07-4c95-afc9-4f3bd38c9057" providerId="ADAL" clId="{5833E60F-9EA4-400E-8F40-A83305FCA411}" dt="2023-10-19T06:20:28.332" v="2860" actId="20578"/>
          <pc:sldLayoutMkLst>
            <pc:docMk/>
            <pc:sldMasterMk cId="328949868" sldId="2147483648"/>
            <pc:sldLayoutMk cId="3189545648" sldId="2147483662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8:42:11.931" v="3476" actId="20578"/>
          <pc:sldLayoutMkLst>
            <pc:docMk/>
            <pc:sldMasterMk cId="328949868" sldId="2147483648"/>
            <pc:sldLayoutMk cId="2669040513" sldId="2147483663"/>
          </pc:sldLayoutMkLst>
          <pc:spChg chg="add del mod">
            <ac:chgData name="Geethu A K" userId="ca2b4ea9-8f07-4c95-afc9-4f3bd38c9057" providerId="ADAL" clId="{5833E60F-9EA4-400E-8F40-A83305FCA411}" dt="2023-10-19T08:13:02.931" v="3064"/>
            <ac:spMkLst>
              <pc:docMk/>
              <pc:sldMasterMk cId="328949868" sldId="2147483648"/>
              <pc:sldLayoutMk cId="2669040513" sldId="2147483663"/>
              <ac:spMk id="2" creationId="{AFEC7E4A-F0B3-8566-2AEB-4C6A0F7A61C4}"/>
            </ac:spMkLst>
          </pc:spChg>
          <pc:spChg chg="add del">
            <ac:chgData name="Geethu A K" userId="ca2b4ea9-8f07-4c95-afc9-4f3bd38c9057" providerId="ADAL" clId="{5833E60F-9EA4-400E-8F40-A83305FCA411}" dt="2023-10-19T08:13:00.156" v="3063" actId="11529"/>
            <ac:spMkLst>
              <pc:docMk/>
              <pc:sldMasterMk cId="328949868" sldId="2147483648"/>
              <pc:sldLayoutMk cId="2669040513" sldId="2147483663"/>
              <ac:spMk id="3" creationId="{AACB210C-9578-126D-B6AC-0A7B27EF07E8}"/>
            </ac:spMkLst>
          </pc:spChg>
          <pc:spChg chg="add del mod">
            <ac:chgData name="Geethu A K" userId="ca2b4ea9-8f07-4c95-afc9-4f3bd38c9057" providerId="ADAL" clId="{5833E60F-9EA4-400E-8F40-A83305FCA411}" dt="2023-10-19T08:13:02.931" v="3064"/>
            <ac:spMkLst>
              <pc:docMk/>
              <pc:sldMasterMk cId="328949868" sldId="2147483648"/>
              <pc:sldLayoutMk cId="2669040513" sldId="2147483663"/>
              <ac:spMk id="4" creationId="{A7D3F70A-EEAC-674F-44A8-AEC77443ADC6}"/>
            </ac:spMkLst>
          </pc:spChg>
          <pc:spChg chg="mod">
            <ac:chgData name="Geethu A K" userId="ca2b4ea9-8f07-4c95-afc9-4f3bd38c9057" providerId="ADAL" clId="{5833E60F-9EA4-400E-8F40-A83305FCA411}" dt="2023-10-19T08:16:41.078" v="3132" actId="14100"/>
            <ac:spMkLst>
              <pc:docMk/>
              <pc:sldMasterMk cId="328949868" sldId="2147483648"/>
              <pc:sldLayoutMk cId="2669040513" sldId="2147483663"/>
              <ac:spMk id="5" creationId="{70BC4D6B-2C7E-0184-9EE6-5636F6B4CFFF}"/>
            </ac:spMkLst>
          </pc:spChg>
          <pc:picChg chg="add del mod">
            <ac:chgData name="Geethu A K" userId="ca2b4ea9-8f07-4c95-afc9-4f3bd38c9057" providerId="ADAL" clId="{5833E60F-9EA4-400E-8F40-A83305FCA411}" dt="2023-10-19T08:16:42.666" v="3133" actId="478"/>
            <ac:picMkLst>
              <pc:docMk/>
              <pc:sldMasterMk cId="328949868" sldId="2147483648"/>
              <pc:sldLayoutMk cId="2669040513" sldId="2147483663"/>
              <ac:picMk id="6" creationId="{623D9562-2282-9196-5C38-C773E9E5995E}"/>
            </ac:picMkLst>
          </pc:picChg>
        </pc:sldLayoutChg>
        <pc:sldLayoutChg chg="add mod ord modTransition">
          <pc:chgData name="Geethu A K" userId="ca2b4ea9-8f07-4c95-afc9-4f3bd38c9057" providerId="ADAL" clId="{5833E60F-9EA4-400E-8F40-A83305FCA411}" dt="2023-10-19T08:41:43.953" v="3470" actId="20578"/>
          <pc:sldLayoutMkLst>
            <pc:docMk/>
            <pc:sldMasterMk cId="328949868" sldId="2147483648"/>
            <pc:sldLayoutMk cId="278567236" sldId="2147483664"/>
          </pc:sldLayoutMkLst>
        </pc:sldLayoutChg>
        <pc:sldLayoutChg chg="add mod modTransition">
          <pc:chgData name="Geethu A K" userId="ca2b4ea9-8f07-4c95-afc9-4f3bd38c9057" providerId="ADAL" clId="{5833E60F-9EA4-400E-8F40-A83305FCA411}" dt="2023-10-18T03:59:35.108" v="234" actId="2890"/>
          <pc:sldLayoutMkLst>
            <pc:docMk/>
            <pc:sldMasterMk cId="328949868" sldId="2147483648"/>
            <pc:sldLayoutMk cId="2988036306" sldId="2147483665"/>
          </pc:sldLayoutMkLst>
        </pc:sldLayoutChg>
        <pc:sldLayoutChg chg="addSp delSp modSp add mod ord modTransition">
          <pc:chgData name="Geethu A K" userId="ca2b4ea9-8f07-4c95-afc9-4f3bd38c9057" providerId="ADAL" clId="{5833E60F-9EA4-400E-8F40-A83305FCA411}" dt="2023-10-19T06:07:04.278" v="2715" actId="478"/>
          <pc:sldLayoutMkLst>
            <pc:docMk/>
            <pc:sldMasterMk cId="328949868" sldId="2147483648"/>
            <pc:sldLayoutMk cId="4196282447" sldId="2147483666"/>
          </pc:sldLayoutMkLst>
          <pc:spChg chg="add mod">
            <ac:chgData name="Geethu A K" userId="ca2b4ea9-8f07-4c95-afc9-4f3bd38c9057" providerId="ADAL" clId="{5833E60F-9EA4-400E-8F40-A83305FCA411}" dt="2023-10-19T06:06:57.605" v="2714" actId="14100"/>
            <ac:spMkLst>
              <pc:docMk/>
              <pc:sldMasterMk cId="328949868" sldId="2147483648"/>
              <pc:sldLayoutMk cId="4196282447" sldId="2147483666"/>
              <ac:spMk id="2" creationId="{0BD1E411-7746-89CE-31CE-E6327FF03E7F}"/>
            </ac:spMkLst>
          </pc:spChg>
          <pc:picChg chg="add del mod">
            <ac:chgData name="Geethu A K" userId="ca2b4ea9-8f07-4c95-afc9-4f3bd38c9057" providerId="ADAL" clId="{5833E60F-9EA4-400E-8F40-A83305FCA411}" dt="2023-10-19T06:07:04.278" v="2715" actId="478"/>
            <ac:picMkLst>
              <pc:docMk/>
              <pc:sldMasterMk cId="328949868" sldId="2147483648"/>
              <pc:sldLayoutMk cId="4196282447" sldId="2147483666"/>
              <ac:picMk id="3" creationId="{75F8E267-CB87-E221-1575-F5BA6DE7C2BB}"/>
            </ac:picMkLst>
          </pc:picChg>
        </pc:sldLayoutChg>
        <pc:sldLayoutChg chg="addSp delSp modSp add mod modTransition">
          <pc:chgData name="Geethu A K" userId="ca2b4ea9-8f07-4c95-afc9-4f3bd38c9057" providerId="ADAL" clId="{5833E60F-9EA4-400E-8F40-A83305FCA411}" dt="2023-10-19T06:33:20.831" v="2937" actId="255"/>
          <pc:sldLayoutMkLst>
            <pc:docMk/>
            <pc:sldMasterMk cId="328949868" sldId="2147483648"/>
            <pc:sldLayoutMk cId="3108789980" sldId="2147483667"/>
          </pc:sldLayoutMkLst>
          <pc:spChg chg="add del mod">
            <ac:chgData name="Geethu A K" userId="ca2b4ea9-8f07-4c95-afc9-4f3bd38c9057" providerId="ADAL" clId="{5833E60F-9EA4-400E-8F40-A83305FCA411}" dt="2023-10-19T06:29:52.600" v="2884"/>
            <ac:spMkLst>
              <pc:docMk/>
              <pc:sldMasterMk cId="328949868" sldId="2147483648"/>
              <pc:sldLayoutMk cId="3108789980" sldId="2147483667"/>
              <ac:spMk id="2" creationId="{DF0A6FA6-CA6F-A168-1B02-DA57CA73CF2E}"/>
            </ac:spMkLst>
          </pc:spChg>
          <pc:spChg chg="add del mod">
            <ac:chgData name="Geethu A K" userId="ca2b4ea9-8f07-4c95-afc9-4f3bd38c9057" providerId="ADAL" clId="{5833E60F-9EA4-400E-8F40-A83305FCA411}" dt="2023-10-19T06:29:49.306" v="2883"/>
            <ac:spMkLst>
              <pc:docMk/>
              <pc:sldMasterMk cId="328949868" sldId="2147483648"/>
              <pc:sldLayoutMk cId="3108789980" sldId="2147483667"/>
              <ac:spMk id="3" creationId="{2E1A689E-33F7-095B-4B81-5E64B4C858BF}"/>
            </ac:spMkLst>
          </pc:spChg>
          <pc:spChg chg="add del">
            <ac:chgData name="Geethu A K" userId="ca2b4ea9-8f07-4c95-afc9-4f3bd38c9057" providerId="ADAL" clId="{5833E60F-9EA4-400E-8F40-A83305FCA411}" dt="2023-10-19T06:29:43.150" v="2881" actId="11529"/>
            <ac:spMkLst>
              <pc:docMk/>
              <pc:sldMasterMk cId="328949868" sldId="2147483648"/>
              <pc:sldLayoutMk cId="3108789980" sldId="2147483667"/>
              <ac:spMk id="4" creationId="{6B21881D-216B-A5D1-3AC1-0A7312DB648D}"/>
            </ac:spMkLst>
          </pc:spChg>
          <pc:spChg chg="add del mod">
            <ac:chgData name="Geethu A K" userId="ca2b4ea9-8f07-4c95-afc9-4f3bd38c9057" providerId="ADAL" clId="{5833E60F-9EA4-400E-8F40-A83305FCA411}" dt="2023-10-19T06:29:49.306" v="2883"/>
            <ac:spMkLst>
              <pc:docMk/>
              <pc:sldMasterMk cId="328949868" sldId="2147483648"/>
              <pc:sldLayoutMk cId="3108789980" sldId="2147483667"/>
              <ac:spMk id="5" creationId="{F95B70B9-4BAD-2793-73AE-5FB9A6E0519E}"/>
            </ac:spMkLst>
          </pc:spChg>
          <pc:spChg chg="add del">
            <ac:chgData name="Geethu A K" userId="ca2b4ea9-8f07-4c95-afc9-4f3bd38c9057" providerId="ADAL" clId="{5833E60F-9EA4-400E-8F40-A83305FCA411}" dt="2023-10-19T06:29:46.460" v="2882" actId="11529"/>
            <ac:spMkLst>
              <pc:docMk/>
              <pc:sldMasterMk cId="328949868" sldId="2147483648"/>
              <pc:sldLayoutMk cId="3108789980" sldId="2147483667"/>
              <ac:spMk id="6" creationId="{EE08972E-C96A-F910-DF22-45711CEFD897}"/>
            </ac:spMkLst>
          </pc:spChg>
          <pc:spChg chg="add del mod">
            <ac:chgData name="Geethu A K" userId="ca2b4ea9-8f07-4c95-afc9-4f3bd38c9057" providerId="ADAL" clId="{5833E60F-9EA4-400E-8F40-A83305FCA411}" dt="2023-10-19T06:29:52.600" v="2884"/>
            <ac:spMkLst>
              <pc:docMk/>
              <pc:sldMasterMk cId="328949868" sldId="2147483648"/>
              <pc:sldLayoutMk cId="3108789980" sldId="2147483667"/>
              <ac:spMk id="7" creationId="{E41FD7F8-F001-B232-D79B-8219DD027B43}"/>
            </ac:spMkLst>
          </pc:spChg>
          <pc:spChg chg="mod">
            <ac:chgData name="Geethu A K" userId="ca2b4ea9-8f07-4c95-afc9-4f3bd38c9057" providerId="ADAL" clId="{5833E60F-9EA4-400E-8F40-A83305FCA411}" dt="2023-10-19T06:33:20.831" v="2937" actId="255"/>
            <ac:spMkLst>
              <pc:docMk/>
              <pc:sldMasterMk cId="328949868" sldId="2147483648"/>
              <pc:sldLayoutMk cId="3108789980" sldId="2147483667"/>
              <ac:spMk id="8" creationId="{B09BD5DD-63B5-7C97-4E45-88D7C2B29533}"/>
            </ac:spMkLst>
          </pc:spChg>
          <pc:spChg chg="mod">
            <ac:chgData name="Geethu A K" userId="ca2b4ea9-8f07-4c95-afc9-4f3bd38c9057" providerId="ADAL" clId="{5833E60F-9EA4-400E-8F40-A83305FCA411}" dt="2023-10-19T06:33:20.831" v="2937" actId="255"/>
            <ac:spMkLst>
              <pc:docMk/>
              <pc:sldMasterMk cId="328949868" sldId="2147483648"/>
              <pc:sldLayoutMk cId="3108789980" sldId="2147483667"/>
              <ac:spMk id="9" creationId="{09D53E08-F6E4-C0C6-7315-F47C5C382D0F}"/>
            </ac:spMkLst>
          </pc:spChg>
        </pc:sldLayoutChg>
        <pc:sldLayoutChg chg="addSp delSp modSp add mod modTransition">
          <pc:chgData name="Geethu A K" userId="ca2b4ea9-8f07-4c95-afc9-4f3bd38c9057" providerId="ADAL" clId="{5833E60F-9EA4-400E-8F40-A83305FCA411}" dt="2023-10-19T06:33:16.334" v="2936" actId="255"/>
          <pc:sldLayoutMkLst>
            <pc:docMk/>
            <pc:sldMasterMk cId="328949868" sldId="2147483648"/>
            <pc:sldLayoutMk cId="2971663347" sldId="2147483668"/>
          </pc:sldLayoutMkLst>
          <pc:spChg chg="add del mod">
            <ac:chgData name="Geethu A K" userId="ca2b4ea9-8f07-4c95-afc9-4f3bd38c9057" providerId="ADAL" clId="{5833E60F-9EA4-400E-8F40-A83305FCA411}" dt="2023-10-19T06:32:15.034" v="2923"/>
            <ac:spMkLst>
              <pc:docMk/>
              <pc:sldMasterMk cId="328949868" sldId="2147483648"/>
              <pc:sldLayoutMk cId="2971663347" sldId="2147483668"/>
              <ac:spMk id="2" creationId="{8967C8F7-8DD6-5FF9-BE8A-D335E9C299E6}"/>
            </ac:spMkLst>
          </pc:spChg>
          <pc:spChg chg="add del mod">
            <ac:chgData name="Geethu A K" userId="ca2b4ea9-8f07-4c95-afc9-4f3bd38c9057" providerId="ADAL" clId="{5833E60F-9EA4-400E-8F40-A83305FCA411}" dt="2023-10-19T06:32:07.732" v="2921"/>
            <ac:spMkLst>
              <pc:docMk/>
              <pc:sldMasterMk cId="328949868" sldId="2147483648"/>
              <pc:sldLayoutMk cId="2971663347" sldId="2147483668"/>
              <ac:spMk id="3" creationId="{C4B7A650-21FE-C4D5-6568-F236DD10277C}"/>
            </ac:spMkLst>
          </pc:spChg>
          <pc:spChg chg="add del">
            <ac:chgData name="Geethu A K" userId="ca2b4ea9-8f07-4c95-afc9-4f3bd38c9057" providerId="ADAL" clId="{5833E60F-9EA4-400E-8F40-A83305FCA411}" dt="2023-10-19T06:32:05.108" v="2920" actId="11529"/>
            <ac:spMkLst>
              <pc:docMk/>
              <pc:sldMasterMk cId="328949868" sldId="2147483648"/>
              <pc:sldLayoutMk cId="2971663347" sldId="2147483668"/>
              <ac:spMk id="4" creationId="{489476D1-FBE2-1D5E-436E-1F86FA67F6B6}"/>
            </ac:spMkLst>
          </pc:spChg>
          <pc:spChg chg="add del mod">
            <ac:chgData name="Geethu A K" userId="ca2b4ea9-8f07-4c95-afc9-4f3bd38c9057" providerId="ADAL" clId="{5833E60F-9EA4-400E-8F40-A83305FCA411}" dt="2023-10-19T06:32:07.732" v="2921"/>
            <ac:spMkLst>
              <pc:docMk/>
              <pc:sldMasterMk cId="328949868" sldId="2147483648"/>
              <pc:sldLayoutMk cId="2971663347" sldId="2147483668"/>
              <ac:spMk id="5" creationId="{07069F65-B61D-F1BA-31FF-B3E857D08601}"/>
            </ac:spMkLst>
          </pc:spChg>
          <pc:spChg chg="del mod">
            <ac:chgData name="Geethu A K" userId="ca2b4ea9-8f07-4c95-afc9-4f3bd38c9057" providerId="ADAL" clId="{5833E60F-9EA4-400E-8F40-A83305FCA411}" dt="2023-10-19T06:32:54.775" v="2931" actId="478"/>
            <ac:spMkLst>
              <pc:docMk/>
              <pc:sldMasterMk cId="328949868" sldId="2147483648"/>
              <pc:sldLayoutMk cId="2971663347" sldId="2147483668"/>
              <ac:spMk id="6" creationId="{D003749B-A8B5-EC89-5E15-14E5FDD12D56}"/>
            </ac:spMkLst>
          </pc:spChg>
          <pc:spChg chg="add del">
            <ac:chgData name="Geethu A K" userId="ca2b4ea9-8f07-4c95-afc9-4f3bd38c9057" providerId="ADAL" clId="{5833E60F-9EA4-400E-8F40-A83305FCA411}" dt="2023-10-19T06:32:11.418" v="2922" actId="11529"/>
            <ac:spMkLst>
              <pc:docMk/>
              <pc:sldMasterMk cId="328949868" sldId="2147483648"/>
              <pc:sldLayoutMk cId="2971663347" sldId="2147483668"/>
              <ac:spMk id="7" creationId="{F13B9481-2793-0DCE-B033-FB51D7F1EE57}"/>
            </ac:spMkLst>
          </pc:spChg>
          <pc:spChg chg="add del mod">
            <ac:chgData name="Geethu A K" userId="ca2b4ea9-8f07-4c95-afc9-4f3bd38c9057" providerId="ADAL" clId="{5833E60F-9EA4-400E-8F40-A83305FCA411}" dt="2023-10-19T06:32:15.034" v="2923"/>
            <ac:spMkLst>
              <pc:docMk/>
              <pc:sldMasterMk cId="328949868" sldId="2147483648"/>
              <pc:sldLayoutMk cId="2971663347" sldId="2147483668"/>
              <ac:spMk id="8" creationId="{A3411A62-A3BC-28BE-6182-B9D05015E0DF}"/>
            </ac:spMkLst>
          </pc:spChg>
          <pc:spChg chg="del mod">
            <ac:chgData name="Geethu A K" userId="ca2b4ea9-8f07-4c95-afc9-4f3bd38c9057" providerId="ADAL" clId="{5833E60F-9EA4-400E-8F40-A83305FCA411}" dt="2023-10-19T06:32:54.775" v="2931" actId="478"/>
            <ac:spMkLst>
              <pc:docMk/>
              <pc:sldMasterMk cId="328949868" sldId="2147483648"/>
              <pc:sldLayoutMk cId="2971663347" sldId="2147483668"/>
              <ac:spMk id="9" creationId="{18C7E6DA-E6E1-4215-5FFA-197603DAA5B9}"/>
            </ac:spMkLst>
          </pc:spChg>
          <pc:spChg chg="add mod">
            <ac:chgData name="Geethu A K" userId="ca2b4ea9-8f07-4c95-afc9-4f3bd38c9057" providerId="ADAL" clId="{5833E60F-9EA4-400E-8F40-A83305FCA411}" dt="2023-10-19T06:33:16.334" v="2936" actId="255"/>
            <ac:spMkLst>
              <pc:docMk/>
              <pc:sldMasterMk cId="328949868" sldId="2147483648"/>
              <pc:sldLayoutMk cId="2971663347" sldId="2147483668"/>
              <ac:spMk id="10" creationId="{635EBE1C-48F0-5EAB-22D8-88145218EA38}"/>
            </ac:spMkLst>
          </pc:spChg>
          <pc:spChg chg="add mod">
            <ac:chgData name="Geethu A K" userId="ca2b4ea9-8f07-4c95-afc9-4f3bd38c9057" providerId="ADAL" clId="{5833E60F-9EA4-400E-8F40-A83305FCA411}" dt="2023-10-19T06:33:16.334" v="2936" actId="255"/>
            <ac:spMkLst>
              <pc:docMk/>
              <pc:sldMasterMk cId="328949868" sldId="2147483648"/>
              <pc:sldLayoutMk cId="2971663347" sldId="2147483668"/>
              <ac:spMk id="11" creationId="{88E8A867-2A0C-7E58-65C5-E2F458631A13}"/>
            </ac:spMkLst>
          </pc:spChg>
        </pc:sldLayoutChg>
        <pc:sldLayoutChg chg="delSp mod setBg">
          <pc:chgData name="Geethu A K" userId="ca2b4ea9-8f07-4c95-afc9-4f3bd38c9057" providerId="ADAL" clId="{5833E60F-9EA4-400E-8F40-A83305FCA411}" dt="2023-10-19T09:09:06.522" v="3503" actId="478"/>
          <pc:sldLayoutMkLst>
            <pc:docMk/>
            <pc:sldMasterMk cId="328949868" sldId="2147483648"/>
            <pc:sldLayoutMk cId="1454631972" sldId="2147483669"/>
          </pc:sldLayoutMkLst>
          <pc:spChg chg="del">
            <ac:chgData name="Geethu A K" userId="ca2b4ea9-8f07-4c95-afc9-4f3bd38c9057" providerId="ADAL" clId="{5833E60F-9EA4-400E-8F40-A83305FCA411}" dt="2023-10-19T09:09:06.522" v="3503" actId="478"/>
            <ac:spMkLst>
              <pc:docMk/>
              <pc:sldMasterMk cId="328949868" sldId="2147483648"/>
              <pc:sldLayoutMk cId="1454631972" sldId="2147483669"/>
              <ac:spMk id="2" creationId="{838ECAB1-07E0-4571-1E12-EA39176EA417}"/>
            </ac:spMkLst>
          </pc:spChg>
        </pc:sldLayoutChg>
        <pc:sldLayoutChg chg="add del">
          <pc:chgData name="Geethu A K" userId="ca2b4ea9-8f07-4c95-afc9-4f3bd38c9057" providerId="ADAL" clId="{5833E60F-9EA4-400E-8F40-A83305FCA411}" dt="2023-10-18T09:35:58.949" v="1310" actId="47"/>
          <pc:sldLayoutMkLst>
            <pc:docMk/>
            <pc:sldMasterMk cId="328949868" sldId="2147483648"/>
            <pc:sldLayoutMk cId="2493902402" sldId="2147483669"/>
          </pc:sldLayoutMkLst>
        </pc:sldLayoutChg>
        <pc:sldLayoutChg chg="add del">
          <pc:chgData name="Geethu A K" userId="ca2b4ea9-8f07-4c95-afc9-4f3bd38c9057" providerId="ADAL" clId="{5833E60F-9EA4-400E-8F40-A83305FCA411}" dt="2023-10-18T11:24:43.103" v="1746" actId="47"/>
          <pc:sldLayoutMkLst>
            <pc:docMk/>
            <pc:sldMasterMk cId="328949868" sldId="2147483648"/>
            <pc:sldLayoutMk cId="3945934539" sldId="2147483669"/>
          </pc:sldLayoutMkLst>
        </pc:sldLayoutChg>
        <pc:sldLayoutChg chg="add del">
          <pc:chgData name="Geethu A K" userId="ca2b4ea9-8f07-4c95-afc9-4f3bd38c9057" providerId="ADAL" clId="{5833E60F-9EA4-400E-8F40-A83305FCA411}" dt="2023-10-19T06:42:39.195" v="2961" actId="2696"/>
          <pc:sldLayoutMkLst>
            <pc:docMk/>
            <pc:sldMasterMk cId="328949868" sldId="2147483648"/>
            <pc:sldLayoutMk cId="3017686450" sldId="2147483670"/>
          </pc:sldLayoutMkLst>
        </pc:sldLayoutChg>
        <pc:sldLayoutChg chg="del">
          <pc:chgData name="Geethu A K" userId="ca2b4ea9-8f07-4c95-afc9-4f3bd38c9057" providerId="ADAL" clId="{5833E60F-9EA4-400E-8F40-A83305FCA411}" dt="2023-10-18T10:14:38.775" v="1381" actId="47"/>
          <pc:sldLayoutMkLst>
            <pc:docMk/>
            <pc:sldMasterMk cId="328949868" sldId="2147483648"/>
            <pc:sldLayoutMk cId="781907273" sldId="2147483671"/>
          </pc:sldLayoutMkLst>
        </pc:sldLayoutChg>
        <pc:sldLayoutChg chg="delSp modSp del mod">
          <pc:chgData name="Geethu A K" userId="ca2b4ea9-8f07-4c95-afc9-4f3bd38c9057" providerId="ADAL" clId="{5833E60F-9EA4-400E-8F40-A83305FCA411}" dt="2023-10-19T08:42:15.092" v="3477" actId="2696"/>
          <pc:sldLayoutMkLst>
            <pc:docMk/>
            <pc:sldMasterMk cId="328949868" sldId="2147483648"/>
            <pc:sldLayoutMk cId="1364169756" sldId="2147483672"/>
          </pc:sldLayoutMkLst>
          <pc:spChg chg="del">
            <ac:chgData name="Geethu A K" userId="ca2b4ea9-8f07-4c95-afc9-4f3bd38c9057" providerId="ADAL" clId="{5833E60F-9EA4-400E-8F40-A83305FCA411}" dt="2023-10-19T06:42:44.338" v="2962" actId="478"/>
            <ac:spMkLst>
              <pc:docMk/>
              <pc:sldMasterMk cId="328949868" sldId="2147483648"/>
              <pc:sldLayoutMk cId="1364169756" sldId="2147483672"/>
              <ac:spMk id="11" creationId="{B4F94AA2-11E1-4385-8272-9FFD88FF8D7A}"/>
            </ac:spMkLst>
          </pc:spChg>
          <pc:spChg chg="del">
            <ac:chgData name="Geethu A K" userId="ca2b4ea9-8f07-4c95-afc9-4f3bd38c9057" providerId="ADAL" clId="{5833E60F-9EA4-400E-8F40-A83305FCA411}" dt="2023-10-19T06:42:44.338" v="2962" actId="478"/>
            <ac:spMkLst>
              <pc:docMk/>
              <pc:sldMasterMk cId="328949868" sldId="2147483648"/>
              <pc:sldLayoutMk cId="1364169756" sldId="2147483672"/>
              <ac:spMk id="13" creationId="{03CA8378-ABB8-4CC6-BDC3-94EE8C44DCF7}"/>
            </ac:spMkLst>
          </pc:spChg>
          <pc:grpChg chg="del mod">
            <ac:chgData name="Geethu A K" userId="ca2b4ea9-8f07-4c95-afc9-4f3bd38c9057" providerId="ADAL" clId="{5833E60F-9EA4-400E-8F40-A83305FCA411}" dt="2023-10-19T06:20:13.469" v="2858" actId="478"/>
            <ac:grpSpMkLst>
              <pc:docMk/>
              <pc:sldMasterMk cId="328949868" sldId="2147483648"/>
              <pc:sldLayoutMk cId="1364169756" sldId="2147483672"/>
              <ac:grpSpMk id="14" creationId="{0F0850D5-AF42-42B9-848D-8291E5C6B08A}"/>
            </ac:grpSpMkLst>
          </pc:grpChg>
        </pc:sldLayoutChg>
      </pc:sldMasterChg>
      <pc:sldMasterChg chg="modSldLayout">
        <pc:chgData name="Geethu A K" userId="ca2b4ea9-8f07-4c95-afc9-4f3bd38c9057" providerId="ADAL" clId="{5833E60F-9EA4-400E-8F40-A83305FCA411}" dt="2023-10-19T09:04:38.320" v="3501"/>
        <pc:sldMasterMkLst>
          <pc:docMk/>
          <pc:sldMasterMk cId="4037575565" sldId="2147483670"/>
        </pc:sldMasterMkLst>
        <pc:sldLayoutChg chg="setBg">
          <pc:chgData name="Geethu A K" userId="ca2b4ea9-8f07-4c95-afc9-4f3bd38c9057" providerId="ADAL" clId="{5833E60F-9EA4-400E-8F40-A83305FCA411}" dt="2023-10-19T09:04:38.320" v="3501"/>
          <pc:sldLayoutMkLst>
            <pc:docMk/>
            <pc:sldMasterMk cId="4037575565" sldId="2147483670"/>
            <pc:sldLayoutMk cId="4263572621" sldId="2147483672"/>
          </pc:sldLayoutMkLst>
        </pc:sldLayoutChg>
      </pc:sldMasterChg>
    </pc:docChg>
  </pc:docChgLst>
  <pc:docChgLst>
    <pc:chgData name="Geethu A K" userId="ca2b4ea9-8f07-4c95-afc9-4f3bd38c9057" providerId="ADAL" clId="{7419DE75-7884-4B8E-ACC8-C96E339C68B9}"/>
    <pc:docChg chg="undo custSel modSld modMainMaster modNotesMaster">
      <pc:chgData name="Geethu A K" userId="ca2b4ea9-8f07-4c95-afc9-4f3bd38c9057" providerId="ADAL" clId="{7419DE75-7884-4B8E-ACC8-C96E339C68B9}" dt="2023-11-09T08:14:45.721" v="978"/>
      <pc:docMkLst>
        <pc:docMk/>
      </pc:docMkLst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705411866" sldId="256"/>
        </pc:sldMkLst>
        <pc:spChg chg="add del mod">
          <ac:chgData name="Geethu A K" userId="ca2b4ea9-8f07-4c95-afc9-4f3bd38c9057" providerId="ADAL" clId="{7419DE75-7884-4B8E-ACC8-C96E339C68B9}" dt="2023-11-09T08:14:45.351" v="974" actId="6264"/>
          <ac:spMkLst>
            <pc:docMk/>
            <pc:sldMk cId="3705411866" sldId="256"/>
            <ac:spMk id="2" creationId="{50C38890-6928-78A1-4168-1F338579D9C5}"/>
          </ac:spMkLst>
        </pc:spChg>
        <pc:spChg chg="add del mod">
          <ac:chgData name="Geethu A K" userId="ca2b4ea9-8f07-4c95-afc9-4f3bd38c9057" providerId="ADAL" clId="{7419DE75-7884-4B8E-ACC8-C96E339C68B9}" dt="2023-11-09T04:46:51.066" v="6" actId="6264"/>
          <ac:spMkLst>
            <pc:docMk/>
            <pc:sldMk cId="3705411866" sldId="256"/>
            <ac:spMk id="2" creationId="{78BC2CC0-DF64-423A-95A0-2BC32453931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705411866" sldId="256"/>
            <ac:spMk id="3" creationId="{FC675A2B-6A16-E645-B9C1-19890B59C82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705411866" sldId="256"/>
            <ac:spMk id="4" creationId="{845A7E1A-1A1A-BA59-0799-168B159306C3}"/>
          </ac:spMkLst>
        </pc:spChg>
        <pc:spChg chg="del mod">
          <ac:chgData name="Geethu A K" userId="ca2b4ea9-8f07-4c95-afc9-4f3bd38c9057" providerId="ADAL" clId="{7419DE75-7884-4B8E-ACC8-C96E339C68B9}" dt="2023-11-09T04:56:03.978" v="159" actId="478"/>
          <ac:spMkLst>
            <pc:docMk/>
            <pc:sldMk cId="3705411866" sldId="256"/>
            <ac:spMk id="5" creationId="{7EE4C368-E2EB-88F1-62A0-2CA8444E7154}"/>
          </ac:spMkLst>
        </pc:spChg>
        <pc:spChg chg="add del mod">
          <ac:chgData name="Geethu A K" userId="ca2b4ea9-8f07-4c95-afc9-4f3bd38c9057" providerId="ADAL" clId="{7419DE75-7884-4B8E-ACC8-C96E339C68B9}" dt="2023-11-09T08:14:45.351" v="974" actId="6264"/>
          <ac:spMkLst>
            <pc:docMk/>
            <pc:sldMk cId="3705411866" sldId="256"/>
            <ac:spMk id="5" creationId="{F16DF668-0BE6-1F9A-748A-FEB53996B344}"/>
          </ac:spMkLst>
        </pc:spChg>
        <pc:spChg chg="add del mod">
          <ac:chgData name="Geethu A K" userId="ca2b4ea9-8f07-4c95-afc9-4f3bd38c9057" providerId="ADAL" clId="{7419DE75-7884-4B8E-ACC8-C96E339C68B9}" dt="2023-11-09T04:46:51.066" v="6" actId="6264"/>
          <ac:spMkLst>
            <pc:docMk/>
            <pc:sldMk cId="3705411866" sldId="256"/>
            <ac:spMk id="6" creationId="{08779680-F6F3-2EC0-6665-B4ADB28C69C0}"/>
          </ac:spMkLst>
        </pc:spChg>
        <pc:spChg chg="add del mod">
          <ac:chgData name="Geethu A K" userId="ca2b4ea9-8f07-4c95-afc9-4f3bd38c9057" providerId="ADAL" clId="{7419DE75-7884-4B8E-ACC8-C96E339C68B9}" dt="2023-11-09T08:14:45.351" v="974" actId="6264"/>
          <ac:spMkLst>
            <pc:docMk/>
            <pc:sldMk cId="3705411866" sldId="256"/>
            <ac:spMk id="6" creationId="{E91FB705-A9B4-6FB3-9642-BCB06D9EB22F}"/>
          </ac:spMkLst>
        </pc:spChg>
        <pc:spChg chg="add del mod">
          <ac:chgData name="Geethu A K" userId="ca2b4ea9-8f07-4c95-afc9-4f3bd38c9057" providerId="ADAL" clId="{7419DE75-7884-4B8E-ACC8-C96E339C68B9}" dt="2023-11-09T08:14:45.351" v="973" actId="6264"/>
          <ac:spMkLst>
            <pc:docMk/>
            <pc:sldMk cId="3705411866" sldId="256"/>
            <ac:spMk id="7" creationId="{7AFC75C9-E7A4-5A19-8105-3950C75EB013}"/>
          </ac:spMkLst>
        </pc:spChg>
        <pc:spChg chg="add del mod">
          <ac:chgData name="Geethu A K" userId="ca2b4ea9-8f07-4c95-afc9-4f3bd38c9057" providerId="ADAL" clId="{7419DE75-7884-4B8E-ACC8-C96E339C68B9}" dt="2023-11-09T04:46:52.863" v="7" actId="6264"/>
          <ac:spMkLst>
            <pc:docMk/>
            <pc:sldMk cId="3705411866" sldId="256"/>
            <ac:spMk id="7" creationId="{D66772B5-C020-BD13-4387-CD653D3AE852}"/>
          </ac:spMkLst>
        </pc:spChg>
        <pc:spChg chg="add del mod">
          <ac:chgData name="Geethu A K" userId="ca2b4ea9-8f07-4c95-afc9-4f3bd38c9057" providerId="ADAL" clId="{7419DE75-7884-4B8E-ACC8-C96E339C68B9}" dt="2023-11-09T08:14:45.351" v="973" actId="6264"/>
          <ac:spMkLst>
            <pc:docMk/>
            <pc:sldMk cId="3705411866" sldId="256"/>
            <ac:spMk id="9" creationId="{239285F3-7536-3030-2E64-4D5C5E8FD15B}"/>
          </ac:spMkLst>
        </pc:spChg>
        <pc:spChg chg="add del mod">
          <ac:chgData name="Geethu A K" userId="ca2b4ea9-8f07-4c95-afc9-4f3bd38c9057" providerId="ADAL" clId="{7419DE75-7884-4B8E-ACC8-C96E339C68B9}" dt="2023-11-09T04:46:52.863" v="7" actId="6264"/>
          <ac:spMkLst>
            <pc:docMk/>
            <pc:sldMk cId="3705411866" sldId="256"/>
            <ac:spMk id="9" creationId="{6EFBB54B-5217-EC4C-1ECF-3C0C5E69C108}"/>
          </ac:spMkLst>
        </pc:spChg>
        <pc:spChg chg="add del mod">
          <ac:chgData name="Geethu A K" userId="ca2b4ea9-8f07-4c95-afc9-4f3bd38c9057" providerId="ADAL" clId="{7419DE75-7884-4B8E-ACC8-C96E339C68B9}" dt="2023-11-09T08:14:45.351" v="973" actId="6264"/>
          <ac:spMkLst>
            <pc:docMk/>
            <pc:sldMk cId="3705411866" sldId="256"/>
            <ac:spMk id="10" creationId="{3E6D28E4-A2B2-6AB3-C057-89DC74348792}"/>
          </ac:spMkLst>
        </pc:spChg>
        <pc:spChg chg="add del mod ord">
          <ac:chgData name="Geethu A K" userId="ca2b4ea9-8f07-4c95-afc9-4f3bd38c9057" providerId="ADAL" clId="{7419DE75-7884-4B8E-ACC8-C96E339C68B9}" dt="2023-11-09T04:55:48.344" v="154" actId="700"/>
          <ac:spMkLst>
            <pc:docMk/>
            <pc:sldMk cId="3705411866" sldId="256"/>
            <ac:spMk id="10" creationId="{E3324462-202A-260F-94DB-66B6D2B0FA12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705411866" sldId="256"/>
            <ac:spMk id="11" creationId="{B8E821C1-75DF-D548-5D49-4F0CFFCD3EC7}"/>
          </ac:spMkLst>
        </pc:spChg>
        <pc:spChg chg="add del mod">
          <ac:chgData name="Geethu A K" userId="ca2b4ea9-8f07-4c95-afc9-4f3bd38c9057" providerId="ADAL" clId="{7419DE75-7884-4B8E-ACC8-C96E339C68B9}" dt="2023-11-09T06:51:00.506" v="636" actId="6264"/>
          <ac:spMkLst>
            <pc:docMk/>
            <pc:sldMk cId="3705411866" sldId="256"/>
            <ac:spMk id="12" creationId="{BAB73CFA-DE93-A2FE-CE4B-412110DB8FC9}"/>
          </ac:spMkLst>
        </pc:spChg>
        <pc:spChg chg="add del mod">
          <ac:chgData name="Geethu A K" userId="ca2b4ea9-8f07-4c95-afc9-4f3bd38c9057" providerId="ADAL" clId="{7419DE75-7884-4B8E-ACC8-C96E339C68B9}" dt="2023-11-09T06:51:00.506" v="636" actId="6264"/>
          <ac:spMkLst>
            <pc:docMk/>
            <pc:sldMk cId="3705411866" sldId="256"/>
            <ac:spMk id="13" creationId="{79D8E12D-D312-1B21-46BD-30CD7B84DAC0}"/>
          </ac:spMkLst>
        </pc:spChg>
        <pc:spChg chg="add del mod">
          <ac:chgData name="Geethu A K" userId="ca2b4ea9-8f07-4c95-afc9-4f3bd38c9057" providerId="ADAL" clId="{7419DE75-7884-4B8E-ACC8-C96E339C68B9}" dt="2023-11-09T06:51:00.506" v="636" actId="6264"/>
          <ac:spMkLst>
            <pc:docMk/>
            <pc:sldMk cId="3705411866" sldId="256"/>
            <ac:spMk id="15" creationId="{89698B6C-27AA-A1C0-63CC-48884F8ECC9E}"/>
          </ac:spMkLst>
        </pc:spChg>
        <pc:spChg chg="add del mod">
          <ac:chgData name="Geethu A K" userId="ca2b4ea9-8f07-4c95-afc9-4f3bd38c9057" providerId="ADAL" clId="{7419DE75-7884-4B8E-ACC8-C96E339C68B9}" dt="2023-11-09T06:51:02.850" v="637" actId="6264"/>
          <ac:spMkLst>
            <pc:docMk/>
            <pc:sldMk cId="3705411866" sldId="256"/>
            <ac:spMk id="16" creationId="{97ECA52A-F5CC-22D3-C849-42F5144E8F60}"/>
          </ac:spMkLst>
        </pc:spChg>
        <pc:spChg chg="add del mod">
          <ac:chgData name="Geethu A K" userId="ca2b4ea9-8f07-4c95-afc9-4f3bd38c9057" providerId="ADAL" clId="{7419DE75-7884-4B8E-ACC8-C96E339C68B9}" dt="2023-11-09T06:51:02.850" v="637" actId="6264"/>
          <ac:spMkLst>
            <pc:docMk/>
            <pc:sldMk cId="3705411866" sldId="256"/>
            <ac:spMk id="17" creationId="{8C2A613E-05FF-2D07-7905-E5BC980DF170}"/>
          </ac:spMkLst>
        </pc:spChg>
        <pc:spChg chg="add del mod">
          <ac:chgData name="Geethu A K" userId="ca2b4ea9-8f07-4c95-afc9-4f3bd38c9057" providerId="ADAL" clId="{7419DE75-7884-4B8E-ACC8-C96E339C68B9}" dt="2023-11-09T06:51:02.850" v="637" actId="6264"/>
          <ac:spMkLst>
            <pc:docMk/>
            <pc:sldMk cId="3705411866" sldId="256"/>
            <ac:spMk id="18" creationId="{C37575D6-7EA9-D367-FC74-1EDE2A948503}"/>
          </ac:spMkLst>
        </pc:spChg>
        <pc:spChg chg="add del mod">
          <ac:chgData name="Geethu A K" userId="ca2b4ea9-8f07-4c95-afc9-4f3bd38c9057" providerId="ADAL" clId="{7419DE75-7884-4B8E-ACC8-C96E339C68B9}" dt="2023-11-09T06:51:08.195" v="639" actId="6264"/>
          <ac:spMkLst>
            <pc:docMk/>
            <pc:sldMk cId="3705411866" sldId="256"/>
            <ac:spMk id="19" creationId="{0E341713-73E6-D20B-08E4-136D3C96C6D5}"/>
          </ac:spMkLst>
        </pc:spChg>
        <pc:spChg chg="add del mod">
          <ac:chgData name="Geethu A K" userId="ca2b4ea9-8f07-4c95-afc9-4f3bd38c9057" providerId="ADAL" clId="{7419DE75-7884-4B8E-ACC8-C96E339C68B9}" dt="2023-11-09T06:51:08.195" v="639" actId="6264"/>
          <ac:spMkLst>
            <pc:docMk/>
            <pc:sldMk cId="3705411866" sldId="256"/>
            <ac:spMk id="20" creationId="{B2F52687-99E2-EA74-70BA-5E12C5FE14F3}"/>
          </ac:spMkLst>
        </pc:spChg>
        <pc:spChg chg="add del mod">
          <ac:chgData name="Geethu A K" userId="ca2b4ea9-8f07-4c95-afc9-4f3bd38c9057" providerId="ADAL" clId="{7419DE75-7884-4B8E-ACC8-C96E339C68B9}" dt="2023-11-09T06:51:08.195" v="639" actId="6264"/>
          <ac:spMkLst>
            <pc:docMk/>
            <pc:sldMk cId="3705411866" sldId="256"/>
            <ac:spMk id="21" creationId="{232CE7AE-2340-D093-AA00-46057631E2D8}"/>
          </ac:spMkLst>
        </pc:s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705411866" sldId="256"/>
            <ac:picMk id="8" creationId="{0F8F0CDF-8F08-C7E4-EA06-1838C92B2E1E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705411866" sldId="256"/>
            <ac:picMk id="14" creationId="{8A7674BA-CE58-ABFD-CD63-D5BDD2272198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276593492" sldId="257"/>
        </pc:sldMkLst>
        <pc:spChg chg="add del mod ord">
          <ac:chgData name="Geethu A K" userId="ca2b4ea9-8f07-4c95-afc9-4f3bd38c9057" providerId="ADAL" clId="{7419DE75-7884-4B8E-ACC8-C96E339C68B9}" dt="2023-11-09T04:55:10.632" v="140" actId="700"/>
          <ac:spMkLst>
            <pc:docMk/>
            <pc:sldMk cId="3276593492" sldId="257"/>
            <ac:spMk id="2" creationId="{3A994ED2-FFA8-372A-F860-D200D3EBFA9B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2" creationId="{889D28AE-4B05-0067-EC24-BB9E537E37D2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3" creationId="{D0E0D410-48EB-EFBE-F09B-DCE8A53EDFFF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4" creationId="{5FF17BED-BC4E-3702-024B-3EB36A827777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5" creationId="{7EBE26A9-3152-441C-E19E-78E308F86658}"/>
          </ac:spMkLst>
        </pc:spChg>
        <pc:spChg chg="del mod">
          <ac:chgData name="Geethu A K" userId="ca2b4ea9-8f07-4c95-afc9-4f3bd38c9057" providerId="ADAL" clId="{7419DE75-7884-4B8E-ACC8-C96E339C68B9}" dt="2023-11-09T04:55:21.033" v="143" actId="478"/>
          <ac:spMkLst>
            <pc:docMk/>
            <pc:sldMk cId="3276593492" sldId="257"/>
            <ac:spMk id="5" creationId="{7EE4C368-E2EB-88F1-62A0-2CA8444E715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6" creationId="{EB9822A6-55EB-3163-FD58-AAC93C8D0A5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7" creationId="{DB982F7C-422F-AE6A-3F99-35B6B9824C03}"/>
          </ac:spMkLst>
        </pc:spChg>
        <pc:spChg chg="add del mod ord">
          <ac:chgData name="Geethu A K" userId="ca2b4ea9-8f07-4c95-afc9-4f3bd38c9057" providerId="ADAL" clId="{7419DE75-7884-4B8E-ACC8-C96E339C68B9}" dt="2023-11-09T04:55:10.632" v="140" actId="700"/>
          <ac:spMkLst>
            <pc:docMk/>
            <pc:sldMk cId="3276593492" sldId="257"/>
            <ac:spMk id="8" creationId="{3E4F62F0-59FA-3B89-1E6B-C0429FF425BA}"/>
          </ac:spMkLst>
        </pc:spChg>
        <pc:spChg chg="add del mod">
          <ac:chgData name="Geethu A K" userId="ca2b4ea9-8f07-4c95-afc9-4f3bd38c9057" providerId="ADAL" clId="{7419DE75-7884-4B8E-ACC8-C96E339C68B9}" dt="2023-11-09T08:14:45.240" v="972" actId="6264"/>
          <ac:spMkLst>
            <pc:docMk/>
            <pc:sldMk cId="3276593492" sldId="257"/>
            <ac:spMk id="8" creationId="{80779BEB-B83C-165D-96F0-BE9CF7FFF8F1}"/>
          </ac:spMkLst>
        </pc:spChg>
        <pc:spChg chg="del mod">
          <ac:chgData name="Geethu A K" userId="ca2b4ea9-8f07-4c95-afc9-4f3bd38c9057" providerId="ADAL" clId="{7419DE75-7884-4B8E-ACC8-C96E339C68B9}" dt="2023-11-09T04:55:30.970" v="151" actId="478"/>
          <ac:spMkLst>
            <pc:docMk/>
            <pc:sldMk cId="3276593492" sldId="257"/>
            <ac:spMk id="9" creationId="{CD67346D-51F2-2216-2117-B5ECC8B9C6E5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0" creationId="{76D7407D-CE00-A416-656C-6C58C1BA776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1" creationId="{3481965C-9F92-EE50-2EA2-F49F7C3B21EB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2" creationId="{D5532EEA-A074-389C-4372-B9DBDD1D2C4E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276593492" sldId="257"/>
            <ac:spMk id="13" creationId="{A2D9D5EA-6C5B-E716-458A-4431C0770B14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4" creationId="{53738D50-49F2-B50C-7FCE-9B8F618610D2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5" creationId="{21BEA04F-7ACF-187F-8800-72E73F1AD34C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6" creationId="{1C948DEE-3FCB-C600-F3F0-82727E067026}"/>
          </ac:spMkLst>
        </pc:spChg>
        <pc:spChg chg="add del mod">
          <ac:chgData name="Geethu A K" userId="ca2b4ea9-8f07-4c95-afc9-4f3bd38c9057" providerId="ADAL" clId="{7419DE75-7884-4B8E-ACC8-C96E339C68B9}" dt="2023-11-09T06:51:12.977" v="640" actId="6264"/>
          <ac:spMkLst>
            <pc:docMk/>
            <pc:sldMk cId="3276593492" sldId="257"/>
            <ac:spMk id="18" creationId="{36CD67E7-8CE1-0C77-65AF-F5ADC102216A}"/>
          </ac:spMkLst>
        </pc:spChg>
        <pc:grpChg chg="del">
          <ac:chgData name="Geethu A K" userId="ca2b4ea9-8f07-4c95-afc9-4f3bd38c9057" providerId="ADAL" clId="{7419DE75-7884-4B8E-ACC8-C96E339C68B9}" dt="2023-11-09T04:40:07.930" v="2" actId="165"/>
          <ac:grpSpMkLst>
            <pc:docMk/>
            <pc:sldMk cId="3276593492" sldId="257"/>
            <ac:grpSpMk id="3" creationId="{39FCA32F-DFE0-0039-8864-A4255AA2765E}"/>
          </ac:grpSpMkLst>
        </pc:gr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276593492" sldId="257"/>
            <ac:picMk id="17" creationId="{370C04D0-0584-BC69-194E-7FD099DAE2DC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276593492" sldId="257"/>
            <ac:picMk id="21" creationId="{70E7C8B0-DF52-49BA-81F7-E29C592832F5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093869474" sldId="258"/>
        </pc:sldMkLst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2" creationId="{809EB628-FA81-26C6-7D92-C451BCD45F45}"/>
          </ac:spMkLst>
        </pc:spChg>
        <pc:spChg chg="add del mod">
          <ac:chgData name="Geethu A K" userId="ca2b4ea9-8f07-4c95-afc9-4f3bd38c9057" providerId="ADAL" clId="{7419DE75-7884-4B8E-ACC8-C96E339C68B9}" dt="2023-11-09T08:14:45.151" v="969" actId="6264"/>
          <ac:spMkLst>
            <pc:docMk/>
            <pc:sldMk cId="4093869474" sldId="258"/>
            <ac:spMk id="3" creationId="{C337E33B-6008-FFEA-E553-872C777C7A0A}"/>
          </ac:spMkLst>
        </pc:spChg>
        <pc:spChg chg="del mod">
          <ac:chgData name="Geethu A K" userId="ca2b4ea9-8f07-4c95-afc9-4f3bd38c9057" providerId="ADAL" clId="{7419DE75-7884-4B8E-ACC8-C96E339C68B9}" dt="2023-11-09T04:54:30.101" v="122" actId="478"/>
          <ac:spMkLst>
            <pc:docMk/>
            <pc:sldMk cId="4093869474" sldId="258"/>
            <ac:spMk id="3" creationId="{DA938EF5-A664-BBF4-665A-6CF74C87680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4" creationId="{CAD283C1-1EE3-63F5-A566-40324D94C5D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5" creationId="{795C714A-5572-F6B4-920F-91CDC051332F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6" creationId="{F27BE227-6006-75CF-7275-782B1236DAE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93869474" sldId="258"/>
            <ac:spMk id="7" creationId="{5DEA009E-3728-09DD-0AF4-23F157503F2F}"/>
          </ac:spMkLst>
        </pc:spChg>
        <pc:spChg chg="add del mod">
          <ac:chgData name="Geethu A K" userId="ca2b4ea9-8f07-4c95-afc9-4f3bd38c9057" providerId="ADAL" clId="{7419DE75-7884-4B8E-ACC8-C96E339C68B9}" dt="2023-11-09T06:51:36.726" v="646" actId="6264"/>
          <ac:spMkLst>
            <pc:docMk/>
            <pc:sldMk cId="4093869474" sldId="258"/>
            <ac:spMk id="8" creationId="{5E5ECFE7-D094-9B57-F871-1301D52C59BC}"/>
          </ac:spMkLst>
        </pc:sp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304395229" sldId="259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2" creationId="{C3CC0686-3344-7F40-0999-23A54D07D5BA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3" creationId="{3E7C6CA2-BF7B-F28F-B853-E6DA91876F4E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3" creationId="{63B6BAE7-FC8F-0ECC-B04D-DB2A8CC8006F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4" creationId="{C42E7D5D-3FE9-781C-F3F2-90AAFE5D63EF}"/>
          </ac:spMkLst>
        </pc:spChg>
        <pc:spChg chg="del mod">
          <ac:chgData name="Geethu A K" userId="ca2b4ea9-8f07-4c95-afc9-4f3bd38c9057" providerId="ADAL" clId="{7419DE75-7884-4B8E-ACC8-C96E339C68B9}" dt="2023-11-09T04:55:03.687" v="137" actId="478"/>
          <ac:spMkLst>
            <pc:docMk/>
            <pc:sldMk cId="1304395229" sldId="259"/>
            <ac:spMk id="4" creationId="{CC103E77-8DD0-4280-315F-89E182561386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5" creationId="{58111386-5F85-1A89-4641-3D75CC02ADF8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5" creationId="{EC264666-7F83-35B9-C7EB-F090A343AD7E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6" creationId="{CACEB569-1B34-BD04-EC68-9E2003232106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6" creationId="{E6D017A0-5CEE-5AF0-1FD9-2205DF8B5736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7" creationId="{31A79F1D-1B6E-6C3E-C113-1F2953C4C34F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7" creationId="{ACDE5530-3165-D941-66F0-3BF01E045A8F}"/>
          </ac:spMkLst>
        </pc:spChg>
        <pc:spChg chg="add del mod">
          <ac:chgData name="Geethu A K" userId="ca2b4ea9-8f07-4c95-afc9-4f3bd38c9057" providerId="ADAL" clId="{7419DE75-7884-4B8E-ACC8-C96E339C68B9}" dt="2023-11-09T08:14:45.225" v="971" actId="6264"/>
          <ac:spMkLst>
            <pc:docMk/>
            <pc:sldMk cId="1304395229" sldId="259"/>
            <ac:spMk id="8" creationId="{823F09F4-4E2F-B280-978E-FAE6874B43D5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8" creationId="{90AC8A25-E35B-3968-B2D4-FDFAA8FB2FF9}"/>
          </ac:spMkLst>
        </pc:spChg>
        <pc:spChg chg="add del mod">
          <ac:chgData name="Geethu A K" userId="ca2b4ea9-8f07-4c95-afc9-4f3bd38c9057" providerId="ADAL" clId="{7419DE75-7884-4B8E-ACC8-C96E339C68B9}" dt="2023-11-09T06:51:26.879" v="644" actId="6264"/>
          <ac:spMkLst>
            <pc:docMk/>
            <pc:sldMk cId="1304395229" sldId="259"/>
            <ac:spMk id="9" creationId="{EC3D4E69-4BF9-17ED-613D-315330A867A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1" creationId="{6D5B2ED6-A2E3-3319-CF27-2296886D5FF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2" creationId="{EB275BAA-82AB-0928-9BF6-09D52E4F832C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3" creationId="{A8CB4B8D-5662-6D21-EDE0-AE6D60200B59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4" creationId="{46F3CD8C-7606-1626-1BA0-621ED2D55064}"/>
          </ac:spMkLst>
        </pc:spChg>
        <pc:spChg chg="del">
          <ac:chgData name="Geethu A K" userId="ca2b4ea9-8f07-4c95-afc9-4f3bd38c9057" providerId="ADAL" clId="{7419DE75-7884-4B8E-ACC8-C96E339C68B9}" dt="2023-11-09T04:40:19.285" v="4" actId="478"/>
          <ac:spMkLst>
            <pc:docMk/>
            <pc:sldMk cId="1304395229" sldId="259"/>
            <ac:spMk id="15" creationId="{0EB661EE-2486-FD63-5F62-0A9C289B5F67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8" creationId="{A83E8BC8-CEA3-D11F-FB50-8DA55282B3FF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304395229" sldId="259"/>
            <ac:spMk id="19" creationId="{0FCE1EF4-B980-E446-7AE0-6CCFE4A97452}"/>
          </ac:spMkLst>
        </pc:spChg>
        <pc:grpChg chg="del">
          <ac:chgData name="Geethu A K" userId="ca2b4ea9-8f07-4c95-afc9-4f3bd38c9057" providerId="ADAL" clId="{7419DE75-7884-4B8E-ACC8-C96E339C68B9}" dt="2023-11-09T04:40:12.274" v="3" actId="165"/>
          <ac:grpSpMkLst>
            <pc:docMk/>
            <pc:sldMk cId="1304395229" sldId="259"/>
            <ac:grpSpMk id="16" creationId="{EAEA00A3-8A6C-92CD-F467-B5D3F0D2B539}"/>
          </ac:grpSpMkLst>
        </pc:grpChg>
        <pc:grpChg chg="del">
          <ac:chgData name="Geethu A K" userId="ca2b4ea9-8f07-4c95-afc9-4f3bd38c9057" providerId="ADAL" clId="{7419DE75-7884-4B8E-ACC8-C96E339C68B9}" dt="2023-11-09T04:40:12.274" v="3" actId="165"/>
          <ac:grpSpMkLst>
            <pc:docMk/>
            <pc:sldMk cId="1304395229" sldId="259"/>
            <ac:grpSpMk id="17" creationId="{D541DF67-81C2-D77D-43C0-26E4A410F802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26" creationId="{D453EC73-FDB1-F736-5BEF-D5FA3E5CC35C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28" creationId="{9D5302E0-4930-739C-ECDE-F7748FF39782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30" creationId="{68FFA60A-1DF6-9361-4AC1-EF09472B0DE4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32" creationId="{98A7A66C-B11C-9FA9-9144-86A99BEAFAE5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304395229" sldId="259"/>
            <ac:picMk id="38" creationId="{290543DE-56BB-91E4-D7D4-9850AD09E059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546705186" sldId="260"/>
        </pc:sldMkLst>
        <pc:spChg chg="add del mod">
          <ac:chgData name="Geethu A K" userId="ca2b4ea9-8f07-4c95-afc9-4f3bd38c9057" providerId="ADAL" clId="{7419DE75-7884-4B8E-ACC8-C96E339C68B9}" dt="2023-11-09T08:14:45.182" v="970" actId="6264"/>
          <ac:spMkLst>
            <pc:docMk/>
            <pc:sldMk cId="1546705186" sldId="260"/>
            <ac:spMk id="2" creationId="{B9CA16FA-43FA-6419-087D-6FDF21BC69FC}"/>
          </ac:spMkLst>
        </pc:spChg>
        <pc:spChg chg="add del mod ord">
          <ac:chgData name="Geethu A K" userId="ca2b4ea9-8f07-4c95-afc9-4f3bd38c9057" providerId="ADAL" clId="{7419DE75-7884-4B8E-ACC8-C96E339C68B9}" dt="2023-11-09T04:54:37.517" v="125" actId="700"/>
          <ac:spMkLst>
            <pc:docMk/>
            <pc:sldMk cId="1546705186" sldId="260"/>
            <ac:spMk id="2" creationId="{CDA4DA7B-5BE7-D457-F224-BEEEA764162D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3" creationId="{833C1CEF-1777-36AE-CF1A-7032D1A6A24D}"/>
          </ac:spMkLst>
        </pc:spChg>
        <pc:spChg chg="add del mod">
          <ac:chgData name="Geethu A K" userId="ca2b4ea9-8f07-4c95-afc9-4f3bd38c9057" providerId="ADAL" clId="{7419DE75-7884-4B8E-ACC8-C96E339C68B9}" dt="2023-11-09T08:14:45.182" v="970" actId="6264"/>
          <ac:spMkLst>
            <pc:docMk/>
            <pc:sldMk cId="1546705186" sldId="260"/>
            <ac:spMk id="4" creationId="{34A750A2-7A6C-1ACB-F6EA-920096E73801}"/>
          </ac:spMkLst>
        </pc:spChg>
        <pc:spChg chg="del mod">
          <ac:chgData name="Geethu A K" userId="ca2b4ea9-8f07-4c95-afc9-4f3bd38c9057" providerId="ADAL" clId="{7419DE75-7884-4B8E-ACC8-C96E339C68B9}" dt="2023-11-09T04:54:47.918" v="131" actId="478"/>
          <ac:spMkLst>
            <pc:docMk/>
            <pc:sldMk cId="1546705186" sldId="260"/>
            <ac:spMk id="4" creationId="{A9DE962F-52A6-D4A9-8A32-5E16292E14C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7" creationId="{0E7CBFA7-39A9-FA8E-4307-D81F9371195E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8" creationId="{38961C6C-7B17-5C2D-1880-67B7744A1E62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0" creationId="{96E33E8E-562A-AB7D-A392-29CBE50C38F9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1" creationId="{CE5F019D-32AE-D64F-D14C-F8EF0D556D8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3" creationId="{A64342F6-959E-7F07-1B18-6F6A8851658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4" creationId="{D792E1DD-7BA4-F993-9EF1-0D05FE43F59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5" creationId="{79903E66-46AF-9B02-E47D-AA3522814982}"/>
          </ac:spMkLst>
        </pc:spChg>
        <pc:spChg chg="add del mod">
          <ac:chgData name="Geethu A K" userId="ca2b4ea9-8f07-4c95-afc9-4f3bd38c9057" providerId="ADAL" clId="{7419DE75-7884-4B8E-ACC8-C96E339C68B9}" dt="2023-11-09T06:51:33.895" v="645" actId="6264"/>
          <ac:spMkLst>
            <pc:docMk/>
            <pc:sldMk cId="1546705186" sldId="260"/>
            <ac:spMk id="16" creationId="{FF8B1321-2410-1815-3CA6-374FD700590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46705186" sldId="260"/>
            <ac:spMk id="17" creationId="{EAB1064E-691E-4CE9-C19C-C473B0D0E211}"/>
          </ac:spMkLst>
        </pc:spChg>
        <pc:spChg chg="add del mod">
          <ac:chgData name="Geethu A K" userId="ca2b4ea9-8f07-4c95-afc9-4f3bd38c9057" providerId="ADAL" clId="{7419DE75-7884-4B8E-ACC8-C96E339C68B9}" dt="2023-11-09T06:51:33.895" v="645" actId="6264"/>
          <ac:spMkLst>
            <pc:docMk/>
            <pc:sldMk cId="1546705186" sldId="260"/>
            <ac:spMk id="18" creationId="{EB42BA9F-333F-23F4-7780-13E5DDD37EEA}"/>
          </ac:spMkLst>
        </pc:spChg>
        <pc:grpChg chg="del">
          <ac:chgData name="Geethu A K" userId="ca2b4ea9-8f07-4c95-afc9-4f3bd38c9057" providerId="ADAL" clId="{7419DE75-7884-4B8E-ACC8-C96E339C68B9}" dt="2023-11-09T04:40:31.982" v="5" actId="165"/>
          <ac:grpSpMkLst>
            <pc:docMk/>
            <pc:sldMk cId="1546705186" sldId="260"/>
            <ac:grpSpMk id="6" creationId="{E5DF9480-844B-3429-61CD-F4648061680F}"/>
          </ac:grpSpMkLst>
        </pc:grpChg>
        <pc:grpChg chg="del">
          <ac:chgData name="Geethu A K" userId="ca2b4ea9-8f07-4c95-afc9-4f3bd38c9057" providerId="ADAL" clId="{7419DE75-7884-4B8E-ACC8-C96E339C68B9}" dt="2023-11-09T04:40:31.982" v="5" actId="165"/>
          <ac:grpSpMkLst>
            <pc:docMk/>
            <pc:sldMk cId="1546705186" sldId="260"/>
            <ac:grpSpMk id="9" creationId="{83234C4E-F976-18DE-8A30-838189106168}"/>
          </ac:grpSpMkLst>
        </pc:grpChg>
        <pc:grpChg chg="del">
          <ac:chgData name="Geethu A K" userId="ca2b4ea9-8f07-4c95-afc9-4f3bd38c9057" providerId="ADAL" clId="{7419DE75-7884-4B8E-ACC8-C96E339C68B9}" dt="2023-11-09T04:40:31.982" v="5" actId="165"/>
          <ac:grpSpMkLst>
            <pc:docMk/>
            <pc:sldMk cId="1546705186" sldId="260"/>
            <ac:grpSpMk id="12" creationId="{3DC8A801-B2AB-D745-9204-76667C233C2E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546705186" sldId="260"/>
            <ac:picMk id="5" creationId="{340366AC-8B9E-7709-C6AD-6ADBE1F8FD66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6389331" sldId="261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2" creationId="{D595632E-62F4-38D4-EA2F-7F511AE1348B}"/>
          </ac:spMkLst>
        </pc:spChg>
        <pc:spChg chg="del mod">
          <ac:chgData name="Geethu A K" userId="ca2b4ea9-8f07-4c95-afc9-4f3bd38c9057" providerId="ADAL" clId="{7419DE75-7884-4B8E-ACC8-C96E339C68B9}" dt="2023-11-09T05:04:56.389" v="319" actId="478"/>
          <ac:spMkLst>
            <pc:docMk/>
            <pc:sldMk cId="16389331" sldId="261"/>
            <ac:spMk id="3" creationId="{18224A08-3D91-D07C-3574-70B842B5A8D0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3" creationId="{A036E29E-74F2-314A-9717-F2F1DA570D08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4" creationId="{6DA62D6D-1518-0BEF-8664-3C089EA67B2D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5" creationId="{9766E27D-31D6-2F5D-0F95-AB4F51034BDE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5" creationId="{B2FEFCF1-72F0-15CD-AB7D-A527E3A24DD5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6" creationId="{1829A641-7190-3FE0-51AC-594B71D0DA92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6" creationId="{839FAF04-22FD-BC15-284C-3E96ACAD9BD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7" creationId="{650096BD-835A-7D2B-EF87-76F0DACD8102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8" creationId="{D0FBAF44-5A85-F48E-89A9-F1FC0126F403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8" creationId="{ECC24C4C-BA27-EF64-7B71-DDF828490AA1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9" creationId="{7F7FE264-73F7-8706-BC42-CA4CD02B3EA7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9" creationId="{B0E3999E-C174-0C33-D84C-430BA2AF5021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10" creationId="{49BEF075-B416-7FC1-1CD9-025D7576632C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10" creationId="{D97260C7-A486-D29A-A6EB-631C0E822638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11" creationId="{30953BF7-9CAE-1BD2-3E6B-E302A8F14681}"/>
          </ac:spMkLst>
        </pc:spChg>
        <pc:spChg chg="add del mod">
          <ac:chgData name="Geethu A K" userId="ca2b4ea9-8f07-4c95-afc9-4f3bd38c9057" providerId="ADAL" clId="{7419DE75-7884-4B8E-ACC8-C96E339C68B9}" dt="2023-11-09T08:14:45.120" v="968" actId="6264"/>
          <ac:spMkLst>
            <pc:docMk/>
            <pc:sldMk cId="16389331" sldId="261"/>
            <ac:spMk id="11" creationId="{3C47CA60-AC7B-1949-1C27-9DCBE7126DF7}"/>
          </ac:spMkLst>
        </pc:spChg>
        <pc:spChg chg="add del mod">
          <ac:chgData name="Geethu A K" userId="ca2b4ea9-8f07-4c95-afc9-4f3bd38c9057" providerId="ADAL" clId="{7419DE75-7884-4B8E-ACC8-C96E339C68B9}" dt="2023-11-09T06:51:42.960" v="647" actId="6264"/>
          <ac:spMkLst>
            <pc:docMk/>
            <pc:sldMk cId="16389331" sldId="261"/>
            <ac:spMk id="12" creationId="{C97CE9E5-8019-8C29-5C66-2392A8244122}"/>
          </ac:spMkLst>
        </pc:spChg>
        <pc:spChg chg="add del mod">
          <ac:chgData name="Geethu A K" userId="ca2b4ea9-8f07-4c95-afc9-4f3bd38c9057" providerId="ADAL" clId="{7419DE75-7884-4B8E-ACC8-C96E339C68B9}" dt="2023-11-09T05:03:39.333" v="297" actId="478"/>
          <ac:spMkLst>
            <pc:docMk/>
            <pc:sldMk cId="16389331" sldId="261"/>
            <ac:spMk id="13" creationId="{E4F543E2-6B03-7C9C-E93B-31204A13A758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6389331" sldId="261"/>
            <ac:spMk id="14" creationId="{448C0B5E-F607-8A00-25FB-CC97833AD4E7}"/>
          </ac:spMkLst>
        </pc:s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1" creationId="{AA551ACB-7E7C-67AE-C2D4-3D651EAED6B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3" creationId="{86A0E301-3DE2-3695-4822-2B34D1C62B9C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5" creationId="{A4EADD3B-686C-7223-A19A-4F1B8CC04DD5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7" creationId="{938E2A6A-084B-DEBB-8643-CD8B0CDF2C83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6389331" sldId="261"/>
            <ac:picMk id="29" creationId="{188641FD-DC28-0DBC-7B7D-0AB19FEB44B8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941983583" sldId="262"/>
        </pc:sldMkLst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2" creationId="{5535816A-981C-4EAB-EAEC-ACB8B4ACA44D}"/>
          </ac:spMkLst>
        </pc:spChg>
        <pc:spChg chg="add del mod ord">
          <ac:chgData name="Geethu A K" userId="ca2b4ea9-8f07-4c95-afc9-4f3bd38c9057" providerId="ADAL" clId="{7419DE75-7884-4B8E-ACC8-C96E339C68B9}" dt="2023-11-09T05:02:10.153" v="275" actId="700"/>
          <ac:spMkLst>
            <pc:docMk/>
            <pc:sldMk cId="3941983583" sldId="262"/>
            <ac:spMk id="2" creationId="{E0C2CB77-4EB4-7236-2488-99EE4B3433B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3" creationId="{393EEDF7-BC19-2A15-2E14-72B641E31DE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4" creationId="{481A01D3-F257-FF38-708A-E1D11DA51E02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5" creationId="{1DAAD8D2-C473-A394-8887-662DF76040A2}"/>
          </ac:spMkLst>
        </pc:spChg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6" creationId="{7F60077E-375F-ECB4-79F8-37AC0A6F968C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6" creationId="{E07DBB54-F2DD-534C-2B4B-64FA9C97A063}"/>
          </ac:spMkLst>
        </pc:spChg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7" creationId="{43424B76-5220-657A-088A-0E26BD243983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7" creationId="{EB19376F-7E93-E3AF-0E5B-456916D496A9}"/>
          </ac:spMkLst>
        </pc:spChg>
        <pc:spChg chg="add del mod">
          <ac:chgData name="Geethu A K" userId="ca2b4ea9-8f07-4c95-afc9-4f3bd38c9057" providerId="ADAL" clId="{7419DE75-7884-4B8E-ACC8-C96E339C68B9}" dt="2023-11-09T08:14:44.750" v="966" actId="6264"/>
          <ac:spMkLst>
            <pc:docMk/>
            <pc:sldMk cId="3941983583" sldId="262"/>
            <ac:spMk id="8" creationId="{7B76DC51-545B-1B2F-F8A2-2F66BAAC72F2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8" creationId="{8EB15A1D-C3EF-89B0-D454-0B30EAB38754}"/>
          </ac:spMkLst>
        </pc:spChg>
        <pc:spChg chg="add del mod">
          <ac:chgData name="Geethu A K" userId="ca2b4ea9-8f07-4c95-afc9-4f3bd38c9057" providerId="ADAL" clId="{7419DE75-7884-4B8E-ACC8-C96E339C68B9}" dt="2023-11-09T06:52:01.810" v="652" actId="6264"/>
          <ac:spMkLst>
            <pc:docMk/>
            <pc:sldMk cId="3941983583" sldId="262"/>
            <ac:spMk id="9" creationId="{4F587F5D-5EA3-F6EA-E64D-3B59C3DD7EC6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0" creationId="{4643BBAD-F8FE-B91A-D760-4126985AC79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1" creationId="{3B915779-4CD2-7B9A-F035-622EFBE6CFD5}"/>
          </ac:spMkLst>
        </pc:spChg>
        <pc:spChg chg="del mod">
          <ac:chgData name="Geethu A K" userId="ca2b4ea9-8f07-4c95-afc9-4f3bd38c9057" providerId="ADAL" clId="{7419DE75-7884-4B8E-ACC8-C96E339C68B9}" dt="2023-11-09T05:02:24.415" v="280" actId="478"/>
          <ac:spMkLst>
            <pc:docMk/>
            <pc:sldMk cId="3941983583" sldId="262"/>
            <ac:spMk id="12" creationId="{A65BC5A1-E325-5FB7-9ADD-B2136307932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3" creationId="{A84D136F-C623-F25C-2FB3-24600F39ABC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941983583" sldId="262"/>
            <ac:spMk id="15" creationId="{8ED3E4B4-8B3F-DA9B-1DDE-A2D8840016F1}"/>
          </ac:spMkLst>
        </pc:s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941983583" sldId="262"/>
            <ac:picMk id="20" creationId="{2BCB084F-F5F0-C46B-E506-DDB44E27B84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941983583" sldId="262"/>
            <ac:picMk id="22" creationId="{2BEFAC88-6322-4A46-A760-C2CF0D9947BE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941983583" sldId="262"/>
            <ac:picMk id="24" creationId="{0AB2C841-BB10-368E-B4A7-30DEC508F4D4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2455277721" sldId="263"/>
        </pc:sldMkLst>
        <pc:spChg chg="add del mod ord">
          <ac:chgData name="Geethu A K" userId="ca2b4ea9-8f07-4c95-afc9-4f3bd38c9057" providerId="ADAL" clId="{7419DE75-7884-4B8E-ACC8-C96E339C68B9}" dt="2023-11-09T05:01:29.211" v="263" actId="700"/>
          <ac:spMkLst>
            <pc:docMk/>
            <pc:sldMk cId="2455277721" sldId="263"/>
            <ac:spMk id="2" creationId="{5E9BEC7A-1E1E-FA9A-739D-818A5620630C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2" creationId="{EEAB5AAE-4B9D-E8AB-BE34-B5408EF2B368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3" creationId="{3CE99C62-AA71-215F-C819-1C11322FC2EE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5" creationId="{2BA891F4-8C31-F779-DDDE-1E712CB572DE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6" creationId="{B161136B-DFBE-A84B-FE92-82DB5B190376}"/>
          </ac:spMkLst>
        </pc:spChg>
        <pc:spChg chg="del mod">
          <ac:chgData name="Geethu A K" userId="ca2b4ea9-8f07-4c95-afc9-4f3bd38c9057" providerId="ADAL" clId="{7419DE75-7884-4B8E-ACC8-C96E339C68B9}" dt="2023-11-09T05:01:38.739" v="267" actId="478"/>
          <ac:spMkLst>
            <pc:docMk/>
            <pc:sldMk cId="2455277721" sldId="263"/>
            <ac:spMk id="7" creationId="{D2E74FA4-4A3C-7538-2AAF-C3B995DD0071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7" creationId="{DD7DD4FB-C008-80B5-52B9-518CAF1656B3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8" creationId="{6B6FE2AB-2365-856A-E106-36B5D641F1DA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8" creationId="{B352E1F9-7AC7-B482-AB3D-7D6A6CCB1B8A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9" creationId="{42326E10-50B4-BEC8-3AE5-7E2D2D2D1F46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9" creationId="{F4684A1D-1FED-70BC-CCCD-7B2362F92B93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10" creationId="{7DE6F856-BD43-3B4C-5DA5-2926B9B0BBCF}"/>
          </ac:spMkLst>
        </pc:spChg>
        <pc:spChg chg="add del mod">
          <ac:chgData name="Geethu A K" userId="ca2b4ea9-8f07-4c95-afc9-4f3bd38c9057" providerId="ADAL" clId="{7419DE75-7884-4B8E-ACC8-C96E339C68B9}" dt="2023-11-09T08:14:44.487" v="964" actId="6264"/>
          <ac:spMkLst>
            <pc:docMk/>
            <pc:sldMk cId="2455277721" sldId="263"/>
            <ac:spMk id="10" creationId="{A3E6DAA1-03FA-69C7-ADC0-FE3AF26AE82F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12" creationId="{18D16134-2FC3-7F04-4CF1-D1C2D304D436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5" creationId="{6C0C2DFA-854C-AB0D-6EC4-381260C306D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6" creationId="{4A32CF37-FAFA-ACF6-2EAA-3FB44144851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8" creationId="{2589CBA3-4E82-D2D1-0ADE-EB0FB6BF529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19" creationId="{3B9F5A55-F9C0-2E88-C76E-F1DB502D24A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21" creationId="{855FF93C-B366-580E-C074-E70B5FBBB2B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22" creationId="{88E7EC20-5705-7549-A608-A01A32D9F5C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23" creationId="{497533BC-44DB-CF64-2023-CE3A0D3AF452}"/>
          </ac:spMkLst>
        </pc:spChg>
        <pc:spChg chg="add del mod">
          <ac:chgData name="Geethu A K" userId="ca2b4ea9-8f07-4c95-afc9-4f3bd38c9057" providerId="ADAL" clId="{7419DE75-7884-4B8E-ACC8-C96E339C68B9}" dt="2023-11-09T06:52:12.622" v="655" actId="6264"/>
          <ac:spMkLst>
            <pc:docMk/>
            <pc:sldMk cId="2455277721" sldId="263"/>
            <ac:spMk id="24" creationId="{CA11EFAD-D5E6-82E8-5074-0A902C846E9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61" creationId="{C36D0C13-2CCA-5C4C-02A8-2F3F22B1625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455277721" sldId="263"/>
            <ac:spMk id="67" creationId="{8B9272FE-7A08-7084-45C4-2EBBDD909548}"/>
          </ac:spMkLst>
        </pc:s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4" creationId="{6E1A7FA2-5660-7BC7-432B-AC4044BED30C}"/>
          </ac:grpSpMkLst>
        </pc:gr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14" creationId="{D2EB0939-850D-3A6A-42E4-F1B31B6ED333}"/>
          </ac:grpSpMkLst>
        </pc:gr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17" creationId="{040659B3-FA33-DE7D-D610-894C83AC6AAB}"/>
          </ac:grpSpMkLst>
        </pc:grpChg>
        <pc:grpChg chg="mod">
          <ac:chgData name="Geethu A K" userId="ca2b4ea9-8f07-4c95-afc9-4f3bd38c9057" providerId="ADAL" clId="{7419DE75-7884-4B8E-ACC8-C96E339C68B9}" dt="2023-11-09T08:14:45.721" v="978"/>
          <ac:grpSpMkLst>
            <pc:docMk/>
            <pc:sldMk cId="2455277721" sldId="263"/>
            <ac:grpSpMk id="20" creationId="{14707B8D-E2AE-2C27-CC3D-CE4547FE0C1E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11" creationId="{F4847129-7049-38BB-8F32-45152D7C4CA8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13" creationId="{77AE1D81-A7FE-37EE-F4C7-ADC8331CFB6A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33" creationId="{3E96FD4C-1BFD-51D4-1FA7-1A17F19005C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2455277721" sldId="263"/>
            <ac:picMk id="65" creationId="{3ED5B4D4-E072-3107-04EB-4E5AF25E0302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81708120" sldId="264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81708120" sldId="264"/>
            <ac:spMk id="2" creationId="{13BDCD8C-A6BE-CA0F-5150-690956ADB30A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3" creationId="{4BE2AB30-8AB6-E4A2-11EB-4936134E46C0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3" creationId="{9F3DF5D4-5ADD-2E04-8F20-3A8459F45EBD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4" creationId="{B4C9F9E9-592A-8F26-0030-65BDA1A244F1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4" creationId="{E77A3237-B1A8-86EA-2940-0262634E7881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5" creationId="{86930401-F15D-FBBC-8B2F-B7B8B2ADB048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5" creationId="{FD4AA351-D271-7C44-99B1-AF3400931A9F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6" creationId="{048A2F67-D88E-110E-4A78-3EF820DE7217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6" creationId="{696F8784-9F31-EA99-FE2B-02929A163BFE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7" creationId="{134960B8-4007-6161-7B5D-118C5C3BD279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7" creationId="{614B44B6-F94E-371F-31F0-49EE259BC7A1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8" creationId="{380CAE8E-AA14-7516-48B6-2CA22AAAFCD9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8" creationId="{D56362D6-5EAB-0591-E8CF-210D976D7415}"/>
          </ac:spMkLst>
        </pc:spChg>
        <pc:spChg chg="add del mod">
          <ac:chgData name="Geethu A K" userId="ca2b4ea9-8f07-4c95-afc9-4f3bd38c9057" providerId="ADAL" clId="{7419DE75-7884-4B8E-ACC8-C96E339C68B9}" dt="2023-11-09T08:14:44.788" v="967" actId="6264"/>
          <ac:spMkLst>
            <pc:docMk/>
            <pc:sldMk cId="381708120" sldId="264"/>
            <ac:spMk id="9" creationId="{E168D25E-E2A9-20F0-6B6A-F28FB795B0FC}"/>
          </ac:spMkLst>
        </pc:spChg>
        <pc:spChg chg="del mod">
          <ac:chgData name="Geethu A K" userId="ca2b4ea9-8f07-4c95-afc9-4f3bd38c9057" providerId="ADAL" clId="{7419DE75-7884-4B8E-ACC8-C96E339C68B9}" dt="2023-11-09T05:02:51.078" v="288" actId="478"/>
          <ac:spMkLst>
            <pc:docMk/>
            <pc:sldMk cId="381708120" sldId="264"/>
            <ac:spMk id="12" creationId="{A65BC5A1-E325-5FB7-9ADD-B21363079321}"/>
          </ac:spMkLst>
        </pc:spChg>
        <pc:spChg chg="del">
          <ac:chgData name="Geethu A K" userId="ca2b4ea9-8f07-4c95-afc9-4f3bd38c9057" providerId="ADAL" clId="{7419DE75-7884-4B8E-ACC8-C96E339C68B9}" dt="2023-11-09T05:02:31.744" v="281" actId="478"/>
          <ac:spMkLst>
            <pc:docMk/>
            <pc:sldMk cId="381708120" sldId="264"/>
            <ac:spMk id="13" creationId="{A84D136F-C623-F25C-2FB3-24600F39ABC4}"/>
          </ac:spMkLst>
        </pc:spChg>
        <pc:spChg chg="add del mod">
          <ac:chgData name="Geethu A K" userId="ca2b4ea9-8f07-4c95-afc9-4f3bd38c9057" providerId="ADAL" clId="{7419DE75-7884-4B8E-ACC8-C96E339C68B9}" dt="2023-11-09T05:03:16.174" v="290" actId="6264"/>
          <ac:spMkLst>
            <pc:docMk/>
            <pc:sldMk cId="381708120" sldId="264"/>
            <ac:spMk id="14" creationId="{A3270DEA-631A-AEAC-F35F-1D89C1E69281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15" creationId="{AC3ECFD1-0689-E5B7-3043-69A05DCB51E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81708120" sldId="264"/>
            <ac:spMk id="16" creationId="{B341B049-F525-9DB4-84EF-E9C1D843DBE8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17" creationId="{64222FD6-B81A-0773-2AD0-59DD0A5C7B55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19" creationId="{0A72C055-D902-F544-062D-717B2302CC9A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0" creationId="{60EFD6A2-958E-ED83-EC37-822BF8BA1C0E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1" creationId="{838982DD-6ED4-8C0D-74F7-850DDED55DE3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2" creationId="{C40291FD-D942-1274-5CA8-4B0D9EC8D4D4}"/>
          </ac:spMkLst>
        </pc:spChg>
        <pc:spChg chg="add del mod">
          <ac:chgData name="Geethu A K" userId="ca2b4ea9-8f07-4c95-afc9-4f3bd38c9057" providerId="ADAL" clId="{7419DE75-7884-4B8E-ACC8-C96E339C68B9}" dt="2023-11-09T06:51:50.356" v="649" actId="6264"/>
          <ac:spMkLst>
            <pc:docMk/>
            <pc:sldMk cId="381708120" sldId="264"/>
            <ac:spMk id="23" creationId="{49486DDF-B5DD-1DD6-7A43-14A16F8D4951}"/>
          </ac:spMkLst>
        </pc:spChg>
        <pc:grpChg chg="del">
          <ac:chgData name="Geethu A K" userId="ca2b4ea9-8f07-4c95-afc9-4f3bd38c9057" providerId="ADAL" clId="{7419DE75-7884-4B8E-ACC8-C96E339C68B9}" dt="2023-11-09T05:02:31.744" v="281" actId="478"/>
          <ac:grpSpMkLst>
            <pc:docMk/>
            <pc:sldMk cId="381708120" sldId="264"/>
            <ac:grpSpMk id="9" creationId="{E5CEC7D8-A1DC-EFFC-F07F-796E0E1F551F}"/>
          </ac:grpSpMkLst>
        </pc:gr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18" creationId="{AF3AB0B7-6249-6F72-3DC0-2CB1CB1DCA34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30" creationId="{28C2C23E-7B99-0116-29B5-6122023ED96F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34" creationId="{298CE1F9-72BF-7C6E-726A-A27326D9AC09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42" creationId="{9FA1530E-A752-9351-8ED0-1582A31BE288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44" creationId="{4822ACE6-7DD8-41A1-C44C-BF0851384EB0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81708120" sldId="264"/>
            <ac:picMk id="48" creationId="{E249ECC4-54DC-F407-EDA0-FF3DFDFB0BF9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910213066" sldId="265"/>
        </pc:sldMkLst>
        <pc:spChg chg="add del mod">
          <ac:chgData name="Geethu A K" userId="ca2b4ea9-8f07-4c95-afc9-4f3bd38c9057" providerId="ADAL" clId="{7419DE75-7884-4B8E-ACC8-C96E339C68B9}" dt="2023-11-09T05:42:46.661" v="324" actId="6264"/>
          <ac:spMkLst>
            <pc:docMk/>
            <pc:sldMk cId="1910213066" sldId="265"/>
            <ac:spMk id="2" creationId="{39C581C3-D948-72F6-8DAD-21F53B8213AD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2" creationId="{BC0C4E43-3EA5-56B8-9925-E59003D85E9E}"/>
          </ac:spMkLst>
        </pc:spChg>
        <pc:spChg chg="add del mod">
          <ac:chgData name="Geethu A K" userId="ca2b4ea9-8f07-4c95-afc9-4f3bd38c9057" providerId="ADAL" clId="{7419DE75-7884-4B8E-ACC8-C96E339C68B9}" dt="2023-11-09T05:42:46.661" v="324" actId="6264"/>
          <ac:spMkLst>
            <pc:docMk/>
            <pc:sldMk cId="1910213066" sldId="265"/>
            <ac:spMk id="3" creationId="{0AFCA06A-3C3B-E09B-414B-010DAE23BB17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3" creationId="{CC905DEC-7CDB-CDCB-1F0A-9C03C82B9C33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4" creationId="{0D7D1F5B-B6AE-9604-FF16-1AF19165F084}"/>
          </ac:spMkLst>
        </pc:spChg>
        <pc:spChg chg="add del mod">
          <ac:chgData name="Geethu A K" userId="ca2b4ea9-8f07-4c95-afc9-4f3bd38c9057" providerId="ADAL" clId="{7419DE75-7884-4B8E-ACC8-C96E339C68B9}" dt="2023-11-09T05:42:46.661" v="324" actId="6264"/>
          <ac:spMkLst>
            <pc:docMk/>
            <pc:sldMk cId="1910213066" sldId="265"/>
            <ac:spMk id="4" creationId="{1706E499-F487-6131-8CEB-32B0A7D6C6F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5" creationId="{6C884ED5-47C9-59EE-5E9B-DEE27E2AC7B4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6" creationId="{A3650B2F-3A89-4594-5387-58041867EA7F}"/>
          </ac:spMkLst>
        </pc:spChg>
        <pc:spChg chg="add del mod">
          <ac:chgData name="Geethu A K" userId="ca2b4ea9-8f07-4c95-afc9-4f3bd38c9057" providerId="ADAL" clId="{7419DE75-7884-4B8E-ACC8-C96E339C68B9}" dt="2023-11-09T06:36:06.284" v="338" actId="6264"/>
          <ac:spMkLst>
            <pc:docMk/>
            <pc:sldMk cId="1910213066" sldId="265"/>
            <ac:spMk id="6" creationId="{BD025F0D-2E10-0F5C-F729-2586596CA98E}"/>
          </ac:spMkLst>
        </pc:spChg>
        <pc:spChg chg="add del mod">
          <ac:chgData name="Geethu A K" userId="ca2b4ea9-8f07-4c95-afc9-4f3bd38c9057" providerId="ADAL" clId="{7419DE75-7884-4B8E-ACC8-C96E339C68B9}" dt="2023-11-09T06:36:06.284" v="338" actId="6264"/>
          <ac:spMkLst>
            <pc:docMk/>
            <pc:sldMk cId="1910213066" sldId="265"/>
            <ac:spMk id="7" creationId="{03B49E41-6070-7CF0-8820-2F6B2ED507D4}"/>
          </ac:spMkLst>
        </pc:spChg>
        <pc:spChg chg="add del mod">
          <ac:chgData name="Geethu A K" userId="ca2b4ea9-8f07-4c95-afc9-4f3bd38c9057" providerId="ADAL" clId="{7419DE75-7884-4B8E-ACC8-C96E339C68B9}" dt="2023-11-09T08:14:44.449" v="963" actId="6264"/>
          <ac:spMkLst>
            <pc:docMk/>
            <pc:sldMk cId="1910213066" sldId="265"/>
            <ac:spMk id="7" creationId="{2CC7AC12-70B4-A006-AF8D-AC01D9082B2D}"/>
          </ac:spMkLst>
        </pc:spChg>
        <pc:spChg chg="add del mod">
          <ac:chgData name="Geethu A K" userId="ca2b4ea9-8f07-4c95-afc9-4f3bd38c9057" providerId="ADAL" clId="{7419DE75-7884-4B8E-ACC8-C96E339C68B9}" dt="2023-11-09T06:36:06.284" v="338" actId="6264"/>
          <ac:spMkLst>
            <pc:docMk/>
            <pc:sldMk cId="1910213066" sldId="265"/>
            <ac:spMk id="8" creationId="{D062D794-C4E0-9510-B24A-72D90C967141}"/>
          </ac:spMkLst>
        </pc:spChg>
        <pc:spChg chg="add del mod">
          <ac:chgData name="Geethu A K" userId="ca2b4ea9-8f07-4c95-afc9-4f3bd38c9057" providerId="ADAL" clId="{7419DE75-7884-4B8E-ACC8-C96E339C68B9}" dt="2023-11-09T06:36:07.960" v="339" actId="6264"/>
          <ac:spMkLst>
            <pc:docMk/>
            <pc:sldMk cId="1910213066" sldId="265"/>
            <ac:spMk id="9" creationId="{6B391F41-11EA-B48E-F320-627F40DF57A0}"/>
          </ac:spMkLst>
        </pc:spChg>
        <pc:spChg chg="add del mod">
          <ac:chgData name="Geethu A K" userId="ca2b4ea9-8f07-4c95-afc9-4f3bd38c9057" providerId="ADAL" clId="{7419DE75-7884-4B8E-ACC8-C96E339C68B9}" dt="2023-11-09T06:36:07.960" v="339" actId="6264"/>
          <ac:spMkLst>
            <pc:docMk/>
            <pc:sldMk cId="1910213066" sldId="265"/>
            <ac:spMk id="10" creationId="{3F4953CE-EC0A-5B3E-14A0-419C01232B41}"/>
          </ac:spMkLst>
        </pc:spChg>
        <pc:spChg chg="add del mod">
          <ac:chgData name="Geethu A K" userId="ca2b4ea9-8f07-4c95-afc9-4f3bd38c9057" providerId="ADAL" clId="{7419DE75-7884-4B8E-ACC8-C96E339C68B9}" dt="2023-11-09T06:36:07.960" v="339" actId="6264"/>
          <ac:spMkLst>
            <pc:docMk/>
            <pc:sldMk cId="1910213066" sldId="265"/>
            <ac:spMk id="11" creationId="{1245CFD5-2BAA-E9A1-0CB3-D71DEE497174}"/>
          </ac:spMkLst>
        </pc:spChg>
        <pc:spChg chg="add del mod">
          <ac:chgData name="Geethu A K" userId="ca2b4ea9-8f07-4c95-afc9-4f3bd38c9057" providerId="ADAL" clId="{7419DE75-7884-4B8E-ACC8-C96E339C68B9}" dt="2023-11-09T06:42:51.203" v="479" actId="6264"/>
          <ac:spMkLst>
            <pc:docMk/>
            <pc:sldMk cId="1910213066" sldId="265"/>
            <ac:spMk id="13" creationId="{F0464F1A-3B5D-52F6-4FFF-A1AE0609FEEF}"/>
          </ac:spMkLst>
        </pc:spChg>
        <pc:spChg chg="del mod">
          <ac:chgData name="Geethu A K" userId="ca2b4ea9-8f07-4c95-afc9-4f3bd38c9057" providerId="ADAL" clId="{7419DE75-7884-4B8E-ACC8-C96E339C68B9}" dt="2023-11-09T06:43:10.581" v="486" actId="478"/>
          <ac:spMkLst>
            <pc:docMk/>
            <pc:sldMk cId="1910213066" sldId="265"/>
            <ac:spMk id="14" creationId="{4F248BE0-959F-EA55-C38D-EA3A69AE0A10}"/>
          </ac:spMkLst>
        </pc:spChg>
        <pc:spChg chg="add del mod">
          <ac:chgData name="Geethu A K" userId="ca2b4ea9-8f07-4c95-afc9-4f3bd38c9057" providerId="ADAL" clId="{7419DE75-7884-4B8E-ACC8-C96E339C68B9}" dt="2023-11-09T06:42:51.203" v="479" actId="6264"/>
          <ac:spMkLst>
            <pc:docMk/>
            <pc:sldMk cId="1910213066" sldId="265"/>
            <ac:spMk id="15" creationId="{7AE00E74-8B37-5D1E-E5AA-C840D8594C91}"/>
          </ac:spMkLst>
        </pc:spChg>
        <pc:spChg chg="del mod">
          <ac:chgData name="Geethu A K" userId="ca2b4ea9-8f07-4c95-afc9-4f3bd38c9057" providerId="ADAL" clId="{7419DE75-7884-4B8E-ACC8-C96E339C68B9}" dt="2023-11-09T06:43:10.581" v="486" actId="478"/>
          <ac:spMkLst>
            <pc:docMk/>
            <pc:sldMk cId="1910213066" sldId="265"/>
            <ac:spMk id="17" creationId="{A1E824E2-A20E-7DFA-FCE1-5C23A5ED4AA5}"/>
          </ac:spMkLst>
        </pc:spChg>
        <pc:spChg chg="add del mod">
          <ac:chgData name="Geethu A K" userId="ca2b4ea9-8f07-4c95-afc9-4f3bd38c9057" providerId="ADAL" clId="{7419DE75-7884-4B8E-ACC8-C96E339C68B9}" dt="2023-11-09T06:42:51.203" v="479" actId="6264"/>
          <ac:spMkLst>
            <pc:docMk/>
            <pc:sldMk cId="1910213066" sldId="265"/>
            <ac:spMk id="18" creationId="{B3A8E4A0-560F-EF0E-650C-D770126F7BBC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19" creationId="{E0C0D9B6-750A-2BA2-B483-614FFD73D95B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20" creationId="{5BC17F36-C26A-92A4-0246-252709673657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1" creationId="{6E630AAB-8540-6316-CC10-B26E953C0FD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910213066" sldId="265"/>
            <ac:spMk id="23" creationId="{CCD206A8-8D58-79D4-D90A-B4FCB4D4E508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4" creationId="{FF2C2F44-9E5C-07DA-ED9F-61B2ADA10D18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5" creationId="{B9439395-0AD9-EC09-2158-71A2C4BCDBF0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6" creationId="{49E15BEF-E724-0B4B-6528-EB37C9E670B4}"/>
          </ac:spMkLst>
        </pc:spChg>
        <pc:spChg chg="add del mod">
          <ac:chgData name="Geethu A K" userId="ca2b4ea9-8f07-4c95-afc9-4f3bd38c9057" providerId="ADAL" clId="{7419DE75-7884-4B8E-ACC8-C96E339C68B9}" dt="2023-11-09T06:52:23.027" v="656" actId="6264"/>
          <ac:spMkLst>
            <pc:docMk/>
            <pc:sldMk cId="1910213066" sldId="265"/>
            <ac:spMk id="27" creationId="{0E211339-1576-0520-50D1-EDA1E3B90F34}"/>
          </ac:spMkLst>
        </pc:s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910213066" sldId="265"/>
            <ac:picMk id="12" creationId="{AEB980D6-9DBA-ED55-6FAA-9DD2F18342C1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1910213066" sldId="265"/>
            <ac:picMk id="16" creationId="{5B5E8508-B824-C477-4011-57E4ED038845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910213066" sldId="265"/>
            <ac:picMk id="22" creationId="{6E4D80F0-243F-00F8-F256-E6DADEE69264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031738701" sldId="266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" creationId="{7FF537F4-1B33-0908-CDDA-24A50EC27B8F}"/>
          </ac:spMkLst>
        </pc:spChg>
        <pc:spChg chg="add del mod">
          <ac:chgData name="Geethu A K" userId="ca2b4ea9-8f07-4c95-afc9-4f3bd38c9057" providerId="ADAL" clId="{7419DE75-7884-4B8E-ACC8-C96E339C68B9}" dt="2023-11-09T08:14:44.734" v="965" actId="6264"/>
          <ac:spMkLst>
            <pc:docMk/>
            <pc:sldMk cId="4031738701" sldId="266"/>
            <ac:spMk id="3" creationId="{6AA0C446-6055-BA46-1684-3351748B6E25}"/>
          </ac:spMkLst>
        </pc:spChg>
        <pc:spChg chg="add del mod">
          <ac:chgData name="Geethu A K" userId="ca2b4ea9-8f07-4c95-afc9-4f3bd38c9057" providerId="ADAL" clId="{7419DE75-7884-4B8E-ACC8-C96E339C68B9}" dt="2023-11-09T06:52:10.215" v="654" actId="6264"/>
          <ac:spMkLst>
            <pc:docMk/>
            <pc:sldMk cId="4031738701" sldId="266"/>
            <ac:spMk id="3" creationId="{C3CA8A2C-AB1A-BE38-174A-70AD7966BDFC}"/>
          </ac:spMkLst>
        </pc:spChg>
        <pc:spChg chg="add del mod">
          <ac:chgData name="Geethu A K" userId="ca2b4ea9-8f07-4c95-afc9-4f3bd38c9057" providerId="ADAL" clId="{7419DE75-7884-4B8E-ACC8-C96E339C68B9}" dt="2023-11-09T08:14:44.734" v="965" actId="6264"/>
          <ac:spMkLst>
            <pc:docMk/>
            <pc:sldMk cId="4031738701" sldId="266"/>
            <ac:spMk id="4" creationId="{7AC3325A-27A8-98AD-550E-B2DC0108AAE0}"/>
          </ac:spMkLst>
        </pc:spChg>
        <pc:spChg chg="add del mod">
          <ac:chgData name="Geethu A K" userId="ca2b4ea9-8f07-4c95-afc9-4f3bd38c9057" providerId="ADAL" clId="{7419DE75-7884-4B8E-ACC8-C96E339C68B9}" dt="2023-11-09T06:52:10.215" v="654" actId="6264"/>
          <ac:spMkLst>
            <pc:docMk/>
            <pc:sldMk cId="4031738701" sldId="266"/>
            <ac:spMk id="4" creationId="{9BC7CE0D-5D69-6A32-93F9-3D8025F3633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6" creationId="{09CB9D3D-A91D-A0BF-45F2-12AB033BF97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7" creationId="{9E117D5E-221E-7C14-A6E2-C8A320BB59B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8" creationId="{EFFCECCC-E112-20D4-9132-B1BE3F822ED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9" creationId="{21C4C593-4C78-1DFB-4430-0C68666D629F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6" creationId="{A7F3AB8E-9D5C-B361-3A1A-D79100EF74B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7" creationId="{859D0556-792E-F7F0-E249-B70D2A08D99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8" creationId="{1228092F-D89D-6981-E139-15490E71CD4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19" creationId="{AD872BAA-DF9E-2AFB-85EA-07E02CAA0C0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5" creationId="{BF7E3BDA-52E1-9B47-A5EE-A0D26D58DC37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6" creationId="{77D78028-B7FB-E167-B161-D8079B29C8FB}"/>
          </ac:spMkLst>
        </pc:spChg>
        <pc:spChg chg="del mod">
          <ac:chgData name="Geethu A K" userId="ca2b4ea9-8f07-4c95-afc9-4f3bd38c9057" providerId="ADAL" clId="{7419DE75-7884-4B8E-ACC8-C96E339C68B9}" dt="2023-11-09T05:02:04.214" v="272" actId="478"/>
          <ac:spMkLst>
            <pc:docMk/>
            <pc:sldMk cId="4031738701" sldId="266"/>
            <ac:spMk id="27" creationId="{5AE4B1BA-7E0A-80B6-6F99-964429BDF05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28" creationId="{3E088F2E-5D6E-FFAD-5DAE-0DBFCEDC3A4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31738701" sldId="266"/>
            <ac:spMk id="40" creationId="{E2A93153-CC99-C01A-6F2E-DB205120DF35}"/>
          </ac:spMkLst>
        </pc:spChg>
        <pc:grpChg chg="del">
          <ac:chgData name="Geethu A K" userId="ca2b4ea9-8f07-4c95-afc9-4f3bd38c9057" providerId="ADAL" clId="{7419DE75-7884-4B8E-ACC8-C96E339C68B9}" dt="2023-11-09T06:58:28.744" v="707" actId="165"/>
          <ac:grpSpMkLst>
            <pc:docMk/>
            <pc:sldMk cId="4031738701" sldId="266"/>
            <ac:grpSpMk id="24" creationId="{6D48F6FB-CD63-D085-2FD8-7C70C5DEA544}"/>
          </ac:grpSpMkLst>
        </pc:grp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4031738701" sldId="266"/>
            <ac:picMk id="39" creationId="{1D230B8E-4DAF-8EFE-57E5-B206C0E3BA56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268781355" sldId="267"/>
        </pc:sldMkLst>
        <pc:spChg chg="add del mod">
          <ac:chgData name="Geethu A K" userId="ca2b4ea9-8f07-4c95-afc9-4f3bd38c9057" providerId="ADAL" clId="{7419DE75-7884-4B8E-ACC8-C96E339C68B9}" dt="2023-11-09T08:14:44.318" v="959" actId="6264"/>
          <ac:spMkLst>
            <pc:docMk/>
            <pc:sldMk cId="268781355" sldId="267"/>
            <ac:spMk id="2" creationId="{9405DA76-BAEB-9FF7-3583-6366C368226A}"/>
          </ac:spMkLst>
        </pc:spChg>
        <pc:spChg chg="add del mod ord">
          <ac:chgData name="Geethu A K" userId="ca2b4ea9-8f07-4c95-afc9-4f3bd38c9057" providerId="ADAL" clId="{7419DE75-7884-4B8E-ACC8-C96E339C68B9}" dt="2023-11-09T06:42:04.865" v="451" actId="6264"/>
          <ac:spMkLst>
            <pc:docMk/>
            <pc:sldMk cId="268781355" sldId="267"/>
            <ac:spMk id="2" creationId="{AC838999-E497-98E3-3E35-5AFAD16EFB0E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3" creationId="{4632DA92-E99D-D9CE-4A57-C50CFED1FA4A}"/>
          </ac:spMkLst>
        </pc:spChg>
        <pc:spChg chg="add del mod">
          <ac:chgData name="Geethu A K" userId="ca2b4ea9-8f07-4c95-afc9-4f3bd38c9057" providerId="ADAL" clId="{7419DE75-7884-4B8E-ACC8-C96E339C68B9}" dt="2023-11-09T06:52:42.978" v="663" actId="6264"/>
          <ac:spMkLst>
            <pc:docMk/>
            <pc:sldMk cId="268781355" sldId="267"/>
            <ac:spMk id="4" creationId="{1A34574A-DBED-7533-3B49-6530A369081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6" creationId="{7E46B759-4AAE-2E8C-F533-7799F73478F8}"/>
          </ac:spMkLst>
        </pc:spChg>
        <pc:spChg chg="del mod">
          <ac:chgData name="Geethu A K" userId="ca2b4ea9-8f07-4c95-afc9-4f3bd38c9057" providerId="ADAL" clId="{7419DE75-7884-4B8E-ACC8-C96E339C68B9}" dt="2023-11-09T06:42:09.485" v="458" actId="478"/>
          <ac:spMkLst>
            <pc:docMk/>
            <pc:sldMk cId="268781355" sldId="267"/>
            <ac:spMk id="7" creationId="{5C72F0C7-FB96-7386-C423-8958CA8E132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18" creationId="{555763A9-DA49-A770-67B6-7585AEB0AB5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19" creationId="{5DFB203E-A96C-E519-6BBB-5B916EEEFE8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1" creationId="{D1867A0C-6E67-66B3-8CCA-237618E84EEE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2" creationId="{9E97E5A6-7CAC-F95E-39B2-97F5E9267F83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4" creationId="{8A396570-1DA5-F347-BB32-7537DAF5EFD2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5" creationId="{3247B7A4-98D4-9355-A04E-FA18336C4BA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268781355" sldId="267"/>
            <ac:spMk id="26" creationId="{63D23BA1-365B-12CD-229F-4EBB6B26C9AE}"/>
          </ac:spMkLst>
        </pc:spChg>
        <pc:grpChg chg="del">
          <ac:chgData name="Geethu A K" userId="ca2b4ea9-8f07-4c95-afc9-4f3bd38c9057" providerId="ADAL" clId="{7419DE75-7884-4B8E-ACC8-C96E339C68B9}" dt="2023-11-09T06:59:27.799" v="716" actId="165"/>
          <ac:grpSpMkLst>
            <pc:docMk/>
            <pc:sldMk cId="268781355" sldId="267"/>
            <ac:grpSpMk id="17" creationId="{37A3881E-67B9-24EE-D015-3569334E5C85}"/>
          </ac:grpSpMkLst>
        </pc:grpChg>
        <pc:grpChg chg="del">
          <ac:chgData name="Geethu A K" userId="ca2b4ea9-8f07-4c95-afc9-4f3bd38c9057" providerId="ADAL" clId="{7419DE75-7884-4B8E-ACC8-C96E339C68B9}" dt="2023-11-09T06:59:27.799" v="716" actId="165"/>
          <ac:grpSpMkLst>
            <pc:docMk/>
            <pc:sldMk cId="268781355" sldId="267"/>
            <ac:grpSpMk id="20" creationId="{5AC250CC-2AF1-0A6D-B56F-0C512B7DB593}"/>
          </ac:grpSpMkLst>
        </pc:grpChg>
        <pc:grpChg chg="del">
          <ac:chgData name="Geethu A K" userId="ca2b4ea9-8f07-4c95-afc9-4f3bd38c9057" providerId="ADAL" clId="{7419DE75-7884-4B8E-ACC8-C96E339C68B9}" dt="2023-11-09T06:59:27.799" v="716" actId="165"/>
          <ac:grpSpMkLst>
            <pc:docMk/>
            <pc:sldMk cId="268781355" sldId="267"/>
            <ac:grpSpMk id="23" creationId="{FE88828E-759A-C964-A325-92E4CECD5A27}"/>
          </ac:grpSpMkLst>
        </pc:grpChg>
        <pc:graphicFrameChg chg="mod">
          <ac:chgData name="Geethu A K" userId="ca2b4ea9-8f07-4c95-afc9-4f3bd38c9057" providerId="ADAL" clId="{7419DE75-7884-4B8E-ACC8-C96E339C68B9}" dt="2023-11-09T08:14:45.721" v="978"/>
          <ac:graphicFrameMkLst>
            <pc:docMk/>
            <pc:sldMk cId="268781355" sldId="267"/>
            <ac:graphicFrameMk id="5" creationId="{B51DD1E2-E1DC-26B8-D31F-906AAC9C3603}"/>
          </ac:graphicFrameMkLst>
        </pc:graphicFrame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568758988" sldId="270"/>
        </pc:sldMkLst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3" creationId="{06F070CB-99A3-C54D-B66B-DB1D87B47D94}"/>
          </ac:spMkLst>
        </pc:spChg>
        <pc:spChg chg="add del mod">
          <ac:chgData name="Geethu A K" userId="ca2b4ea9-8f07-4c95-afc9-4f3bd38c9057" providerId="ADAL" clId="{7419DE75-7884-4B8E-ACC8-C96E339C68B9}" dt="2023-11-09T06:43:40.033" v="488" actId="6264"/>
          <ac:spMkLst>
            <pc:docMk/>
            <pc:sldMk cId="3568758988" sldId="270"/>
            <ac:spMk id="4" creationId="{0B6EFCFB-74EA-85C1-F3BB-82F22808A01D}"/>
          </ac:spMkLst>
        </pc:spChg>
        <pc:spChg chg="add del mod">
          <ac:chgData name="Geethu A K" userId="ca2b4ea9-8f07-4c95-afc9-4f3bd38c9057" providerId="ADAL" clId="{7419DE75-7884-4B8E-ACC8-C96E339C68B9}" dt="2023-11-09T08:14:44.302" v="958" actId="6264"/>
          <ac:spMkLst>
            <pc:docMk/>
            <pc:sldMk cId="3568758988" sldId="270"/>
            <ac:spMk id="4" creationId="{D63D0B7E-A089-E3A6-AC5B-40ED73BB050E}"/>
          </ac:spMkLst>
        </pc:spChg>
        <pc:spChg chg="add del mod">
          <ac:chgData name="Geethu A K" userId="ca2b4ea9-8f07-4c95-afc9-4f3bd38c9057" providerId="ADAL" clId="{7419DE75-7884-4B8E-ACC8-C96E339C68B9}" dt="2023-11-09T08:14:44.302" v="958" actId="6264"/>
          <ac:spMkLst>
            <pc:docMk/>
            <pc:sldMk cId="3568758988" sldId="270"/>
            <ac:spMk id="5" creationId="{80DD4103-C7E2-5259-D6B3-CDC627122EB6}"/>
          </ac:spMkLst>
        </pc:spChg>
        <pc:spChg chg="add del mod">
          <ac:chgData name="Geethu A K" userId="ca2b4ea9-8f07-4c95-afc9-4f3bd38c9057" providerId="ADAL" clId="{7419DE75-7884-4B8E-ACC8-C96E339C68B9}" dt="2023-11-09T08:14:44.302" v="958" actId="6264"/>
          <ac:spMkLst>
            <pc:docMk/>
            <pc:sldMk cId="3568758988" sldId="270"/>
            <ac:spMk id="6" creationId="{387633C6-C13B-7B78-BDEA-3520125C81F9}"/>
          </ac:spMkLst>
        </pc:spChg>
        <pc:spChg chg="add del mod">
          <ac:chgData name="Geethu A K" userId="ca2b4ea9-8f07-4c95-afc9-4f3bd38c9057" providerId="ADAL" clId="{7419DE75-7884-4B8E-ACC8-C96E339C68B9}" dt="2023-11-09T06:45:19.779" v="526" actId="6264"/>
          <ac:spMkLst>
            <pc:docMk/>
            <pc:sldMk cId="3568758988" sldId="270"/>
            <ac:spMk id="8" creationId="{094B6914-E59B-91CF-6A23-3883C4302153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9" creationId="{109061A4-B86F-2E66-E6A5-99D4236A2CFD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0" creationId="{6797152F-CB22-DD9C-2012-730490CA2AD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2" creationId="{F97D1CD8-960C-11E4-F642-53189903B7C6}"/>
          </ac:spMkLst>
        </pc:spChg>
        <pc:spChg chg="del mod">
          <ac:chgData name="Geethu A K" userId="ca2b4ea9-8f07-4c95-afc9-4f3bd38c9057" providerId="ADAL" clId="{7419DE75-7884-4B8E-ACC8-C96E339C68B9}" dt="2023-11-09T06:45:27.402" v="531" actId="478"/>
          <ac:spMkLst>
            <pc:docMk/>
            <pc:sldMk cId="3568758988" sldId="270"/>
            <ac:spMk id="13" creationId="{D5124C40-8072-3B9F-4671-28FD645009AA}"/>
          </ac:spMkLst>
        </pc:spChg>
        <pc:spChg chg="del mod">
          <ac:chgData name="Geethu A K" userId="ca2b4ea9-8f07-4c95-afc9-4f3bd38c9057" providerId="ADAL" clId="{7419DE75-7884-4B8E-ACC8-C96E339C68B9}" dt="2023-11-09T06:45:27.402" v="531" actId="478"/>
          <ac:spMkLst>
            <pc:docMk/>
            <pc:sldMk cId="3568758988" sldId="270"/>
            <ac:spMk id="14" creationId="{CF0B6E79-1A17-5C57-EAF2-EE47E71607F8}"/>
          </ac:spMkLst>
        </pc:spChg>
        <pc:spChg chg="add del mod">
          <ac:chgData name="Geethu A K" userId="ca2b4ea9-8f07-4c95-afc9-4f3bd38c9057" providerId="ADAL" clId="{7419DE75-7884-4B8E-ACC8-C96E339C68B9}" dt="2023-11-09T06:49:47.203" v="613" actId="6264"/>
          <ac:spMkLst>
            <pc:docMk/>
            <pc:sldMk cId="3568758988" sldId="270"/>
            <ac:spMk id="15" creationId="{B7E602E6-9FF2-2543-C45D-A4CE25FCA798}"/>
          </ac:spMkLst>
        </pc:spChg>
        <pc:spChg chg="add del mod">
          <ac:chgData name="Geethu A K" userId="ca2b4ea9-8f07-4c95-afc9-4f3bd38c9057" providerId="ADAL" clId="{7419DE75-7884-4B8E-ACC8-C96E339C68B9}" dt="2023-11-09T06:49:47.203" v="613" actId="6264"/>
          <ac:spMkLst>
            <pc:docMk/>
            <pc:sldMk cId="3568758988" sldId="270"/>
            <ac:spMk id="16" creationId="{4E0F9E2E-B330-E28A-6C37-1DBE0C88833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7" creationId="{1184BD16-64A0-9CE4-F776-585351955407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568758988" sldId="270"/>
            <ac:spMk id="18" creationId="{F0D76ECC-407C-61D5-9811-0D8FCB9C1276}"/>
          </ac:spMkLst>
        </pc:spChg>
        <pc:spChg chg="add del mod">
          <ac:chgData name="Geethu A K" userId="ca2b4ea9-8f07-4c95-afc9-4f3bd38c9057" providerId="ADAL" clId="{7419DE75-7884-4B8E-ACC8-C96E339C68B9}" dt="2023-11-09T06:49:47.203" v="613" actId="6264"/>
          <ac:spMkLst>
            <pc:docMk/>
            <pc:sldMk cId="3568758988" sldId="270"/>
            <ac:spMk id="19" creationId="{10D3F9CA-60EF-3059-4512-70CEF64DB495}"/>
          </ac:spMkLst>
        </pc:spChg>
        <pc:spChg chg="add del mod">
          <ac:chgData name="Geethu A K" userId="ca2b4ea9-8f07-4c95-afc9-4f3bd38c9057" providerId="ADAL" clId="{7419DE75-7884-4B8E-ACC8-C96E339C68B9}" dt="2023-11-09T06:52:45.106" v="664" actId="6264"/>
          <ac:spMkLst>
            <pc:docMk/>
            <pc:sldMk cId="3568758988" sldId="270"/>
            <ac:spMk id="20" creationId="{352E4CD9-5AA6-A053-B558-16EEB9D02EB4}"/>
          </ac:spMkLst>
        </pc:spChg>
        <pc:spChg chg="add del mod">
          <ac:chgData name="Geethu A K" userId="ca2b4ea9-8f07-4c95-afc9-4f3bd38c9057" providerId="ADAL" clId="{7419DE75-7884-4B8E-ACC8-C96E339C68B9}" dt="2023-11-09T06:52:45.106" v="664" actId="6264"/>
          <ac:spMkLst>
            <pc:docMk/>
            <pc:sldMk cId="3568758988" sldId="270"/>
            <ac:spMk id="21" creationId="{E25D1299-2A4F-3AC4-5375-066963D21FF2}"/>
          </ac:spMkLst>
        </pc:spChg>
        <pc:spChg chg="add del mod">
          <ac:chgData name="Geethu A K" userId="ca2b4ea9-8f07-4c95-afc9-4f3bd38c9057" providerId="ADAL" clId="{7419DE75-7884-4B8E-ACC8-C96E339C68B9}" dt="2023-11-09T06:52:45.106" v="664" actId="6264"/>
          <ac:spMkLst>
            <pc:docMk/>
            <pc:sldMk cId="3568758988" sldId="270"/>
            <ac:spMk id="22" creationId="{B5262C2A-2023-D564-A80A-24D54E88FD29}"/>
          </ac:spMkLst>
        </pc:spChg>
        <pc:grpChg chg="del">
          <ac:chgData name="Geethu A K" userId="ca2b4ea9-8f07-4c95-afc9-4f3bd38c9057" providerId="ADAL" clId="{7419DE75-7884-4B8E-ACC8-C96E339C68B9}" dt="2023-11-09T06:43:29.894" v="487" actId="478"/>
          <ac:grpSpMkLst>
            <pc:docMk/>
            <pc:sldMk cId="3568758988" sldId="270"/>
            <ac:grpSpMk id="5" creationId="{39CA8AF2-ABB2-9DE1-3C2E-72A47CF10DB7}"/>
          </ac:grpSpMkLst>
        </pc:grpChg>
        <pc:picChg chg="mod">
          <ac:chgData name="Geethu A K" userId="ca2b4ea9-8f07-4c95-afc9-4f3bd38c9057" providerId="ADAL" clId="{7419DE75-7884-4B8E-ACC8-C96E339C68B9}" dt="2023-11-09T08:14:45.721" v="978"/>
          <ac:picMkLst>
            <pc:docMk/>
            <pc:sldMk cId="3568758988" sldId="270"/>
            <ac:picMk id="2" creationId="{71FFB8BD-F2D8-C848-7761-B822612E9EB9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568758988" sldId="270"/>
            <ac:picMk id="11" creationId="{5238833A-F5F4-AA0D-B959-8E54C559DF43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161922349" sldId="273"/>
        </pc:sldMkLst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2" creationId="{1DC1212A-73A7-9C4E-12A0-73BD3D012D58}"/>
          </ac:spMkLst>
        </pc:spChg>
        <pc:spChg chg="add del mod">
          <ac:chgData name="Geethu A K" userId="ca2b4ea9-8f07-4c95-afc9-4f3bd38c9057" providerId="ADAL" clId="{7419DE75-7884-4B8E-ACC8-C96E339C68B9}" dt="2023-11-09T06:49:53.906" v="615" actId="6264"/>
          <ac:spMkLst>
            <pc:docMk/>
            <pc:sldMk cId="3161922349" sldId="273"/>
            <ac:spMk id="4" creationId="{3D936477-EFD9-777A-CD18-CC1B8937D587}"/>
          </ac:spMkLst>
        </pc:spChg>
        <pc:spChg chg="add del mod">
          <ac:chgData name="Geethu A K" userId="ca2b4ea9-8f07-4c95-afc9-4f3bd38c9057" providerId="ADAL" clId="{7419DE75-7884-4B8E-ACC8-C96E339C68B9}" dt="2023-11-09T08:14:44.264" v="957" actId="6264"/>
          <ac:spMkLst>
            <pc:docMk/>
            <pc:sldMk cId="3161922349" sldId="273"/>
            <ac:spMk id="4" creationId="{92A98511-7771-0049-C796-7BB05D5F8D1E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5" creationId="{2059CA68-25FD-5652-2C87-638B179D3D79}"/>
          </ac:spMkLst>
        </pc:spChg>
        <pc:spChg chg="add del mod">
          <ac:chgData name="Geethu A K" userId="ca2b4ea9-8f07-4c95-afc9-4f3bd38c9057" providerId="ADAL" clId="{7419DE75-7884-4B8E-ACC8-C96E339C68B9}" dt="2023-11-09T06:52:46.857" v="665" actId="6264"/>
          <ac:spMkLst>
            <pc:docMk/>
            <pc:sldMk cId="3161922349" sldId="273"/>
            <ac:spMk id="6" creationId="{BD30C15C-44D1-997E-1DD2-6D2D6B551ECA}"/>
          </ac:spMkLst>
        </pc:spChg>
        <pc:spChg chg="add del mod">
          <ac:chgData name="Geethu A K" userId="ca2b4ea9-8f07-4c95-afc9-4f3bd38c9057" providerId="ADAL" clId="{7419DE75-7884-4B8E-ACC8-C96E339C68B9}" dt="2023-11-09T08:14:44.264" v="957" actId="6264"/>
          <ac:spMkLst>
            <pc:docMk/>
            <pc:sldMk cId="3161922349" sldId="273"/>
            <ac:spMk id="6" creationId="{E968EC9A-0E45-C7D7-063F-A29B4721F751}"/>
          </ac:spMkLst>
        </pc:spChg>
        <pc:spChg chg="add del mod">
          <ac:chgData name="Geethu A K" userId="ca2b4ea9-8f07-4c95-afc9-4f3bd38c9057" providerId="ADAL" clId="{7419DE75-7884-4B8E-ACC8-C96E339C68B9}" dt="2023-11-09T06:52:46.857" v="665" actId="6264"/>
          <ac:spMkLst>
            <pc:docMk/>
            <pc:sldMk cId="3161922349" sldId="273"/>
            <ac:spMk id="7" creationId="{412C27A8-485A-880E-4B2B-E881FA188F3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10" creationId="{C0D7FE9E-61CF-3197-56D1-5C5FB009B4B8}"/>
          </ac:spMkLst>
        </pc:spChg>
        <pc:spChg chg="del mod">
          <ac:chgData name="Geethu A K" userId="ca2b4ea9-8f07-4c95-afc9-4f3bd38c9057" providerId="ADAL" clId="{7419DE75-7884-4B8E-ACC8-C96E339C68B9}" dt="2023-11-09T06:49:58.132" v="618" actId="478"/>
          <ac:spMkLst>
            <pc:docMk/>
            <pc:sldMk cId="3161922349" sldId="273"/>
            <ac:spMk id="11" creationId="{CC9968F7-A3FA-CE32-11EA-988AA32FB094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13" creationId="{E4B1EB3C-7BE2-2902-9C3B-C1DADA8588B8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3161922349" sldId="273"/>
            <ac:spMk id="14" creationId="{813BB4E1-F836-D121-36C0-6A751FBA87CD}"/>
          </ac:spMkLst>
        </pc:spChg>
        <pc:grpChg chg="del">
          <ac:chgData name="Geethu A K" userId="ca2b4ea9-8f07-4c95-afc9-4f3bd38c9057" providerId="ADAL" clId="{7419DE75-7884-4B8E-ACC8-C96E339C68B9}" dt="2023-11-09T06:59:36.122" v="717" actId="165"/>
          <ac:grpSpMkLst>
            <pc:docMk/>
            <pc:sldMk cId="3161922349" sldId="273"/>
            <ac:grpSpMk id="12" creationId="{F834775F-0D17-4177-1F7E-D3D847960D4E}"/>
          </ac:grpSpMkLst>
        </pc:grpChg>
        <pc:picChg chg="mod">
          <ac:chgData name="Geethu A K" userId="ca2b4ea9-8f07-4c95-afc9-4f3bd38c9057" providerId="ADAL" clId="{7419DE75-7884-4B8E-ACC8-C96E339C68B9}" dt="2023-11-09T08:14:45.721" v="978"/>
          <ac:picMkLst>
            <pc:docMk/>
            <pc:sldMk cId="3161922349" sldId="273"/>
            <ac:picMk id="3" creationId="{20EF7485-807F-5F34-B0F6-5FB3C7CC02EA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3161922349" sldId="273"/>
            <ac:picMk id="16" creationId="{8AD58B71-4F7C-973F-35EB-8DD5CC438D8E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576009350" sldId="274"/>
        </pc:sldMkLst>
        <pc:spChg chg="add del mod">
          <ac:chgData name="Geethu A K" userId="ca2b4ea9-8f07-4c95-afc9-4f3bd38c9057" providerId="ADAL" clId="{7419DE75-7884-4B8E-ACC8-C96E339C68B9}" dt="2023-11-09T06:46:17.793" v="538" actId="6264"/>
          <ac:spMkLst>
            <pc:docMk/>
            <pc:sldMk cId="1576009350" sldId="274"/>
            <ac:spMk id="2" creationId="{4CCBD244-076F-7C8F-2B06-5DCD5B00146E}"/>
          </ac:spMkLst>
        </pc:spChg>
        <pc:spChg chg="add del mod">
          <ac:chgData name="Geethu A K" userId="ca2b4ea9-8f07-4c95-afc9-4f3bd38c9057" providerId="ADAL" clId="{7419DE75-7884-4B8E-ACC8-C96E339C68B9}" dt="2023-11-09T08:14:43.732" v="955" actId="6264"/>
          <ac:spMkLst>
            <pc:docMk/>
            <pc:sldMk cId="1576009350" sldId="274"/>
            <ac:spMk id="2" creationId="{AC4B50F6-55A9-0B0E-9048-0777A3897BFD}"/>
          </ac:spMkLst>
        </pc:spChg>
        <pc:spChg chg="del mod">
          <ac:chgData name="Geethu A K" userId="ca2b4ea9-8f07-4c95-afc9-4f3bd38c9057" providerId="ADAL" clId="{7419DE75-7884-4B8E-ACC8-C96E339C68B9}" dt="2023-11-09T06:50:15.400" v="628" actId="478"/>
          <ac:spMkLst>
            <pc:docMk/>
            <pc:sldMk cId="1576009350" sldId="274"/>
            <ac:spMk id="3" creationId="{6D9AAE9C-D1E2-7781-EBAF-BD3B9E0B7A48}"/>
          </ac:spMkLst>
        </pc:spChg>
        <pc:spChg chg="add del mod">
          <ac:chgData name="Geethu A K" userId="ca2b4ea9-8f07-4c95-afc9-4f3bd38c9057" providerId="ADAL" clId="{7419DE75-7884-4B8E-ACC8-C96E339C68B9}" dt="2023-11-09T08:14:43.732" v="955" actId="6264"/>
          <ac:spMkLst>
            <pc:docMk/>
            <pc:sldMk cId="1576009350" sldId="274"/>
            <ac:spMk id="3" creationId="{9AFDFF47-6EB1-AB81-6D55-577E9D11CB25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4" creationId="{FADEE55A-E220-34F2-01A7-A3023D455F7B}"/>
          </ac:spMkLst>
        </pc:spChg>
        <pc:spChg chg="add del mod">
          <ac:chgData name="Geethu A K" userId="ca2b4ea9-8f07-4c95-afc9-4f3bd38c9057" providerId="ADAL" clId="{7419DE75-7884-4B8E-ACC8-C96E339C68B9}" dt="2023-11-09T06:46:17.793" v="538" actId="6264"/>
          <ac:spMkLst>
            <pc:docMk/>
            <pc:sldMk cId="1576009350" sldId="274"/>
            <ac:spMk id="5" creationId="{19D15D0D-6B6E-8A6B-60E5-D4BF71126537}"/>
          </ac:spMkLst>
        </pc:spChg>
        <pc:spChg chg="add del mod">
          <ac:chgData name="Geethu A K" userId="ca2b4ea9-8f07-4c95-afc9-4f3bd38c9057" providerId="ADAL" clId="{7419DE75-7884-4B8E-ACC8-C96E339C68B9}" dt="2023-11-09T08:14:43.732" v="955" actId="6264"/>
          <ac:spMkLst>
            <pc:docMk/>
            <pc:sldMk cId="1576009350" sldId="274"/>
            <ac:spMk id="5" creationId="{813E01C0-4527-8649-FEBF-8AED6E3A0954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7" creationId="{7AF24533-22C5-C043-245C-382AFD9BAD32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8" creationId="{FC6F3661-D14E-0840-4D0B-5701B6E26C4A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0" creationId="{D473330A-DEC7-90A3-809D-1B77C3DBC27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1" creationId="{F0B3B9FA-2896-5100-8902-17207B8CBDF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3" creationId="{A554966E-A763-321C-DD11-B60A205A99CB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4" creationId="{229C6ACF-B558-5310-CACB-4C786E3B314E}"/>
          </ac:spMkLst>
        </pc:spChg>
        <pc:spChg chg="add del mod">
          <ac:chgData name="Geethu A K" userId="ca2b4ea9-8f07-4c95-afc9-4f3bd38c9057" providerId="ADAL" clId="{7419DE75-7884-4B8E-ACC8-C96E339C68B9}" dt="2023-11-09T06:46:19.497" v="539" actId="6264"/>
          <ac:spMkLst>
            <pc:docMk/>
            <pc:sldMk cId="1576009350" sldId="274"/>
            <ac:spMk id="15" creationId="{14BA6143-A898-D6B7-F1E0-C5785BFA9339}"/>
          </ac:spMkLst>
        </pc:spChg>
        <pc:spChg chg="add del mod">
          <ac:chgData name="Geethu A K" userId="ca2b4ea9-8f07-4c95-afc9-4f3bd38c9057" providerId="ADAL" clId="{7419DE75-7884-4B8E-ACC8-C96E339C68B9}" dt="2023-11-09T06:46:19.497" v="539" actId="6264"/>
          <ac:spMkLst>
            <pc:docMk/>
            <pc:sldMk cId="1576009350" sldId="274"/>
            <ac:spMk id="16" creationId="{30DEAB03-91A3-5B3E-5131-11536F1ACA50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17" creationId="{E145011A-EB6D-26F9-BD86-3D587329A975}"/>
          </ac:spMkLst>
        </pc:spChg>
        <pc:spChg chg="add del mod">
          <ac:chgData name="Geethu A K" userId="ca2b4ea9-8f07-4c95-afc9-4f3bd38c9057" providerId="ADAL" clId="{7419DE75-7884-4B8E-ACC8-C96E339C68B9}" dt="2023-11-09T06:52:51.253" v="667" actId="6264"/>
          <ac:spMkLst>
            <pc:docMk/>
            <pc:sldMk cId="1576009350" sldId="274"/>
            <ac:spMk id="19" creationId="{C3F99727-613B-3FCD-AF56-927DC4011AD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576009350" sldId="274"/>
            <ac:spMk id="21" creationId="{8BB3D355-FDC1-5E8C-BE9C-C7B3B0B7B947}"/>
          </ac:spMkLst>
        </pc:spChg>
        <pc:spChg chg="add del mod">
          <ac:chgData name="Geethu A K" userId="ca2b4ea9-8f07-4c95-afc9-4f3bd38c9057" providerId="ADAL" clId="{7419DE75-7884-4B8E-ACC8-C96E339C68B9}" dt="2023-11-09T06:52:51.253" v="667" actId="6264"/>
          <ac:spMkLst>
            <pc:docMk/>
            <pc:sldMk cId="1576009350" sldId="274"/>
            <ac:spMk id="22" creationId="{00C23719-4793-D46D-6745-07EDA89F5BC7}"/>
          </ac:spMkLst>
        </pc:spChg>
        <pc:spChg chg="add del mod">
          <ac:chgData name="Geethu A K" userId="ca2b4ea9-8f07-4c95-afc9-4f3bd38c9057" providerId="ADAL" clId="{7419DE75-7884-4B8E-ACC8-C96E339C68B9}" dt="2023-11-09T06:52:51.253" v="667" actId="6264"/>
          <ac:spMkLst>
            <pc:docMk/>
            <pc:sldMk cId="1576009350" sldId="274"/>
            <ac:spMk id="23" creationId="{0A6CC003-EFF0-D619-E28B-D24343B56ED5}"/>
          </ac:spMkLst>
        </pc:spChg>
        <pc:grpChg chg="del">
          <ac:chgData name="Geethu A K" userId="ca2b4ea9-8f07-4c95-afc9-4f3bd38c9057" providerId="ADAL" clId="{7419DE75-7884-4B8E-ACC8-C96E339C68B9}" dt="2023-11-09T07:00:03.143" v="722" actId="165"/>
          <ac:grpSpMkLst>
            <pc:docMk/>
            <pc:sldMk cId="1576009350" sldId="274"/>
            <ac:grpSpMk id="6" creationId="{8F0EE39B-5874-B1D1-AA5C-A09150C4A615}"/>
          </ac:grpSpMkLst>
        </pc:grpChg>
        <pc:grpChg chg="del">
          <ac:chgData name="Geethu A K" userId="ca2b4ea9-8f07-4c95-afc9-4f3bd38c9057" providerId="ADAL" clId="{7419DE75-7884-4B8E-ACC8-C96E339C68B9}" dt="2023-11-09T07:00:03.143" v="722" actId="165"/>
          <ac:grpSpMkLst>
            <pc:docMk/>
            <pc:sldMk cId="1576009350" sldId="274"/>
            <ac:grpSpMk id="9" creationId="{1386EA20-3908-D2D5-15B2-3B4C84C36C75}"/>
          </ac:grpSpMkLst>
        </pc:grpChg>
        <pc:grpChg chg="del">
          <ac:chgData name="Geethu A K" userId="ca2b4ea9-8f07-4c95-afc9-4f3bd38c9057" providerId="ADAL" clId="{7419DE75-7884-4B8E-ACC8-C96E339C68B9}" dt="2023-11-09T07:00:03.143" v="722" actId="165"/>
          <ac:grpSpMkLst>
            <pc:docMk/>
            <pc:sldMk cId="1576009350" sldId="274"/>
            <ac:grpSpMk id="12" creationId="{0BA83060-0806-CFF7-1965-0BE47D9FD47E}"/>
          </ac:grpSpMkLst>
        </pc:gr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576009350" sldId="274"/>
            <ac:picMk id="18" creationId="{8EC5E4A0-4219-1E8C-7EF9-3C715077F9F8}"/>
          </ac:picMkLst>
        </pc:pic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1576009350" sldId="274"/>
            <ac:picMk id="20" creationId="{97FCD24E-0321-01F5-F27F-6602D0131E63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38021592" sldId="275"/>
        </pc:sldMkLst>
        <pc:spChg chg="del mod">
          <ac:chgData name="Geethu A K" userId="ca2b4ea9-8f07-4c95-afc9-4f3bd38c9057" providerId="ADAL" clId="{7419DE75-7884-4B8E-ACC8-C96E339C68B9}" dt="2023-11-09T06:50:26.607" v="634" actId="478"/>
          <ac:spMkLst>
            <pc:docMk/>
            <pc:sldMk cId="438021592" sldId="275"/>
            <ac:spMk id="2" creationId="{4F89057A-2B69-BAB6-2FA9-B3C6B791222E}"/>
          </ac:spMkLst>
        </pc:spChg>
        <pc:spChg chg="add del mod">
          <ac:chgData name="Geethu A K" userId="ca2b4ea9-8f07-4c95-afc9-4f3bd38c9057" providerId="ADAL" clId="{7419DE75-7884-4B8E-ACC8-C96E339C68B9}" dt="2023-11-09T06:50:20.814" v="631" actId="6264"/>
          <ac:spMkLst>
            <pc:docMk/>
            <pc:sldMk cId="438021592" sldId="275"/>
            <ac:spMk id="3" creationId="{11ABD9CC-BA25-BC20-CA75-FB491A757DE4}"/>
          </ac:spMkLst>
        </pc:spChg>
        <pc:spChg chg="add del mod">
          <ac:chgData name="Geethu A K" userId="ca2b4ea9-8f07-4c95-afc9-4f3bd38c9057" providerId="ADAL" clId="{7419DE75-7884-4B8E-ACC8-C96E339C68B9}" dt="2023-11-09T06:50:20.814" v="631" actId="6264"/>
          <ac:spMkLst>
            <pc:docMk/>
            <pc:sldMk cId="438021592" sldId="275"/>
            <ac:spMk id="4" creationId="{170C7689-D15F-2E45-8D4A-5C0E66C18AE9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38021592" sldId="275"/>
            <ac:spMk id="5" creationId="{28F7E4FE-56E9-BB58-488A-8EF06C79FCD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38021592" sldId="275"/>
            <ac:spMk id="6" creationId="{F0212BA2-437A-3994-6FB3-F0CBEF8425D6}"/>
          </ac:spMkLst>
        </pc:spChg>
        <pc:spChg chg="add del mod">
          <ac:chgData name="Geethu A K" userId="ca2b4ea9-8f07-4c95-afc9-4f3bd38c9057" providerId="ADAL" clId="{7419DE75-7884-4B8E-ACC8-C96E339C68B9}" dt="2023-11-09T06:52:54.647" v="668" actId="6264"/>
          <ac:spMkLst>
            <pc:docMk/>
            <pc:sldMk cId="438021592" sldId="275"/>
            <ac:spMk id="7" creationId="{D252986C-CE4D-1432-14FF-2E543797903C}"/>
          </ac:spMkLst>
        </pc:spChg>
        <pc:spChg chg="add del mod">
          <ac:chgData name="Geethu A K" userId="ca2b4ea9-8f07-4c95-afc9-4f3bd38c9057" providerId="ADAL" clId="{7419DE75-7884-4B8E-ACC8-C96E339C68B9}" dt="2023-11-09T06:52:54.647" v="668" actId="6264"/>
          <ac:spMkLst>
            <pc:docMk/>
            <pc:sldMk cId="438021592" sldId="275"/>
            <ac:spMk id="8" creationId="{38ABA8BF-739D-7EFD-20E7-F34C6D24A1F4}"/>
          </ac:spMkLst>
        </pc:spChg>
        <pc:spChg chg="add del mod">
          <ac:chgData name="Geethu A K" userId="ca2b4ea9-8f07-4c95-afc9-4f3bd38c9057" providerId="ADAL" clId="{7419DE75-7884-4B8E-ACC8-C96E339C68B9}" dt="2023-11-09T06:52:54.647" v="668" actId="6264"/>
          <ac:spMkLst>
            <pc:docMk/>
            <pc:sldMk cId="438021592" sldId="275"/>
            <ac:spMk id="9" creationId="{AB8631D0-4987-37ED-5E6E-6D940689DBCF}"/>
          </ac:spMkLst>
        </pc:spChg>
        <pc:picChg chg="mod ord modCrop">
          <ac:chgData name="Geethu A K" userId="ca2b4ea9-8f07-4c95-afc9-4f3bd38c9057" providerId="ADAL" clId="{7419DE75-7884-4B8E-ACC8-C96E339C68B9}" dt="2023-11-09T08:14:45.721" v="978"/>
          <ac:picMkLst>
            <pc:docMk/>
            <pc:sldMk cId="438021592" sldId="275"/>
            <ac:picMk id="14" creationId="{2D2F8E46-E057-70B8-602B-802863DF3F57}"/>
          </ac:picMkLst>
        </pc:picChg>
        <pc:picChg chg="mod ord">
          <ac:chgData name="Geethu A K" userId="ca2b4ea9-8f07-4c95-afc9-4f3bd38c9057" providerId="ADAL" clId="{7419DE75-7884-4B8E-ACC8-C96E339C68B9}" dt="2023-11-09T08:14:45.721" v="978"/>
          <ac:picMkLst>
            <pc:docMk/>
            <pc:sldMk cId="438021592" sldId="275"/>
            <ac:picMk id="16" creationId="{4803687C-EDE5-1610-7988-9F684487B7FA}"/>
          </ac:picMkLst>
        </pc:pic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077219055" sldId="277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" creationId="{C1C2347A-B73B-C2D3-0E98-D4CC585258C1}"/>
          </ac:spMkLst>
        </pc:spChg>
        <pc:spChg chg="add del mod">
          <ac:chgData name="Geethu A K" userId="ca2b4ea9-8f07-4c95-afc9-4f3bd38c9057" providerId="ADAL" clId="{7419DE75-7884-4B8E-ACC8-C96E339C68B9}" dt="2023-11-09T08:14:44.218" v="956" actId="6264"/>
          <ac:spMkLst>
            <pc:docMk/>
            <pc:sldMk cId="3077219055" sldId="277"/>
            <ac:spMk id="3" creationId="{55A37AD7-8E51-DA12-C5D9-020954BBCD8D}"/>
          </ac:spMkLst>
        </pc:spChg>
        <pc:spChg chg="add del mod">
          <ac:chgData name="Geethu A K" userId="ca2b4ea9-8f07-4c95-afc9-4f3bd38c9057" providerId="ADAL" clId="{7419DE75-7884-4B8E-ACC8-C96E339C68B9}" dt="2023-11-09T06:52:48.862" v="666" actId="6264"/>
          <ac:spMkLst>
            <pc:docMk/>
            <pc:sldMk cId="3077219055" sldId="277"/>
            <ac:spMk id="3" creationId="{5B2755C3-2BAA-3CA5-0127-EF2F9C5D4948}"/>
          </ac:spMkLst>
        </pc:spChg>
        <pc:spChg chg="del mod">
          <ac:chgData name="Geethu A K" userId="ca2b4ea9-8f07-4c95-afc9-4f3bd38c9057" providerId="ADAL" clId="{7419DE75-7884-4B8E-ACC8-C96E339C68B9}" dt="2023-11-09T06:50:06.239" v="623" actId="478"/>
          <ac:spMkLst>
            <pc:docMk/>
            <pc:sldMk cId="3077219055" sldId="277"/>
            <ac:spMk id="4" creationId="{E4DB8FDD-DBC9-AD02-10AE-D4E55AA92EE4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5" creationId="{4AD8D425-5A64-4F29-B867-557756E5EDBC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6" creationId="{4820E511-2B28-F1C6-538E-837C254A7398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7" creationId="{892B057A-0D61-D440-6864-FFC2CDB25FD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9" creationId="{842BEB83-E3F0-337C-E149-2A4D4C96E10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1" creationId="{BD119F0C-A365-421F-99F5-0B3ED0299C6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2" creationId="{06D11B4B-DCB8-414D-92DB-BECDBD1AE43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7" creationId="{B7AFABFA-64E9-4D62-B35B-CAEA7807880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19" creationId="{CEB43B06-B541-4D84-A76A-4DE571CE206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0" creationId="{1BEA478C-AA16-4F9D-85AC-86E8B9F947A3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1" creationId="{ACE43610-0112-4C6D-A82B-0172314C60C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2" creationId="{CB4B6991-BDB1-41F8-AE27-494128DB3DE9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3" creationId="{C4E0BC03-DADF-48A3-813A-31D94A179011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5" creationId="{F395726F-FD04-4CAA-B008-7ED007C7029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6" creationId="{A02002FF-456D-407C-86D9-BF9D6574D762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7" creationId="{1C95D6B0-C829-4F00-9778-0AF818FFE335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28" creationId="{C41FA4DA-73D7-4227-82CD-DE5B067F8418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39" creationId="{E5E3F3DF-E7D6-4CC3-BD36-E95A0CD2BB1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77219055" sldId="277"/>
            <ac:spMk id="42" creationId="{71FB400A-9F7D-4D7C-8A74-7AA0181B7F22}"/>
          </ac:spMkLst>
        </pc:sp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3021326376" sldId="310"/>
        </pc:sldMkLst>
        <pc:spChg chg="add mod">
          <ac:chgData name="Geethu A K" userId="ca2b4ea9-8f07-4c95-afc9-4f3bd38c9057" providerId="ADAL" clId="{7419DE75-7884-4B8E-ACC8-C96E339C68B9}" dt="2023-11-09T06:42:13.854" v="460" actId="571"/>
          <ac:spMkLst>
            <pc:docMk/>
            <pc:sldMk cId="3021326376" sldId="310"/>
            <ac:spMk id="2" creationId="{034841C6-0293-C3A7-64F7-84B3A88958E8}"/>
          </ac:spMkLst>
        </pc:spChg>
        <pc:spChg chg="add del mod">
          <ac:chgData name="Geethu A K" userId="ca2b4ea9-8f07-4c95-afc9-4f3bd38c9057" providerId="ADAL" clId="{7419DE75-7884-4B8E-ACC8-C96E339C68B9}" dt="2023-11-09T08:14:44.349" v="960" actId="6264"/>
          <ac:spMkLst>
            <pc:docMk/>
            <pc:sldMk cId="3021326376" sldId="310"/>
            <ac:spMk id="2" creationId="{2917CD0E-828E-5FA0-4279-1EAA66EE8411}"/>
          </ac:spMkLst>
        </pc:spChg>
        <pc:spChg chg="del mod">
          <ac:chgData name="Geethu A K" userId="ca2b4ea9-8f07-4c95-afc9-4f3bd38c9057" providerId="ADAL" clId="{7419DE75-7884-4B8E-ACC8-C96E339C68B9}" dt="2023-11-09T06:42:27.966" v="467" actId="478"/>
          <ac:spMkLst>
            <pc:docMk/>
            <pc:sldMk cId="3021326376" sldId="310"/>
            <ac:spMk id="3" creationId="{5C1BC584-A4E5-95AF-9828-B195A9AEC790}"/>
          </ac:spMkLst>
        </pc:spChg>
        <pc:spChg chg="add del mod">
          <ac:chgData name="Geethu A K" userId="ca2b4ea9-8f07-4c95-afc9-4f3bd38c9057" providerId="ADAL" clId="{7419DE75-7884-4B8E-ACC8-C96E339C68B9}" dt="2023-11-09T08:14:44.349" v="960" actId="6264"/>
          <ac:spMkLst>
            <pc:docMk/>
            <pc:sldMk cId="3021326376" sldId="310"/>
            <ac:spMk id="3" creationId="{78C27A64-F6A9-3A94-FF42-223D3E445EA0}"/>
          </ac:spMkLst>
        </pc:spChg>
        <pc:spChg chg="add mod">
          <ac:chgData name="Geethu A K" userId="ca2b4ea9-8f07-4c95-afc9-4f3bd38c9057" providerId="ADAL" clId="{7419DE75-7884-4B8E-ACC8-C96E339C68B9}" dt="2023-11-09T06:42:13.854" v="460" actId="571"/>
          <ac:spMkLst>
            <pc:docMk/>
            <pc:sldMk cId="3021326376" sldId="310"/>
            <ac:spMk id="4" creationId="{82127C61-DDA2-B2CF-2E0B-41A7B84A5754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5" creationId="{4133DCD6-D41D-4CA5-026A-FF75F4960E7B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6" creationId="{8BE1A3C4-1416-8C22-1560-55A184686894}"/>
          </ac:spMkLst>
        </pc:spChg>
        <pc:spChg chg="add del mod">
          <ac:chgData name="Geethu A K" userId="ca2b4ea9-8f07-4c95-afc9-4f3bd38c9057" providerId="ADAL" clId="{7419DE75-7884-4B8E-ACC8-C96E339C68B9}" dt="2023-11-09T06:52:40.926" v="662" actId="6264"/>
          <ac:spMkLst>
            <pc:docMk/>
            <pc:sldMk cId="3021326376" sldId="310"/>
            <ac:spMk id="7" creationId="{7991F720-B6F3-E9A5-DE92-1FAEA87C866D}"/>
          </ac:spMkLst>
        </pc:spChg>
        <pc:spChg chg="add del mod">
          <ac:chgData name="Geethu A K" userId="ca2b4ea9-8f07-4c95-afc9-4f3bd38c9057" providerId="ADAL" clId="{7419DE75-7884-4B8E-ACC8-C96E339C68B9}" dt="2023-11-09T06:52:40.926" v="662" actId="6264"/>
          <ac:spMkLst>
            <pc:docMk/>
            <pc:sldMk cId="3021326376" sldId="310"/>
            <ac:spMk id="8" creationId="{06C90947-FFF8-E6E7-EF08-6CDD6F32949C}"/>
          </ac:spMkLst>
        </pc:spChg>
        <pc:spChg chg="del mod">
          <ac:chgData name="Geethu A K" userId="ca2b4ea9-8f07-4c95-afc9-4f3bd38c9057" providerId="ADAL" clId="{7419DE75-7884-4B8E-ACC8-C96E339C68B9}" dt="2023-11-09T06:42:27.966" v="467" actId="478"/>
          <ac:spMkLst>
            <pc:docMk/>
            <pc:sldMk cId="3021326376" sldId="310"/>
            <ac:spMk id="24" creationId="{B70B025B-DC1B-F35E-D7B7-82B2774FD5B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25" creationId="{9D80FE0A-5087-ACB3-6C00-28703BB7A35D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3021326376" sldId="310"/>
            <ac:spMk id="26" creationId="{8BF380D5-896F-348E-FFD6-663AA710D7D9}"/>
          </ac:spMkLst>
        </pc:spChg>
        <pc:graphicFrameChg chg="mod">
          <ac:chgData name="Geethu A K" userId="ca2b4ea9-8f07-4c95-afc9-4f3bd38c9057" providerId="ADAL" clId="{7419DE75-7884-4B8E-ACC8-C96E339C68B9}" dt="2023-11-09T08:14:45.721" v="978"/>
          <ac:graphicFrameMkLst>
            <pc:docMk/>
            <pc:sldMk cId="3021326376" sldId="310"/>
            <ac:graphicFrameMk id="9" creationId="{95BCBE35-DCBE-6BC1-F158-C57124CB7A9A}"/>
          </ac:graphicFrameMkLst>
        </pc:graphicFrame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4085278497" sldId="311"/>
        </pc:sldMkLst>
        <pc:spChg chg="add del mod">
          <ac:chgData name="Geethu A K" userId="ca2b4ea9-8f07-4c95-afc9-4f3bd38c9057" providerId="ADAL" clId="{7419DE75-7884-4B8E-ACC8-C96E339C68B9}" dt="2023-11-09T08:14:44.418" v="962" actId="6264"/>
          <ac:spMkLst>
            <pc:docMk/>
            <pc:sldMk cId="4085278497" sldId="311"/>
            <ac:spMk id="2" creationId="{5929A15A-BEC1-0C14-D2C7-19F5F5055BC1}"/>
          </ac:spMkLst>
        </pc:spChg>
        <pc:spChg chg="del mod">
          <ac:chgData name="Geethu A K" userId="ca2b4ea9-8f07-4c95-afc9-4f3bd38c9057" providerId="ADAL" clId="{7419DE75-7884-4B8E-ACC8-C96E339C68B9}" dt="2023-11-09T06:42:46.130" v="477" actId="478"/>
          <ac:spMkLst>
            <pc:docMk/>
            <pc:sldMk cId="4085278497" sldId="311"/>
            <ac:spMk id="2" creationId="{6E6CE35C-E902-6336-9AA2-C966CF2033A0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7" creationId="{E7F90936-A3C5-9186-3A7A-F3CD06837CE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8" creationId="{97D67E61-B1C9-8687-B474-518BD89E8B38}"/>
          </ac:spMkLst>
        </pc:spChg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9" creationId="{E8E1B1F1-44B9-0336-7D92-96F4D1A7301C}"/>
          </ac:spMkLst>
        </pc:spChg>
        <pc:spChg chg="add del mod">
          <ac:chgData name="Geethu A K" userId="ca2b4ea9-8f07-4c95-afc9-4f3bd38c9057" providerId="ADAL" clId="{7419DE75-7884-4B8E-ACC8-C96E339C68B9}" dt="2023-11-09T06:52:37.047" v="660" actId="6264"/>
          <ac:spMkLst>
            <pc:docMk/>
            <pc:sldMk cId="4085278497" sldId="311"/>
            <ac:spMk id="10" creationId="{2E1007FE-E8F6-EBED-BCD3-F8F7156DD62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3" creationId="{10F5A5E3-DF14-B2E2-C8B0-46C159F834A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4" creationId="{4BAA3CC5-5B37-5567-E87B-44F68762E8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5" creationId="{290EFFB6-D822-0A8E-0A73-9DB95B492BF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6" creationId="{2D97F4F6-B6C6-5D3D-B224-93BD6D95283F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8" creationId="{D11C86BD-18C6-ED6F-FDC7-65B7C7FDEA3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39" creationId="{B64DE068-FAA0-5C91-49DA-61C65C5F836A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1" creationId="{BA5FC9D1-3809-FB98-7D96-44A6F2D8796C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2" creationId="{24E5EB34-139D-61D4-B40A-DFEA5882DE6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4" creationId="{BE696EDC-8C1D-C464-4F54-3232315612BD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5" creationId="{95D8FE5E-4501-5758-98D3-B96D9D1BD1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7" creationId="{7F235F9B-4278-5CA0-B267-B31C01B574D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8" creationId="{912F956B-46C4-FBF3-0DA1-C38E9119E64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4085278497" sldId="311"/>
            <ac:spMk id="49" creationId="{EDE915B7-82D1-AE9D-B426-4527EBE95856}"/>
          </ac:spMkLst>
        </pc:s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3" creationId="{8B18843D-408D-2D78-11F0-C0BFEC63DBCC}"/>
          </ac:grpSpMkLst>
        </pc:gr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4" creationId="{EB1513CF-7ABC-0493-3A8C-9B01A8FB5C32}"/>
          </ac:grpSpMkLst>
        </pc:gr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5" creationId="{241B6582-7C2F-9F05-6163-080E32234AA5}"/>
          </ac:grpSpMkLst>
        </pc:grpChg>
        <pc:grpChg chg="del">
          <ac:chgData name="Geethu A K" userId="ca2b4ea9-8f07-4c95-afc9-4f3bd38c9057" providerId="ADAL" clId="{7419DE75-7884-4B8E-ACC8-C96E339C68B9}" dt="2023-11-09T06:58:55.298" v="709" actId="165"/>
          <ac:grpSpMkLst>
            <pc:docMk/>
            <pc:sldMk cId="4085278497" sldId="311"/>
            <ac:grpSpMk id="6" creationId="{3CB3B832-8F99-2A25-1662-8AB577BE58A5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37" creationId="{C36B0C0F-AE59-FA9D-120B-59F18B312D53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40" creationId="{46A0A089-694E-4591-74FE-469C9CF6B4C6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43" creationId="{93BA5E7A-6974-66B4-1527-E726E5E813D6}"/>
          </ac:grpSpMkLst>
        </pc:grpChg>
        <pc:grpChg chg="del mod topLvl">
          <ac:chgData name="Geethu A K" userId="ca2b4ea9-8f07-4c95-afc9-4f3bd38c9057" providerId="ADAL" clId="{7419DE75-7884-4B8E-ACC8-C96E339C68B9}" dt="2023-11-09T06:58:58.292" v="710" actId="165"/>
          <ac:grpSpMkLst>
            <pc:docMk/>
            <pc:sldMk cId="4085278497" sldId="311"/>
            <ac:grpSpMk id="46" creationId="{1471CF5C-E987-D9F6-C329-35744F9BC084}"/>
          </ac:grpSpMkLst>
        </pc:grp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52" creationId="{8D7D2B99-CFE8-B1F0-6EFD-47D1EE4A5252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68" creationId="{F4341297-4938-2C7D-0B29-1136146E145A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71" creationId="{F98FD5C7-8366-64DC-30BF-781C5BC27440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4085278497" sldId="311"/>
            <ac:cxnSpMk id="74" creationId="{99C81D94-DB3E-1024-314B-C54F85FE3818}"/>
          </ac:cxnSpMkLst>
        </pc:cxnChg>
      </pc:sldChg>
      <pc:sldChg chg="addSp delSp modSp mod chgLayout">
        <pc:chgData name="Geethu A K" userId="ca2b4ea9-8f07-4c95-afc9-4f3bd38c9057" providerId="ADAL" clId="{7419DE75-7884-4B8E-ACC8-C96E339C68B9}" dt="2023-11-09T08:14:45.721" v="978"/>
        <pc:sldMkLst>
          <pc:docMk/>
          <pc:sldMk cId="123240338" sldId="313"/>
        </pc:sldMkLst>
        <pc:spChg chg="add mod or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2" creationId="{9790A75D-F4F8-CC6E-7269-8CE3DE21CDFB}"/>
          </ac:spMkLst>
        </pc:spChg>
        <pc:spChg chg="add del mod">
          <ac:chgData name="Geethu A K" userId="ca2b4ea9-8f07-4c95-afc9-4f3bd38c9057" providerId="ADAL" clId="{7419DE75-7884-4B8E-ACC8-C96E339C68B9}" dt="2023-11-09T08:14:44.402" v="961" actId="6264"/>
          <ac:spMkLst>
            <pc:docMk/>
            <pc:sldMk cId="123240338" sldId="313"/>
            <ac:spMk id="3" creationId="{46529F66-1A8E-CB15-4B7A-B1043DD6A67B}"/>
          </ac:spMkLst>
        </pc:spChg>
        <pc:spChg chg="add del mod">
          <ac:chgData name="Geethu A K" userId="ca2b4ea9-8f07-4c95-afc9-4f3bd38c9057" providerId="ADAL" clId="{7419DE75-7884-4B8E-ACC8-C96E339C68B9}" dt="2023-11-09T06:52:39.105" v="661" actId="6264"/>
          <ac:spMkLst>
            <pc:docMk/>
            <pc:sldMk cId="123240338" sldId="313"/>
            <ac:spMk id="6" creationId="{6811DABA-6C56-3768-14C3-2A60E13F358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7" creationId="{7A3B7940-5333-A434-DBEF-EE985DB891D6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8" creationId="{38F8BCA6-549E-47A7-2955-B4B5CDBF255A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9" creationId="{94418F9C-5504-A060-D08A-BC1BF0A730A2}"/>
          </ac:spMkLst>
        </pc:spChg>
        <pc:spChg chg="del mod">
          <ac:chgData name="Geethu A K" userId="ca2b4ea9-8f07-4c95-afc9-4f3bd38c9057" providerId="ADAL" clId="{7419DE75-7884-4B8E-ACC8-C96E339C68B9}" dt="2023-11-09T06:42:37.197" v="472" actId="478"/>
          <ac:spMkLst>
            <pc:docMk/>
            <pc:sldMk cId="123240338" sldId="313"/>
            <ac:spMk id="10" creationId="{AAF58237-C389-D8CF-BCC5-2537772DE5BD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3" creationId="{10F5A5E3-DF14-B2E2-C8B0-46C159F834A6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4" creationId="{4BAA3CC5-5B37-5567-E87B-44F68762E8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5" creationId="{290EFFB6-D822-0A8E-0A73-9DB95B492BF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8" creationId="{D11C86BD-18C6-ED6F-FDC7-65B7C7FDEA35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39" creationId="{B64DE068-FAA0-5C91-49DA-61C65C5F836A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4" creationId="{BE696EDC-8C1D-C464-4F54-3232315612BD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5" creationId="{95D8FE5E-4501-5758-98D3-B96D9D1BD1F1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7" creationId="{7F235F9B-4278-5CA0-B267-B31C01B574D0}"/>
          </ac:spMkLst>
        </pc:spChg>
        <pc:spChg chg="mod topLvl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8" creationId="{912F956B-46C4-FBF3-0DA1-C38E9119E64B}"/>
          </ac:spMkLst>
        </pc:spChg>
        <pc:spChg chg="mod">
          <ac:chgData name="Geethu A K" userId="ca2b4ea9-8f07-4c95-afc9-4f3bd38c9057" providerId="ADAL" clId="{7419DE75-7884-4B8E-ACC8-C96E339C68B9}" dt="2023-11-09T08:14:45.721" v="978"/>
          <ac:spMkLst>
            <pc:docMk/>
            <pc:sldMk cId="123240338" sldId="313"/>
            <ac:spMk id="49" creationId="{EDE915B7-82D1-AE9D-B426-4527EBE95856}"/>
          </ac:spMkLst>
        </pc:spChg>
        <pc:grpChg chg="del">
          <ac:chgData name="Geethu A K" userId="ca2b4ea9-8f07-4c95-afc9-4f3bd38c9057" providerId="ADAL" clId="{7419DE75-7884-4B8E-ACC8-C96E339C68B9}" dt="2023-11-09T06:59:09.479" v="713" actId="165"/>
          <ac:grpSpMkLst>
            <pc:docMk/>
            <pc:sldMk cId="123240338" sldId="313"/>
            <ac:grpSpMk id="3" creationId="{8B18843D-408D-2D78-11F0-C0BFEC63DBCC}"/>
          </ac:grpSpMkLst>
        </pc:grpChg>
        <pc:grpChg chg="del">
          <ac:chgData name="Geethu A K" userId="ca2b4ea9-8f07-4c95-afc9-4f3bd38c9057" providerId="ADAL" clId="{7419DE75-7884-4B8E-ACC8-C96E339C68B9}" dt="2023-11-09T06:59:09.479" v="713" actId="165"/>
          <ac:grpSpMkLst>
            <pc:docMk/>
            <pc:sldMk cId="123240338" sldId="313"/>
            <ac:grpSpMk id="4" creationId="{EB1513CF-7ABC-0493-3A8C-9B01A8FB5C32}"/>
          </ac:grpSpMkLst>
        </pc:grpChg>
        <pc:grpChg chg="del">
          <ac:chgData name="Geethu A K" userId="ca2b4ea9-8f07-4c95-afc9-4f3bd38c9057" providerId="ADAL" clId="{7419DE75-7884-4B8E-ACC8-C96E339C68B9}" dt="2023-11-09T06:59:09.479" v="713" actId="165"/>
          <ac:grpSpMkLst>
            <pc:docMk/>
            <pc:sldMk cId="123240338" sldId="313"/>
            <ac:grpSpMk id="5" creationId="{241B6582-7C2F-9F05-6163-080E32234AA5}"/>
          </ac:grpSpMkLst>
        </pc:grpChg>
        <pc:grpChg chg="del mod topLvl">
          <ac:chgData name="Geethu A K" userId="ca2b4ea9-8f07-4c95-afc9-4f3bd38c9057" providerId="ADAL" clId="{7419DE75-7884-4B8E-ACC8-C96E339C68B9}" dt="2023-11-09T06:59:12.587" v="714" actId="165"/>
          <ac:grpSpMkLst>
            <pc:docMk/>
            <pc:sldMk cId="123240338" sldId="313"/>
            <ac:grpSpMk id="37" creationId="{C36B0C0F-AE59-FA9D-120B-59F18B312D53}"/>
          </ac:grpSpMkLst>
        </pc:grpChg>
        <pc:grpChg chg="del mod topLvl">
          <ac:chgData name="Geethu A K" userId="ca2b4ea9-8f07-4c95-afc9-4f3bd38c9057" providerId="ADAL" clId="{7419DE75-7884-4B8E-ACC8-C96E339C68B9}" dt="2023-11-09T06:59:12.587" v="714" actId="165"/>
          <ac:grpSpMkLst>
            <pc:docMk/>
            <pc:sldMk cId="123240338" sldId="313"/>
            <ac:grpSpMk id="43" creationId="{93BA5E7A-6974-66B4-1527-E726E5E813D6}"/>
          </ac:grpSpMkLst>
        </pc:grpChg>
        <pc:grpChg chg="del mod topLvl">
          <ac:chgData name="Geethu A K" userId="ca2b4ea9-8f07-4c95-afc9-4f3bd38c9057" providerId="ADAL" clId="{7419DE75-7884-4B8E-ACC8-C96E339C68B9}" dt="2023-11-09T06:59:12.587" v="714" actId="165"/>
          <ac:grpSpMkLst>
            <pc:docMk/>
            <pc:sldMk cId="123240338" sldId="313"/>
            <ac:grpSpMk id="46" creationId="{1471CF5C-E987-D9F6-C329-35744F9BC084}"/>
          </ac:grpSpMkLst>
        </pc:grp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123240338" sldId="313"/>
            <ac:cxnSpMk id="52" creationId="{8D7D2B99-CFE8-B1F0-6EFD-47D1EE4A5252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123240338" sldId="313"/>
            <ac:cxnSpMk id="71" creationId="{F98FD5C7-8366-64DC-30BF-781C5BC27440}"/>
          </ac:cxnSpMkLst>
        </pc:cxnChg>
        <pc:cxnChg chg="mod topLvl">
          <ac:chgData name="Geethu A K" userId="ca2b4ea9-8f07-4c95-afc9-4f3bd38c9057" providerId="ADAL" clId="{7419DE75-7884-4B8E-ACC8-C96E339C68B9}" dt="2023-11-09T08:14:45.721" v="978"/>
          <ac:cxnSpMkLst>
            <pc:docMk/>
            <pc:sldMk cId="123240338" sldId="313"/>
            <ac:cxnSpMk id="74" creationId="{99C81D94-DB3E-1024-314B-C54F85FE3818}"/>
          </ac:cxnSpMkLst>
        </pc:cxnChg>
      </pc:sldChg>
      <pc:sldChg chg="modSp">
        <pc:chgData name="Geethu A K" userId="ca2b4ea9-8f07-4c95-afc9-4f3bd38c9057" providerId="ADAL" clId="{7419DE75-7884-4B8E-ACC8-C96E339C68B9}" dt="2023-11-09T08:14:45.721" v="978"/>
        <pc:sldMkLst>
          <pc:docMk/>
          <pc:sldMk cId="3959343277" sldId="314"/>
        </pc:sldMkLst>
        <pc:picChg chg="mod">
          <ac:chgData name="Geethu A K" userId="ca2b4ea9-8f07-4c95-afc9-4f3bd38c9057" providerId="ADAL" clId="{7419DE75-7884-4B8E-ACC8-C96E339C68B9}" dt="2023-11-09T08:14:45.721" v="978"/>
          <ac:picMkLst>
            <pc:docMk/>
            <pc:sldMk cId="3959343277" sldId="314"/>
            <ac:picMk id="4" creationId="{8690FE32-2440-8584-8A4A-9743DAB99156}"/>
          </ac:picMkLst>
        </pc:picChg>
      </pc:sldChg>
      <pc:sldMasterChg chg="modSldLayout">
        <pc:chgData name="Geethu A K" userId="ca2b4ea9-8f07-4c95-afc9-4f3bd38c9057" providerId="ADAL" clId="{7419DE75-7884-4B8E-ACC8-C96E339C68B9}" dt="2023-11-09T08:14:45.721" v="978"/>
        <pc:sldMasterMkLst>
          <pc:docMk/>
          <pc:sldMasterMk cId="328949868" sldId="2147483648"/>
        </pc:sldMasterMkLst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811176194" sldId="2147483649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11176194" sldId="2147483649"/>
              <ac:spMk id="2" creationId="{CF4310DD-2553-1296-4554-1C6A6C4FE069}"/>
            </ac:spMkLst>
          </pc:spChg>
          <pc:spChg chg="add del mod">
            <ac:chgData name="Geethu A K" userId="ca2b4ea9-8f07-4c95-afc9-4f3bd38c9057" providerId="ADAL" clId="{7419DE75-7884-4B8E-ACC8-C96E339C68B9}" dt="2023-11-09T04:48:31.212" v="25" actId="478"/>
            <ac:spMkLst>
              <pc:docMk/>
              <pc:sldMasterMk cId="328949868" sldId="2147483648"/>
              <pc:sldLayoutMk cId="1811176194" sldId="2147483649"/>
              <ac:spMk id="3" creationId="{40057510-7641-95AB-9127-F548D9CE13BA}"/>
            </ac:spMkLst>
          </pc:spChg>
          <pc:spChg chg="add del mod">
            <ac:chgData name="Geethu A K" userId="ca2b4ea9-8f07-4c95-afc9-4f3bd38c9057" providerId="ADAL" clId="{7419DE75-7884-4B8E-ACC8-C96E339C68B9}" dt="2023-11-09T04:48:31.212" v="25" actId="478"/>
            <ac:spMkLst>
              <pc:docMk/>
              <pc:sldMasterMk cId="328949868" sldId="2147483648"/>
              <pc:sldLayoutMk cId="1811176194" sldId="2147483649"/>
              <ac:spMk id="4" creationId="{71CF3401-2473-9E66-5F18-7D4B17E9A006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11176194" sldId="2147483649"/>
              <ac:spMk id="5" creationId="{57673B9B-2EEE-84CF-1F12-E2116CDEA55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11176194" sldId="2147483649"/>
              <ac:spMk id="7" creationId="{999B45F3-D5F8-4B78-DD6E-2F9C05A8DD2C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805157981" sldId="2147483650"/>
          </pc:sldLayoutMkLst>
          <pc:spChg chg="add del mod">
            <ac:chgData name="Geethu A K" userId="ca2b4ea9-8f07-4c95-afc9-4f3bd38c9057" providerId="ADAL" clId="{7419DE75-7884-4B8E-ACC8-C96E339C68B9}" dt="2023-11-09T04:51:06.154" v="60" actId="478"/>
            <ac:spMkLst>
              <pc:docMk/>
              <pc:sldMasterMk cId="328949868" sldId="2147483648"/>
              <pc:sldLayoutMk cId="805157981" sldId="2147483650"/>
              <ac:spMk id="2" creationId="{B7965995-9285-4921-3982-BDDC93CDE54D}"/>
            </ac:spMkLst>
          </pc:spChg>
          <pc:spChg chg="add del mod">
            <ac:chgData name="Geethu A K" userId="ca2b4ea9-8f07-4c95-afc9-4f3bd38c9057" providerId="ADAL" clId="{7419DE75-7884-4B8E-ACC8-C96E339C68B9}" dt="2023-11-09T04:48:54.511" v="31" actId="478"/>
            <ac:spMkLst>
              <pc:docMk/>
              <pc:sldMasterMk cId="328949868" sldId="2147483648"/>
              <pc:sldLayoutMk cId="805157981" sldId="2147483650"/>
              <ac:spMk id="3" creationId="{A21B74DF-9CDF-3A1B-7797-BC02398B938B}"/>
            </ac:spMkLst>
          </pc:spChg>
          <pc:spChg chg="add del mod">
            <ac:chgData name="Geethu A K" userId="ca2b4ea9-8f07-4c95-afc9-4f3bd38c9057" providerId="ADAL" clId="{7419DE75-7884-4B8E-ACC8-C96E339C68B9}" dt="2023-11-09T04:51:06.154" v="60" actId="478"/>
            <ac:spMkLst>
              <pc:docMk/>
              <pc:sldMasterMk cId="328949868" sldId="2147483648"/>
              <pc:sldLayoutMk cId="805157981" sldId="2147483650"/>
              <ac:spMk id="4" creationId="{F84FBAE8-AAB1-C055-0B8D-B1281319B5F5}"/>
            </ac:spMkLst>
          </pc:spChg>
          <pc:spChg chg="add del mod">
            <ac:chgData name="Geethu A K" userId="ca2b4ea9-8f07-4c95-afc9-4f3bd38c9057" providerId="ADAL" clId="{7419DE75-7884-4B8E-ACC8-C96E339C68B9}" dt="2023-11-09T04:51:06.154" v="60" actId="478"/>
            <ac:spMkLst>
              <pc:docMk/>
              <pc:sldMasterMk cId="328949868" sldId="2147483648"/>
              <pc:sldLayoutMk cId="805157981" sldId="2147483650"/>
              <ac:spMk id="5" creationId="{42A8AB08-8103-D65B-72A2-8B89364559C9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6" creationId="{4A1DFA38-05AF-7940-4CEF-25A73F0ED1A5}"/>
            </ac:spMkLst>
          </pc:spChg>
          <pc:spChg chg="add del">
            <ac:chgData name="Geethu A K" userId="ca2b4ea9-8f07-4c95-afc9-4f3bd38c9057" providerId="ADAL" clId="{7419DE75-7884-4B8E-ACC8-C96E339C68B9}" dt="2023-11-09T04:50:14.219" v="47" actId="11529"/>
            <ac:spMkLst>
              <pc:docMk/>
              <pc:sldMasterMk cId="328949868" sldId="2147483648"/>
              <pc:sldLayoutMk cId="805157981" sldId="2147483650"/>
              <ac:spMk id="7" creationId="{57A3B951-1066-9FDD-B443-CDE1B88129E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8" creationId="{082E209B-E644-F9CE-93B8-46F4AF966456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9" creationId="{BDAC9BA9-D1F7-665D-7867-B075F8C2D4D6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805157981" sldId="2147483650"/>
              <ac:spMk id="10" creationId="{6E27F25E-C2AA-CDB3-988F-F59059D47E97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367563511" sldId="2147483651"/>
          </pc:sldLayoutMkLst>
          <pc:spChg chg="add del mod">
            <ac:chgData name="Geethu A K" userId="ca2b4ea9-8f07-4c95-afc9-4f3bd38c9057" providerId="ADAL" clId="{7419DE75-7884-4B8E-ACC8-C96E339C68B9}" dt="2023-11-09T04:51:57.532" v="76" actId="478"/>
            <ac:spMkLst>
              <pc:docMk/>
              <pc:sldMasterMk cId="328949868" sldId="2147483648"/>
              <pc:sldLayoutMk cId="1367563511" sldId="2147483651"/>
              <ac:spMk id="2" creationId="{0D94346A-35F3-E175-8858-3CE3BE276889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3" creationId="{6F1E7D09-06A3-2AB7-D7CF-7B6DC2AF74E0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5" creationId="{F7CE7E21-8BD0-E4DD-585A-1FEB51DE062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6" creationId="{3C88FB6B-1EA6-ACE1-9AC7-E8BE091B711B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7" creationId="{17C36E9F-B2C9-58EE-973D-C214F246CC6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8" creationId="{8372CF3C-C869-9119-5E81-AE72074ED18E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367563511" sldId="2147483651"/>
              <ac:spMk id="19" creationId="{159C466B-1847-919D-A2AC-5CD05FE3484F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349695837" sldId="2147483652"/>
          </pc:sldLayoutMkLst>
          <pc:spChg chg="add del mod">
            <ac:chgData name="Geethu A K" userId="ca2b4ea9-8f07-4c95-afc9-4f3bd38c9057" providerId="ADAL" clId="{7419DE75-7884-4B8E-ACC8-C96E339C68B9}" dt="2023-11-09T04:53:01.074" v="95"/>
            <ac:spMkLst>
              <pc:docMk/>
              <pc:sldMasterMk cId="328949868" sldId="2147483648"/>
              <pc:sldLayoutMk cId="3349695837" sldId="2147483652"/>
              <ac:spMk id="2" creationId="{8336E30D-9F79-43F7-E1B6-C5B56585B502}"/>
            </ac:spMkLst>
          </pc:spChg>
          <pc:spChg chg="add del">
            <ac:chgData name="Geethu A K" userId="ca2b4ea9-8f07-4c95-afc9-4f3bd38c9057" providerId="ADAL" clId="{7419DE75-7884-4B8E-ACC8-C96E339C68B9}" dt="2023-11-09T04:53:05.139" v="96" actId="11529"/>
            <ac:spMkLst>
              <pc:docMk/>
              <pc:sldMasterMk cId="328949868" sldId="2147483648"/>
              <pc:sldLayoutMk cId="3349695837" sldId="2147483652"/>
              <ac:spMk id="3" creationId="{E3663270-74D1-26F3-BB9C-78EAC28292E1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349695837" sldId="2147483652"/>
              <ac:spMk id="4" creationId="{355814BE-3730-A35D-4D85-73F7BFDF98B7}"/>
            </ac:spMkLst>
          </pc:spChg>
          <pc:spChg chg="add del mod">
            <ac:chgData name="Geethu A K" userId="ca2b4ea9-8f07-4c95-afc9-4f3bd38c9057" providerId="ADAL" clId="{7419DE75-7884-4B8E-ACC8-C96E339C68B9}" dt="2023-11-09T04:54:02.872" v="116" actId="478"/>
            <ac:spMkLst>
              <pc:docMk/>
              <pc:sldMasterMk cId="328949868" sldId="2147483648"/>
              <pc:sldLayoutMk cId="3349695837" sldId="2147483652"/>
              <ac:spMk id="5" creationId="{44CBD719-3AAD-0A4B-122E-70BC03FA501A}"/>
            </ac:spMkLst>
          </pc:spChg>
          <pc:spChg chg="add del mod">
            <ac:chgData name="Geethu A K" userId="ca2b4ea9-8f07-4c95-afc9-4f3bd38c9057" providerId="ADAL" clId="{7419DE75-7884-4B8E-ACC8-C96E339C68B9}" dt="2023-11-09T04:54:02.872" v="116" actId="478"/>
            <ac:spMkLst>
              <pc:docMk/>
              <pc:sldMasterMk cId="328949868" sldId="2147483648"/>
              <pc:sldLayoutMk cId="3349695837" sldId="2147483652"/>
              <ac:spMk id="6" creationId="{85090E7A-CA73-6A99-AF98-0A8FEF2E1C44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536397207" sldId="2147483653"/>
          </pc:sldLayoutMkLst>
          <pc:spChg chg="add del mod">
            <ac:chgData name="Geethu A K" userId="ca2b4ea9-8f07-4c95-afc9-4f3bd38c9057" providerId="ADAL" clId="{7419DE75-7884-4B8E-ACC8-C96E339C68B9}" dt="2023-11-09T04:56:55.810" v="179" actId="478"/>
            <ac:spMkLst>
              <pc:docMk/>
              <pc:sldMasterMk cId="328949868" sldId="2147483648"/>
              <pc:sldLayoutMk cId="3536397207" sldId="2147483653"/>
              <ac:spMk id="2" creationId="{046FFDB9-CEE2-3497-B2B9-CFDB84856B73}"/>
            </ac:spMkLst>
          </pc:spChg>
          <pc:spChg chg="add del mod">
            <ac:chgData name="Geethu A K" userId="ca2b4ea9-8f07-4c95-afc9-4f3bd38c9057" providerId="ADAL" clId="{7419DE75-7884-4B8E-ACC8-C96E339C68B9}" dt="2023-11-09T04:56:55.810" v="179" actId="478"/>
            <ac:spMkLst>
              <pc:docMk/>
              <pc:sldMasterMk cId="328949868" sldId="2147483648"/>
              <pc:sldLayoutMk cId="3536397207" sldId="2147483653"/>
              <ac:spMk id="3" creationId="{05E5F3B4-D1B4-1418-EB04-42A070582965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4" creationId="{7579A8E1-AE5A-7D52-2EC2-DBCB271097C7}"/>
            </ac:spMkLst>
          </pc:spChg>
          <pc:spChg chg="add del">
            <ac:chgData name="Geethu A K" userId="ca2b4ea9-8f07-4c95-afc9-4f3bd38c9057" providerId="ADAL" clId="{7419DE75-7884-4B8E-ACC8-C96E339C68B9}" dt="2023-11-09T05:04:07.599" v="298" actId="11529"/>
            <ac:spMkLst>
              <pc:docMk/>
              <pc:sldMasterMk cId="328949868" sldId="2147483648"/>
              <pc:sldLayoutMk cId="3536397207" sldId="2147483653"/>
              <ac:spMk id="5" creationId="{6CAD328E-52FD-73A7-2ECB-E40339FF3EF0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6" creationId="{963CB4CD-25A3-A1CD-B738-17727D787073}"/>
            </ac:spMkLst>
          </pc:spChg>
          <pc:spChg chg="add del mod">
            <ac:chgData name="Geethu A K" userId="ca2b4ea9-8f07-4c95-afc9-4f3bd38c9057" providerId="ADAL" clId="{7419DE75-7884-4B8E-ACC8-C96E339C68B9}" dt="2023-11-09T05:04:40.362" v="311" actId="478"/>
            <ac:spMkLst>
              <pc:docMk/>
              <pc:sldMasterMk cId="328949868" sldId="2147483648"/>
              <pc:sldLayoutMk cId="3536397207" sldId="2147483653"/>
              <ac:spMk id="7" creationId="{F3749255-8E23-955F-6A54-9114D0F7D1D7}"/>
            </ac:spMkLst>
          </pc:spChg>
          <pc:spChg chg="add del mod">
            <ac:chgData name="Geethu A K" userId="ca2b4ea9-8f07-4c95-afc9-4f3bd38c9057" providerId="ADAL" clId="{7419DE75-7884-4B8E-ACC8-C96E339C68B9}" dt="2023-11-09T05:04:40.362" v="311" actId="478"/>
            <ac:spMkLst>
              <pc:docMk/>
              <pc:sldMasterMk cId="328949868" sldId="2147483648"/>
              <pc:sldLayoutMk cId="3536397207" sldId="2147483653"/>
              <ac:spMk id="8" creationId="{6EE17B17-2F70-2671-82C4-1198BE34B4E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4" creationId="{0D7F1DE6-C251-D008-7261-5C041BDB473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5" creationId="{3D35BBD8-5CE1-DFAE-0465-1D6E0690FCDA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6" creationId="{9A10525C-DAD6-950F-3E9A-A1E500AAD6AC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7" creationId="{572F9871-EC67-7FC4-4D0B-C7DC5520244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536397207" sldId="2147483653"/>
              <ac:spMk id="18" creationId="{C90EC292-A840-8E0B-583B-78528DF45C7F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850702506" sldId="2147483654"/>
          </pc:sldLayoutMkLst>
          <pc:spChg chg="add del mod">
            <ac:chgData name="Geethu A K" userId="ca2b4ea9-8f07-4c95-afc9-4f3bd38c9057" providerId="ADAL" clId="{7419DE75-7884-4B8E-ACC8-C96E339C68B9}" dt="2023-11-09T04:52:42.201" v="93" actId="478"/>
            <ac:spMkLst>
              <pc:docMk/>
              <pc:sldMasterMk cId="328949868" sldId="2147483648"/>
              <pc:sldLayoutMk cId="3850702506" sldId="2147483654"/>
              <ac:spMk id="2" creationId="{24C292CF-6ADA-8CCF-6B8C-2F45F6068D22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850702506" sldId="2147483654"/>
              <ac:spMk id="3" creationId="{0E232C74-48E5-C326-6E40-7D4F2A2092C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850702506" sldId="2147483654"/>
              <ac:spMk id="5" creationId="{74EB4FF5-D5F5-257B-4940-CD771933A834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643240373" sldId="2147483655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2" creationId="{2351247E-1757-E225-4139-FC656107517D}"/>
            </ac:spMkLst>
          </pc:spChg>
          <pc:spChg chg="add del mod">
            <ac:chgData name="Geethu A K" userId="ca2b4ea9-8f07-4c95-afc9-4f3bd38c9057" providerId="ADAL" clId="{7419DE75-7884-4B8E-ACC8-C96E339C68B9}" dt="2023-11-09T04:59:24.668" v="221" actId="478"/>
            <ac:spMkLst>
              <pc:docMk/>
              <pc:sldMasterMk cId="328949868" sldId="2147483648"/>
              <pc:sldLayoutMk cId="2643240373" sldId="2147483655"/>
              <ac:spMk id="3" creationId="{72B230E1-AAE1-EFC7-DB40-BAB1C1CDB701}"/>
            </ac:spMkLst>
          </pc:spChg>
          <pc:spChg chg="add del mod">
            <ac:chgData name="Geethu A K" userId="ca2b4ea9-8f07-4c95-afc9-4f3bd38c9057" providerId="ADAL" clId="{7419DE75-7884-4B8E-ACC8-C96E339C68B9}" dt="2023-11-09T04:59:24.668" v="221" actId="478"/>
            <ac:spMkLst>
              <pc:docMk/>
              <pc:sldMasterMk cId="328949868" sldId="2147483648"/>
              <pc:sldLayoutMk cId="2643240373" sldId="2147483655"/>
              <ac:spMk id="4" creationId="{86F5C74E-9461-61C8-5E2C-8CF27F212963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11" creationId="{67041062-5F83-E301-4A72-E1C3FF27B670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12" creationId="{388BB5BB-3B66-3099-C323-58CD10098464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43240373" sldId="2147483655"/>
              <ac:spMk id="13" creationId="{19E44B53-C848-B235-47DA-6E50A316A330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860866422" sldId="2147483656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" creationId="{CFF35D2A-8EDE-D409-A12A-B0396FFD479D}"/>
            </ac:spMkLst>
          </pc:spChg>
          <pc:spChg chg="add del mod">
            <ac:chgData name="Geethu A K" userId="ca2b4ea9-8f07-4c95-afc9-4f3bd38c9057" providerId="ADAL" clId="{7419DE75-7884-4B8E-ACC8-C96E339C68B9}" dt="2023-11-09T04:58:30.979" v="201" actId="478"/>
            <ac:spMkLst>
              <pc:docMk/>
              <pc:sldMasterMk cId="328949868" sldId="2147483648"/>
              <pc:sldLayoutMk cId="1860866422" sldId="2147483656"/>
              <ac:spMk id="3" creationId="{7AFCF4D0-6222-07D5-BC2F-3D4DB1EE13EA}"/>
            </ac:spMkLst>
          </pc:spChg>
          <pc:spChg chg="add del mod">
            <ac:chgData name="Geethu A K" userId="ca2b4ea9-8f07-4c95-afc9-4f3bd38c9057" providerId="ADAL" clId="{7419DE75-7884-4B8E-ACC8-C96E339C68B9}" dt="2023-11-09T04:58:30.979" v="201" actId="478"/>
            <ac:spMkLst>
              <pc:docMk/>
              <pc:sldMasterMk cId="328949868" sldId="2147483648"/>
              <pc:sldLayoutMk cId="1860866422" sldId="2147483656"/>
              <ac:spMk id="4" creationId="{20029930-398D-36F7-4667-FBC975A694C7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0" creationId="{11403222-A603-D361-B709-828D25A3A5FA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1" creationId="{CF2C82BE-8AA8-81F2-04C7-B62EAB8700C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2" creationId="{9F02181B-7A1A-012F-D1C9-A84E2A2E8B61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3" creationId="{7C4E566D-CC05-E2B0-FC41-494CA9A2B8FE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4" creationId="{9569C2FF-113C-AA41-3221-8AC6ACD7380D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860866422" sldId="2147483656"/>
              <ac:spMk id="25" creationId="{86BB7134-BB02-E60C-7B22-76D94EDD7A4A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4078574131" sldId="2147483657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2" creationId="{220CFE33-0CDA-400B-0868-310739BF56A6}"/>
            </ac:spMkLst>
          </pc:spChg>
          <pc:spChg chg="add del mod">
            <ac:chgData name="Geethu A K" userId="ca2b4ea9-8f07-4c95-afc9-4f3bd38c9057" providerId="ADAL" clId="{7419DE75-7884-4B8E-ACC8-C96E339C68B9}" dt="2023-11-09T05:01:16.391" v="260" actId="478"/>
            <ac:spMkLst>
              <pc:docMk/>
              <pc:sldMasterMk cId="328949868" sldId="2147483648"/>
              <pc:sldLayoutMk cId="4078574131" sldId="2147483657"/>
              <ac:spMk id="3" creationId="{FB786200-EB70-CB36-0EC4-6AFA3FA77BDD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0" creationId="{85624921-E7A3-D4AB-0092-DC59997E0AF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1" creationId="{9BF67C0C-ED43-24C5-5AAA-06790D8A09F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8" creationId="{12429F55-E453-BAA3-CAA4-B4E8746263B3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078574131" sldId="2147483657"/>
              <ac:spMk id="19" creationId="{E874FA39-DA0F-C49D-0118-CA57920BA9E3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463676787" sldId="2147483658"/>
          </pc:sldLayoutMkLst>
          <pc:spChg chg="add del mod">
            <ac:chgData name="Geethu A K" userId="ca2b4ea9-8f07-4c95-afc9-4f3bd38c9057" providerId="ADAL" clId="{7419DE75-7884-4B8E-ACC8-C96E339C68B9}" dt="2023-11-09T06:38:28.987" v="365" actId="478"/>
            <ac:spMkLst>
              <pc:docMk/>
              <pc:sldMasterMk cId="328949868" sldId="2147483648"/>
              <pc:sldLayoutMk cId="463676787" sldId="2147483658"/>
              <ac:spMk id="5" creationId="{6144FC75-79FF-46C7-55F7-9298BDC39603}"/>
            </ac:spMkLst>
          </pc:spChg>
          <pc:spChg chg="add del mod">
            <ac:chgData name="Geethu A K" userId="ca2b4ea9-8f07-4c95-afc9-4f3bd38c9057" providerId="ADAL" clId="{7419DE75-7884-4B8E-ACC8-C96E339C68B9}" dt="2023-11-09T06:39:11.787" v="380" actId="478"/>
            <ac:spMkLst>
              <pc:docMk/>
              <pc:sldMasterMk cId="328949868" sldId="2147483648"/>
              <pc:sldLayoutMk cId="463676787" sldId="2147483658"/>
              <ac:spMk id="6" creationId="{B966E09C-D982-AE6B-8AAB-7DE2F13A4C8B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7" creationId="{BDC930E0-8666-A108-F674-B6B506E5AD2C}"/>
            </ac:spMkLst>
          </pc:spChg>
          <pc:spChg chg="add del">
            <ac:chgData name="Geethu A K" userId="ca2b4ea9-8f07-4c95-afc9-4f3bd38c9057" providerId="ADAL" clId="{7419DE75-7884-4B8E-ACC8-C96E339C68B9}" dt="2023-11-09T06:37:53.363" v="350" actId="11529"/>
            <ac:spMkLst>
              <pc:docMk/>
              <pc:sldMasterMk cId="328949868" sldId="2147483648"/>
              <pc:sldLayoutMk cId="463676787" sldId="2147483658"/>
              <ac:spMk id="8" creationId="{E8AC7CA3-38E8-C8C0-E17F-EFAC93DFFFCC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9" creationId="{84A62C6B-EB8B-5474-8906-4AFEAF53EA39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11" creationId="{889B9149-6DDB-6EB9-8FF4-8FF10C75C335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12" creationId="{EC81DC93-75E1-1B25-1EF4-A3032BCE2805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63676787" sldId="2147483658"/>
              <ac:spMk id="13" creationId="{F328EB42-4ADF-BA31-B4A4-26590C77B9AF}"/>
            </ac:spMkLst>
          </pc:spChg>
          <pc:picChg chg="add mod ord">
            <ac:chgData name="Geethu A K" userId="ca2b4ea9-8f07-4c95-afc9-4f3bd38c9057" providerId="ADAL" clId="{7419DE75-7884-4B8E-ACC8-C96E339C68B9}" dt="2023-11-09T08:14:45.721" v="978"/>
            <ac:picMkLst>
              <pc:docMk/>
              <pc:sldMasterMk cId="328949868" sldId="2147483648"/>
              <pc:sldLayoutMk cId="463676787" sldId="2147483658"/>
              <ac:picMk id="2" creationId="{BB6209D2-6C45-4CF2-185B-D20C613C7D66}"/>
            </ac:picMkLst>
          </pc:picChg>
          <pc:picChg chg="add mod ord">
            <ac:chgData name="Geethu A K" userId="ca2b4ea9-8f07-4c95-afc9-4f3bd38c9057" providerId="ADAL" clId="{7419DE75-7884-4B8E-ACC8-C96E339C68B9}" dt="2023-11-09T08:14:45.721" v="978"/>
            <ac:picMkLst>
              <pc:docMk/>
              <pc:sldMasterMk cId="328949868" sldId="2147483648"/>
              <pc:sldLayoutMk cId="463676787" sldId="2147483658"/>
              <ac:picMk id="3" creationId="{D7C091B1-269E-6200-9C7F-4C0191C20B51}"/>
            </ac:picMkLst>
          </pc:picChg>
          <pc:picChg chg="add mod ord">
            <ac:chgData name="Geethu A K" userId="ca2b4ea9-8f07-4c95-afc9-4f3bd38c9057" providerId="ADAL" clId="{7419DE75-7884-4B8E-ACC8-C96E339C68B9}" dt="2023-11-09T08:14:45.721" v="978"/>
            <ac:picMkLst>
              <pc:docMk/>
              <pc:sldMasterMk cId="328949868" sldId="2147483648"/>
              <pc:sldLayoutMk cId="463676787" sldId="2147483658"/>
              <ac:picMk id="4" creationId="{76AF432C-A608-FC99-6CA1-390D94F5EA7B}"/>
            </ac:picMkLst>
          </pc:pic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934033407" sldId="2147483659"/>
          </pc:sldLayoutMkLst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34033407" sldId="2147483659"/>
              <ac:spMk id="2" creationId="{D223DA1E-588D-9629-A38A-32168E16FD5E}"/>
            </ac:spMkLst>
          </pc:spChg>
          <pc:spChg chg="add del mod">
            <ac:chgData name="Geethu A K" userId="ca2b4ea9-8f07-4c95-afc9-4f3bd38c9057" providerId="ADAL" clId="{7419DE75-7884-4B8E-ACC8-C96E339C68B9}" dt="2023-11-09T05:00:28.226" v="241" actId="478"/>
            <ac:spMkLst>
              <pc:docMk/>
              <pc:sldMasterMk cId="328949868" sldId="2147483648"/>
              <pc:sldLayoutMk cId="2934033407" sldId="2147483659"/>
              <ac:spMk id="3" creationId="{CF3A9DE7-323E-8DAC-93FC-04634A823F27}"/>
            </ac:spMkLst>
          </pc:spChg>
          <pc:spChg chg="add del mod">
            <ac:chgData name="Geethu A K" userId="ca2b4ea9-8f07-4c95-afc9-4f3bd38c9057" providerId="ADAL" clId="{7419DE75-7884-4B8E-ACC8-C96E339C68B9}" dt="2023-11-09T05:00:28.226" v="241" actId="478"/>
            <ac:spMkLst>
              <pc:docMk/>
              <pc:sldMasterMk cId="328949868" sldId="2147483648"/>
              <pc:sldLayoutMk cId="2934033407" sldId="2147483659"/>
              <ac:spMk id="4" creationId="{FCE28339-DD35-393E-9203-5888A4DECF46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34033407" sldId="2147483659"/>
              <ac:spMk id="5" creationId="{BABFC2E9-A4E4-D9DC-51E5-7CCD9E129326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1949678260" sldId="2147483660"/>
          </pc:sldLayoutMkLst>
          <pc:spChg chg="add del mod">
            <ac:chgData name="Geethu A K" userId="ca2b4ea9-8f07-4c95-afc9-4f3bd38c9057" providerId="ADAL" clId="{7419DE75-7884-4B8E-ACC8-C96E339C68B9}" dt="2023-11-09T06:39:50.779" v="397" actId="478"/>
            <ac:spMkLst>
              <pc:docMk/>
              <pc:sldMasterMk cId="328949868" sldId="2147483648"/>
              <pc:sldLayoutMk cId="1949678260" sldId="2147483660"/>
              <ac:spMk id="2" creationId="{AC865DF6-F162-414F-F1A5-D1443B26B951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1949678260" sldId="2147483660"/>
              <ac:spMk id="3" creationId="{86D5B11B-165C-4839-3E07-F7AB320C82D1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739694767" sldId="2147483661"/>
          </pc:sldLayoutMkLst>
          <pc:spChg chg="add del mod">
            <ac:chgData name="Geethu A K" userId="ca2b4ea9-8f07-4c95-afc9-4f3bd38c9057" providerId="ADAL" clId="{7419DE75-7884-4B8E-ACC8-C96E339C68B9}" dt="2023-11-09T06:39:59.694" v="400" actId="478"/>
            <ac:spMkLst>
              <pc:docMk/>
              <pc:sldMasterMk cId="328949868" sldId="2147483648"/>
              <pc:sldLayoutMk cId="739694767" sldId="2147483661"/>
              <ac:spMk id="2" creationId="{F3C84071-47B1-FA90-8765-6141326A9D31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739694767" sldId="2147483661"/>
              <ac:spMk id="3" creationId="{E78672A8-0B10-1A53-A1A9-00B69112A44D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189545648" sldId="2147483662"/>
          </pc:sldLayoutMkLst>
          <pc:spChg chg="add del mod">
            <ac:chgData name="Geethu A K" userId="ca2b4ea9-8f07-4c95-afc9-4f3bd38c9057" providerId="ADAL" clId="{7419DE75-7884-4B8E-ACC8-C96E339C68B9}" dt="2023-11-09T06:40:45.027" v="420" actId="478"/>
            <ac:spMkLst>
              <pc:docMk/>
              <pc:sldMasterMk cId="328949868" sldId="2147483648"/>
              <pc:sldLayoutMk cId="3189545648" sldId="2147483662"/>
              <ac:spMk id="2" creationId="{1EDF3FDE-5043-53A1-1ACC-CDEF85F74174}"/>
            </ac:spMkLst>
          </pc:spChg>
          <pc:spChg chg="add del mod">
            <ac:chgData name="Geethu A K" userId="ca2b4ea9-8f07-4c95-afc9-4f3bd38c9057" providerId="ADAL" clId="{7419DE75-7884-4B8E-ACC8-C96E339C68B9}" dt="2023-11-09T06:41:08.498" v="430" actId="478"/>
            <ac:spMkLst>
              <pc:docMk/>
              <pc:sldMasterMk cId="328949868" sldId="2147483648"/>
              <pc:sldLayoutMk cId="3189545648" sldId="2147483662"/>
              <ac:spMk id="3" creationId="{17812200-2155-8391-F3A7-6E319D4880F3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89545648" sldId="2147483662"/>
              <ac:spMk id="4" creationId="{15563284-FD25-7FD7-0F88-5868251D075F}"/>
            </ac:spMkLst>
          </pc:spChg>
          <pc:spChg chg="add del">
            <ac:chgData name="Geethu A K" userId="ca2b4ea9-8f07-4c95-afc9-4f3bd38c9057" providerId="ADAL" clId="{7419DE75-7884-4B8E-ACC8-C96E339C68B9}" dt="2023-11-09T06:40:08.491" v="403" actId="11529"/>
            <ac:spMkLst>
              <pc:docMk/>
              <pc:sldMasterMk cId="328949868" sldId="2147483648"/>
              <pc:sldLayoutMk cId="3189545648" sldId="2147483662"/>
              <ac:spMk id="5" creationId="{5E39F488-A670-00B8-0CF2-26A91D17DE80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89545648" sldId="2147483662"/>
              <ac:spMk id="6" creationId="{EBDC8B31-AD7F-EF17-1D28-94DE31F4DE5D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669040513" sldId="2147483663"/>
          </pc:sldLayoutMkLst>
          <pc:spChg chg="add del mod">
            <ac:chgData name="Geethu A K" userId="ca2b4ea9-8f07-4c95-afc9-4f3bd38c9057" providerId="ADAL" clId="{7419DE75-7884-4B8E-ACC8-C96E339C68B9}" dt="2023-11-09T06:43:47.707" v="491"/>
            <ac:spMkLst>
              <pc:docMk/>
              <pc:sldMasterMk cId="328949868" sldId="2147483648"/>
              <pc:sldLayoutMk cId="2669040513" sldId="2147483663"/>
              <ac:spMk id="2" creationId="{45EF80EC-CB6C-6D84-79C0-F0B82936D9B9}"/>
            </ac:spMkLst>
          </pc:spChg>
          <pc:spChg chg="add del mod">
            <ac:chgData name="Geethu A K" userId="ca2b4ea9-8f07-4c95-afc9-4f3bd38c9057" providerId="ADAL" clId="{7419DE75-7884-4B8E-ACC8-C96E339C68B9}" dt="2023-11-09T06:43:47.707" v="491"/>
            <ac:spMkLst>
              <pc:docMk/>
              <pc:sldMasterMk cId="328949868" sldId="2147483648"/>
              <pc:sldLayoutMk cId="2669040513" sldId="2147483663"/>
              <ac:spMk id="3" creationId="{92691CBC-01F4-0E50-5512-29C9A7D3C677}"/>
            </ac:spMkLst>
          </pc:spChg>
          <pc:spChg chg="add del mod">
            <ac:chgData name="Geethu A K" userId="ca2b4ea9-8f07-4c95-afc9-4f3bd38c9057" providerId="ADAL" clId="{7419DE75-7884-4B8E-ACC8-C96E339C68B9}" dt="2023-11-09T06:44:33.541" v="510" actId="478"/>
            <ac:spMkLst>
              <pc:docMk/>
              <pc:sldMasterMk cId="328949868" sldId="2147483648"/>
              <pc:sldLayoutMk cId="2669040513" sldId="2147483663"/>
              <ac:spMk id="4" creationId="{38B09CFA-486A-B47D-3AD5-BA00B6B1DD6F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69040513" sldId="2147483663"/>
              <ac:spMk id="5" creationId="{70BC4D6B-2C7E-0184-9EE6-5636F6B4CFFF}"/>
            </ac:spMkLst>
          </pc:spChg>
          <pc:spChg chg="add del mod">
            <ac:chgData name="Geethu A K" userId="ca2b4ea9-8f07-4c95-afc9-4f3bd38c9057" providerId="ADAL" clId="{7419DE75-7884-4B8E-ACC8-C96E339C68B9}" dt="2023-11-09T06:45:13.507" v="524" actId="478"/>
            <ac:spMkLst>
              <pc:docMk/>
              <pc:sldMasterMk cId="328949868" sldId="2147483648"/>
              <pc:sldLayoutMk cId="2669040513" sldId="2147483663"/>
              <ac:spMk id="6" creationId="{F2024686-A478-F361-0813-635FC6F57374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69040513" sldId="2147483663"/>
              <ac:spMk id="7" creationId="{A28D835F-7F19-1F6B-35E4-6A32736A07A2}"/>
            </ac:spMkLst>
          </pc:spChg>
          <pc:spChg chg="add del">
            <ac:chgData name="Geethu A K" userId="ca2b4ea9-8f07-4c95-afc9-4f3bd38c9057" providerId="ADAL" clId="{7419DE75-7884-4B8E-ACC8-C96E339C68B9}" dt="2023-11-09T06:44:42.932" v="512" actId="11529"/>
            <ac:spMkLst>
              <pc:docMk/>
              <pc:sldMasterMk cId="328949868" sldId="2147483648"/>
              <pc:sldLayoutMk cId="2669040513" sldId="2147483663"/>
              <ac:spMk id="8" creationId="{51EBA6AA-B0A2-3845-0CCC-BF89B74C0A37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669040513" sldId="2147483663"/>
              <ac:spMk id="9" creationId="{B4A394DD-C41D-E7E5-84EE-B0B76E47DCDE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78567236" sldId="2147483664"/>
          </pc:sldLayoutMkLst>
          <pc:spChg chg="add del mod">
            <ac:chgData name="Geethu A K" userId="ca2b4ea9-8f07-4c95-afc9-4f3bd38c9057" providerId="ADAL" clId="{7419DE75-7884-4B8E-ACC8-C96E339C68B9}" dt="2023-11-09T06:41:53.227" v="447" actId="478"/>
            <ac:spMkLst>
              <pc:docMk/>
              <pc:sldMasterMk cId="328949868" sldId="2147483648"/>
              <pc:sldLayoutMk cId="278567236" sldId="2147483664"/>
              <ac:spMk id="2" creationId="{390EEE0B-5800-067D-5259-0BB3F8ADDA53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78567236" sldId="2147483664"/>
              <ac:spMk id="3" creationId="{CD1A260A-8D11-B0DF-B4EF-8C1437A442F1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988036306" sldId="2147483665"/>
          </pc:sldLayoutMkLst>
          <pc:spChg chg="add del mod">
            <ac:chgData name="Geethu A K" userId="ca2b4ea9-8f07-4c95-afc9-4f3bd38c9057" providerId="ADAL" clId="{7419DE75-7884-4B8E-ACC8-C96E339C68B9}" dt="2023-11-09T06:48:41.248" v="595" actId="478"/>
            <ac:spMkLst>
              <pc:docMk/>
              <pc:sldMasterMk cId="328949868" sldId="2147483648"/>
              <pc:sldLayoutMk cId="2988036306" sldId="2147483665"/>
              <ac:spMk id="2" creationId="{47615D2B-23BA-05CE-886B-E4BB1B869908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88036306" sldId="2147483665"/>
              <ac:spMk id="3" creationId="{6859219B-60F6-A63B-D849-B9C1966DA8DA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4196282447" sldId="2147483666"/>
          </pc:sldLayoutMkLst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196282447" sldId="2147483666"/>
              <ac:spMk id="2" creationId="{0BD1E411-7746-89CE-31CE-E6327FF03E7F}"/>
            </ac:spMkLst>
          </pc:spChg>
          <pc:spChg chg="add del mod">
            <ac:chgData name="Geethu A K" userId="ca2b4ea9-8f07-4c95-afc9-4f3bd38c9057" providerId="ADAL" clId="{7419DE75-7884-4B8E-ACC8-C96E339C68B9}" dt="2023-11-09T06:49:26.043" v="612" actId="478"/>
            <ac:spMkLst>
              <pc:docMk/>
              <pc:sldMasterMk cId="328949868" sldId="2147483648"/>
              <pc:sldLayoutMk cId="4196282447" sldId="2147483666"/>
              <ac:spMk id="3" creationId="{7183F6D5-EBD0-3EFD-7C64-46005458A085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4196282447" sldId="2147483666"/>
              <ac:spMk id="4" creationId="{40F8FC34-02E8-7484-E073-6C2EA9084101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3108789980" sldId="2147483667"/>
          </pc:sldLayoutMkLst>
          <pc:spChg chg="add del mod">
            <ac:chgData name="Geethu A K" userId="ca2b4ea9-8f07-4c95-afc9-4f3bd38c9057" providerId="ADAL" clId="{7419DE75-7884-4B8E-ACC8-C96E339C68B9}" dt="2023-11-09T06:48:06.792" v="579" actId="478"/>
            <ac:spMkLst>
              <pc:docMk/>
              <pc:sldMasterMk cId="328949868" sldId="2147483648"/>
              <pc:sldLayoutMk cId="3108789980" sldId="2147483667"/>
              <ac:spMk id="2" creationId="{357D9AC1-07A4-08D6-A7C8-418DC3BB2FA9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08789980" sldId="2147483667"/>
              <ac:spMk id="3" creationId="{3B7413DF-D2A3-3A36-E0CF-275E230BAD8A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08789980" sldId="2147483667"/>
              <ac:spMk id="8" creationId="{B09BD5DD-63B5-7C97-4E45-88D7C2B29533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3108789980" sldId="2147483667"/>
              <ac:spMk id="9" creationId="{09D53E08-F6E4-C0C6-7315-F47C5C382D0F}"/>
            </ac:spMkLst>
          </pc:spChg>
        </pc:sldLayoutChg>
        <pc:sldLayoutChg chg="addSp delSp modSp mod">
          <pc:chgData name="Geethu A K" userId="ca2b4ea9-8f07-4c95-afc9-4f3bd38c9057" providerId="ADAL" clId="{7419DE75-7884-4B8E-ACC8-C96E339C68B9}" dt="2023-11-09T08:14:45.721" v="978"/>
          <pc:sldLayoutMkLst>
            <pc:docMk/>
            <pc:sldMasterMk cId="328949868" sldId="2147483648"/>
            <pc:sldLayoutMk cId="2971663347" sldId="2147483668"/>
          </pc:sldLayoutMkLst>
          <pc:spChg chg="add del mod">
            <ac:chgData name="Geethu A K" userId="ca2b4ea9-8f07-4c95-afc9-4f3bd38c9057" providerId="ADAL" clId="{7419DE75-7884-4B8E-ACC8-C96E339C68B9}" dt="2023-11-09T06:47:16.147" v="560" actId="478"/>
            <ac:spMkLst>
              <pc:docMk/>
              <pc:sldMasterMk cId="328949868" sldId="2147483648"/>
              <pc:sldLayoutMk cId="2971663347" sldId="2147483668"/>
              <ac:spMk id="2" creationId="{86437063-3300-1255-3353-51A908CC137D}"/>
            </ac:spMkLst>
          </pc:spChg>
          <pc:spChg chg="add 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71663347" sldId="2147483668"/>
              <ac:spMk id="3" creationId="{9DF8CB12-95AC-FEE4-1162-EE4635FB6442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71663347" sldId="2147483668"/>
              <ac:spMk id="10" creationId="{635EBE1C-48F0-5EAB-22D8-88145218EA38}"/>
            </ac:spMkLst>
          </pc:spChg>
          <pc:spChg chg="mod">
            <ac:chgData name="Geethu A K" userId="ca2b4ea9-8f07-4c95-afc9-4f3bd38c9057" providerId="ADAL" clId="{7419DE75-7884-4B8E-ACC8-C96E339C68B9}" dt="2023-11-09T08:14:45.721" v="978"/>
            <ac:spMkLst>
              <pc:docMk/>
              <pc:sldMasterMk cId="328949868" sldId="2147483648"/>
              <pc:sldLayoutMk cId="2971663347" sldId="2147483668"/>
              <ac:spMk id="11" creationId="{88E8A867-2A0C-7E58-65C5-E2F458631A13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006304379488886E-2"/>
          <c:y val="1.9267843405288275E-2"/>
          <c:w val="0.93899542531986657"/>
          <c:h val="0.77881638420181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31-427F-9B00-946AFACE65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31-427F-9B00-946AFACE65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31-427F-9B00-946AFACE65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79412336"/>
        <c:axId val="1564098720"/>
      </c:barChart>
      <c:catAx>
        <c:axId val="1679412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4098720"/>
        <c:crosses val="autoZero"/>
        <c:auto val="1"/>
        <c:lblAlgn val="ctr"/>
        <c:lblOffset val="100"/>
        <c:noMultiLvlLbl val="0"/>
      </c:catAx>
      <c:valAx>
        <c:axId val="1564098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9412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345215944639932"/>
          <c:y val="0.91967513494775421"/>
          <c:w val="0.35677468750896213"/>
          <c:h val="5.2651909077403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5BE6EAC-7A53-C07B-48DD-48DC7AE1711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FE666F-DDF9-540D-2326-52DB5C83263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E852-C657-4536-ACED-AE53C6870101}" type="datetimeFigureOut">
              <a:rPr lang="en-IN" smtClean="0"/>
              <a:t>09-11-2023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697042-A13B-0152-1F4B-4FCCE94A74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F71085-8463-329B-CB2B-BAC7189476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2FB15-100F-4776-9443-8448A504782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00185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69B6F-11F3-442F-9B63-14F0DCBFB27A}" type="datetimeFigureOut">
              <a:rPr lang="en-IN" smtClean="0"/>
              <a:t>09-11-2023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F3B7E-873B-463E-B096-B8BCFDA462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10802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7673B9B-2EEE-84CF-1F12-E2116CDEA5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65058" y="692152"/>
            <a:ext cx="5999817" cy="3261731"/>
          </a:xfrm>
          <a:custGeom>
            <a:avLst/>
            <a:gdLst>
              <a:gd name="connsiteX0" fmla="*/ 0 w 6574972"/>
              <a:gd name="connsiteY0" fmla="*/ 0 h 3955700"/>
              <a:gd name="connsiteX1" fmla="*/ 6574972 w 6574972"/>
              <a:gd name="connsiteY1" fmla="*/ 0 h 3955700"/>
              <a:gd name="connsiteX2" fmla="*/ 6574972 w 6574972"/>
              <a:gd name="connsiteY2" fmla="*/ 3955700 h 3955700"/>
              <a:gd name="connsiteX3" fmla="*/ 0 w 6574972"/>
              <a:gd name="connsiteY3" fmla="*/ 3955700 h 395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4972" h="3955700">
                <a:moveTo>
                  <a:pt x="0" y="0"/>
                </a:moveTo>
                <a:lnTo>
                  <a:pt x="6574972" y="0"/>
                </a:lnTo>
                <a:lnTo>
                  <a:pt x="6574972" y="3955700"/>
                </a:lnTo>
                <a:lnTo>
                  <a:pt x="0" y="39557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9B45F3-D5F8-4B78-DD6E-2F9C05A8DD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97818" y="692150"/>
            <a:ext cx="2626407" cy="2400300"/>
          </a:xfrm>
          <a:custGeom>
            <a:avLst/>
            <a:gdLst>
              <a:gd name="connsiteX0" fmla="*/ 0 w 2626406"/>
              <a:gd name="connsiteY0" fmla="*/ 0 h 2400300"/>
              <a:gd name="connsiteX1" fmla="*/ 2626406 w 2626406"/>
              <a:gd name="connsiteY1" fmla="*/ 0 h 2400300"/>
              <a:gd name="connsiteX2" fmla="*/ 2626406 w 2626406"/>
              <a:gd name="connsiteY2" fmla="*/ 2400300 h 2400300"/>
              <a:gd name="connsiteX3" fmla="*/ 0 w 2626406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6406" h="2400300">
                <a:moveTo>
                  <a:pt x="0" y="0"/>
                </a:moveTo>
                <a:lnTo>
                  <a:pt x="2626406" y="0"/>
                </a:lnTo>
                <a:lnTo>
                  <a:pt x="2626406" y="2400300"/>
                </a:lnTo>
                <a:lnTo>
                  <a:pt x="0" y="24003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lang="en-IN" sz="1400"/>
            </a:lvl1pPr>
          </a:lstStyle>
          <a:p>
            <a:pPr lvl="0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4310DD-2553-1296-4554-1C6A6C4FE0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4222633"/>
            <a:ext cx="3848780" cy="193899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6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111761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BF67C0C-ED43-24C5-5AAA-06790D8A09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2904" y="2483561"/>
            <a:ext cx="2254251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85624921-E7A3-D4AB-0092-DC59997E0A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67253" y="2483561"/>
            <a:ext cx="2254251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12429F55-E453-BAA3-CAA4-B4E8746263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70079" y="3429003"/>
            <a:ext cx="2254251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E874FA39-DA0F-C49D-0118-CA57920BA9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64428" y="3429003"/>
            <a:ext cx="2254251" cy="2490787"/>
          </a:xfrm>
          <a:custGeom>
            <a:avLst/>
            <a:gdLst>
              <a:gd name="connsiteX0" fmla="*/ 0 w 2104572"/>
              <a:gd name="connsiteY0" fmla="*/ 0 h 2335214"/>
              <a:gd name="connsiteX1" fmla="*/ 2104572 w 2104572"/>
              <a:gd name="connsiteY1" fmla="*/ 0 h 2335214"/>
              <a:gd name="connsiteX2" fmla="*/ 2104572 w 2104572"/>
              <a:gd name="connsiteY2" fmla="*/ 2335214 h 2335214"/>
              <a:gd name="connsiteX3" fmla="*/ 0 w 2104572"/>
              <a:gd name="connsiteY3" fmla="*/ 2335214 h 233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35214">
                <a:moveTo>
                  <a:pt x="0" y="0"/>
                </a:moveTo>
                <a:lnTo>
                  <a:pt x="2104572" y="0"/>
                </a:lnTo>
                <a:lnTo>
                  <a:pt x="2104572" y="2335214"/>
                </a:lnTo>
                <a:lnTo>
                  <a:pt x="0" y="233521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0CFE33-0CDA-400B-0868-310739BF56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2904" y="710883"/>
            <a:ext cx="4968387" cy="7078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7857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 descr="A room with a chair and a plant&#10;&#10;Description automatically generated">
            <a:extLst>
              <a:ext uri="{FF2B5EF4-FFF2-40B4-BE49-F238E27FC236}">
                <a16:creationId xmlns:a16="http://schemas.microsoft.com/office/drawing/2014/main" id="{BB6209D2-6C45-4CF2-185B-D20C613C7D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8"/>
          <a:stretch/>
        </p:blipFill>
        <p:spPr>
          <a:xfrm>
            <a:off x="766764" y="692150"/>
            <a:ext cx="3119437" cy="2559050"/>
          </a:xfrm>
          <a:custGeom>
            <a:avLst/>
            <a:gdLst>
              <a:gd name="connsiteX0" fmla="*/ 0 w 2759075"/>
              <a:gd name="connsiteY0" fmla="*/ 0 h 2270125"/>
              <a:gd name="connsiteX1" fmla="*/ 2759075 w 2759075"/>
              <a:gd name="connsiteY1" fmla="*/ 0 h 2270125"/>
              <a:gd name="connsiteX2" fmla="*/ 2759075 w 2759075"/>
              <a:gd name="connsiteY2" fmla="*/ 2270125 h 2270125"/>
              <a:gd name="connsiteX3" fmla="*/ 0 w 2759075"/>
              <a:gd name="connsiteY3" fmla="*/ 2270125 h 227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0125">
                <a:moveTo>
                  <a:pt x="0" y="0"/>
                </a:moveTo>
                <a:lnTo>
                  <a:pt x="2759075" y="0"/>
                </a:lnTo>
                <a:lnTo>
                  <a:pt x="2759075" y="2270125"/>
                </a:lnTo>
                <a:lnTo>
                  <a:pt x="0" y="2270125"/>
                </a:lnTo>
                <a:close/>
              </a:path>
            </a:pathLst>
          </a:custGeom>
        </p:spPr>
      </p:pic>
      <p:pic>
        <p:nvPicPr>
          <p:cNvPr id="3" name="Picture Placeholder 15" descr="A person in an apron holding a plant&#10;&#10;Description automatically generated">
            <a:extLst>
              <a:ext uri="{FF2B5EF4-FFF2-40B4-BE49-F238E27FC236}">
                <a16:creationId xmlns:a16="http://schemas.microsoft.com/office/drawing/2014/main" id="{D7C091B1-269E-6200-9C7F-4C0191C20B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8" r="9448"/>
          <a:stretch>
            <a:fillRect/>
          </a:stretch>
        </p:blipFill>
        <p:spPr>
          <a:xfrm>
            <a:off x="766764" y="3606800"/>
            <a:ext cx="3119437" cy="2559050"/>
          </a:xfrm>
          <a:custGeom>
            <a:avLst/>
            <a:gdLst>
              <a:gd name="connsiteX0" fmla="*/ 0 w 2759075"/>
              <a:gd name="connsiteY0" fmla="*/ 0 h 2271684"/>
              <a:gd name="connsiteX1" fmla="*/ 2759075 w 2759075"/>
              <a:gd name="connsiteY1" fmla="*/ 0 h 2271684"/>
              <a:gd name="connsiteX2" fmla="*/ 2759075 w 2759075"/>
              <a:gd name="connsiteY2" fmla="*/ 2271684 h 2271684"/>
              <a:gd name="connsiteX3" fmla="*/ 0 w 2759075"/>
              <a:gd name="connsiteY3" fmla="*/ 2271684 h 227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1684">
                <a:moveTo>
                  <a:pt x="0" y="0"/>
                </a:moveTo>
                <a:lnTo>
                  <a:pt x="2759075" y="0"/>
                </a:lnTo>
                <a:lnTo>
                  <a:pt x="2759075" y="2271684"/>
                </a:lnTo>
                <a:lnTo>
                  <a:pt x="0" y="2271684"/>
                </a:lnTo>
                <a:close/>
              </a:path>
            </a:pathLst>
          </a:custGeom>
        </p:spPr>
      </p:pic>
      <p:pic>
        <p:nvPicPr>
          <p:cNvPr id="4" name="Picture Placeholder 21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76AF432C-A608-FC99-6CA1-390D94F5EA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" r="39488"/>
          <a:stretch/>
        </p:blipFill>
        <p:spPr>
          <a:xfrm>
            <a:off x="8877300" y="1684340"/>
            <a:ext cx="2547939" cy="3489325"/>
          </a:xfrm>
          <a:custGeom>
            <a:avLst/>
            <a:gdLst>
              <a:gd name="connsiteX0" fmla="*/ 0 w 2187575"/>
              <a:gd name="connsiteY0" fmla="*/ 0 h 3251200"/>
              <a:gd name="connsiteX1" fmla="*/ 2187575 w 2187575"/>
              <a:gd name="connsiteY1" fmla="*/ 0 h 3251200"/>
              <a:gd name="connsiteX2" fmla="*/ 2187575 w 2187575"/>
              <a:gd name="connsiteY2" fmla="*/ 3251200 h 3251200"/>
              <a:gd name="connsiteX3" fmla="*/ 0 w 2187575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575" h="3251200">
                <a:moveTo>
                  <a:pt x="0" y="0"/>
                </a:moveTo>
                <a:lnTo>
                  <a:pt x="2187575" y="0"/>
                </a:lnTo>
                <a:lnTo>
                  <a:pt x="2187575" y="3251200"/>
                </a:lnTo>
                <a:lnTo>
                  <a:pt x="0" y="3251200"/>
                </a:lnTo>
                <a:close/>
              </a:path>
            </a:pathLst>
          </a:cu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C81DC93-75E1-1B25-1EF4-A3032BCE28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4" y="692150"/>
            <a:ext cx="3119437" cy="2559050"/>
          </a:xfrm>
          <a:custGeom>
            <a:avLst/>
            <a:gdLst>
              <a:gd name="connsiteX0" fmla="*/ 0 w 2759075"/>
              <a:gd name="connsiteY0" fmla="*/ 0 h 2270125"/>
              <a:gd name="connsiteX1" fmla="*/ 2759075 w 2759075"/>
              <a:gd name="connsiteY1" fmla="*/ 0 h 2270125"/>
              <a:gd name="connsiteX2" fmla="*/ 2759075 w 2759075"/>
              <a:gd name="connsiteY2" fmla="*/ 2270125 h 2270125"/>
              <a:gd name="connsiteX3" fmla="*/ 0 w 2759075"/>
              <a:gd name="connsiteY3" fmla="*/ 2270125 h 227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0125">
                <a:moveTo>
                  <a:pt x="0" y="0"/>
                </a:moveTo>
                <a:lnTo>
                  <a:pt x="2759075" y="0"/>
                </a:lnTo>
                <a:lnTo>
                  <a:pt x="2759075" y="2270125"/>
                </a:lnTo>
                <a:lnTo>
                  <a:pt x="0" y="227012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328EB42-4ADF-BA31-B4A4-26590C77B9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6764" y="3606801"/>
            <a:ext cx="3119437" cy="2559049"/>
          </a:xfrm>
          <a:custGeom>
            <a:avLst/>
            <a:gdLst>
              <a:gd name="connsiteX0" fmla="*/ 0 w 2759075"/>
              <a:gd name="connsiteY0" fmla="*/ 0 h 2271684"/>
              <a:gd name="connsiteX1" fmla="*/ 2759075 w 2759075"/>
              <a:gd name="connsiteY1" fmla="*/ 0 h 2271684"/>
              <a:gd name="connsiteX2" fmla="*/ 2759075 w 2759075"/>
              <a:gd name="connsiteY2" fmla="*/ 2271684 h 2271684"/>
              <a:gd name="connsiteX3" fmla="*/ 0 w 2759075"/>
              <a:gd name="connsiteY3" fmla="*/ 2271684 h 227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075" h="2271684">
                <a:moveTo>
                  <a:pt x="0" y="0"/>
                </a:moveTo>
                <a:lnTo>
                  <a:pt x="2759075" y="0"/>
                </a:lnTo>
                <a:lnTo>
                  <a:pt x="2759075" y="2271684"/>
                </a:lnTo>
                <a:lnTo>
                  <a:pt x="0" y="227168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89B9149-6DDB-6EB9-8FF4-8FF10C75C3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77301" y="1684338"/>
            <a:ext cx="2547939" cy="3489324"/>
          </a:xfrm>
          <a:custGeom>
            <a:avLst/>
            <a:gdLst>
              <a:gd name="connsiteX0" fmla="*/ 0 w 2187575"/>
              <a:gd name="connsiteY0" fmla="*/ 0 h 3251200"/>
              <a:gd name="connsiteX1" fmla="*/ 2187575 w 2187575"/>
              <a:gd name="connsiteY1" fmla="*/ 0 h 3251200"/>
              <a:gd name="connsiteX2" fmla="*/ 2187575 w 2187575"/>
              <a:gd name="connsiteY2" fmla="*/ 3251200 h 3251200"/>
              <a:gd name="connsiteX3" fmla="*/ 0 w 2187575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575" h="3251200">
                <a:moveTo>
                  <a:pt x="0" y="0"/>
                </a:moveTo>
                <a:lnTo>
                  <a:pt x="2187575" y="0"/>
                </a:lnTo>
                <a:lnTo>
                  <a:pt x="2187575" y="3251200"/>
                </a:lnTo>
                <a:lnTo>
                  <a:pt x="0" y="32512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DC930E0-8666-A108-F674-B6B506E5AD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5489" y="850113"/>
            <a:ext cx="4968387" cy="7078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A62C6B-EB8B-5474-8906-4AFEAF53EA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491" y="1683667"/>
            <a:ext cx="4047636" cy="133337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377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566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754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63676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D5B11B-165C-4839-3E07-F7AB320C82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9916" y="994253"/>
            <a:ext cx="4968387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49678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8672A8-0B10-1A53-A1A9-00B69112A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49916" y="994253"/>
            <a:ext cx="4968387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9694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563284-FD25-7FD7-0F88-5868251D07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2905" y="1250613"/>
            <a:ext cx="3786396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DC8B31-AD7F-EF17-1D28-94DE31F4DE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14925" y="1064826"/>
            <a:ext cx="5810251" cy="1079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377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566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754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89545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1A260A-8D11-B0DF-B4EF-8C1437A442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29602" y="828285"/>
            <a:ext cx="3073399" cy="7078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8567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0BC4D6B-2C7E-0184-9EE6-5636F6B4CF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1924" y="1301030"/>
            <a:ext cx="4295589" cy="2673255"/>
          </a:xfrm>
          <a:custGeom>
            <a:avLst/>
            <a:gdLst>
              <a:gd name="connsiteX0" fmla="*/ 0 w 5119687"/>
              <a:gd name="connsiteY0" fmla="*/ 0 h 3186112"/>
              <a:gd name="connsiteX1" fmla="*/ 5119687 w 5119687"/>
              <a:gd name="connsiteY1" fmla="*/ 0 h 3186112"/>
              <a:gd name="connsiteX2" fmla="*/ 5119687 w 5119687"/>
              <a:gd name="connsiteY2" fmla="*/ 3186112 h 3186112"/>
              <a:gd name="connsiteX3" fmla="*/ 0 w 5119687"/>
              <a:gd name="connsiteY3" fmla="*/ 3186112 h 318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7" h="3186112">
                <a:moveTo>
                  <a:pt x="0" y="0"/>
                </a:moveTo>
                <a:lnTo>
                  <a:pt x="5119687" y="0"/>
                </a:lnTo>
                <a:lnTo>
                  <a:pt x="5119687" y="3186112"/>
                </a:lnTo>
                <a:lnTo>
                  <a:pt x="0" y="3186112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28D835F-7F19-1F6B-35E4-6A32736A07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3901" y="1734983"/>
            <a:ext cx="4047635" cy="1323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A394DD-C41D-E7E5-84EE-B0B76E47D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3901" y="3184090"/>
            <a:ext cx="4047635" cy="133337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377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566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754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69040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0BD1E411-7746-89CE-31CE-E6327FF03E7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97575" y="1278890"/>
            <a:ext cx="2007087" cy="4293950"/>
          </a:xfrm>
          <a:custGeom>
            <a:avLst/>
            <a:gdLst>
              <a:gd name="connsiteX0" fmla="*/ 254016 w 2095499"/>
              <a:gd name="connsiteY0" fmla="*/ 0 h 4483100"/>
              <a:gd name="connsiteX1" fmla="*/ 1841482 w 2095499"/>
              <a:gd name="connsiteY1" fmla="*/ 0 h 4483100"/>
              <a:gd name="connsiteX2" fmla="*/ 2095499 w 2095499"/>
              <a:gd name="connsiteY2" fmla="*/ 254017 h 4483100"/>
              <a:gd name="connsiteX3" fmla="*/ 2095499 w 2095499"/>
              <a:gd name="connsiteY3" fmla="*/ 4229083 h 4483100"/>
              <a:gd name="connsiteX4" fmla="*/ 1841482 w 2095499"/>
              <a:gd name="connsiteY4" fmla="*/ 4483100 h 4483100"/>
              <a:gd name="connsiteX5" fmla="*/ 254016 w 2095499"/>
              <a:gd name="connsiteY5" fmla="*/ 4483100 h 4483100"/>
              <a:gd name="connsiteX6" fmla="*/ 5160 w 2095499"/>
              <a:gd name="connsiteY6" fmla="*/ 4280277 h 4483100"/>
              <a:gd name="connsiteX7" fmla="*/ 0 w 2095499"/>
              <a:gd name="connsiteY7" fmla="*/ 4229093 h 4483100"/>
              <a:gd name="connsiteX8" fmla="*/ 0 w 2095499"/>
              <a:gd name="connsiteY8" fmla="*/ 254007 h 4483100"/>
              <a:gd name="connsiteX9" fmla="*/ 5160 w 2095499"/>
              <a:gd name="connsiteY9" fmla="*/ 202824 h 4483100"/>
              <a:gd name="connsiteX10" fmla="*/ 254016 w 2095499"/>
              <a:gd name="connsiteY10" fmla="*/ 0 h 448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95499" h="4483100">
                <a:moveTo>
                  <a:pt x="254016" y="0"/>
                </a:moveTo>
                <a:lnTo>
                  <a:pt x="1841482" y="0"/>
                </a:lnTo>
                <a:cubicBezTo>
                  <a:pt x="1981772" y="0"/>
                  <a:pt x="2095499" y="113727"/>
                  <a:pt x="2095499" y="254017"/>
                </a:cubicBezTo>
                <a:lnTo>
                  <a:pt x="2095499" y="4229083"/>
                </a:lnTo>
                <a:cubicBezTo>
                  <a:pt x="2095499" y="4369373"/>
                  <a:pt x="1981772" y="4483100"/>
                  <a:pt x="1841482" y="4483100"/>
                </a:cubicBezTo>
                <a:lnTo>
                  <a:pt x="254016" y="4483100"/>
                </a:lnTo>
                <a:cubicBezTo>
                  <a:pt x="131262" y="4483100"/>
                  <a:pt x="28846" y="4396028"/>
                  <a:pt x="5160" y="4280277"/>
                </a:cubicBezTo>
                <a:lnTo>
                  <a:pt x="0" y="4229093"/>
                </a:lnTo>
                <a:lnTo>
                  <a:pt x="0" y="254007"/>
                </a:lnTo>
                <a:lnTo>
                  <a:pt x="5160" y="202824"/>
                </a:lnTo>
                <a:cubicBezTo>
                  <a:pt x="28846" y="87072"/>
                  <a:pt x="131262" y="0"/>
                  <a:pt x="254016" y="0"/>
                </a:cubicBez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effectLst/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0F8FC34-02E8-7484-E073-6C2EA90841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0918" y="2063498"/>
            <a:ext cx="3631487" cy="132343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962824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9219B-60F6-A63B-D849-B9C1966DA8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7688" y="1473743"/>
            <a:ext cx="2758312" cy="132343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88036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09BD5DD-63B5-7C97-4E45-88D7C2B295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5" y="2191660"/>
            <a:ext cx="2672607" cy="3974193"/>
          </a:xfrm>
          <a:custGeom>
            <a:avLst/>
            <a:gdLst>
              <a:gd name="connsiteX0" fmla="*/ 0 w 2672606"/>
              <a:gd name="connsiteY0" fmla="*/ 0 h 3974193"/>
              <a:gd name="connsiteX1" fmla="*/ 2672606 w 2672606"/>
              <a:gd name="connsiteY1" fmla="*/ 0 h 3974193"/>
              <a:gd name="connsiteX2" fmla="*/ 2672606 w 2672606"/>
              <a:gd name="connsiteY2" fmla="*/ 3974193 h 3974193"/>
              <a:gd name="connsiteX3" fmla="*/ 0 w 2672606"/>
              <a:gd name="connsiteY3" fmla="*/ 3974193 h 397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606" h="3974193">
                <a:moveTo>
                  <a:pt x="0" y="0"/>
                </a:moveTo>
                <a:lnTo>
                  <a:pt x="2672606" y="0"/>
                </a:lnTo>
                <a:lnTo>
                  <a:pt x="2672606" y="3974193"/>
                </a:lnTo>
                <a:lnTo>
                  <a:pt x="0" y="397419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D53E08-F6E4-C0C6-7315-F47C5C382D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17258" y="4031410"/>
            <a:ext cx="7607980" cy="2134440"/>
          </a:xfrm>
          <a:custGeom>
            <a:avLst/>
            <a:gdLst>
              <a:gd name="connsiteX0" fmla="*/ 0 w 7607980"/>
              <a:gd name="connsiteY0" fmla="*/ 0 h 2134440"/>
              <a:gd name="connsiteX1" fmla="*/ 7607980 w 7607980"/>
              <a:gd name="connsiteY1" fmla="*/ 0 h 2134440"/>
              <a:gd name="connsiteX2" fmla="*/ 7607980 w 7607980"/>
              <a:gd name="connsiteY2" fmla="*/ 2134440 h 2134440"/>
              <a:gd name="connsiteX3" fmla="*/ 0 w 7607980"/>
              <a:gd name="connsiteY3" fmla="*/ 2134440 h 21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07980" h="2134440">
                <a:moveTo>
                  <a:pt x="0" y="0"/>
                </a:moveTo>
                <a:lnTo>
                  <a:pt x="7607980" y="0"/>
                </a:lnTo>
                <a:lnTo>
                  <a:pt x="7607980" y="2134440"/>
                </a:lnTo>
                <a:lnTo>
                  <a:pt x="0" y="213444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7413DF-D2A3-3A36-E0CF-275E230BAD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7613" y="944865"/>
            <a:ext cx="4968387" cy="7078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08789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82E209B-E644-F9CE-93B8-46F4AF9664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77225" y="3131456"/>
            <a:ext cx="3154779" cy="3033711"/>
          </a:xfrm>
          <a:custGeom>
            <a:avLst/>
            <a:gdLst>
              <a:gd name="connsiteX0" fmla="*/ 0 w 2882985"/>
              <a:gd name="connsiteY0" fmla="*/ 0 h 3003007"/>
              <a:gd name="connsiteX1" fmla="*/ 2882985 w 2882985"/>
              <a:gd name="connsiteY1" fmla="*/ 0 h 3003007"/>
              <a:gd name="connsiteX2" fmla="*/ 2882985 w 2882985"/>
              <a:gd name="connsiteY2" fmla="*/ 3003007 h 3003007"/>
              <a:gd name="connsiteX3" fmla="*/ 0 w 2882985"/>
              <a:gd name="connsiteY3" fmla="*/ 3003007 h 300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85" h="3003007">
                <a:moveTo>
                  <a:pt x="0" y="0"/>
                </a:moveTo>
                <a:lnTo>
                  <a:pt x="2882985" y="0"/>
                </a:lnTo>
                <a:lnTo>
                  <a:pt x="2882985" y="3003007"/>
                </a:lnTo>
                <a:lnTo>
                  <a:pt x="0" y="300300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DAC9BA9-D1F7-665D-7867-B075F8C2D4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44691" y="692152"/>
            <a:ext cx="3376840" cy="5473699"/>
          </a:xfrm>
          <a:custGeom>
            <a:avLst/>
            <a:gdLst>
              <a:gd name="connsiteX0" fmla="*/ 0 w 3376840"/>
              <a:gd name="connsiteY0" fmla="*/ 0 h 6858000"/>
              <a:gd name="connsiteX1" fmla="*/ 3376840 w 3376840"/>
              <a:gd name="connsiteY1" fmla="*/ 0 h 6858000"/>
              <a:gd name="connsiteX2" fmla="*/ 3376840 w 3376840"/>
              <a:gd name="connsiteY2" fmla="*/ 6858000 h 6858000"/>
              <a:gd name="connsiteX3" fmla="*/ 0 w 3376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6840" h="6858000">
                <a:moveTo>
                  <a:pt x="0" y="0"/>
                </a:moveTo>
                <a:lnTo>
                  <a:pt x="3376840" y="0"/>
                </a:lnTo>
                <a:lnTo>
                  <a:pt x="337684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A1DFA38-05AF-7940-4CEF-25A73F0ED1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763" y="1049190"/>
            <a:ext cx="3376612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E27F25E-C2AA-CDB3-988F-F59059D47E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6764" y="1882743"/>
            <a:ext cx="3376611" cy="18415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377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566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754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05157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35EBE1C-48F0-5EAB-22D8-88145218EA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6765" y="3835400"/>
            <a:ext cx="3106737" cy="2330450"/>
          </a:xfrm>
          <a:custGeom>
            <a:avLst/>
            <a:gdLst>
              <a:gd name="connsiteX0" fmla="*/ 0 w 3106737"/>
              <a:gd name="connsiteY0" fmla="*/ 0 h 2330450"/>
              <a:gd name="connsiteX1" fmla="*/ 3106737 w 3106737"/>
              <a:gd name="connsiteY1" fmla="*/ 0 h 2330450"/>
              <a:gd name="connsiteX2" fmla="*/ 3106737 w 3106737"/>
              <a:gd name="connsiteY2" fmla="*/ 2330450 h 2330450"/>
              <a:gd name="connsiteX3" fmla="*/ 0 w 3106737"/>
              <a:gd name="connsiteY3" fmla="*/ 2330450 h 233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37" h="2330450">
                <a:moveTo>
                  <a:pt x="0" y="0"/>
                </a:moveTo>
                <a:lnTo>
                  <a:pt x="3106737" y="0"/>
                </a:lnTo>
                <a:lnTo>
                  <a:pt x="3106737" y="2330450"/>
                </a:lnTo>
                <a:lnTo>
                  <a:pt x="0" y="23304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8E8A867-2A0C-7E58-65C5-E2F458631A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66343" y="692151"/>
            <a:ext cx="6758895" cy="3143250"/>
          </a:xfrm>
          <a:custGeom>
            <a:avLst/>
            <a:gdLst>
              <a:gd name="connsiteX0" fmla="*/ 0 w 6758894"/>
              <a:gd name="connsiteY0" fmla="*/ 0 h 3143250"/>
              <a:gd name="connsiteX1" fmla="*/ 6758894 w 6758894"/>
              <a:gd name="connsiteY1" fmla="*/ 0 h 3143250"/>
              <a:gd name="connsiteX2" fmla="*/ 6758894 w 6758894"/>
              <a:gd name="connsiteY2" fmla="*/ 3143250 h 3143250"/>
              <a:gd name="connsiteX3" fmla="*/ 0 w 6758894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8894" h="3143250">
                <a:moveTo>
                  <a:pt x="0" y="0"/>
                </a:moveTo>
                <a:lnTo>
                  <a:pt x="6758894" y="0"/>
                </a:lnTo>
                <a:lnTo>
                  <a:pt x="6758894" y="3143250"/>
                </a:lnTo>
                <a:lnTo>
                  <a:pt x="0" y="314325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8CB12-95AC-FEE4-1162-EE4635FB64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6343" y="4492795"/>
            <a:ext cx="6398532" cy="101566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6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716633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631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59C466B-1847-919D-A2AC-5CD05FE348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15298" y="2377009"/>
            <a:ext cx="3116671" cy="3788843"/>
          </a:xfrm>
          <a:custGeom>
            <a:avLst/>
            <a:gdLst>
              <a:gd name="connsiteX0" fmla="*/ 0 w 2437955"/>
              <a:gd name="connsiteY0" fmla="*/ 0 h 3257756"/>
              <a:gd name="connsiteX1" fmla="*/ 2437955 w 2437955"/>
              <a:gd name="connsiteY1" fmla="*/ 0 h 3257756"/>
              <a:gd name="connsiteX2" fmla="*/ 2437955 w 2437955"/>
              <a:gd name="connsiteY2" fmla="*/ 3257756 h 3257756"/>
              <a:gd name="connsiteX3" fmla="*/ 0 w 2437955"/>
              <a:gd name="connsiteY3" fmla="*/ 3257756 h 325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55" h="3257756">
                <a:moveTo>
                  <a:pt x="0" y="0"/>
                </a:moveTo>
                <a:lnTo>
                  <a:pt x="2437955" y="0"/>
                </a:lnTo>
                <a:lnTo>
                  <a:pt x="2437955" y="3257756"/>
                </a:lnTo>
                <a:lnTo>
                  <a:pt x="0" y="325775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C88FB6B-1EA6-ACE1-9AC7-E8BE091B71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6763" y="704601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7C36E9F-B2C9-58EE-973D-C214F246CC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56231" y="704601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7CE7E21-8BD0-E4DD-585A-1FEB51DE06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6763" y="2377007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372CF3C-C869-9119-5E81-AE72074ED1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56231" y="2377007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1E7D09-06A3-2AB7-D7CF-7B6DC2AF7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34181" y="1196496"/>
            <a:ext cx="4968387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67563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EB4FF5-D5F5-257B-4940-CD771933A8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62900" y="710408"/>
            <a:ext cx="3462339" cy="5437187"/>
          </a:xfrm>
          <a:custGeom>
            <a:avLst/>
            <a:gdLst>
              <a:gd name="connsiteX0" fmla="*/ 0 w 3090985"/>
              <a:gd name="connsiteY0" fmla="*/ 0 h 4932363"/>
              <a:gd name="connsiteX1" fmla="*/ 3090985 w 3090985"/>
              <a:gd name="connsiteY1" fmla="*/ 0 h 4932363"/>
              <a:gd name="connsiteX2" fmla="*/ 3090985 w 3090985"/>
              <a:gd name="connsiteY2" fmla="*/ 4932363 h 4932363"/>
              <a:gd name="connsiteX3" fmla="*/ 0 w 3090985"/>
              <a:gd name="connsiteY3" fmla="*/ 4932363 h 493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985" h="4932363">
                <a:moveTo>
                  <a:pt x="0" y="0"/>
                </a:moveTo>
                <a:lnTo>
                  <a:pt x="3090985" y="0"/>
                </a:lnTo>
                <a:lnTo>
                  <a:pt x="3090985" y="4932363"/>
                </a:lnTo>
                <a:lnTo>
                  <a:pt x="0" y="493236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232C74-48E5-C326-6E40-7D4F2A2092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7688" y="3727941"/>
            <a:ext cx="275831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50702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814BE-3730-A35D-4D85-73F7BFDF98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0471" y="2849787"/>
            <a:ext cx="7551059" cy="195848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sz="2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 marL="457189" indent="0" algn="ctr">
              <a:lnSpc>
                <a:spcPct val="150000"/>
              </a:lnSpc>
              <a:buNone/>
              <a:defRPr sz="2800">
                <a:latin typeface="+mj-lt"/>
              </a:defRPr>
            </a:lvl2pPr>
            <a:lvl3pPr marL="914377" indent="0" algn="ctr">
              <a:lnSpc>
                <a:spcPct val="150000"/>
              </a:lnSpc>
              <a:buNone/>
              <a:defRPr sz="2800">
                <a:latin typeface="+mj-lt"/>
              </a:defRPr>
            </a:lvl3pPr>
            <a:lvl4pPr marL="1371566" indent="0" algn="ctr">
              <a:lnSpc>
                <a:spcPct val="150000"/>
              </a:lnSpc>
              <a:buNone/>
              <a:defRPr sz="2800">
                <a:latin typeface="+mj-lt"/>
              </a:defRPr>
            </a:lvl4pPr>
            <a:lvl5pPr marL="1828754" indent="0" algn="ctr">
              <a:lnSpc>
                <a:spcPct val="150000"/>
              </a:lnSpc>
              <a:buNone/>
              <a:defRPr sz="28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9695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90EC292-A840-8E0B-583B-78528DF45C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6" y="692150"/>
            <a:ext cx="3213100" cy="5473700"/>
          </a:xfrm>
          <a:custGeom>
            <a:avLst/>
            <a:gdLst>
              <a:gd name="connsiteX0" fmla="*/ 0 w 3236666"/>
              <a:gd name="connsiteY0" fmla="*/ 0 h 4932363"/>
              <a:gd name="connsiteX1" fmla="*/ 3236666 w 3236666"/>
              <a:gd name="connsiteY1" fmla="*/ 0 h 4932363"/>
              <a:gd name="connsiteX2" fmla="*/ 3236666 w 3236666"/>
              <a:gd name="connsiteY2" fmla="*/ 4932363 h 4932363"/>
              <a:gd name="connsiteX3" fmla="*/ 0 w 3236666"/>
              <a:gd name="connsiteY3" fmla="*/ 4932363 h 493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6666" h="4932363">
                <a:moveTo>
                  <a:pt x="0" y="0"/>
                </a:moveTo>
                <a:lnTo>
                  <a:pt x="3236666" y="0"/>
                </a:lnTo>
                <a:lnTo>
                  <a:pt x="3236666" y="4932363"/>
                </a:lnTo>
                <a:lnTo>
                  <a:pt x="0" y="493236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D7F1DE6-C251-D008-7261-5C041BDB47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826171" y="2705100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72F9871-EC67-7FC4-4D0B-C7DC552024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55591" y="2705100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A10525C-DAD6-950F-3E9A-A1E500AAD6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9117" y="2705100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D35BBD8-5CE1-DFAE-0465-1D6E0690FC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02643" y="2705100"/>
            <a:ext cx="1447800" cy="1447800"/>
          </a:xfrm>
          <a:custGeom>
            <a:avLst/>
            <a:gdLst>
              <a:gd name="connsiteX0" fmla="*/ 0 w 1447800"/>
              <a:gd name="connsiteY0" fmla="*/ 0 h 1447800"/>
              <a:gd name="connsiteX1" fmla="*/ 1447800 w 1447800"/>
              <a:gd name="connsiteY1" fmla="*/ 0 h 1447800"/>
              <a:gd name="connsiteX2" fmla="*/ 1447800 w 1447800"/>
              <a:gd name="connsiteY2" fmla="*/ 1447800 h 1447800"/>
              <a:gd name="connsiteX3" fmla="*/ 0 w 14478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1447800">
                <a:moveTo>
                  <a:pt x="0" y="0"/>
                </a:moveTo>
                <a:lnTo>
                  <a:pt x="1447800" y="0"/>
                </a:lnTo>
                <a:lnTo>
                  <a:pt x="1447800" y="1447800"/>
                </a:lnTo>
                <a:lnTo>
                  <a:pt x="0" y="14478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79A8E1-AE5A-7D52-2EC2-DBCB271097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1539" y="4768780"/>
            <a:ext cx="2392184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3CB4CD-25A3-A1CD-B738-17727D7870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64516" y="4758840"/>
            <a:ext cx="3860721" cy="133337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377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566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754" indent="0">
              <a:lnSpc>
                <a:spcPct val="15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36397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569C2FF-113C-AA41-3221-8AC6ACD73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95841" y="4426178"/>
            <a:ext cx="4573457" cy="1739467"/>
          </a:xfrm>
          <a:custGeom>
            <a:avLst/>
            <a:gdLst>
              <a:gd name="connsiteX0" fmla="*/ 0 w 2104572"/>
              <a:gd name="connsiteY0" fmla="*/ 0 h 2359023"/>
              <a:gd name="connsiteX1" fmla="*/ 2104572 w 2104572"/>
              <a:gd name="connsiteY1" fmla="*/ 0 h 2359023"/>
              <a:gd name="connsiteX2" fmla="*/ 2104572 w 2104572"/>
              <a:gd name="connsiteY2" fmla="*/ 2359023 h 2359023"/>
              <a:gd name="connsiteX3" fmla="*/ 0 w 2104572"/>
              <a:gd name="connsiteY3" fmla="*/ 2359023 h 23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59023">
                <a:moveTo>
                  <a:pt x="0" y="0"/>
                </a:moveTo>
                <a:lnTo>
                  <a:pt x="2104572" y="0"/>
                </a:lnTo>
                <a:lnTo>
                  <a:pt x="2104572" y="2359023"/>
                </a:lnTo>
                <a:lnTo>
                  <a:pt x="0" y="2359023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F2C82BE-8AA8-81F2-04C7-B62EAB870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95841" y="2170548"/>
            <a:ext cx="4573456" cy="2051050"/>
          </a:xfrm>
          <a:custGeom>
            <a:avLst/>
            <a:gdLst>
              <a:gd name="connsiteX0" fmla="*/ 0 w 2104572"/>
              <a:gd name="connsiteY0" fmla="*/ 0 h 2395537"/>
              <a:gd name="connsiteX1" fmla="*/ 2104572 w 2104572"/>
              <a:gd name="connsiteY1" fmla="*/ 0 h 2395537"/>
              <a:gd name="connsiteX2" fmla="*/ 2104572 w 2104572"/>
              <a:gd name="connsiteY2" fmla="*/ 2395537 h 2395537"/>
              <a:gd name="connsiteX3" fmla="*/ 0 w 2104572"/>
              <a:gd name="connsiteY3" fmla="*/ 2395537 h 239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395537">
                <a:moveTo>
                  <a:pt x="0" y="0"/>
                </a:moveTo>
                <a:lnTo>
                  <a:pt x="2104572" y="0"/>
                </a:lnTo>
                <a:lnTo>
                  <a:pt x="2104572" y="2395537"/>
                </a:lnTo>
                <a:lnTo>
                  <a:pt x="0" y="239553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1403222-A603-D361-B709-828D25A3A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692150"/>
            <a:ext cx="2766639" cy="3208548"/>
          </a:xfrm>
          <a:custGeom>
            <a:avLst/>
            <a:gdLst>
              <a:gd name="connsiteX0" fmla="*/ 0 w 2421392"/>
              <a:gd name="connsiteY0" fmla="*/ 0 h 2956131"/>
              <a:gd name="connsiteX1" fmla="*/ 2421392 w 2421392"/>
              <a:gd name="connsiteY1" fmla="*/ 0 h 2956131"/>
              <a:gd name="connsiteX2" fmla="*/ 2421392 w 2421392"/>
              <a:gd name="connsiteY2" fmla="*/ 2956131 h 2956131"/>
              <a:gd name="connsiteX3" fmla="*/ 0 w 2421392"/>
              <a:gd name="connsiteY3" fmla="*/ 2956131 h 295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2956131">
                <a:moveTo>
                  <a:pt x="0" y="0"/>
                </a:moveTo>
                <a:lnTo>
                  <a:pt x="2421392" y="0"/>
                </a:lnTo>
                <a:lnTo>
                  <a:pt x="2421392" y="2956131"/>
                </a:lnTo>
                <a:lnTo>
                  <a:pt x="0" y="295613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6BB7134-BB02-E60C-7B22-76D94EDD7A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6763" y="4078291"/>
            <a:ext cx="2766639" cy="2087560"/>
          </a:xfrm>
          <a:custGeom>
            <a:avLst/>
            <a:gdLst>
              <a:gd name="connsiteX0" fmla="*/ 0 w 2421392"/>
              <a:gd name="connsiteY0" fmla="*/ 0 h 1798635"/>
              <a:gd name="connsiteX1" fmla="*/ 2421392 w 2421392"/>
              <a:gd name="connsiteY1" fmla="*/ 0 h 1798635"/>
              <a:gd name="connsiteX2" fmla="*/ 2421392 w 2421392"/>
              <a:gd name="connsiteY2" fmla="*/ 1798635 h 1798635"/>
              <a:gd name="connsiteX3" fmla="*/ 0 w 2421392"/>
              <a:gd name="connsiteY3" fmla="*/ 1798635 h 17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1798635">
                <a:moveTo>
                  <a:pt x="0" y="0"/>
                </a:moveTo>
                <a:lnTo>
                  <a:pt x="2421392" y="0"/>
                </a:lnTo>
                <a:lnTo>
                  <a:pt x="2421392" y="1798635"/>
                </a:lnTo>
                <a:lnTo>
                  <a:pt x="0" y="179863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9F02181B-7A1A-012F-D1C9-A84E2A2E8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31739" y="692151"/>
            <a:ext cx="2789376" cy="2051050"/>
          </a:xfrm>
          <a:custGeom>
            <a:avLst/>
            <a:gdLst>
              <a:gd name="connsiteX0" fmla="*/ 0 w 2421392"/>
              <a:gd name="connsiteY0" fmla="*/ 0 h 1798635"/>
              <a:gd name="connsiteX1" fmla="*/ 2421392 w 2421392"/>
              <a:gd name="connsiteY1" fmla="*/ 0 h 1798635"/>
              <a:gd name="connsiteX2" fmla="*/ 2421392 w 2421392"/>
              <a:gd name="connsiteY2" fmla="*/ 1798635 h 1798635"/>
              <a:gd name="connsiteX3" fmla="*/ 0 w 2421392"/>
              <a:gd name="connsiteY3" fmla="*/ 1798635 h 17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1798635">
                <a:moveTo>
                  <a:pt x="0" y="0"/>
                </a:moveTo>
                <a:lnTo>
                  <a:pt x="2421392" y="0"/>
                </a:lnTo>
                <a:lnTo>
                  <a:pt x="2421392" y="1798635"/>
                </a:lnTo>
                <a:lnTo>
                  <a:pt x="0" y="179863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C4E566D-CC05-E2B0-FC41-494CA9A2B8F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31739" y="2920797"/>
            <a:ext cx="2789376" cy="3245055"/>
          </a:xfrm>
          <a:custGeom>
            <a:avLst/>
            <a:gdLst>
              <a:gd name="connsiteX0" fmla="*/ 0 w 2421392"/>
              <a:gd name="connsiteY0" fmla="*/ 0 h 2956131"/>
              <a:gd name="connsiteX1" fmla="*/ 2421392 w 2421392"/>
              <a:gd name="connsiteY1" fmla="*/ 0 h 2956131"/>
              <a:gd name="connsiteX2" fmla="*/ 2421392 w 2421392"/>
              <a:gd name="connsiteY2" fmla="*/ 2956131 h 2956131"/>
              <a:gd name="connsiteX3" fmla="*/ 0 w 2421392"/>
              <a:gd name="connsiteY3" fmla="*/ 2956131 h 295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2956131">
                <a:moveTo>
                  <a:pt x="0" y="0"/>
                </a:moveTo>
                <a:lnTo>
                  <a:pt x="2421392" y="0"/>
                </a:lnTo>
                <a:lnTo>
                  <a:pt x="2421392" y="2956131"/>
                </a:lnTo>
                <a:lnTo>
                  <a:pt x="0" y="295613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F35D2A-8EDE-D409-A12A-B0396FFD47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04999" y="898710"/>
            <a:ext cx="3182003" cy="1169551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60866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9E44B53-C848-B235-47DA-6E50A316A3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763" y="3619501"/>
            <a:ext cx="5292727" cy="2546349"/>
          </a:xfrm>
          <a:custGeom>
            <a:avLst/>
            <a:gdLst>
              <a:gd name="connsiteX0" fmla="*/ 0 w 4932364"/>
              <a:gd name="connsiteY0" fmla="*/ 0 h 2257424"/>
              <a:gd name="connsiteX1" fmla="*/ 4932364 w 4932364"/>
              <a:gd name="connsiteY1" fmla="*/ 0 h 2257424"/>
              <a:gd name="connsiteX2" fmla="*/ 4932364 w 4932364"/>
              <a:gd name="connsiteY2" fmla="*/ 2257424 h 2257424"/>
              <a:gd name="connsiteX3" fmla="*/ 0 w 4932364"/>
              <a:gd name="connsiteY3" fmla="*/ 2257424 h 2257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2364" h="2257424">
                <a:moveTo>
                  <a:pt x="0" y="0"/>
                </a:moveTo>
                <a:lnTo>
                  <a:pt x="4932364" y="0"/>
                </a:lnTo>
                <a:lnTo>
                  <a:pt x="4932364" y="2257424"/>
                </a:lnTo>
                <a:lnTo>
                  <a:pt x="0" y="2257424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8BB5BB-3B66-3099-C323-58CD100984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9201" y="692151"/>
            <a:ext cx="2104572" cy="2736850"/>
          </a:xfrm>
          <a:custGeom>
            <a:avLst/>
            <a:gdLst>
              <a:gd name="connsiteX0" fmla="*/ 0 w 2104572"/>
              <a:gd name="connsiteY0" fmla="*/ 0 h 2484437"/>
              <a:gd name="connsiteX1" fmla="*/ 2104572 w 2104572"/>
              <a:gd name="connsiteY1" fmla="*/ 0 h 2484437"/>
              <a:gd name="connsiteX2" fmla="*/ 2104572 w 2104572"/>
              <a:gd name="connsiteY2" fmla="*/ 2484437 h 2484437"/>
              <a:gd name="connsiteX3" fmla="*/ 0 w 2104572"/>
              <a:gd name="connsiteY3" fmla="*/ 2484437 h 248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2" h="2484437">
                <a:moveTo>
                  <a:pt x="0" y="0"/>
                </a:moveTo>
                <a:lnTo>
                  <a:pt x="2104572" y="0"/>
                </a:lnTo>
                <a:lnTo>
                  <a:pt x="2104572" y="2484437"/>
                </a:lnTo>
                <a:lnTo>
                  <a:pt x="0" y="2484437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7041062-5F83-E301-4A72-E1C3FF27B6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43483" y="692150"/>
            <a:ext cx="2781300" cy="2736850"/>
          </a:xfrm>
          <a:custGeom>
            <a:avLst/>
            <a:gdLst>
              <a:gd name="connsiteX0" fmla="*/ 0 w 2421392"/>
              <a:gd name="connsiteY0" fmla="*/ 0 h 2484436"/>
              <a:gd name="connsiteX1" fmla="*/ 2421392 w 2421392"/>
              <a:gd name="connsiteY1" fmla="*/ 0 h 2484436"/>
              <a:gd name="connsiteX2" fmla="*/ 2421392 w 2421392"/>
              <a:gd name="connsiteY2" fmla="*/ 2484436 h 2484436"/>
              <a:gd name="connsiteX3" fmla="*/ 0 w 2421392"/>
              <a:gd name="connsiteY3" fmla="*/ 2484436 h 248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92" h="2484436">
                <a:moveTo>
                  <a:pt x="0" y="0"/>
                </a:moveTo>
                <a:lnTo>
                  <a:pt x="2421392" y="0"/>
                </a:lnTo>
                <a:lnTo>
                  <a:pt x="2421392" y="2484436"/>
                </a:lnTo>
                <a:lnTo>
                  <a:pt x="0" y="2484436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51247E-1757-E225-4139-FC65610751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815" y="1220495"/>
            <a:ext cx="4728675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43240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BFC2E9-A4E4-D9DC-51E5-7CCD9E1293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1437" y="1062083"/>
            <a:ext cx="3545963" cy="4725127"/>
          </a:xfrm>
          <a:custGeom>
            <a:avLst/>
            <a:gdLst>
              <a:gd name="connsiteX0" fmla="*/ 0 w 3884310"/>
              <a:gd name="connsiteY0" fmla="*/ 0 h 5473700"/>
              <a:gd name="connsiteX1" fmla="*/ 3884310 w 3884310"/>
              <a:gd name="connsiteY1" fmla="*/ 0 h 5473700"/>
              <a:gd name="connsiteX2" fmla="*/ 3884310 w 3884310"/>
              <a:gd name="connsiteY2" fmla="*/ 5473700 h 5473700"/>
              <a:gd name="connsiteX3" fmla="*/ 0 w 3884310"/>
              <a:gd name="connsiteY3" fmla="*/ 5473700 h 547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4310" h="5473700">
                <a:moveTo>
                  <a:pt x="0" y="0"/>
                </a:moveTo>
                <a:lnTo>
                  <a:pt x="3884310" y="0"/>
                </a:lnTo>
                <a:lnTo>
                  <a:pt x="3884310" y="5473700"/>
                </a:lnTo>
                <a:lnTo>
                  <a:pt x="0" y="547370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3DA1E-588D-9629-A38A-32168E16F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3341" y="1009382"/>
            <a:ext cx="4968387" cy="70788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EDIT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34033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4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2" r:id="rId5"/>
    <p:sldLayoutId id="2147483653" r:id="rId6"/>
    <p:sldLayoutId id="2147483656" r:id="rId7"/>
    <p:sldLayoutId id="2147483655" r:id="rId8"/>
    <p:sldLayoutId id="2147483659" r:id="rId9"/>
    <p:sldLayoutId id="2147483657" r:id="rId10"/>
    <p:sldLayoutId id="2147483658" r:id="rId11"/>
    <p:sldLayoutId id="2147483660" r:id="rId12"/>
    <p:sldLayoutId id="2147483661" r:id="rId13"/>
    <p:sldLayoutId id="2147483662" r:id="rId14"/>
    <p:sldLayoutId id="2147483664" r:id="rId15"/>
    <p:sldLayoutId id="2147483663" r:id="rId16"/>
    <p:sldLayoutId id="2147483666" r:id="rId17"/>
    <p:sldLayoutId id="2147483665" r:id="rId18"/>
    <p:sldLayoutId id="2147483667" r:id="rId19"/>
    <p:sldLayoutId id="2147483668" r:id="rId20"/>
    <p:sldLayoutId id="2147483669" r:id="rId2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5A7E1A-1A1A-BA59-0799-168B159306C3}"/>
              </a:ext>
            </a:extLst>
          </p:cNvPr>
          <p:cNvSpPr/>
          <p:nvPr/>
        </p:nvSpPr>
        <p:spPr>
          <a:xfrm>
            <a:off x="4876801" y="2407246"/>
            <a:ext cx="4248151" cy="2126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75A2B-6A16-E645-B9C1-19890B59C827}"/>
              </a:ext>
            </a:extLst>
          </p:cNvPr>
          <p:cNvSpPr txBox="1"/>
          <p:nvPr/>
        </p:nvSpPr>
        <p:spPr>
          <a:xfrm>
            <a:off x="6428923" y="5151371"/>
            <a:ext cx="3510643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pic>
        <p:nvPicPr>
          <p:cNvPr id="8" name="Picture Placeholder 7" descr="A plant on a ladder&#10;&#10;Description automatically generated">
            <a:extLst>
              <a:ext uri="{FF2B5EF4-FFF2-40B4-BE49-F238E27FC236}">
                <a16:creationId xmlns:a16="http://schemas.microsoft.com/office/drawing/2014/main" id="{0F8F0CDF-8F08-C7E4-EA06-1838C92B2E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0" b="9210"/>
          <a:stretch/>
        </p:blipFill>
        <p:spPr>
          <a:xfrm>
            <a:off x="5065058" y="692151"/>
            <a:ext cx="5999817" cy="3261731"/>
          </a:xfrm>
        </p:spPr>
      </p:pic>
      <p:pic>
        <p:nvPicPr>
          <p:cNvPr id="14" name="Picture Placeholder 13" descr="A shelf with plants on it&#10;&#10;Description automatically generated">
            <a:extLst>
              <a:ext uri="{FF2B5EF4-FFF2-40B4-BE49-F238E27FC236}">
                <a16:creationId xmlns:a16="http://schemas.microsoft.com/office/drawing/2014/main" id="{8A7674BA-CE58-ABFD-CD63-D5BDD227219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9" r="13519"/>
          <a:stretch/>
        </p:blipFill>
        <p:spPr>
          <a:xfrm>
            <a:off x="1597818" y="692151"/>
            <a:ext cx="2626407" cy="2400300"/>
          </a:xfr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B8E821C1-75DF-D548-5D49-4F0CFFCD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4222633"/>
            <a:ext cx="3848780" cy="1938992"/>
          </a:xfrm>
        </p:spPr>
        <p:txBody>
          <a:bodyPr/>
          <a:lstStyle/>
          <a:p>
            <a:r>
              <a:rPr lang="en-IN"/>
              <a:t>SIMPLE FREE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05411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E1A7FA2-5660-7BC7-432B-AC4044BED30C}"/>
              </a:ext>
            </a:extLst>
          </p:cNvPr>
          <p:cNvGrpSpPr/>
          <p:nvPr/>
        </p:nvGrpSpPr>
        <p:grpSpPr>
          <a:xfrm>
            <a:off x="772905" y="5366034"/>
            <a:ext cx="2104572" cy="687048"/>
            <a:chOff x="7194916" y="2989126"/>
            <a:chExt cx="3860723" cy="68704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A891F4-8C31-F779-DDDE-1E712CB572DE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61136B-DFBE-A84B-FE92-82DB5B190376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17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2EB0939-850D-3A6A-42E4-F1B31B6ED333}"/>
              </a:ext>
            </a:extLst>
          </p:cNvPr>
          <p:cNvGrpSpPr/>
          <p:nvPr/>
        </p:nvGrpSpPr>
        <p:grpSpPr>
          <a:xfrm>
            <a:off x="3570079" y="2307069"/>
            <a:ext cx="2104572" cy="687048"/>
            <a:chOff x="7194916" y="2989126"/>
            <a:chExt cx="3860723" cy="68704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C0C2DFA-854C-AB0D-6EC4-381260C306D0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32CF37-FAFA-ACF6-2EAA-3FB44144851F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17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40659B3-FA33-DE7D-D610-894C83AC6AAB}"/>
              </a:ext>
            </a:extLst>
          </p:cNvPr>
          <p:cNvGrpSpPr/>
          <p:nvPr/>
        </p:nvGrpSpPr>
        <p:grpSpPr>
          <a:xfrm>
            <a:off x="6367255" y="5366034"/>
            <a:ext cx="2104572" cy="687048"/>
            <a:chOff x="7194916" y="2989126"/>
            <a:chExt cx="3860723" cy="68704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89CBA3-4E82-D2D1-0ADE-EB0FB6BF5290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B9F5A55-F9C0-2E88-C76E-F1DB502D24A3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17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707B8D-E2AE-2C27-CC3D-CE4547FE0C1E}"/>
              </a:ext>
            </a:extLst>
          </p:cNvPr>
          <p:cNvGrpSpPr/>
          <p:nvPr/>
        </p:nvGrpSpPr>
        <p:grpSpPr>
          <a:xfrm>
            <a:off x="9164429" y="2307069"/>
            <a:ext cx="2104572" cy="687048"/>
            <a:chOff x="7194916" y="2989126"/>
            <a:chExt cx="3860723" cy="68704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5FF93C-B366-580E-C074-E70B5FBBB2BF}"/>
                </a:ext>
              </a:extLst>
            </p:cNvPr>
            <p:cNvSpPr txBox="1"/>
            <p:nvPr/>
          </p:nvSpPr>
          <p:spPr>
            <a:xfrm>
              <a:off x="7194916" y="2989126"/>
              <a:ext cx="38607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NAME HERE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E7EC20-5705-7549-A608-A01A32D9F5CB}"/>
                </a:ext>
              </a:extLst>
            </p:cNvPr>
            <p:cNvSpPr txBox="1"/>
            <p:nvPr/>
          </p:nvSpPr>
          <p:spPr>
            <a:xfrm>
              <a:off x="7194916" y="3358458"/>
              <a:ext cx="3860723" cy="317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100" b="0" i="0">
                  <a:solidFill>
                    <a:schemeClr val="bg1">
                      <a:lumMod val="50000"/>
                    </a:schemeClr>
                  </a:solidFill>
                  <a:effectLst/>
                </a:defRPr>
              </a:lvl1pPr>
            </a:lstStyle>
            <a:p>
              <a:r>
                <a:rPr lang="en-I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Job role here</a:t>
              </a: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497533BC-44DB-CF64-2023-CE3A0D3AF452}"/>
              </a:ext>
            </a:extLst>
          </p:cNvPr>
          <p:cNvSpPr/>
          <p:nvPr/>
        </p:nvSpPr>
        <p:spPr>
          <a:xfrm>
            <a:off x="0" y="3949701"/>
            <a:ext cx="12192000" cy="5032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Placeholder 10" descr="A person holding a potted plant&#10;&#10;Description automatically generated">
            <a:extLst>
              <a:ext uri="{FF2B5EF4-FFF2-40B4-BE49-F238E27FC236}">
                <a16:creationId xmlns:a16="http://schemas.microsoft.com/office/drawing/2014/main" id="{F4847129-7049-38BB-8F32-45152D7C4C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0" r="19800"/>
          <a:stretch/>
        </p:blipFill>
        <p:spPr>
          <a:xfrm>
            <a:off x="772904" y="2483560"/>
            <a:ext cx="2254251" cy="2490787"/>
          </a:xfrm>
        </p:spPr>
      </p:pic>
      <p:pic>
        <p:nvPicPr>
          <p:cNvPr id="13" name="Picture Placeholder 12" descr="A person in a garden&#10;&#10;Description automatically generated">
            <a:extLst>
              <a:ext uri="{FF2B5EF4-FFF2-40B4-BE49-F238E27FC236}">
                <a16:creationId xmlns:a16="http://schemas.microsoft.com/office/drawing/2014/main" id="{77AE1D81-A7FE-37EE-F4C7-ADC8331CFB6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4" r="19824"/>
          <a:stretch/>
        </p:blipFill>
        <p:spPr>
          <a:xfrm>
            <a:off x="6367253" y="2483560"/>
            <a:ext cx="2254251" cy="2490787"/>
          </a:xfrm>
        </p:spPr>
      </p:pic>
      <p:pic>
        <p:nvPicPr>
          <p:cNvPr id="33" name="Picture Placeholder 32" descr="A person in a greenhouse&#10;&#10;Description automatically generated">
            <a:extLst>
              <a:ext uri="{FF2B5EF4-FFF2-40B4-BE49-F238E27FC236}">
                <a16:creationId xmlns:a16="http://schemas.microsoft.com/office/drawing/2014/main" id="{3E96FD4C-1BFD-51D4-1FA7-1A17F19005C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4" r="19844"/>
          <a:stretch/>
        </p:blipFill>
        <p:spPr>
          <a:xfrm>
            <a:off x="3570079" y="3429001"/>
            <a:ext cx="2254251" cy="2490787"/>
          </a:xfrm>
        </p:spPr>
      </p:pic>
      <p:pic>
        <p:nvPicPr>
          <p:cNvPr id="65" name="Picture Placeholder 64" descr="A person wearing a green apron&#10;&#10;Description automatically generated">
            <a:extLst>
              <a:ext uri="{FF2B5EF4-FFF2-40B4-BE49-F238E27FC236}">
                <a16:creationId xmlns:a16="http://schemas.microsoft.com/office/drawing/2014/main" id="{3ED5B4D4-E072-3107-04EB-4E5AF25E030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4" r="19824"/>
          <a:stretch/>
        </p:blipFill>
        <p:spPr>
          <a:xfrm>
            <a:off x="9164428" y="3429001"/>
            <a:ext cx="2254251" cy="2490787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CE99C62-AA71-215F-C819-1C11322FC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904" y="710882"/>
            <a:ext cx="4968387" cy="707887"/>
          </a:xfrm>
        </p:spPr>
        <p:txBody>
          <a:bodyPr/>
          <a:lstStyle/>
          <a:p>
            <a:r>
              <a:rPr lang="en-IN"/>
              <a:t>OUR TEAM</a:t>
            </a:r>
            <a:endParaRPr lang="en-IN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36D0C13-2CCA-5C4C-02A8-2F3F22B16259}"/>
              </a:ext>
            </a:extLst>
          </p:cNvPr>
          <p:cNvSpPr/>
          <p:nvPr/>
        </p:nvSpPr>
        <p:spPr>
          <a:xfrm>
            <a:off x="9499602" y="0"/>
            <a:ext cx="2097455" cy="13939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B9272FE-7A08-7084-45C4-2EBBDD909548}"/>
              </a:ext>
            </a:extLst>
          </p:cNvPr>
          <p:cNvSpPr/>
          <p:nvPr/>
        </p:nvSpPr>
        <p:spPr>
          <a:xfrm>
            <a:off x="8906609" y="692151"/>
            <a:ext cx="2518631" cy="853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5277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CD206A8-8D58-79D4-D90A-B4FCB4D4E508}"/>
              </a:ext>
            </a:extLst>
          </p:cNvPr>
          <p:cNvSpPr/>
          <p:nvPr/>
        </p:nvSpPr>
        <p:spPr>
          <a:xfrm>
            <a:off x="10014859" y="850111"/>
            <a:ext cx="1794556" cy="51927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Placeholder 11" descr="A room with a chair and a plant&#10;&#10;Description automatically generated">
            <a:extLst>
              <a:ext uri="{FF2B5EF4-FFF2-40B4-BE49-F238E27FC236}">
                <a16:creationId xmlns:a16="http://schemas.microsoft.com/office/drawing/2014/main" id="{AEB980D6-9DBA-ED55-6FAA-9DD2F18342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6"/>
          <a:stretch/>
        </p:blipFill>
        <p:spPr>
          <a:xfrm>
            <a:off x="766764" y="692149"/>
            <a:ext cx="3119437" cy="2559051"/>
          </a:xfrm>
        </p:spPr>
      </p:pic>
      <p:pic>
        <p:nvPicPr>
          <p:cNvPr id="16" name="Picture Placeholder 15" descr="A person in an apron holding a plant&#10;&#10;Description automatically generated">
            <a:extLst>
              <a:ext uri="{FF2B5EF4-FFF2-40B4-BE49-F238E27FC236}">
                <a16:creationId xmlns:a16="http://schemas.microsoft.com/office/drawing/2014/main" id="{5B5E8508-B824-C477-4011-57E4ED0388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4" r="9444"/>
          <a:stretch/>
        </p:blipFill>
        <p:spPr>
          <a:xfrm>
            <a:off x="766764" y="3606801"/>
            <a:ext cx="3119437" cy="2559049"/>
          </a:xfrm>
        </p:spPr>
      </p:pic>
      <p:pic>
        <p:nvPicPr>
          <p:cNvPr id="22" name="Picture Placeholder 21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6E4D80F0-243F-00F8-F256-E6DADEE692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28" r="1138"/>
          <a:stretch/>
        </p:blipFill>
        <p:spPr>
          <a:xfrm>
            <a:off x="8877300" y="1684339"/>
            <a:ext cx="2547939" cy="3489325"/>
          </a:xfrm>
        </p:spPr>
      </p:pic>
      <p:sp>
        <p:nvSpPr>
          <p:cNvPr id="19" name="Title 18">
            <a:extLst>
              <a:ext uri="{FF2B5EF4-FFF2-40B4-BE49-F238E27FC236}">
                <a16:creationId xmlns:a16="http://schemas.microsoft.com/office/drawing/2014/main" id="{E0C0D9B6-750A-2BA2-B483-614FFD73D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489" y="850113"/>
            <a:ext cx="4968387" cy="707887"/>
          </a:xfrm>
        </p:spPr>
        <p:txBody>
          <a:bodyPr/>
          <a:lstStyle/>
          <a:p>
            <a:r>
              <a:rPr lang="en-IN"/>
              <a:t>OUR SERVICES</a:t>
            </a:r>
            <a:endParaRPr lang="en-IN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BC17F36-C26A-92A4-0246-2527096736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491" y="1683665"/>
            <a:ext cx="4047636" cy="1333379"/>
          </a:xfrm>
        </p:spPr>
        <p:txBody>
          <a:bodyPr/>
          <a:lstStyle/>
          <a:p>
            <a:r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884ED5-47C9-59EE-5E9B-DEE27E2AC7B4}"/>
              </a:ext>
            </a:extLst>
          </p:cNvPr>
          <p:cNvSpPr txBox="1"/>
          <p:nvPr/>
        </p:nvSpPr>
        <p:spPr>
          <a:xfrm>
            <a:off x="4445489" y="3429000"/>
            <a:ext cx="3669811" cy="227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50000"/>
              </a:lnSpc>
              <a:buFont typeface="Wingdings" panose="05000000000000000000" pitchFamily="2" charset="2"/>
              <a:buChar char="Ø"/>
              <a:defRPr sz="12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IN" dirty="0"/>
              <a:t>Nunc cursus </a:t>
            </a:r>
            <a:r>
              <a:rPr lang="en-IN" dirty="0" err="1"/>
              <a:t>elit</a:t>
            </a:r>
            <a:r>
              <a:rPr lang="en-IN" dirty="0"/>
              <a:t> a fermentum </a:t>
            </a:r>
            <a:r>
              <a:rPr lang="en-IN" dirty="0" err="1"/>
              <a:t>molestie</a:t>
            </a:r>
            <a:r>
              <a:rPr lang="en-IN" dirty="0"/>
              <a:t>.</a:t>
            </a:r>
          </a:p>
          <a:p>
            <a:r>
              <a:rPr lang="en-IN" dirty="0"/>
              <a:t>Vestibulum </a:t>
            </a:r>
            <a:r>
              <a:rPr lang="en-IN" dirty="0" err="1"/>
              <a:t>ut</a:t>
            </a:r>
            <a:r>
              <a:rPr lang="en-IN" dirty="0"/>
              <a:t> </a:t>
            </a:r>
            <a:r>
              <a:rPr lang="en-IN" dirty="0" err="1"/>
              <a:t>quam</a:t>
            </a:r>
            <a:r>
              <a:rPr lang="en-IN" dirty="0"/>
              <a:t> </a:t>
            </a:r>
            <a:r>
              <a:rPr lang="en-IN" dirty="0" err="1"/>
              <a:t>eget</a:t>
            </a:r>
            <a:r>
              <a:rPr lang="en-IN" dirty="0"/>
              <a:t> </a:t>
            </a:r>
            <a:r>
              <a:rPr lang="en-IN" dirty="0" err="1"/>
              <a:t>mauris</a:t>
            </a:r>
            <a:r>
              <a:rPr lang="en-IN" dirty="0"/>
              <a:t> </a:t>
            </a:r>
            <a:r>
              <a:rPr lang="en-IN" dirty="0" err="1"/>
              <a:t>venenatis</a:t>
            </a:r>
            <a:r>
              <a:rPr lang="en-IN" dirty="0"/>
              <a:t> </a:t>
            </a:r>
            <a:r>
              <a:rPr lang="en-IN" dirty="0" err="1"/>
              <a:t>venenatis</a:t>
            </a:r>
            <a:r>
              <a:rPr lang="en-IN" dirty="0"/>
              <a:t>.</a:t>
            </a:r>
          </a:p>
          <a:p>
            <a:r>
              <a:rPr lang="en-IN" dirty="0" err="1"/>
              <a:t>Etiam</a:t>
            </a:r>
            <a:r>
              <a:rPr lang="en-IN" dirty="0"/>
              <a:t> </a:t>
            </a:r>
            <a:r>
              <a:rPr lang="en-IN" dirty="0" err="1"/>
              <a:t>faucibus</a:t>
            </a:r>
            <a:r>
              <a:rPr lang="en-IN" dirty="0"/>
              <a:t> </a:t>
            </a:r>
            <a:r>
              <a:rPr lang="en-IN" dirty="0" err="1"/>
              <a:t>velit</a:t>
            </a:r>
            <a:r>
              <a:rPr lang="en-IN" dirty="0"/>
              <a:t> </a:t>
            </a:r>
            <a:r>
              <a:rPr lang="en-IN" dirty="0" err="1"/>
              <a:t>sed</a:t>
            </a:r>
            <a:r>
              <a:rPr lang="en-IN" dirty="0"/>
              <a:t> </a:t>
            </a:r>
            <a:r>
              <a:rPr lang="en-IN" dirty="0" err="1"/>
              <a:t>diam</a:t>
            </a:r>
            <a:r>
              <a:rPr lang="en-IN" dirty="0"/>
              <a:t> </a:t>
            </a:r>
            <a:r>
              <a:rPr lang="en-IN" dirty="0" err="1"/>
              <a:t>tristique</a:t>
            </a:r>
            <a:r>
              <a:rPr lang="en-IN" dirty="0"/>
              <a:t> semper.</a:t>
            </a:r>
          </a:p>
          <a:p>
            <a:r>
              <a:rPr lang="en-IN" dirty="0"/>
              <a:t>Sed at </a:t>
            </a:r>
            <a:r>
              <a:rPr lang="en-IN" dirty="0" err="1"/>
              <a:t>nunc</a:t>
            </a:r>
            <a:r>
              <a:rPr lang="en-IN" dirty="0"/>
              <a:t> at magna </a:t>
            </a:r>
            <a:r>
              <a:rPr lang="en-IN" dirty="0" err="1"/>
              <a:t>mollis</a:t>
            </a:r>
            <a:r>
              <a:rPr lang="en-IN" dirty="0"/>
              <a:t> </a:t>
            </a:r>
            <a:r>
              <a:rPr lang="en-IN" dirty="0" err="1"/>
              <a:t>luctus</a:t>
            </a:r>
            <a:r>
              <a:rPr lang="en-IN" dirty="0"/>
              <a:t>.</a:t>
            </a:r>
          </a:p>
          <a:p>
            <a:r>
              <a:rPr lang="en-IN" dirty="0" err="1"/>
              <a:t>Nulla</a:t>
            </a:r>
            <a:r>
              <a:rPr lang="en-IN" dirty="0"/>
              <a:t> </a:t>
            </a:r>
            <a:r>
              <a:rPr lang="en-IN" dirty="0" err="1"/>
              <a:t>interdum</a:t>
            </a:r>
            <a:r>
              <a:rPr lang="en-IN" dirty="0"/>
              <a:t> ipsum id </a:t>
            </a:r>
            <a:r>
              <a:rPr lang="en-IN" dirty="0" err="1"/>
              <a:t>mauris</a:t>
            </a:r>
            <a:r>
              <a:rPr lang="en-IN" dirty="0"/>
              <a:t> </a:t>
            </a:r>
            <a:r>
              <a:rPr lang="en-IN" dirty="0" err="1"/>
              <a:t>vehicula</a:t>
            </a:r>
            <a:r>
              <a:rPr lang="en-IN" dirty="0"/>
              <a:t> </a:t>
            </a:r>
            <a:r>
              <a:rPr lang="en-IN" dirty="0" err="1"/>
              <a:t>mollis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0213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F90936-A3C5-9186-3A7A-F3CD06837CEB}"/>
              </a:ext>
            </a:extLst>
          </p:cNvPr>
          <p:cNvSpPr>
            <a:spLocks/>
          </p:cNvSpPr>
          <p:nvPr/>
        </p:nvSpPr>
        <p:spPr>
          <a:xfrm>
            <a:off x="1" y="493015"/>
            <a:ext cx="3162300" cy="20819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D67E61-B1C9-8687-B474-518BD89E8B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66765" y="692151"/>
            <a:ext cx="2865345" cy="2384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DE915B7-82D1-AE9D-B426-4527EBE95856}"/>
              </a:ext>
            </a:extLst>
          </p:cNvPr>
          <p:cNvSpPr/>
          <p:nvPr/>
        </p:nvSpPr>
        <p:spPr>
          <a:xfrm flipV="1">
            <a:off x="766763" y="2175954"/>
            <a:ext cx="11425236" cy="398969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0F5A5E3-DF14-B2E2-C8B0-46C159F834A6}"/>
              </a:ext>
            </a:extLst>
          </p:cNvPr>
          <p:cNvSpPr/>
          <p:nvPr/>
        </p:nvSpPr>
        <p:spPr>
          <a:xfrm>
            <a:off x="855663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1C86BD-18C6-ED6F-FDC7-65B7C7FDEA35}"/>
              </a:ext>
            </a:extLst>
          </p:cNvPr>
          <p:cNvSpPr txBox="1"/>
          <p:nvPr/>
        </p:nvSpPr>
        <p:spPr>
          <a:xfrm>
            <a:off x="766763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4DE068-FAA0-5C91-49DA-61C65C5F836A}"/>
              </a:ext>
            </a:extLst>
          </p:cNvPr>
          <p:cNvSpPr txBox="1"/>
          <p:nvPr/>
        </p:nvSpPr>
        <p:spPr>
          <a:xfrm>
            <a:off x="766763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D7D2B99-CFE8-B1F0-6EFD-47D1EE4A5252}"/>
              </a:ext>
            </a:extLst>
          </p:cNvPr>
          <p:cNvCxnSpPr>
            <a:cxnSpLocks/>
          </p:cNvCxnSpPr>
          <p:nvPr/>
        </p:nvCxnSpPr>
        <p:spPr>
          <a:xfrm>
            <a:off x="1140759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2D97F4F6-B6C6-5D3D-B224-93BD6D95283F}"/>
              </a:ext>
            </a:extLst>
          </p:cNvPr>
          <p:cNvSpPr/>
          <p:nvPr/>
        </p:nvSpPr>
        <p:spPr>
          <a:xfrm>
            <a:off x="9184998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5FC9D1-3809-FB98-7D96-44A6F2D8796C}"/>
              </a:ext>
            </a:extLst>
          </p:cNvPr>
          <p:cNvSpPr txBox="1"/>
          <p:nvPr/>
        </p:nvSpPr>
        <p:spPr>
          <a:xfrm>
            <a:off x="9096099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4E5EB34-139D-61D4-B40A-DFEA5882DE66}"/>
              </a:ext>
            </a:extLst>
          </p:cNvPr>
          <p:cNvSpPr txBox="1"/>
          <p:nvPr/>
        </p:nvSpPr>
        <p:spPr>
          <a:xfrm>
            <a:off x="9096099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4341297-4938-2C7D-0B29-1136146E145A}"/>
              </a:ext>
            </a:extLst>
          </p:cNvPr>
          <p:cNvCxnSpPr>
            <a:cxnSpLocks/>
          </p:cNvCxnSpPr>
          <p:nvPr/>
        </p:nvCxnSpPr>
        <p:spPr>
          <a:xfrm>
            <a:off x="9470093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290EFFB6-D822-0A8E-0A73-9DB95B492BF5}"/>
              </a:ext>
            </a:extLst>
          </p:cNvPr>
          <p:cNvSpPr/>
          <p:nvPr/>
        </p:nvSpPr>
        <p:spPr>
          <a:xfrm>
            <a:off x="6408554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696EDC-8C1D-C464-4F54-3232315612BD}"/>
              </a:ext>
            </a:extLst>
          </p:cNvPr>
          <p:cNvSpPr txBox="1"/>
          <p:nvPr/>
        </p:nvSpPr>
        <p:spPr>
          <a:xfrm>
            <a:off x="6319653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5D8FE5E-4501-5758-98D3-B96D9D1BD1F1}"/>
              </a:ext>
            </a:extLst>
          </p:cNvPr>
          <p:cNvSpPr txBox="1"/>
          <p:nvPr/>
        </p:nvSpPr>
        <p:spPr>
          <a:xfrm>
            <a:off x="6319653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98FD5C7-8366-64DC-30BF-781C5BC27440}"/>
              </a:ext>
            </a:extLst>
          </p:cNvPr>
          <p:cNvCxnSpPr>
            <a:cxnSpLocks/>
          </p:cNvCxnSpPr>
          <p:nvPr/>
        </p:nvCxnSpPr>
        <p:spPr>
          <a:xfrm>
            <a:off x="6693648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BAA3CC5-5B37-5567-E87B-44F68762E8F1}"/>
              </a:ext>
            </a:extLst>
          </p:cNvPr>
          <p:cNvSpPr/>
          <p:nvPr/>
        </p:nvSpPr>
        <p:spPr>
          <a:xfrm>
            <a:off x="3632109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F235F9B-4278-5CA0-B267-B31C01B574D0}"/>
              </a:ext>
            </a:extLst>
          </p:cNvPr>
          <p:cNvSpPr txBox="1"/>
          <p:nvPr/>
        </p:nvSpPr>
        <p:spPr>
          <a:xfrm>
            <a:off x="3543208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2F956B-46C4-FBF3-0DA1-C38E9119E64B}"/>
              </a:ext>
            </a:extLst>
          </p:cNvPr>
          <p:cNvSpPr txBox="1"/>
          <p:nvPr/>
        </p:nvSpPr>
        <p:spPr>
          <a:xfrm>
            <a:off x="3543208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9C81D94-DB3E-1024-314B-C54F85FE3818}"/>
              </a:ext>
            </a:extLst>
          </p:cNvPr>
          <p:cNvCxnSpPr>
            <a:cxnSpLocks/>
          </p:cNvCxnSpPr>
          <p:nvPr/>
        </p:nvCxnSpPr>
        <p:spPr>
          <a:xfrm>
            <a:off x="3917203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E8E1B1F1-44B9-0336-7D92-96F4D1A73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9916" y="994254"/>
            <a:ext cx="4968387" cy="707887"/>
          </a:xfrm>
        </p:spPr>
        <p:txBody>
          <a:bodyPr/>
          <a:lstStyle/>
          <a:p>
            <a:r>
              <a:rPr lang="en-IN"/>
              <a:t>TIMELINE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5278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8F8BCA6-549E-47A7-2955-B4B5CDBF255A}"/>
              </a:ext>
            </a:extLst>
          </p:cNvPr>
          <p:cNvSpPr/>
          <p:nvPr/>
        </p:nvSpPr>
        <p:spPr>
          <a:xfrm>
            <a:off x="10612737" y="1"/>
            <a:ext cx="1008185" cy="25749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418F9C-5504-A060-D08A-BC1BF0A730A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264770" y="692149"/>
            <a:ext cx="3160469" cy="2736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DE915B7-82D1-AE9D-B426-4527EBE95856}"/>
              </a:ext>
            </a:extLst>
          </p:cNvPr>
          <p:cNvSpPr/>
          <p:nvPr/>
        </p:nvSpPr>
        <p:spPr>
          <a:xfrm flipV="1">
            <a:off x="2" y="2175953"/>
            <a:ext cx="9456516" cy="398969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0F5A5E3-DF14-B2E2-C8B0-46C159F834A6}"/>
              </a:ext>
            </a:extLst>
          </p:cNvPr>
          <p:cNvSpPr/>
          <p:nvPr/>
        </p:nvSpPr>
        <p:spPr>
          <a:xfrm>
            <a:off x="1717675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1C86BD-18C6-ED6F-FDC7-65B7C7FDEA35}"/>
              </a:ext>
            </a:extLst>
          </p:cNvPr>
          <p:cNvSpPr txBox="1"/>
          <p:nvPr/>
        </p:nvSpPr>
        <p:spPr>
          <a:xfrm>
            <a:off x="1628775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64DE068-FAA0-5C91-49DA-61C65C5F836A}"/>
              </a:ext>
            </a:extLst>
          </p:cNvPr>
          <p:cNvSpPr txBox="1"/>
          <p:nvPr/>
        </p:nvSpPr>
        <p:spPr>
          <a:xfrm>
            <a:off x="1628775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D7D2B99-CFE8-B1F0-6EFD-47D1EE4A5252}"/>
              </a:ext>
            </a:extLst>
          </p:cNvPr>
          <p:cNvCxnSpPr>
            <a:cxnSpLocks/>
          </p:cNvCxnSpPr>
          <p:nvPr/>
        </p:nvCxnSpPr>
        <p:spPr>
          <a:xfrm>
            <a:off x="2002771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290EFFB6-D822-0A8E-0A73-9DB95B492BF5}"/>
              </a:ext>
            </a:extLst>
          </p:cNvPr>
          <p:cNvSpPr/>
          <p:nvPr/>
        </p:nvSpPr>
        <p:spPr>
          <a:xfrm>
            <a:off x="7270566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E696EDC-8C1D-C464-4F54-3232315612BD}"/>
              </a:ext>
            </a:extLst>
          </p:cNvPr>
          <p:cNvSpPr txBox="1"/>
          <p:nvPr/>
        </p:nvSpPr>
        <p:spPr>
          <a:xfrm>
            <a:off x="7181665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5D8FE5E-4501-5758-98D3-B96D9D1BD1F1}"/>
              </a:ext>
            </a:extLst>
          </p:cNvPr>
          <p:cNvSpPr txBox="1"/>
          <p:nvPr/>
        </p:nvSpPr>
        <p:spPr>
          <a:xfrm>
            <a:off x="7181665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98FD5C7-8366-64DC-30BF-781C5BC27440}"/>
              </a:ext>
            </a:extLst>
          </p:cNvPr>
          <p:cNvCxnSpPr>
            <a:cxnSpLocks/>
          </p:cNvCxnSpPr>
          <p:nvPr/>
        </p:nvCxnSpPr>
        <p:spPr>
          <a:xfrm>
            <a:off x="7555660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BAA3CC5-5B37-5567-E87B-44F68762E8F1}"/>
              </a:ext>
            </a:extLst>
          </p:cNvPr>
          <p:cNvSpPr/>
          <p:nvPr/>
        </p:nvSpPr>
        <p:spPr>
          <a:xfrm>
            <a:off x="4494121" y="3644441"/>
            <a:ext cx="570191" cy="560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600" spc="100" dirty="0">
                <a:solidFill>
                  <a:schemeClr val="bg1"/>
                </a:solidFill>
                <a:latin typeface="+mj-lt"/>
                <a:cs typeface="Poppins Medium" panose="00000600000000000000" pitchFamily="2" charset="0"/>
              </a:rPr>
              <a:t>06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F235F9B-4278-5CA0-B267-B31C01B574D0}"/>
              </a:ext>
            </a:extLst>
          </p:cNvPr>
          <p:cNvSpPr txBox="1"/>
          <p:nvPr/>
        </p:nvSpPr>
        <p:spPr>
          <a:xfrm>
            <a:off x="4405220" y="4682047"/>
            <a:ext cx="2213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2F956B-46C4-FBF3-0DA1-C38E9119E64B}"/>
              </a:ext>
            </a:extLst>
          </p:cNvPr>
          <p:cNvSpPr txBox="1"/>
          <p:nvPr/>
        </p:nvSpPr>
        <p:spPr>
          <a:xfrm>
            <a:off x="4405220" y="5051379"/>
            <a:ext cx="2213416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page.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9C81D94-DB3E-1024-314B-C54F85FE3818}"/>
              </a:ext>
            </a:extLst>
          </p:cNvPr>
          <p:cNvCxnSpPr>
            <a:cxnSpLocks/>
          </p:cNvCxnSpPr>
          <p:nvPr/>
        </p:nvCxnSpPr>
        <p:spPr>
          <a:xfrm>
            <a:off x="4779215" y="2375441"/>
            <a:ext cx="0" cy="1153369"/>
          </a:xfrm>
          <a:prstGeom prst="line">
            <a:avLst/>
          </a:prstGeom>
          <a:ln w="19050">
            <a:headEnd type="diamond" w="lg" len="lg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7A3B7940-5333-A434-DBEF-EE985DB891D6}"/>
              </a:ext>
            </a:extLst>
          </p:cNvPr>
          <p:cNvSpPr/>
          <p:nvPr/>
        </p:nvSpPr>
        <p:spPr>
          <a:xfrm rot="5400000">
            <a:off x="9339245" y="2090851"/>
            <a:ext cx="803715" cy="569172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0A75D-F4F8-CC6E-7269-8CE3DE21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9916" y="994254"/>
            <a:ext cx="4968387" cy="707887"/>
          </a:xfrm>
        </p:spPr>
        <p:txBody>
          <a:bodyPr/>
          <a:lstStyle/>
          <a:p>
            <a:r>
              <a:rPr lang="en-IN"/>
              <a:t>TIMELINE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3240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9D80FE0A-5087-ACB3-6C00-28703BB7A35D}"/>
              </a:ext>
            </a:extLst>
          </p:cNvPr>
          <p:cNvSpPr/>
          <p:nvPr/>
        </p:nvSpPr>
        <p:spPr>
          <a:xfrm>
            <a:off x="9658349" y="2"/>
            <a:ext cx="2533651" cy="1079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BF380D5-896F-348E-FFD6-663AA710D7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785100" y="538337"/>
            <a:ext cx="4221163" cy="2031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5BCBE35-DCBE-6BC1-F158-C57124CB7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812683"/>
              </p:ext>
            </p:extLst>
          </p:nvPr>
        </p:nvGraphicFramePr>
        <p:xfrm>
          <a:off x="772906" y="2438400"/>
          <a:ext cx="10652333" cy="3727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0467">
                  <a:extLst>
                    <a:ext uri="{9D8B030D-6E8A-4147-A177-3AD203B41FA5}">
                      <a16:colId xmlns:a16="http://schemas.microsoft.com/office/drawing/2014/main" val="3266582053"/>
                    </a:ext>
                  </a:extLst>
                </a:gridCol>
                <a:gridCol w="2130467">
                  <a:extLst>
                    <a:ext uri="{9D8B030D-6E8A-4147-A177-3AD203B41FA5}">
                      <a16:colId xmlns:a16="http://schemas.microsoft.com/office/drawing/2014/main" val="3655091368"/>
                    </a:ext>
                  </a:extLst>
                </a:gridCol>
                <a:gridCol w="2130467">
                  <a:extLst>
                    <a:ext uri="{9D8B030D-6E8A-4147-A177-3AD203B41FA5}">
                      <a16:colId xmlns:a16="http://schemas.microsoft.com/office/drawing/2014/main" val="19819953"/>
                    </a:ext>
                  </a:extLst>
                </a:gridCol>
                <a:gridCol w="2130467">
                  <a:extLst>
                    <a:ext uri="{9D8B030D-6E8A-4147-A177-3AD203B41FA5}">
                      <a16:colId xmlns:a16="http://schemas.microsoft.com/office/drawing/2014/main" val="1096566741"/>
                    </a:ext>
                  </a:extLst>
                </a:gridCol>
                <a:gridCol w="2130467">
                  <a:extLst>
                    <a:ext uri="{9D8B030D-6E8A-4147-A177-3AD203B41FA5}">
                      <a16:colId xmlns:a16="http://schemas.microsoft.com/office/drawing/2014/main" val="609445030"/>
                    </a:ext>
                  </a:extLst>
                </a:gridCol>
              </a:tblGrid>
              <a:tr h="621241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>
                          <a:solidFill>
                            <a:schemeClr val="bg1"/>
                          </a:solidFill>
                          <a:latin typeface="+mj-lt"/>
                        </a:rPr>
                        <a:t>TITLE HERE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TITLE HERE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5242886"/>
                  </a:ext>
                </a:extLst>
              </a:tr>
              <a:tr h="621241">
                <a:tc>
                  <a:txBody>
                    <a:bodyPr/>
                    <a:lstStyle/>
                    <a:p>
                      <a:pPr algn="ctr"/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170865"/>
                  </a:ext>
                </a:extLst>
              </a:tr>
              <a:tr h="6212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461816"/>
                  </a:ext>
                </a:extLst>
              </a:tr>
              <a:tr h="6212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0395188"/>
                  </a:ext>
                </a:extLst>
              </a:tr>
              <a:tr h="6212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317091"/>
                  </a:ext>
                </a:extLst>
              </a:tr>
              <a:tr h="6212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5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Text Here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825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4133DCD6-D41D-4CA5-026A-FF75F4960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905" y="1250614"/>
            <a:ext cx="3786396" cy="707887"/>
          </a:xfrm>
        </p:spPr>
        <p:txBody>
          <a:bodyPr/>
          <a:lstStyle/>
          <a:p>
            <a:r>
              <a:rPr lang="en-IN"/>
              <a:t>TABLE</a:t>
            </a:r>
            <a:endParaRPr lang="en-I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E1A3C4-1416-8C22-1560-55A1846868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14925" y="1064826"/>
            <a:ext cx="5810251" cy="1079463"/>
          </a:xfrm>
        </p:spPr>
        <p:txBody>
          <a:bodyPr/>
          <a:lstStyle/>
          <a:p>
            <a:r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326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63D23BA1-365B-12CD-229F-4EBB6B26C9AE}"/>
              </a:ext>
            </a:extLst>
          </p:cNvPr>
          <p:cNvSpPr/>
          <p:nvPr/>
        </p:nvSpPr>
        <p:spPr>
          <a:xfrm>
            <a:off x="10115551" y="3790949"/>
            <a:ext cx="1485900" cy="3067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51DD1E2-E1DC-26B8-D31F-906AAC9C360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213440"/>
              </p:ext>
            </p:extLst>
          </p:nvPr>
        </p:nvGraphicFramePr>
        <p:xfrm>
          <a:off x="766763" y="904875"/>
          <a:ext cx="6904039" cy="5048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E46B759-4AAE-2E8C-F533-7799F73478F8}"/>
              </a:ext>
            </a:extLst>
          </p:cNvPr>
          <p:cNvSpPr/>
          <p:nvPr/>
        </p:nvSpPr>
        <p:spPr>
          <a:xfrm>
            <a:off x="7950202" y="692151"/>
            <a:ext cx="3475039" cy="54736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5763A9-DA49-A770-67B6-7585AEB0AB50}"/>
              </a:ext>
            </a:extLst>
          </p:cNvPr>
          <p:cNvSpPr txBox="1"/>
          <p:nvPr/>
        </p:nvSpPr>
        <p:spPr>
          <a:xfrm>
            <a:off x="8343902" y="2122258"/>
            <a:ext cx="2781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FB203E-A96C-E519-6BBB-5B916EEEFE8B}"/>
              </a:ext>
            </a:extLst>
          </p:cNvPr>
          <p:cNvSpPr txBox="1"/>
          <p:nvPr/>
        </p:nvSpPr>
        <p:spPr>
          <a:xfrm>
            <a:off x="8343902" y="2491590"/>
            <a:ext cx="2781300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is that it has normal distribution of letters.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867A0C-6E67-66B3-8CCA-237618E84EEE}"/>
              </a:ext>
            </a:extLst>
          </p:cNvPr>
          <p:cNvSpPr txBox="1"/>
          <p:nvPr/>
        </p:nvSpPr>
        <p:spPr>
          <a:xfrm>
            <a:off x="8343902" y="5029444"/>
            <a:ext cx="2781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97E5A6-7CAC-F95E-39B2-97F5E9267F83}"/>
              </a:ext>
            </a:extLst>
          </p:cNvPr>
          <p:cNvSpPr txBox="1"/>
          <p:nvPr/>
        </p:nvSpPr>
        <p:spPr>
          <a:xfrm>
            <a:off x="8343902" y="5398777"/>
            <a:ext cx="2781300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is that it has normal distribution of letters.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396570-1DA5-F347-BB32-7537DAF5EFD2}"/>
              </a:ext>
            </a:extLst>
          </p:cNvPr>
          <p:cNvSpPr txBox="1"/>
          <p:nvPr/>
        </p:nvSpPr>
        <p:spPr>
          <a:xfrm>
            <a:off x="8343902" y="3575850"/>
            <a:ext cx="2781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YOUR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47B7A4-98D4-9355-A04E-FA18336C4BA9}"/>
              </a:ext>
            </a:extLst>
          </p:cNvPr>
          <p:cNvSpPr txBox="1"/>
          <p:nvPr/>
        </p:nvSpPr>
        <p:spPr>
          <a:xfrm>
            <a:off x="8343902" y="3945182"/>
            <a:ext cx="2781300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is that it has normal distribution of letters.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32DA92-E99D-D9CE-4A57-C50CFED1F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2" y="828285"/>
            <a:ext cx="3073399" cy="707887"/>
          </a:xfrm>
        </p:spPr>
        <p:txBody>
          <a:bodyPr/>
          <a:lstStyle/>
          <a:p>
            <a:r>
              <a:rPr lang="en-IN"/>
              <a:t>CHARTS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8781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97D1CD8-960C-11E4-F642-53189903B7C6}"/>
              </a:ext>
            </a:extLst>
          </p:cNvPr>
          <p:cNvSpPr/>
          <p:nvPr/>
        </p:nvSpPr>
        <p:spPr>
          <a:xfrm>
            <a:off x="7440799" y="0"/>
            <a:ext cx="3574235" cy="29146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FFB8BD-F2D8-C848-7761-B822612E9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999" y="1124097"/>
            <a:ext cx="5626100" cy="3240611"/>
          </a:xfrm>
          <a:prstGeom prst="rect">
            <a:avLst/>
          </a:prstGeom>
        </p:spPr>
      </p:pic>
      <p:pic>
        <p:nvPicPr>
          <p:cNvPr id="11" name="Picture Placeholder 10" descr="A person wearing a green apron&#10;&#10;Description automatically generated">
            <a:extLst>
              <a:ext uri="{FF2B5EF4-FFF2-40B4-BE49-F238E27FC236}">
                <a16:creationId xmlns:a16="http://schemas.microsoft.com/office/drawing/2014/main" id="{5238833A-F5F4-AA0D-B959-8E54C559DF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" b="3354"/>
          <a:stretch/>
        </p:blipFill>
        <p:spPr>
          <a:xfrm>
            <a:off x="6281924" y="1301030"/>
            <a:ext cx="4295589" cy="2673255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09061A4-B86F-2E66-E6A5-99D4236A2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901" y="1734983"/>
            <a:ext cx="4047635" cy="1323440"/>
          </a:xfrm>
        </p:spPr>
        <p:txBody>
          <a:bodyPr/>
          <a:lstStyle/>
          <a:p>
            <a:r>
              <a:rPr lang="en-IN"/>
              <a:t>SAMPLE MOCKUP</a:t>
            </a:r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797152F-CB22-DD9C-2012-730490CA2A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3901" y="3184089"/>
            <a:ext cx="4047635" cy="1333379"/>
          </a:xfrm>
        </p:spPr>
        <p:txBody>
          <a:bodyPr/>
          <a:lstStyle/>
          <a:p>
            <a:r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F070CB-99A3-C54D-B66B-DB1D87B47D94}"/>
              </a:ext>
            </a:extLst>
          </p:cNvPr>
          <p:cNvSpPr txBox="1"/>
          <p:nvPr/>
        </p:nvSpPr>
        <p:spPr>
          <a:xfrm>
            <a:off x="6096001" y="5076680"/>
            <a:ext cx="4919033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1800" b="1" dirty="0">
                <a:solidFill>
                  <a:schemeClr val="accent1"/>
                </a:solidFill>
                <a:latin typeface="+mj-lt"/>
              </a:rPr>
              <a:t>IT IS A LONG ESTABLISHED FACTREADER WILL BE DISTRACTED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184BD16-64A0-9CE4-F776-585351955407}"/>
              </a:ext>
            </a:extLst>
          </p:cNvPr>
          <p:cNvSpPr/>
          <p:nvPr/>
        </p:nvSpPr>
        <p:spPr>
          <a:xfrm>
            <a:off x="469901" y="5219700"/>
            <a:ext cx="2603500" cy="16383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0D76ECC-407C-61D5-9811-0D8FCB9C127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66764" y="4944058"/>
            <a:ext cx="2878137" cy="1221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8758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DC1212A-73A7-9C4E-12A0-73BD3D012D58}"/>
              </a:ext>
            </a:extLst>
          </p:cNvPr>
          <p:cNvSpPr/>
          <p:nvPr/>
        </p:nvSpPr>
        <p:spPr>
          <a:xfrm>
            <a:off x="4372436" y="0"/>
            <a:ext cx="12268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EF7485-807F-5F34-B0F6-5FB3C7CC02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8053" y="955627"/>
            <a:ext cx="4946747" cy="49467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0D7FE9E-61CF-3197-56D1-5C5FB009B4B8}"/>
              </a:ext>
            </a:extLst>
          </p:cNvPr>
          <p:cNvSpPr txBox="1"/>
          <p:nvPr/>
        </p:nvSpPr>
        <p:spPr>
          <a:xfrm>
            <a:off x="881109" y="2575242"/>
            <a:ext cx="2556337" cy="1707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1800" b="1" dirty="0">
                <a:solidFill>
                  <a:schemeClr val="accent1"/>
                </a:solidFill>
                <a:latin typeface="+mj-lt"/>
              </a:rPr>
              <a:t>IT IS A LONG ESTABLISHED FACT</a:t>
            </a:r>
          </a:p>
          <a:p>
            <a:r>
              <a:rPr lang="en-IN" sz="1800" b="1" dirty="0">
                <a:solidFill>
                  <a:schemeClr val="accent1"/>
                </a:solidFill>
                <a:latin typeface="+mj-lt"/>
              </a:rPr>
              <a:t>READER WILL BE DISTRACTED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B1EB3C-7BE2-2902-9C3B-C1DADA8588B8}"/>
              </a:ext>
            </a:extLst>
          </p:cNvPr>
          <p:cNvSpPr txBox="1"/>
          <p:nvPr/>
        </p:nvSpPr>
        <p:spPr>
          <a:xfrm>
            <a:off x="7660918" y="3685322"/>
            <a:ext cx="3631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3BB4E1-F836-D121-36C0-6A751FBA87CD}"/>
              </a:ext>
            </a:extLst>
          </p:cNvPr>
          <p:cNvSpPr txBox="1"/>
          <p:nvPr/>
        </p:nvSpPr>
        <p:spPr>
          <a:xfrm>
            <a:off x="7660918" y="4054652"/>
            <a:ext cx="3631487" cy="10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'Content here, content here', making it look like readable English.</a:t>
            </a:r>
          </a:p>
        </p:txBody>
      </p:sp>
      <p:pic>
        <p:nvPicPr>
          <p:cNvPr id="16" name="Picture Placeholder 15" descr="A person and person watering flowers&#10;&#10;Description automatically generated">
            <a:extLst>
              <a:ext uri="{FF2B5EF4-FFF2-40B4-BE49-F238E27FC236}">
                <a16:creationId xmlns:a16="http://schemas.microsoft.com/office/drawing/2014/main" id="{8AD58B71-4F7C-973F-35EB-8DD5CC438D8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3" r="14813"/>
          <a:stretch/>
        </p:blipFill>
        <p:spPr>
          <a:xfrm>
            <a:off x="4797575" y="1278890"/>
            <a:ext cx="2007087" cy="4293951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059CA68-25FD-5652-2C87-638B179D3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0918" y="2063498"/>
            <a:ext cx="3631487" cy="1323439"/>
          </a:xfrm>
        </p:spPr>
        <p:txBody>
          <a:bodyPr/>
          <a:lstStyle/>
          <a:p>
            <a:r>
              <a:rPr lang="en-IN"/>
              <a:t>SAMPLE MOCKUP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61922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42BEB83-E3F0-337C-E149-2A4D4C96E100}"/>
              </a:ext>
            </a:extLst>
          </p:cNvPr>
          <p:cNvSpPr/>
          <p:nvPr/>
        </p:nvSpPr>
        <p:spPr>
          <a:xfrm>
            <a:off x="10452705" y="1"/>
            <a:ext cx="1747035" cy="34979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2B057A-0D61-D440-6864-FFC2CDB25FD9}"/>
              </a:ext>
            </a:extLst>
          </p:cNvPr>
          <p:cNvSpPr/>
          <p:nvPr/>
        </p:nvSpPr>
        <p:spPr>
          <a:xfrm>
            <a:off x="3614317" y="3936943"/>
            <a:ext cx="2299871" cy="20242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EB43B06-B541-4D84-A76A-4DE571CE2060}"/>
              </a:ext>
            </a:extLst>
          </p:cNvPr>
          <p:cNvSpPr/>
          <p:nvPr/>
        </p:nvSpPr>
        <p:spPr>
          <a:xfrm rot="10800000" flipV="1">
            <a:off x="6399801" y="1703947"/>
            <a:ext cx="2324811" cy="34501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EA478C-AA16-4F9D-85AC-86E8B9F947A3}"/>
              </a:ext>
            </a:extLst>
          </p:cNvPr>
          <p:cNvSpPr txBox="1"/>
          <p:nvPr/>
        </p:nvSpPr>
        <p:spPr>
          <a:xfrm>
            <a:off x="6982376" y="2390416"/>
            <a:ext cx="1159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100" baseline="300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$</a:t>
            </a:r>
            <a:r>
              <a:rPr lang="en-US" sz="3200" spc="1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399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E43610-0112-4C6D-A82B-0172314C60C0}"/>
              </a:ext>
            </a:extLst>
          </p:cNvPr>
          <p:cNvSpPr txBox="1"/>
          <p:nvPr/>
        </p:nvSpPr>
        <p:spPr>
          <a:xfrm>
            <a:off x="6688688" y="3180265"/>
            <a:ext cx="1747035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1</a:t>
            </a:r>
          </a:p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2</a:t>
            </a:r>
          </a:p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4B6991-BDB1-41F8-AE27-494128DB3DE9}"/>
              </a:ext>
            </a:extLst>
          </p:cNvPr>
          <p:cNvSpPr txBox="1"/>
          <p:nvPr/>
        </p:nvSpPr>
        <p:spPr>
          <a:xfrm>
            <a:off x="6506869" y="1966186"/>
            <a:ext cx="2110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 SemiBold" panose="00000700000000000000" pitchFamily="2" charset="0"/>
              </a:rPr>
              <a:t>Standard Plan</a:t>
            </a:r>
          </a:p>
        </p:txBody>
      </p:sp>
      <p:sp>
        <p:nvSpPr>
          <p:cNvPr id="23" name="Persegi Panjang: Sudut Diagonal Lengkung 27">
            <a:extLst>
              <a:ext uri="{FF2B5EF4-FFF2-40B4-BE49-F238E27FC236}">
                <a16:creationId xmlns:a16="http://schemas.microsoft.com/office/drawing/2014/main" id="{C4E0BC03-DADF-48A3-813A-31D94A179011}"/>
              </a:ext>
            </a:extLst>
          </p:cNvPr>
          <p:cNvSpPr/>
          <p:nvPr/>
        </p:nvSpPr>
        <p:spPr>
          <a:xfrm>
            <a:off x="6822629" y="4285597"/>
            <a:ext cx="1479152" cy="428959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accent1"/>
          </a:solidFill>
          <a:ln w="343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Start Now</a:t>
            </a:r>
            <a:endParaRPr lang="en-ID" sz="1400" b="1">
              <a:solidFill>
                <a:schemeClr val="bg1"/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E3F3DF-E7D6-4CC3-BD36-E95A0CD2BB10}"/>
              </a:ext>
            </a:extLst>
          </p:cNvPr>
          <p:cNvSpPr/>
          <p:nvPr/>
        </p:nvSpPr>
        <p:spPr>
          <a:xfrm rot="10800000" flipV="1">
            <a:off x="3699175" y="1703947"/>
            <a:ext cx="2324811" cy="34501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119F0C-A365-421F-99F5-0B3ED0299C6A}"/>
              </a:ext>
            </a:extLst>
          </p:cNvPr>
          <p:cNvSpPr txBox="1"/>
          <p:nvPr/>
        </p:nvSpPr>
        <p:spPr>
          <a:xfrm>
            <a:off x="4281749" y="2413128"/>
            <a:ext cx="1159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100" baseline="300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$</a:t>
            </a:r>
            <a:r>
              <a:rPr lang="en-US" sz="3200" spc="1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299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D11B4B-DCB8-414D-92DB-BECDBD1AE43D}"/>
              </a:ext>
            </a:extLst>
          </p:cNvPr>
          <p:cNvSpPr txBox="1"/>
          <p:nvPr/>
        </p:nvSpPr>
        <p:spPr>
          <a:xfrm>
            <a:off x="3988061" y="3202977"/>
            <a:ext cx="1747035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1</a:t>
            </a:r>
          </a:p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2</a:t>
            </a:r>
          </a:p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D8D425-5A64-4F29-B867-557756E5EDBC}"/>
              </a:ext>
            </a:extLst>
          </p:cNvPr>
          <p:cNvSpPr txBox="1"/>
          <p:nvPr/>
        </p:nvSpPr>
        <p:spPr>
          <a:xfrm>
            <a:off x="3806241" y="1988898"/>
            <a:ext cx="2110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 SemiBold" panose="00000700000000000000" pitchFamily="2" charset="0"/>
              </a:rPr>
              <a:t>Basic Plan</a:t>
            </a:r>
          </a:p>
        </p:txBody>
      </p:sp>
      <p:sp>
        <p:nvSpPr>
          <p:cNvPr id="17" name="Persegi Panjang: Sudut Diagonal Lengkung 27">
            <a:extLst>
              <a:ext uri="{FF2B5EF4-FFF2-40B4-BE49-F238E27FC236}">
                <a16:creationId xmlns:a16="http://schemas.microsoft.com/office/drawing/2014/main" id="{B7AFABFA-64E9-4D62-B35B-CAEA78078803}"/>
              </a:ext>
            </a:extLst>
          </p:cNvPr>
          <p:cNvSpPr/>
          <p:nvPr/>
        </p:nvSpPr>
        <p:spPr>
          <a:xfrm>
            <a:off x="4122003" y="4308307"/>
            <a:ext cx="1479152" cy="428959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43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" panose="00000500000000000000" pitchFamily="2" charset="0"/>
              </a:rPr>
              <a:t>Start Now</a:t>
            </a:r>
            <a:endParaRPr lang="en-ID" sz="1200" b="1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1FB400A-9F7D-4D7C-8A74-7AA0181B7F22}"/>
              </a:ext>
            </a:extLst>
          </p:cNvPr>
          <p:cNvSpPr/>
          <p:nvPr/>
        </p:nvSpPr>
        <p:spPr>
          <a:xfrm rot="10800000" flipV="1">
            <a:off x="9100428" y="1703947"/>
            <a:ext cx="2324811" cy="34501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95726F-FD04-4CAA-B008-7ED007C70292}"/>
              </a:ext>
            </a:extLst>
          </p:cNvPr>
          <p:cNvSpPr txBox="1"/>
          <p:nvPr/>
        </p:nvSpPr>
        <p:spPr>
          <a:xfrm>
            <a:off x="9605620" y="2413128"/>
            <a:ext cx="1314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100" baseline="300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$</a:t>
            </a:r>
            <a:r>
              <a:rPr lang="en-US" sz="3200" spc="100" dirty="0">
                <a:solidFill>
                  <a:schemeClr val="accent1"/>
                </a:solidFill>
                <a:latin typeface="+mj-lt"/>
                <a:cs typeface="Poppins SemiBold" panose="00000700000000000000" pitchFamily="2" charset="0"/>
              </a:rPr>
              <a:t>499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2002FF-456D-407C-86D9-BF9D6574D762}"/>
              </a:ext>
            </a:extLst>
          </p:cNvPr>
          <p:cNvSpPr txBox="1"/>
          <p:nvPr/>
        </p:nvSpPr>
        <p:spPr>
          <a:xfrm>
            <a:off x="9389316" y="3202977"/>
            <a:ext cx="1747035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1</a:t>
            </a:r>
          </a:p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2</a:t>
            </a:r>
          </a:p>
          <a:p>
            <a:pPr marL="171446" indent="-171446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Your service title 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95D6B0-C829-4F00-9778-0AF818FFE335}"/>
              </a:ext>
            </a:extLst>
          </p:cNvPr>
          <p:cNvSpPr txBox="1"/>
          <p:nvPr/>
        </p:nvSpPr>
        <p:spPr>
          <a:xfrm>
            <a:off x="9207496" y="1988898"/>
            <a:ext cx="2110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 SemiBold" panose="00000700000000000000" pitchFamily="2" charset="0"/>
              </a:rPr>
              <a:t>Advance Plan</a:t>
            </a:r>
          </a:p>
        </p:txBody>
      </p:sp>
      <p:sp>
        <p:nvSpPr>
          <p:cNvPr id="28" name="Persegi Panjang: Sudut Diagonal Lengkung 27">
            <a:extLst>
              <a:ext uri="{FF2B5EF4-FFF2-40B4-BE49-F238E27FC236}">
                <a16:creationId xmlns:a16="http://schemas.microsoft.com/office/drawing/2014/main" id="{C41FA4DA-73D7-4227-82CD-DE5B067F8418}"/>
              </a:ext>
            </a:extLst>
          </p:cNvPr>
          <p:cNvSpPr/>
          <p:nvPr/>
        </p:nvSpPr>
        <p:spPr>
          <a:xfrm>
            <a:off x="9523257" y="4308309"/>
            <a:ext cx="1479152" cy="428959"/>
          </a:xfrm>
          <a:prstGeom prst="round2DiagRect">
            <a:avLst>
              <a:gd name="adj1" fmla="val 0"/>
              <a:gd name="adj2" fmla="val 0"/>
            </a:avLst>
          </a:prstGeom>
          <a:solidFill>
            <a:schemeClr val="bg1"/>
          </a:solidFill>
          <a:ln w="343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1200" b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cs typeface="Poppins" panose="00000500000000000000" pitchFamily="2" charset="0"/>
              </a:rPr>
              <a:t>Start Now</a:t>
            </a:r>
            <a:endParaRPr lang="en-ID" sz="1200" b="1">
              <a:solidFill>
                <a:schemeClr val="tx1">
                  <a:lumMod val="90000"/>
                  <a:lumOff val="10000"/>
                </a:schemeClr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0E511-2B28-F1C6-538E-837C254A7398}"/>
              </a:ext>
            </a:extLst>
          </p:cNvPr>
          <p:cNvSpPr txBox="1"/>
          <p:nvPr/>
        </p:nvSpPr>
        <p:spPr>
          <a:xfrm>
            <a:off x="795934" y="3429001"/>
            <a:ext cx="2442567" cy="1707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C2347A-B73B-C2D3-0E98-D4CC58525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688" y="1473742"/>
            <a:ext cx="2758312" cy="1323439"/>
          </a:xfrm>
        </p:spPr>
        <p:txBody>
          <a:bodyPr/>
          <a:lstStyle/>
          <a:p>
            <a:r>
              <a:rPr lang="en-IN"/>
              <a:t>PRICING PLAN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77219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BB3D355-FDC1-5E8C-BE9C-C7B3B0B7B947}"/>
              </a:ext>
            </a:extLst>
          </p:cNvPr>
          <p:cNvSpPr/>
          <p:nvPr/>
        </p:nvSpPr>
        <p:spPr>
          <a:xfrm>
            <a:off x="10007600" y="3904411"/>
            <a:ext cx="2184400" cy="1701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EE55A-E220-34F2-01A7-A3023D455F7B}"/>
              </a:ext>
            </a:extLst>
          </p:cNvPr>
          <p:cNvSpPr txBox="1"/>
          <p:nvPr/>
        </p:nvSpPr>
        <p:spPr>
          <a:xfrm>
            <a:off x="6628303" y="995591"/>
            <a:ext cx="4047636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F24533-22C5-C043-245C-382AFD9BAD32}"/>
              </a:ext>
            </a:extLst>
          </p:cNvPr>
          <p:cNvSpPr txBox="1"/>
          <p:nvPr/>
        </p:nvSpPr>
        <p:spPr>
          <a:xfrm>
            <a:off x="3814265" y="2615038"/>
            <a:ext cx="213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PHONE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6F3661-D14E-0840-4D0B-5701B6E26C4A}"/>
              </a:ext>
            </a:extLst>
          </p:cNvPr>
          <p:cNvSpPr txBox="1"/>
          <p:nvPr/>
        </p:nvSpPr>
        <p:spPr>
          <a:xfrm>
            <a:off x="3814265" y="2984370"/>
            <a:ext cx="2130427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+00 012 345 6789</a:t>
            </a:r>
          </a:p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+00 987 654 3210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73330A-DEC7-90A3-809D-1B77C3DBC27B}"/>
              </a:ext>
            </a:extLst>
          </p:cNvPr>
          <p:cNvSpPr txBox="1"/>
          <p:nvPr/>
        </p:nvSpPr>
        <p:spPr>
          <a:xfrm>
            <a:off x="6319589" y="2615038"/>
            <a:ext cx="213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E-MAIL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B3B9FA-2896-5100-8902-17207B8CBDF6}"/>
              </a:ext>
            </a:extLst>
          </p:cNvPr>
          <p:cNvSpPr txBox="1"/>
          <p:nvPr/>
        </p:nvSpPr>
        <p:spPr>
          <a:xfrm>
            <a:off x="6319589" y="2984370"/>
            <a:ext cx="2130427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youremailid123@gmail.com</a:t>
            </a:r>
          </a:p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youremailid456@gmail.com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54966E-A763-321C-DD11-B60A205A99CB}"/>
              </a:ext>
            </a:extLst>
          </p:cNvPr>
          <p:cNvSpPr txBox="1"/>
          <p:nvPr/>
        </p:nvSpPr>
        <p:spPr>
          <a:xfrm>
            <a:off x="8824912" y="2615038"/>
            <a:ext cx="213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WEBSITE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9C6ACF-B558-5310-CACB-4C786E3B314E}"/>
              </a:ext>
            </a:extLst>
          </p:cNvPr>
          <p:cNvSpPr txBox="1"/>
          <p:nvPr/>
        </p:nvSpPr>
        <p:spPr>
          <a:xfrm>
            <a:off x="8824912" y="2984370"/>
            <a:ext cx="2130427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www.youwebsite123.com</a:t>
            </a:r>
          </a:p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www.yourwebsite456.com</a:t>
            </a:r>
          </a:p>
        </p:txBody>
      </p:sp>
      <p:pic>
        <p:nvPicPr>
          <p:cNvPr id="18" name="Picture Placeholder 17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8EC5E4A0-4219-1E8C-7EF9-3C715077F9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 r="22497"/>
          <a:stretch/>
        </p:blipFill>
        <p:spPr>
          <a:xfrm>
            <a:off x="766765" y="2191660"/>
            <a:ext cx="2672607" cy="3974193"/>
          </a:xfrm>
        </p:spPr>
      </p:pic>
      <p:pic>
        <p:nvPicPr>
          <p:cNvPr id="20" name="Picture Placeholder 19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97FCD24E-0321-01F5-F27F-6602D0131E6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5" b="35995"/>
          <a:stretch/>
        </p:blipFill>
        <p:spPr>
          <a:xfrm>
            <a:off x="3817258" y="4031411"/>
            <a:ext cx="7607980" cy="2134440"/>
          </a:xfrm>
        </p:spPr>
      </p:pic>
      <p:sp>
        <p:nvSpPr>
          <p:cNvPr id="17" name="Title 16">
            <a:extLst>
              <a:ext uri="{FF2B5EF4-FFF2-40B4-BE49-F238E27FC236}">
                <a16:creationId xmlns:a16="http://schemas.microsoft.com/office/drawing/2014/main" id="{E145011A-EB6D-26F9-BD86-3D587329A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613" y="944865"/>
            <a:ext cx="4968387" cy="707887"/>
          </a:xfrm>
        </p:spPr>
        <p:txBody>
          <a:bodyPr/>
          <a:lstStyle/>
          <a:p>
            <a:r>
              <a:rPr lang="en-IN"/>
              <a:t>CONTACT US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76009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9822A6-55EB-3163-FD58-AAC93C8D0A50}"/>
              </a:ext>
            </a:extLst>
          </p:cNvPr>
          <p:cNvSpPr/>
          <p:nvPr/>
        </p:nvSpPr>
        <p:spPr>
          <a:xfrm rot="5400000">
            <a:off x="9309327" y="4454301"/>
            <a:ext cx="2266947" cy="25404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7" name="Picture Placeholder 16" descr="A group of cactus in pots&#10;&#10;Description automatically generated">
            <a:extLst>
              <a:ext uri="{FF2B5EF4-FFF2-40B4-BE49-F238E27FC236}">
                <a16:creationId xmlns:a16="http://schemas.microsoft.com/office/drawing/2014/main" id="{370C04D0-0584-BC69-194E-7FD099DAE2D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5" r="357"/>
          <a:stretch/>
        </p:blipFill>
        <p:spPr>
          <a:xfrm>
            <a:off x="8277225" y="3132139"/>
            <a:ext cx="3154363" cy="3033712"/>
          </a:xfrm>
        </p:spPr>
      </p:pic>
      <p:pic>
        <p:nvPicPr>
          <p:cNvPr id="21" name="Picture Placeholder 20" descr="A plant in a basket next to a couch&#10;&#10;Description automatically generated">
            <a:extLst>
              <a:ext uri="{FF2B5EF4-FFF2-40B4-BE49-F238E27FC236}">
                <a16:creationId xmlns:a16="http://schemas.microsoft.com/office/drawing/2014/main" id="{70E7C8B0-DF52-49BA-81F7-E29C592832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 r="6653"/>
          <a:stretch/>
        </p:blipFill>
        <p:spPr>
          <a:xfrm>
            <a:off x="4445000" y="692151"/>
            <a:ext cx="3376613" cy="5473700"/>
          </a:xfr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D5532EEA-A074-389C-4372-B9DBDD1D2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1049190"/>
            <a:ext cx="3376612" cy="707887"/>
          </a:xfrm>
        </p:spPr>
        <p:txBody>
          <a:bodyPr/>
          <a:lstStyle/>
          <a:p>
            <a:r>
              <a:rPr lang="en-IN"/>
              <a:t>ABOUT US</a:t>
            </a:r>
            <a:endParaRPr lang="en-IN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2D9D5EA-6C5B-E716-458A-4431C0770B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6764" y="1882743"/>
            <a:ext cx="3376611" cy="1841532"/>
          </a:xfrm>
        </p:spPr>
        <p:txBody>
          <a:bodyPr/>
          <a:lstStyle/>
          <a:p>
            <a:r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here', making it look like readable English.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F17BED-BC4E-3702-024B-3EB36A827777}"/>
              </a:ext>
            </a:extLst>
          </p:cNvPr>
          <p:cNvSpPr txBox="1"/>
          <p:nvPr/>
        </p:nvSpPr>
        <p:spPr>
          <a:xfrm>
            <a:off x="8277226" y="1320347"/>
            <a:ext cx="285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982F7C-422F-AE6A-3F99-35B6B9824C03}"/>
              </a:ext>
            </a:extLst>
          </p:cNvPr>
          <p:cNvSpPr txBox="1"/>
          <p:nvPr/>
        </p:nvSpPr>
        <p:spPr>
          <a:xfrm>
            <a:off x="8277226" y="1689679"/>
            <a:ext cx="2854409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D7407D-CE00-A416-656C-6C58C1BA7763}"/>
              </a:ext>
            </a:extLst>
          </p:cNvPr>
          <p:cNvSpPr txBox="1"/>
          <p:nvPr/>
        </p:nvSpPr>
        <p:spPr>
          <a:xfrm>
            <a:off x="766764" y="4512609"/>
            <a:ext cx="3009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chemeClr val="accent1"/>
                </a:solidFill>
                <a:latin typeface="+mj-lt"/>
              </a:rPr>
              <a:t>500+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81965C-9F92-EE50-2EA2-F49F7C3B21EB}"/>
              </a:ext>
            </a:extLst>
          </p:cNvPr>
          <p:cNvSpPr txBox="1"/>
          <p:nvPr/>
        </p:nvSpPr>
        <p:spPr>
          <a:xfrm>
            <a:off x="766763" y="5127525"/>
            <a:ext cx="3009900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27659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212BA2-437A-3994-6FB3-F0CBEF8425D6}"/>
              </a:ext>
            </a:extLst>
          </p:cNvPr>
          <p:cNvSpPr/>
          <p:nvPr/>
        </p:nvSpPr>
        <p:spPr>
          <a:xfrm>
            <a:off x="3136901" y="469900"/>
            <a:ext cx="2621643" cy="241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4" name="Picture Placeholder 13" descr="A group of plants in pots&#10;&#10;Description automatically generated">
            <a:extLst>
              <a:ext uri="{FF2B5EF4-FFF2-40B4-BE49-F238E27FC236}">
                <a16:creationId xmlns:a16="http://schemas.microsoft.com/office/drawing/2014/main" id="{2D2F8E46-E057-70B8-602B-802863DF3F5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2" t="19341" r="23813"/>
          <a:stretch/>
        </p:blipFill>
        <p:spPr>
          <a:xfrm>
            <a:off x="766765" y="3835400"/>
            <a:ext cx="3106737" cy="2330451"/>
          </a:xfrm>
        </p:spPr>
      </p:pic>
      <p:pic>
        <p:nvPicPr>
          <p:cNvPr id="16" name="Picture Placeholder 15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4803687C-EDE5-1610-7988-9F684487B7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4" b="15124"/>
          <a:stretch/>
        </p:blipFill>
        <p:spPr>
          <a:xfrm>
            <a:off x="4666343" y="692151"/>
            <a:ext cx="6758895" cy="3143251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8F7E4FE-56E9-BB58-488A-8EF06C79F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343" y="4492794"/>
            <a:ext cx="6398532" cy="1015663"/>
          </a:xfrm>
        </p:spPr>
        <p:txBody>
          <a:bodyPr/>
          <a:lstStyle/>
          <a:p>
            <a:r>
              <a:rPr lang="en-IN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38021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90FE32-2440-8584-8A4A-9743DAB99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727" y="5676901"/>
            <a:ext cx="3419475" cy="68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43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D5B2ED6-A2E3-3319-CF27-2296886D5FF4}"/>
              </a:ext>
            </a:extLst>
          </p:cNvPr>
          <p:cNvSpPr/>
          <p:nvPr/>
        </p:nvSpPr>
        <p:spPr>
          <a:xfrm rot="16200000">
            <a:off x="3247362" y="2621053"/>
            <a:ext cx="2756380" cy="9597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8" name="Picture Placeholder 37" descr="A shelf with plants on it&#10;&#10;Description automatically generated">
            <a:extLst>
              <a:ext uri="{FF2B5EF4-FFF2-40B4-BE49-F238E27FC236}">
                <a16:creationId xmlns:a16="http://schemas.microsoft.com/office/drawing/2014/main" id="{290543DE-56BB-91E4-D7D4-9850AD09E0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4" r="22384"/>
          <a:stretch/>
        </p:blipFill>
        <p:spPr>
          <a:xfrm>
            <a:off x="4515298" y="2377008"/>
            <a:ext cx="3116671" cy="3788843"/>
          </a:xfrm>
        </p:spPr>
      </p:pic>
      <p:pic>
        <p:nvPicPr>
          <p:cNvPr id="26" name="Picture Placeholder 25" descr="A plant in a white room&#10;&#10;Description automatically generated">
            <a:extLst>
              <a:ext uri="{FF2B5EF4-FFF2-40B4-BE49-F238E27FC236}">
                <a16:creationId xmlns:a16="http://schemas.microsoft.com/office/drawing/2014/main" id="{D453EC73-FDB1-F736-5BEF-D5FA3E5CC3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0" r="21880"/>
          <a:stretch/>
        </p:blipFill>
        <p:spPr>
          <a:xfrm>
            <a:off x="766763" y="704601"/>
            <a:ext cx="1447800" cy="1447800"/>
          </a:xfrm>
        </p:spPr>
      </p:pic>
      <p:pic>
        <p:nvPicPr>
          <p:cNvPr id="28" name="Picture Placeholder 27" descr="A plant in a basket next to a couch&#10;&#10;Description automatically generated">
            <a:extLst>
              <a:ext uri="{FF2B5EF4-FFF2-40B4-BE49-F238E27FC236}">
                <a16:creationId xmlns:a16="http://schemas.microsoft.com/office/drawing/2014/main" id="{9D5302E0-4930-739C-ECDE-F7748FF397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2456231" y="704601"/>
            <a:ext cx="1447800" cy="1447800"/>
          </a:xfrm>
        </p:spPr>
      </p:pic>
      <p:pic>
        <p:nvPicPr>
          <p:cNvPr id="32" name="Picture Placeholder 31" descr="A group of plants in pots&#10;&#10;Description automatically generated">
            <a:extLst>
              <a:ext uri="{FF2B5EF4-FFF2-40B4-BE49-F238E27FC236}">
                <a16:creationId xmlns:a16="http://schemas.microsoft.com/office/drawing/2014/main" id="{98A7A66C-B11C-9FA9-9144-86A99BEAFAE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3" r="16653"/>
          <a:stretch/>
        </p:blipFill>
        <p:spPr>
          <a:xfrm>
            <a:off x="766763" y="2377007"/>
            <a:ext cx="1447800" cy="1447800"/>
          </a:xfrm>
        </p:spPr>
      </p:pic>
      <p:pic>
        <p:nvPicPr>
          <p:cNvPr id="30" name="Picture Placeholder 29" descr="A plant in a pot&#10;&#10;Description automatically generated">
            <a:extLst>
              <a:ext uri="{FF2B5EF4-FFF2-40B4-BE49-F238E27FC236}">
                <a16:creationId xmlns:a16="http://schemas.microsoft.com/office/drawing/2014/main" id="{68FFA60A-1DF6-9361-4AC1-EF09472B0DE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2" r="16662"/>
          <a:stretch/>
        </p:blipFill>
        <p:spPr>
          <a:xfrm>
            <a:off x="2456231" y="2377007"/>
            <a:ext cx="1447800" cy="14478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CC0686-3344-7F40-0999-23A54D07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181" y="1196497"/>
            <a:ext cx="4968387" cy="707887"/>
          </a:xfrm>
        </p:spPr>
        <p:txBody>
          <a:bodyPr/>
          <a:lstStyle/>
          <a:p>
            <a:r>
              <a:rPr lang="en-IN"/>
              <a:t>OUR MISSION</a:t>
            </a:r>
            <a:endParaRPr lang="en-I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275BAA-82AB-0928-9BF6-09D52E4F832C}"/>
              </a:ext>
            </a:extLst>
          </p:cNvPr>
          <p:cNvSpPr txBox="1"/>
          <p:nvPr/>
        </p:nvSpPr>
        <p:spPr>
          <a:xfrm>
            <a:off x="766763" y="4989182"/>
            <a:ext cx="3510643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CB4B8D-5662-6D21-EDE0-AE6D60200B59}"/>
              </a:ext>
            </a:extLst>
          </p:cNvPr>
          <p:cNvSpPr txBox="1"/>
          <p:nvPr/>
        </p:nvSpPr>
        <p:spPr>
          <a:xfrm>
            <a:off x="8090369" y="3100390"/>
            <a:ext cx="3334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F3CD8C-7606-1626-1BA0-621ED2D55064}"/>
              </a:ext>
            </a:extLst>
          </p:cNvPr>
          <p:cNvSpPr txBox="1"/>
          <p:nvPr/>
        </p:nvSpPr>
        <p:spPr>
          <a:xfrm>
            <a:off x="8090369" y="3469722"/>
            <a:ext cx="3334871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3E8BC8-CEA3-D11F-FB50-8DA55282B3FF}"/>
              </a:ext>
            </a:extLst>
          </p:cNvPr>
          <p:cNvSpPr txBox="1"/>
          <p:nvPr/>
        </p:nvSpPr>
        <p:spPr>
          <a:xfrm>
            <a:off x="8090369" y="4873342"/>
            <a:ext cx="3334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CE1EF4-B980-E446-7AE0-6CCFE4A97452}"/>
              </a:ext>
            </a:extLst>
          </p:cNvPr>
          <p:cNvSpPr txBox="1"/>
          <p:nvPr/>
        </p:nvSpPr>
        <p:spPr>
          <a:xfrm>
            <a:off x="8090369" y="5242674"/>
            <a:ext cx="3334871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</p:spTree>
    <p:extLst>
      <p:ext uri="{BB962C8B-B14F-4D97-AF65-F5344CB8AC3E}">
        <p14:creationId xmlns:p14="http://schemas.microsoft.com/office/powerpoint/2010/main" val="1304395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AB1064E-691E-4CE9-C19C-C473B0D0E211}"/>
              </a:ext>
            </a:extLst>
          </p:cNvPr>
          <p:cNvSpPr/>
          <p:nvPr/>
        </p:nvSpPr>
        <p:spPr>
          <a:xfrm rot="16200000">
            <a:off x="9668250" y="3965950"/>
            <a:ext cx="2418605" cy="26288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Placeholder 4" descr="A plant in a basket next to a couch&#10;&#10;Description automatically generated">
            <a:extLst>
              <a:ext uri="{FF2B5EF4-FFF2-40B4-BE49-F238E27FC236}">
                <a16:creationId xmlns:a16="http://schemas.microsoft.com/office/drawing/2014/main" id="{340366AC-8B9E-7709-C6AD-6ADBE1F8FD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" r="2279"/>
          <a:stretch/>
        </p:blipFill>
        <p:spPr>
          <a:xfrm>
            <a:off x="7962900" y="710407"/>
            <a:ext cx="3462339" cy="5437187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33C1CEF-1777-36AE-CF1A-7032D1A6A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688" y="3727940"/>
            <a:ext cx="2758312" cy="1325563"/>
          </a:xfrm>
        </p:spPr>
        <p:txBody>
          <a:bodyPr/>
          <a:lstStyle/>
          <a:p>
            <a:r>
              <a:rPr lang="en-IN"/>
              <a:t>OUR VISION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7CBFA7-39A9-FA8E-4307-D81F9371195E}"/>
              </a:ext>
            </a:extLst>
          </p:cNvPr>
          <p:cNvSpPr txBox="1"/>
          <p:nvPr/>
        </p:nvSpPr>
        <p:spPr>
          <a:xfrm>
            <a:off x="4229101" y="1160327"/>
            <a:ext cx="3236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961C6C-7B17-5C2D-1880-67B7744A1E62}"/>
              </a:ext>
            </a:extLst>
          </p:cNvPr>
          <p:cNvSpPr txBox="1"/>
          <p:nvPr/>
        </p:nvSpPr>
        <p:spPr>
          <a:xfrm>
            <a:off x="4229101" y="1529659"/>
            <a:ext cx="3236667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E33E8E-562A-AB7D-A392-29CBE50C38F9}"/>
              </a:ext>
            </a:extLst>
          </p:cNvPr>
          <p:cNvSpPr txBox="1"/>
          <p:nvPr/>
        </p:nvSpPr>
        <p:spPr>
          <a:xfrm>
            <a:off x="4229101" y="2921187"/>
            <a:ext cx="3236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5F019D-32AE-D64F-D14C-F8EF0D556D85}"/>
              </a:ext>
            </a:extLst>
          </p:cNvPr>
          <p:cNvSpPr txBox="1"/>
          <p:nvPr/>
        </p:nvSpPr>
        <p:spPr>
          <a:xfrm>
            <a:off x="4229101" y="3290519"/>
            <a:ext cx="3236667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4342F6-959E-7F07-1B18-6F6A88516585}"/>
              </a:ext>
            </a:extLst>
          </p:cNvPr>
          <p:cNvSpPr txBox="1"/>
          <p:nvPr/>
        </p:nvSpPr>
        <p:spPr>
          <a:xfrm>
            <a:off x="4229101" y="4682047"/>
            <a:ext cx="3236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92E1DD-7BA4-F993-9EF1-0D05FE43F592}"/>
              </a:ext>
            </a:extLst>
          </p:cNvPr>
          <p:cNvSpPr txBox="1"/>
          <p:nvPr/>
        </p:nvSpPr>
        <p:spPr>
          <a:xfrm>
            <a:off x="4229101" y="5051379"/>
            <a:ext cx="3236667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Content here.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903E66-46AF-9B02-E47D-AA3522814982}"/>
              </a:ext>
            </a:extLst>
          </p:cNvPr>
          <p:cNvSpPr txBox="1"/>
          <p:nvPr/>
        </p:nvSpPr>
        <p:spPr>
          <a:xfrm>
            <a:off x="795934" y="1329603"/>
            <a:ext cx="2442567" cy="1707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</p:spTree>
    <p:extLst>
      <p:ext uri="{BB962C8B-B14F-4D97-AF65-F5344CB8AC3E}">
        <p14:creationId xmlns:p14="http://schemas.microsoft.com/office/powerpoint/2010/main" val="1546705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DEA009E-3728-09DD-0AF4-23F157503F2F}"/>
              </a:ext>
            </a:extLst>
          </p:cNvPr>
          <p:cNvSpPr/>
          <p:nvPr/>
        </p:nvSpPr>
        <p:spPr>
          <a:xfrm>
            <a:off x="0" y="589085"/>
            <a:ext cx="2336800" cy="2611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5C714A-5572-F6B4-920F-91CDC051332F}"/>
              </a:ext>
            </a:extLst>
          </p:cNvPr>
          <p:cNvSpPr/>
          <p:nvPr/>
        </p:nvSpPr>
        <p:spPr>
          <a:xfrm>
            <a:off x="9347200" y="4123918"/>
            <a:ext cx="2844800" cy="2144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9EB628-FA81-26C6-7D92-C451BCD45F45}"/>
              </a:ext>
            </a:extLst>
          </p:cNvPr>
          <p:cNvSpPr/>
          <p:nvPr/>
        </p:nvSpPr>
        <p:spPr>
          <a:xfrm>
            <a:off x="899887" y="816430"/>
            <a:ext cx="10392228" cy="52251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schemeClr val="tx1">
                <a:alpha val="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D283C1-1EE3-63F5-A566-40324D94C5D2}"/>
              </a:ext>
            </a:extLst>
          </p:cNvPr>
          <p:cNvSpPr txBox="1"/>
          <p:nvPr/>
        </p:nvSpPr>
        <p:spPr>
          <a:xfrm>
            <a:off x="2320473" y="2186878"/>
            <a:ext cx="7551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dirty="0">
                <a:solidFill>
                  <a:schemeClr val="accent1"/>
                </a:solidFill>
              </a:rPr>
              <a:t>SIMPLE  FREE  STYLISH  POWERPOINT  TEMPLATES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7BE227-6006-75CF-7275-782B1236DA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0471" y="2849786"/>
            <a:ext cx="7551059" cy="1958485"/>
          </a:xfrm>
        </p:spPr>
        <p:txBody>
          <a:bodyPr/>
          <a:lstStyle/>
          <a:p>
            <a:r>
              <a:rPr lang="en-IN"/>
              <a:t>IT IS A LONG ESTABLISHED FACT THAT A READER WILL BE DISTRACTED BY THE READABLE CONTENT.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9386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48C0B5E-F607-8A00-25FB-CC97833AD4E7}"/>
              </a:ext>
            </a:extLst>
          </p:cNvPr>
          <p:cNvSpPr/>
          <p:nvPr/>
        </p:nvSpPr>
        <p:spPr>
          <a:xfrm>
            <a:off x="10342870" y="692152"/>
            <a:ext cx="1082367" cy="28455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0096BD-835A-7D2B-EF87-76F0DACD8102}"/>
              </a:ext>
            </a:extLst>
          </p:cNvPr>
          <p:cNvSpPr txBox="1"/>
          <p:nvPr/>
        </p:nvSpPr>
        <p:spPr>
          <a:xfrm>
            <a:off x="4753644" y="1222641"/>
            <a:ext cx="4815449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sz="1800" b="1" dirty="0">
                <a:solidFill>
                  <a:schemeClr val="accent1"/>
                </a:solidFill>
                <a:latin typeface="+mj-lt"/>
              </a:rPr>
              <a:t>IT IS A LONG ESTABLISHED FACT</a:t>
            </a:r>
          </a:p>
          <a:p>
            <a:r>
              <a:rPr lang="en-IN" sz="1800" b="1" dirty="0">
                <a:solidFill>
                  <a:schemeClr val="accent1"/>
                </a:solidFill>
                <a:latin typeface="+mj-lt"/>
              </a:rPr>
              <a:t>READER WILL BE DISTRACTED</a:t>
            </a:r>
          </a:p>
        </p:txBody>
      </p:sp>
      <p:pic>
        <p:nvPicPr>
          <p:cNvPr id="21" name="Picture Placeholder 20" descr="A shelf with plants on it&#10;&#10;Description automatically generated">
            <a:extLst>
              <a:ext uri="{FF2B5EF4-FFF2-40B4-BE49-F238E27FC236}">
                <a16:creationId xmlns:a16="http://schemas.microsoft.com/office/drawing/2014/main" id="{AA551ACB-7E7C-67AE-C2D4-3D651EAED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6" r="18920"/>
          <a:stretch/>
        </p:blipFill>
        <p:spPr>
          <a:xfrm>
            <a:off x="766763" y="692151"/>
            <a:ext cx="3213100" cy="5473700"/>
          </a:xfrm>
        </p:spPr>
      </p:pic>
      <p:pic>
        <p:nvPicPr>
          <p:cNvPr id="29" name="Picture Placeholder 28" descr="A white chair with potted plants on it&#10;&#10;Description automatically generated">
            <a:extLst>
              <a:ext uri="{FF2B5EF4-FFF2-40B4-BE49-F238E27FC236}">
                <a16:creationId xmlns:a16="http://schemas.microsoft.com/office/drawing/2014/main" id="{188641FD-DC28-0DBC-7B7D-0AB19FEB44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6" r="16626"/>
          <a:stretch/>
        </p:blipFill>
        <p:spPr>
          <a:xfrm>
            <a:off x="9826171" y="2705100"/>
            <a:ext cx="1447800" cy="1447800"/>
          </a:xfrm>
        </p:spPr>
      </p:pic>
      <p:pic>
        <p:nvPicPr>
          <p:cNvPr id="23" name="Picture Placeholder 22" descr="A group of potted plants&#10;&#10;Description automatically generated">
            <a:extLst>
              <a:ext uri="{FF2B5EF4-FFF2-40B4-BE49-F238E27FC236}">
                <a16:creationId xmlns:a16="http://schemas.microsoft.com/office/drawing/2014/main" id="{86A0E301-3DE2-3695-4822-2B34D1C62B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40" b="16640"/>
          <a:stretch/>
        </p:blipFill>
        <p:spPr>
          <a:xfrm>
            <a:off x="4355591" y="2705100"/>
            <a:ext cx="1447800" cy="1447800"/>
          </a:xfrm>
        </p:spPr>
      </p:pic>
      <p:pic>
        <p:nvPicPr>
          <p:cNvPr id="25" name="Picture Placeholder 24" descr="A plant in a pot on a wooden cabinet&#10;&#10;Description automatically generated">
            <a:extLst>
              <a:ext uri="{FF2B5EF4-FFF2-40B4-BE49-F238E27FC236}">
                <a16:creationId xmlns:a16="http://schemas.microsoft.com/office/drawing/2014/main" id="{A4EADD3B-686C-7223-A19A-4F1B8CC04D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5" r="16635"/>
          <a:stretch/>
        </p:blipFill>
        <p:spPr>
          <a:xfrm>
            <a:off x="6179117" y="2705100"/>
            <a:ext cx="1447800" cy="1447800"/>
          </a:xfrm>
        </p:spPr>
      </p:pic>
      <p:pic>
        <p:nvPicPr>
          <p:cNvPr id="27" name="Picture Placeholder 26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938E2A6A-084B-DEBB-8643-CD8B0CDF2C8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02643" y="2705100"/>
            <a:ext cx="1447800" cy="14478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95632E-62F4-38D4-EA2F-7F511AE13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1539" y="4768779"/>
            <a:ext cx="2392184" cy="1325563"/>
          </a:xfrm>
        </p:spPr>
        <p:txBody>
          <a:bodyPr/>
          <a:lstStyle/>
          <a:p>
            <a:r>
              <a:rPr lang="en-IN"/>
              <a:t>OUR WORKS</a:t>
            </a:r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62D6D-1518-0BEF-8664-3C089EA67B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64516" y="4758840"/>
            <a:ext cx="3860721" cy="1333379"/>
          </a:xfrm>
        </p:spPr>
        <p:txBody>
          <a:bodyPr/>
          <a:lstStyle/>
          <a:p>
            <a:r>
              <a:rPr lang="en-IN">
                <a:solidFill>
                  <a:schemeClr val="tx1">
                    <a:lumMod val="50000"/>
                    <a:lumOff val="50000"/>
                  </a:schemeClr>
                </a:solidFill>
              </a:rPr>
              <a:t>It is a long established fact that a reader will be distracted by the readable content of a page when looking at its layout. The point of using Lorem Ipsum is that it has a more-or-less normal distribution of letters, as opposed to using 'Content here, content here’.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341B049-F525-9DB4-84EF-E9C1D843DBE8}"/>
              </a:ext>
            </a:extLst>
          </p:cNvPr>
          <p:cNvSpPr/>
          <p:nvPr/>
        </p:nvSpPr>
        <p:spPr>
          <a:xfrm rot="16200000">
            <a:off x="494941" y="3931238"/>
            <a:ext cx="2087560" cy="3077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2" name="Picture Placeholder 41" descr="A group of cactus in pots&#10;&#10;Description automatically generated">
            <a:extLst>
              <a:ext uri="{FF2B5EF4-FFF2-40B4-BE49-F238E27FC236}">
                <a16:creationId xmlns:a16="http://schemas.microsoft.com/office/drawing/2014/main" id="{9FA1530E-A752-9351-8ED0-1582A31BE28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8" b="21468"/>
          <a:stretch/>
        </p:blipFill>
        <p:spPr>
          <a:xfrm>
            <a:off x="3795841" y="4426177"/>
            <a:ext cx="4573457" cy="1739467"/>
          </a:xfrm>
        </p:spPr>
      </p:pic>
      <p:pic>
        <p:nvPicPr>
          <p:cNvPr id="18" name="Picture Placeholder 17" descr="A group of potted plants&#10;&#10;Description automatically generated">
            <a:extLst>
              <a:ext uri="{FF2B5EF4-FFF2-40B4-BE49-F238E27FC236}">
                <a16:creationId xmlns:a16="http://schemas.microsoft.com/office/drawing/2014/main" id="{AF3AB0B7-6249-6F72-3DC0-2CB1CB1DCA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71" b="2989"/>
          <a:stretch/>
        </p:blipFill>
        <p:spPr>
          <a:xfrm>
            <a:off x="3795713" y="2170113"/>
            <a:ext cx="4573587" cy="2051051"/>
          </a:xfrm>
        </p:spPr>
      </p:pic>
      <p:pic>
        <p:nvPicPr>
          <p:cNvPr id="30" name="Picture Placeholder 29" descr="A group of plants in pots&#10;&#10;Description automatically generated">
            <a:extLst>
              <a:ext uri="{FF2B5EF4-FFF2-40B4-BE49-F238E27FC236}">
                <a16:creationId xmlns:a16="http://schemas.microsoft.com/office/drawing/2014/main" id="{28C2C23E-7B99-0116-29B5-6122023ED96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9" r="34314"/>
          <a:stretch/>
        </p:blipFill>
        <p:spPr>
          <a:xfrm>
            <a:off x="766763" y="692149"/>
            <a:ext cx="2767012" cy="3208339"/>
          </a:xfrm>
        </p:spPr>
      </p:pic>
      <p:pic>
        <p:nvPicPr>
          <p:cNvPr id="44" name="Picture Placeholder 43" descr="A plant in a pot&#10;&#10;Description automatically generated">
            <a:extLst>
              <a:ext uri="{FF2B5EF4-FFF2-40B4-BE49-F238E27FC236}">
                <a16:creationId xmlns:a16="http://schemas.microsoft.com/office/drawing/2014/main" id="{4822ACE6-7DD8-41A1-C44C-BF0851384EB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6" r="5806"/>
          <a:stretch/>
        </p:blipFill>
        <p:spPr>
          <a:xfrm>
            <a:off x="766763" y="4078291"/>
            <a:ext cx="2766639" cy="2087560"/>
          </a:xfrm>
        </p:spPr>
      </p:pic>
      <p:pic>
        <p:nvPicPr>
          <p:cNvPr id="34" name="Picture Placeholder 33" descr="A plant in a white room&#10;&#10;Description automatically generated">
            <a:extLst>
              <a:ext uri="{FF2B5EF4-FFF2-40B4-BE49-F238E27FC236}">
                <a16:creationId xmlns:a16="http://schemas.microsoft.com/office/drawing/2014/main" id="{298CE1F9-72BF-7C6E-726A-A27326D9AC0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9" r="11759"/>
          <a:stretch/>
        </p:blipFill>
        <p:spPr>
          <a:xfrm>
            <a:off x="8631739" y="692151"/>
            <a:ext cx="2789376" cy="2051051"/>
          </a:xfrm>
        </p:spPr>
      </p:pic>
      <p:pic>
        <p:nvPicPr>
          <p:cNvPr id="48" name="Picture Placeholder 47" descr="A shelf with plants on it&#10;&#10;Description automatically generated">
            <a:extLst>
              <a:ext uri="{FF2B5EF4-FFF2-40B4-BE49-F238E27FC236}">
                <a16:creationId xmlns:a16="http://schemas.microsoft.com/office/drawing/2014/main" id="{E249ECC4-54DC-F407-EDA0-FF3DFDFB0BF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9" r="21149"/>
          <a:stretch/>
        </p:blipFill>
        <p:spPr>
          <a:xfrm>
            <a:off x="8631739" y="2920797"/>
            <a:ext cx="2789376" cy="3245055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BDCD8C-A6BE-CA0F-5150-690956ADB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4999" y="898710"/>
            <a:ext cx="3182003" cy="1169551"/>
          </a:xfrm>
        </p:spPr>
        <p:txBody>
          <a:bodyPr/>
          <a:lstStyle/>
          <a:p>
            <a:r>
              <a:rPr lang="en-IN"/>
              <a:t>OUR</a:t>
            </a:r>
            <a:br>
              <a:rPr lang="en-IN"/>
            </a:br>
            <a:r>
              <a:rPr lang="en-IN"/>
              <a:t> WORKS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1708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93EEDF7-BC19-2A15-2E14-72B641E31DEC}"/>
              </a:ext>
            </a:extLst>
          </p:cNvPr>
          <p:cNvSpPr/>
          <p:nvPr/>
        </p:nvSpPr>
        <p:spPr>
          <a:xfrm>
            <a:off x="1" y="4686124"/>
            <a:ext cx="1682715" cy="163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D3E4B4-8B3F-DA9B-1DDE-A2D8840016F1}"/>
              </a:ext>
            </a:extLst>
          </p:cNvPr>
          <p:cNvSpPr/>
          <p:nvPr/>
        </p:nvSpPr>
        <p:spPr>
          <a:xfrm>
            <a:off x="8178800" y="0"/>
            <a:ext cx="1682715" cy="2171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0" name="Picture Placeholder 19" descr="A table with potted plants on it&#10;&#10;Description automatically generated">
            <a:extLst>
              <a:ext uri="{FF2B5EF4-FFF2-40B4-BE49-F238E27FC236}">
                <a16:creationId xmlns:a16="http://schemas.microsoft.com/office/drawing/2014/main" id="{2BCB084F-F5F0-C46B-E506-DDB44E27B8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2" b="13912"/>
          <a:stretch/>
        </p:blipFill>
        <p:spPr>
          <a:xfrm>
            <a:off x="766763" y="3619500"/>
            <a:ext cx="5292727" cy="2546349"/>
          </a:xfrm>
        </p:spPr>
      </p:pic>
      <p:pic>
        <p:nvPicPr>
          <p:cNvPr id="22" name="Picture Placeholder 21" descr="A plant in a pot&#10;&#10;Description automatically generated">
            <a:extLst>
              <a:ext uri="{FF2B5EF4-FFF2-40B4-BE49-F238E27FC236}">
                <a16:creationId xmlns:a16="http://schemas.microsoft.com/office/drawing/2014/main" id="{2BEFAC88-6322-4A46-A760-C2CF0D9947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b="6627"/>
          <a:stretch/>
        </p:blipFill>
        <p:spPr>
          <a:xfrm>
            <a:off x="6299201" y="692151"/>
            <a:ext cx="2104572" cy="2736851"/>
          </a:xfrm>
        </p:spPr>
      </p:pic>
      <p:pic>
        <p:nvPicPr>
          <p:cNvPr id="24" name="Picture Placeholder 23" descr="A group of potted plants on a table&#10;&#10;Description automatically generated">
            <a:extLst>
              <a:ext uri="{FF2B5EF4-FFF2-40B4-BE49-F238E27FC236}">
                <a16:creationId xmlns:a16="http://schemas.microsoft.com/office/drawing/2014/main" id="{0AB2C841-BB10-368E-B4A7-30DEC508F4D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9" t="33004" r="5654"/>
          <a:stretch/>
        </p:blipFill>
        <p:spPr>
          <a:xfrm>
            <a:off x="8643939" y="692149"/>
            <a:ext cx="2781300" cy="2736851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DAAD8D2-C473-A394-8887-662DF7604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815" y="1220495"/>
            <a:ext cx="4728675" cy="707887"/>
          </a:xfrm>
        </p:spPr>
        <p:txBody>
          <a:bodyPr/>
          <a:lstStyle/>
          <a:p>
            <a:r>
              <a:rPr lang="en-IN"/>
              <a:t>OUR SERVICES</a:t>
            </a:r>
            <a:endParaRPr lang="en-IN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43BBAD-F8FE-B91A-D760-4126985AC79D}"/>
              </a:ext>
            </a:extLst>
          </p:cNvPr>
          <p:cNvSpPr txBox="1"/>
          <p:nvPr/>
        </p:nvSpPr>
        <p:spPr>
          <a:xfrm>
            <a:off x="6713121" y="4832962"/>
            <a:ext cx="3860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915779-4CD2-7B9A-F035-622EFBE6CFD5}"/>
              </a:ext>
            </a:extLst>
          </p:cNvPr>
          <p:cNvSpPr txBox="1"/>
          <p:nvPr/>
        </p:nvSpPr>
        <p:spPr>
          <a:xfrm>
            <a:off x="6713121" y="5202294"/>
            <a:ext cx="3860723" cy="825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4D136F-C623-F25C-2FB3-24600F39ABC4}"/>
              </a:ext>
            </a:extLst>
          </p:cNvPr>
          <p:cNvSpPr txBox="1"/>
          <p:nvPr/>
        </p:nvSpPr>
        <p:spPr>
          <a:xfrm>
            <a:off x="1330815" y="2076126"/>
            <a:ext cx="3510643" cy="87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SIMPLE FREE STYLISH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POWERPOINT TEMPLATES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1A01D3-F257-FF38-708A-E1D11DA51E02}"/>
              </a:ext>
            </a:extLst>
          </p:cNvPr>
          <p:cNvSpPr txBox="1"/>
          <p:nvPr/>
        </p:nvSpPr>
        <p:spPr>
          <a:xfrm>
            <a:off x="6713121" y="4095575"/>
            <a:ext cx="3009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chemeClr val="accent1"/>
                </a:solidFill>
                <a:latin typeface="+mj-lt"/>
              </a:rPr>
              <a:t>250+</a:t>
            </a:r>
          </a:p>
        </p:txBody>
      </p:sp>
    </p:spTree>
    <p:extLst>
      <p:ext uri="{BB962C8B-B14F-4D97-AF65-F5344CB8AC3E}">
        <p14:creationId xmlns:p14="http://schemas.microsoft.com/office/powerpoint/2010/main" val="3941983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E2A93153-CC99-C01A-6F2E-DB205120DF35}"/>
              </a:ext>
            </a:extLst>
          </p:cNvPr>
          <p:cNvSpPr/>
          <p:nvPr/>
        </p:nvSpPr>
        <p:spPr>
          <a:xfrm>
            <a:off x="0" y="2019302"/>
            <a:ext cx="2692400" cy="39946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CB9D3D-A91D-A0BF-45F2-12AB033BF977}"/>
              </a:ext>
            </a:extLst>
          </p:cNvPr>
          <p:cNvSpPr/>
          <p:nvPr/>
        </p:nvSpPr>
        <p:spPr>
          <a:xfrm>
            <a:off x="5552367" y="3310341"/>
            <a:ext cx="3733800" cy="76200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117D5E-221E-7C14-A6E2-C8A320BB59B3}"/>
              </a:ext>
            </a:extLst>
          </p:cNvPr>
          <p:cNvSpPr/>
          <p:nvPr/>
        </p:nvSpPr>
        <p:spPr>
          <a:xfrm>
            <a:off x="5552367" y="3310341"/>
            <a:ext cx="2928471" cy="76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FCECCC-E112-20D4-9132-B1BE3F822EDF}"/>
              </a:ext>
            </a:extLst>
          </p:cNvPr>
          <p:cNvSpPr txBox="1"/>
          <p:nvPr/>
        </p:nvSpPr>
        <p:spPr>
          <a:xfrm>
            <a:off x="5476168" y="2862011"/>
            <a:ext cx="1877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SKILL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C4C593-4C78-1DFB-4430-0C68666D629F}"/>
              </a:ext>
            </a:extLst>
          </p:cNvPr>
          <p:cNvSpPr txBox="1"/>
          <p:nvPr/>
        </p:nvSpPr>
        <p:spPr>
          <a:xfrm>
            <a:off x="7914567" y="2871155"/>
            <a:ext cx="749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accent1"/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75%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7F3AB8E-9D5C-B361-3A1A-D79100EF74BA}"/>
              </a:ext>
            </a:extLst>
          </p:cNvPr>
          <p:cNvSpPr/>
          <p:nvPr/>
        </p:nvSpPr>
        <p:spPr>
          <a:xfrm>
            <a:off x="5552367" y="4235447"/>
            <a:ext cx="3733800" cy="76200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59D0556-792E-F7F0-E249-B70D2A08D990}"/>
              </a:ext>
            </a:extLst>
          </p:cNvPr>
          <p:cNvSpPr/>
          <p:nvPr/>
        </p:nvSpPr>
        <p:spPr>
          <a:xfrm>
            <a:off x="5552365" y="4235447"/>
            <a:ext cx="3523947" cy="762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79400" dist="1270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28092F-D89D-6981-E139-15490E71CD4A}"/>
              </a:ext>
            </a:extLst>
          </p:cNvPr>
          <p:cNvSpPr txBox="1"/>
          <p:nvPr/>
        </p:nvSpPr>
        <p:spPr>
          <a:xfrm>
            <a:off x="5476168" y="3787115"/>
            <a:ext cx="1877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SKILL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872BAA-DF9E-2AFB-85EA-07E02CAA0C05}"/>
              </a:ext>
            </a:extLst>
          </p:cNvPr>
          <p:cNvSpPr txBox="1"/>
          <p:nvPr/>
        </p:nvSpPr>
        <p:spPr>
          <a:xfrm>
            <a:off x="8536867" y="3796259"/>
            <a:ext cx="749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>
                <a:solidFill>
                  <a:schemeClr val="accent1"/>
                </a:solidFill>
                <a:latin typeface="+mj-lt"/>
                <a:ea typeface="Open Sans SemiBold" panose="020B0706030804020204" pitchFamily="34" charset="0"/>
                <a:cs typeface="Poppins SemiBold" panose="00000700000000000000" pitchFamily="2" charset="0"/>
              </a:rPr>
              <a:t>98%</a:t>
            </a:r>
            <a:endParaRPr lang="en-GB" sz="1200" dirty="0">
              <a:solidFill>
                <a:schemeClr val="accent1"/>
              </a:solidFill>
              <a:latin typeface="+mj-lt"/>
              <a:ea typeface="Open Sans SemiBold" panose="020B0706030804020204" pitchFamily="34" charset="0"/>
              <a:cs typeface="Poppins SemiBold" panose="000007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7E3BDA-52E1-9B47-A5EE-A0D26D58DC37}"/>
              </a:ext>
            </a:extLst>
          </p:cNvPr>
          <p:cNvSpPr txBox="1"/>
          <p:nvPr/>
        </p:nvSpPr>
        <p:spPr>
          <a:xfrm>
            <a:off x="5443344" y="4907658"/>
            <a:ext cx="57612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ADD YOUR 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D78028-B7FB-E167-B161-D8079B29C8FB}"/>
              </a:ext>
            </a:extLst>
          </p:cNvPr>
          <p:cNvSpPr txBox="1"/>
          <p:nvPr/>
        </p:nvSpPr>
        <p:spPr>
          <a:xfrm>
            <a:off x="5443344" y="5276990"/>
            <a:ext cx="5761233" cy="57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100" b="0" i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point of using Lorem Ipsum is that it has a more-or-less normal distribution of letters, as opposed to using 'Content here, content here', making it look like readable English.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088F2E-5D6E-FFAD-5DAE-0DBFCEDC3A4A}"/>
              </a:ext>
            </a:extLst>
          </p:cNvPr>
          <p:cNvSpPr txBox="1"/>
          <p:nvPr/>
        </p:nvSpPr>
        <p:spPr>
          <a:xfrm>
            <a:off x="5443343" y="1865012"/>
            <a:ext cx="3510643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N" dirty="0">
                <a:solidFill>
                  <a:schemeClr val="accent1"/>
                </a:solidFill>
                <a:latin typeface="+mj-lt"/>
              </a:rPr>
              <a:t>CEO &amp; FOUNDER</a:t>
            </a:r>
          </a:p>
        </p:txBody>
      </p:sp>
      <p:pic>
        <p:nvPicPr>
          <p:cNvPr id="39" name="Picture Placeholder 38" descr="A person holding a clipboard in a greenhouse&#10;&#10;Description automatically generated">
            <a:extLst>
              <a:ext uri="{FF2B5EF4-FFF2-40B4-BE49-F238E27FC236}">
                <a16:creationId xmlns:a16="http://schemas.microsoft.com/office/drawing/2014/main" id="{1D230B8E-4DAF-8EFE-57E5-B206C0E3BA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5" b="5595"/>
          <a:stretch/>
        </p:blipFill>
        <p:spPr>
          <a:xfrm>
            <a:off x="1051437" y="1062082"/>
            <a:ext cx="3545963" cy="472512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F537F4-1B33-0908-CDDA-24A50EC27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3341" y="1009382"/>
            <a:ext cx="4968387" cy="707887"/>
          </a:xfrm>
        </p:spPr>
        <p:txBody>
          <a:bodyPr/>
          <a:lstStyle/>
          <a:p>
            <a:r>
              <a:rPr lang="en-IN"/>
              <a:t>TEAM LEADER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3173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shi 4">
      <a:dk1>
        <a:srgbClr val="181717"/>
      </a:dk1>
      <a:lt1>
        <a:srgbClr val="FFFFFF"/>
      </a:lt1>
      <a:dk2>
        <a:srgbClr val="181717"/>
      </a:dk2>
      <a:lt2>
        <a:srgbClr val="FFFFFF"/>
      </a:lt2>
      <a:accent1>
        <a:srgbClr val="016758"/>
      </a:accent1>
      <a:accent2>
        <a:srgbClr val="03776D"/>
      </a:accent2>
      <a:accent3>
        <a:srgbClr val="04927A"/>
      </a:accent3>
      <a:accent4>
        <a:srgbClr val="049984"/>
      </a:accent4>
      <a:accent5>
        <a:srgbClr val="01AF99"/>
      </a:accent5>
      <a:accent6>
        <a:srgbClr val="00BFB1"/>
      </a:accent6>
      <a:hlink>
        <a:srgbClr val="0563C1"/>
      </a:hlink>
      <a:folHlink>
        <a:srgbClr val="954F72"/>
      </a:folHlink>
    </a:clrScheme>
    <a:fontScheme name="Custom 18">
      <a:majorFont>
        <a:latin typeface="Montserrat SemiBold"/>
        <a:ea typeface=""/>
        <a:cs typeface=""/>
      </a:majorFont>
      <a:minorFont>
        <a:latin typeface="Outfi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1559</TotalTime>
  <Words>1130</Words>
  <Application>Microsoft Office PowerPoint</Application>
  <PresentationFormat>Widescreen</PresentationFormat>
  <Paragraphs>166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Montserrat SemiBold</vt:lpstr>
      <vt:lpstr>Outfit Light</vt:lpstr>
      <vt:lpstr>Wingdings</vt:lpstr>
      <vt:lpstr>Office Theme</vt:lpstr>
      <vt:lpstr>SIMPLE FREE</vt:lpstr>
      <vt:lpstr>ABOUT US</vt:lpstr>
      <vt:lpstr>OUR MISSION</vt:lpstr>
      <vt:lpstr>OUR VISION</vt:lpstr>
      <vt:lpstr>PowerPoint Presentation</vt:lpstr>
      <vt:lpstr>OUR WORKS</vt:lpstr>
      <vt:lpstr>OUR  WORKS</vt:lpstr>
      <vt:lpstr>OUR SERVICES</vt:lpstr>
      <vt:lpstr>TEAM LEADER</vt:lpstr>
      <vt:lpstr>OUR TEAM</vt:lpstr>
      <vt:lpstr>OUR SERVICES</vt:lpstr>
      <vt:lpstr>TIMELINE</vt:lpstr>
      <vt:lpstr>TIMELINE</vt:lpstr>
      <vt:lpstr>TABLE</vt:lpstr>
      <vt:lpstr>CHARTS</vt:lpstr>
      <vt:lpstr>SAMPLE MOCKUP</vt:lpstr>
      <vt:lpstr>SAMPLE MOCKUP</vt:lpstr>
      <vt:lpstr>PRICING PLAN</vt:lpstr>
      <vt:lpstr>CONTACT US</vt:lpstr>
      <vt:lpstr>THANK YOU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Geethu A K</dc:creator>
  <cp:lastModifiedBy>Geethu A K</cp:lastModifiedBy>
  <cp:revision>1</cp:revision>
  <dcterms:created xsi:type="dcterms:W3CDTF">2023-10-16T04:30:40Z</dcterms:created>
  <dcterms:modified xsi:type="dcterms:W3CDTF">2023-11-09T08:14:50Z</dcterms:modified>
</cp:coreProperties>
</file>